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4" r:id="rId4"/>
    <p:sldId id="312" r:id="rId5"/>
    <p:sldId id="316" r:id="rId6"/>
    <p:sldId id="317" r:id="rId7"/>
    <p:sldId id="262" r:id="rId8"/>
    <p:sldId id="264" r:id="rId9"/>
    <p:sldId id="267" r:id="rId10"/>
    <p:sldId id="268" r:id="rId11"/>
    <p:sldId id="270" r:id="rId12"/>
    <p:sldId id="272" r:id="rId13"/>
    <p:sldId id="274" r:id="rId14"/>
    <p:sldId id="275" r:id="rId15"/>
    <p:sldId id="280" r:id="rId16"/>
    <p:sldId id="323" r:id="rId17"/>
    <p:sldId id="281" r:id="rId18"/>
    <p:sldId id="326" r:id="rId19"/>
    <p:sldId id="324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327" r:id="rId28"/>
    <p:sldId id="295" r:id="rId29"/>
    <p:sldId id="296" r:id="rId30"/>
    <p:sldId id="297" r:id="rId31"/>
    <p:sldId id="298" r:id="rId32"/>
    <p:sldId id="328" r:id="rId33"/>
    <p:sldId id="300" r:id="rId34"/>
    <p:sldId id="329" r:id="rId35"/>
    <p:sldId id="310" r:id="rId36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DDA1D-FC3A-4903-A201-3529706637CF}" v="21" dt="2020-07-24T15:49:27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hlem, Brian" userId="402ddc43-2d87-4aa4-abd3-3a0b3d7db2a8" providerId="ADAL" clId="{0C5DDA1D-FC3A-4903-A201-3529706637CF}"/>
    <pc:docChg chg="undo custSel mod addSld delSld modSld">
      <pc:chgData name="Dahlem, Brian" userId="402ddc43-2d87-4aa4-abd3-3a0b3d7db2a8" providerId="ADAL" clId="{0C5DDA1D-FC3A-4903-A201-3529706637CF}" dt="2020-07-24T15:49:27.467" v="259" actId="1076"/>
      <pc:docMkLst>
        <pc:docMk/>
      </pc:docMkLst>
      <pc:sldChg chg="modSp mod">
        <pc:chgData name="Dahlem, Brian" userId="402ddc43-2d87-4aa4-abd3-3a0b3d7db2a8" providerId="ADAL" clId="{0C5DDA1D-FC3A-4903-A201-3529706637CF}" dt="2020-07-24T15:23:30.354" v="22" actId="20577"/>
        <pc:sldMkLst>
          <pc:docMk/>
          <pc:sldMk cId="1125385608" sldId="256"/>
        </pc:sldMkLst>
        <pc:spChg chg="mod">
          <ac:chgData name="Dahlem, Brian" userId="402ddc43-2d87-4aa4-abd3-3a0b3d7db2a8" providerId="ADAL" clId="{0C5DDA1D-FC3A-4903-A201-3529706637CF}" dt="2020-07-24T15:23:30.354" v="22" actId="20577"/>
          <ac:spMkLst>
            <pc:docMk/>
            <pc:sldMk cId="1125385608" sldId="256"/>
            <ac:spMk id="3" creationId="{6102184D-E1C4-49C9-A423-F8B79EAEF6A5}"/>
          </ac:spMkLst>
        </pc:spChg>
      </pc:sldChg>
      <pc:sldChg chg="del">
        <pc:chgData name="Dahlem, Brian" userId="402ddc43-2d87-4aa4-abd3-3a0b3d7db2a8" providerId="ADAL" clId="{0C5DDA1D-FC3A-4903-A201-3529706637CF}" dt="2020-07-24T15:23:57.824" v="27" actId="47"/>
        <pc:sldMkLst>
          <pc:docMk/>
          <pc:sldMk cId="109715907" sldId="258"/>
        </pc:sldMkLst>
      </pc:sldChg>
      <pc:sldChg chg="del">
        <pc:chgData name="Dahlem, Brian" userId="402ddc43-2d87-4aa4-abd3-3a0b3d7db2a8" providerId="ADAL" clId="{0C5DDA1D-FC3A-4903-A201-3529706637CF}" dt="2020-07-24T15:25:36.677" v="49" actId="47"/>
        <pc:sldMkLst>
          <pc:docMk/>
          <pc:sldMk cId="665481262" sldId="260"/>
        </pc:sldMkLst>
      </pc:sldChg>
      <pc:sldChg chg="del">
        <pc:chgData name="Dahlem, Brian" userId="402ddc43-2d87-4aa4-abd3-3a0b3d7db2a8" providerId="ADAL" clId="{0C5DDA1D-FC3A-4903-A201-3529706637CF}" dt="2020-07-24T15:25:48.351" v="50" actId="47"/>
        <pc:sldMkLst>
          <pc:docMk/>
          <pc:sldMk cId="1971139463" sldId="261"/>
        </pc:sldMkLst>
      </pc:sldChg>
      <pc:sldChg chg="modSp mod">
        <pc:chgData name="Dahlem, Brian" userId="402ddc43-2d87-4aa4-abd3-3a0b3d7db2a8" providerId="ADAL" clId="{0C5DDA1D-FC3A-4903-A201-3529706637CF}" dt="2020-07-24T15:29:04.183" v="74" actId="20577"/>
        <pc:sldMkLst>
          <pc:docMk/>
          <pc:sldMk cId="867265161" sldId="262"/>
        </pc:sldMkLst>
        <pc:spChg chg="mod">
          <ac:chgData name="Dahlem, Brian" userId="402ddc43-2d87-4aa4-abd3-3a0b3d7db2a8" providerId="ADAL" clId="{0C5DDA1D-FC3A-4903-A201-3529706637CF}" dt="2020-07-24T15:29:04.183" v="74" actId="20577"/>
          <ac:spMkLst>
            <pc:docMk/>
            <pc:sldMk cId="867265161" sldId="262"/>
            <ac:spMk id="2" creationId="{DA43329A-A85F-4CC2-A660-30B8C46BBEE8}"/>
          </ac:spMkLst>
        </pc:spChg>
      </pc:sldChg>
      <pc:sldChg chg="del">
        <pc:chgData name="Dahlem, Brian" userId="402ddc43-2d87-4aa4-abd3-3a0b3d7db2a8" providerId="ADAL" clId="{0C5DDA1D-FC3A-4903-A201-3529706637CF}" dt="2020-07-24T15:23:41.461" v="23" actId="2696"/>
        <pc:sldMkLst>
          <pc:docMk/>
          <pc:sldMk cId="2512412783" sldId="263"/>
        </pc:sldMkLst>
      </pc:sldChg>
      <pc:sldChg chg="addSp modSp mod">
        <pc:chgData name="Dahlem, Brian" userId="402ddc43-2d87-4aa4-abd3-3a0b3d7db2a8" providerId="ADAL" clId="{0C5DDA1D-FC3A-4903-A201-3529706637CF}" dt="2020-07-24T15:49:27.467" v="259" actId="1076"/>
        <pc:sldMkLst>
          <pc:docMk/>
          <pc:sldMk cId="2210274116" sldId="264"/>
        </pc:sldMkLst>
        <pc:spChg chg="mod">
          <ac:chgData name="Dahlem, Brian" userId="402ddc43-2d87-4aa4-abd3-3a0b3d7db2a8" providerId="ADAL" clId="{0C5DDA1D-FC3A-4903-A201-3529706637CF}" dt="2020-07-24T15:49:27.467" v="259" actId="1076"/>
          <ac:spMkLst>
            <pc:docMk/>
            <pc:sldMk cId="2210274116" sldId="264"/>
            <ac:spMk id="3" creationId="{C932C261-1062-4091-87EF-4F753EAFC213}"/>
          </ac:spMkLst>
        </pc:spChg>
        <pc:picChg chg="add mod">
          <ac:chgData name="Dahlem, Brian" userId="402ddc43-2d87-4aa4-abd3-3a0b3d7db2a8" providerId="ADAL" clId="{0C5DDA1D-FC3A-4903-A201-3529706637CF}" dt="2020-07-24T15:47:53.372" v="252" actId="1076"/>
          <ac:picMkLst>
            <pc:docMk/>
            <pc:sldMk cId="2210274116" sldId="264"/>
            <ac:picMk id="4" creationId="{3DEAF7CB-E1E6-4E36-8564-E96C3150B3F0}"/>
          </ac:picMkLst>
        </pc:picChg>
        <pc:picChg chg="mod">
          <ac:chgData name="Dahlem, Brian" userId="402ddc43-2d87-4aa4-abd3-3a0b3d7db2a8" providerId="ADAL" clId="{0C5DDA1D-FC3A-4903-A201-3529706637CF}" dt="2020-07-24T15:49:27.467" v="259" actId="1076"/>
          <ac:picMkLst>
            <pc:docMk/>
            <pc:sldMk cId="2210274116" sldId="264"/>
            <ac:picMk id="1026" creationId="{8E0D2BC3-C0D1-4A1B-8F8C-8308ED78A76D}"/>
          </ac:picMkLst>
        </pc:picChg>
      </pc:sldChg>
      <pc:sldChg chg="del">
        <pc:chgData name="Dahlem, Brian" userId="402ddc43-2d87-4aa4-abd3-3a0b3d7db2a8" providerId="ADAL" clId="{0C5DDA1D-FC3A-4903-A201-3529706637CF}" dt="2020-07-24T15:30:19.109" v="83" actId="2696"/>
        <pc:sldMkLst>
          <pc:docMk/>
          <pc:sldMk cId="367660526" sldId="266"/>
        </pc:sldMkLst>
      </pc:sldChg>
      <pc:sldChg chg="delSp modSp mod">
        <pc:chgData name="Dahlem, Brian" userId="402ddc43-2d87-4aa4-abd3-3a0b3d7db2a8" providerId="ADAL" clId="{0C5DDA1D-FC3A-4903-A201-3529706637CF}" dt="2020-07-24T15:30:57.538" v="97" actId="1076"/>
        <pc:sldMkLst>
          <pc:docMk/>
          <pc:sldMk cId="709727036" sldId="267"/>
        </pc:sldMkLst>
        <pc:spChg chg="del mod">
          <ac:chgData name="Dahlem, Brian" userId="402ddc43-2d87-4aa4-abd3-3a0b3d7db2a8" providerId="ADAL" clId="{0C5DDA1D-FC3A-4903-A201-3529706637CF}" dt="2020-07-24T15:30:53.725" v="96" actId="478"/>
          <ac:spMkLst>
            <pc:docMk/>
            <pc:sldMk cId="709727036" sldId="267"/>
            <ac:spMk id="3" creationId="{A4441DF4-3C8C-4A45-AADE-B1598D78AB43}"/>
          </ac:spMkLst>
        </pc:spChg>
        <pc:picChg chg="mod">
          <ac:chgData name="Dahlem, Brian" userId="402ddc43-2d87-4aa4-abd3-3a0b3d7db2a8" providerId="ADAL" clId="{0C5DDA1D-FC3A-4903-A201-3529706637CF}" dt="2020-07-24T15:30:57.538" v="97" actId="1076"/>
          <ac:picMkLst>
            <pc:docMk/>
            <pc:sldMk cId="709727036" sldId="267"/>
            <ac:picMk id="7" creationId="{565ECE81-2478-4D54-BAD8-1E630677C6DD}"/>
          </ac:picMkLst>
        </pc:picChg>
      </pc:sldChg>
      <pc:sldChg chg="addSp delSp modSp mod">
        <pc:chgData name="Dahlem, Brian" userId="402ddc43-2d87-4aa4-abd3-3a0b3d7db2a8" providerId="ADAL" clId="{0C5DDA1D-FC3A-4903-A201-3529706637CF}" dt="2020-07-24T15:48:11.447" v="255" actId="1076"/>
        <pc:sldMkLst>
          <pc:docMk/>
          <pc:sldMk cId="265819067" sldId="268"/>
        </pc:sldMkLst>
        <pc:spChg chg="del">
          <ac:chgData name="Dahlem, Brian" userId="402ddc43-2d87-4aa4-abd3-3a0b3d7db2a8" providerId="ADAL" clId="{0C5DDA1D-FC3A-4903-A201-3529706637CF}" dt="2020-07-24T15:48:06.060" v="253" actId="478"/>
          <ac:spMkLst>
            <pc:docMk/>
            <pc:sldMk cId="265819067" sldId="268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48:08.966" v="254" actId="478"/>
          <ac:spMkLst>
            <pc:docMk/>
            <pc:sldMk cId="265819067" sldId="268"/>
            <ac:spMk id="4" creationId="{600D0AA6-763B-48B8-9D3B-93ACA1567B79}"/>
          </ac:spMkLst>
        </pc:spChg>
        <pc:picChg chg="mod">
          <ac:chgData name="Dahlem, Brian" userId="402ddc43-2d87-4aa4-abd3-3a0b3d7db2a8" providerId="ADAL" clId="{0C5DDA1D-FC3A-4903-A201-3529706637CF}" dt="2020-07-24T15:48:11.447" v="255" actId="1076"/>
          <ac:picMkLst>
            <pc:docMk/>
            <pc:sldMk cId="265819067" sldId="268"/>
            <ac:picMk id="9" creationId="{C41F50B4-151A-4978-8C2D-E249D4FB003F}"/>
          </ac:picMkLst>
        </pc:picChg>
      </pc:sldChg>
      <pc:sldChg chg="del">
        <pc:chgData name="Dahlem, Brian" userId="402ddc43-2d87-4aa4-abd3-3a0b3d7db2a8" providerId="ADAL" clId="{0C5DDA1D-FC3A-4903-A201-3529706637CF}" dt="2020-07-24T15:31:03.010" v="98" actId="47"/>
        <pc:sldMkLst>
          <pc:docMk/>
          <pc:sldMk cId="636304554" sldId="269"/>
        </pc:sldMkLst>
      </pc:sldChg>
      <pc:sldChg chg="addSp delSp modSp mod">
        <pc:chgData name="Dahlem, Brian" userId="402ddc43-2d87-4aa4-abd3-3a0b3d7db2a8" providerId="ADAL" clId="{0C5DDA1D-FC3A-4903-A201-3529706637CF}" dt="2020-07-24T15:31:51.472" v="104" actId="1076"/>
        <pc:sldMkLst>
          <pc:docMk/>
          <pc:sldMk cId="2885597308" sldId="270"/>
        </pc:sldMkLst>
        <pc:spChg chg="del mod">
          <ac:chgData name="Dahlem, Brian" userId="402ddc43-2d87-4aa4-abd3-3a0b3d7db2a8" providerId="ADAL" clId="{0C5DDA1D-FC3A-4903-A201-3529706637CF}" dt="2020-07-24T15:31:34.750" v="100" actId="478"/>
          <ac:spMkLst>
            <pc:docMk/>
            <pc:sldMk cId="2885597308" sldId="270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31:37.503" v="101" actId="478"/>
          <ac:spMkLst>
            <pc:docMk/>
            <pc:sldMk cId="2885597308" sldId="270"/>
            <ac:spMk id="4" creationId="{FEF2B348-746B-4C3C-868E-8EE7F4543A03}"/>
          </ac:spMkLst>
        </pc:spChg>
        <pc:picChg chg="mod">
          <ac:chgData name="Dahlem, Brian" userId="402ddc43-2d87-4aa4-abd3-3a0b3d7db2a8" providerId="ADAL" clId="{0C5DDA1D-FC3A-4903-A201-3529706637CF}" dt="2020-07-24T15:31:51.472" v="104" actId="1076"/>
          <ac:picMkLst>
            <pc:docMk/>
            <pc:sldMk cId="2885597308" sldId="270"/>
            <ac:picMk id="7" creationId="{1AB8D009-CD2B-4A34-951F-ACF0715DCE44}"/>
          </ac:picMkLst>
        </pc:picChg>
      </pc:sldChg>
      <pc:sldChg chg="del">
        <pc:chgData name="Dahlem, Brian" userId="402ddc43-2d87-4aa4-abd3-3a0b3d7db2a8" providerId="ADAL" clId="{0C5DDA1D-FC3A-4903-A201-3529706637CF}" dt="2020-07-24T15:32:10.413" v="105" actId="47"/>
        <pc:sldMkLst>
          <pc:docMk/>
          <pc:sldMk cId="579145095" sldId="271"/>
        </pc:sldMkLst>
      </pc:sldChg>
      <pc:sldChg chg="addSp delSp modSp mod">
        <pc:chgData name="Dahlem, Brian" userId="402ddc43-2d87-4aa4-abd3-3a0b3d7db2a8" providerId="ADAL" clId="{0C5DDA1D-FC3A-4903-A201-3529706637CF}" dt="2020-07-24T15:32:19.962" v="108" actId="1076"/>
        <pc:sldMkLst>
          <pc:docMk/>
          <pc:sldMk cId="3408372564" sldId="272"/>
        </pc:sldMkLst>
        <pc:spChg chg="del">
          <ac:chgData name="Dahlem, Brian" userId="402ddc43-2d87-4aa4-abd3-3a0b3d7db2a8" providerId="ADAL" clId="{0C5DDA1D-FC3A-4903-A201-3529706637CF}" dt="2020-07-24T15:32:13.809" v="106" actId="478"/>
          <ac:spMkLst>
            <pc:docMk/>
            <pc:sldMk cId="3408372564" sldId="272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32:16.347" v="107" actId="478"/>
          <ac:spMkLst>
            <pc:docMk/>
            <pc:sldMk cId="3408372564" sldId="272"/>
            <ac:spMk id="4" creationId="{2BE0F22C-CB9C-4667-8FB4-637F0CF475BA}"/>
          </ac:spMkLst>
        </pc:spChg>
        <pc:picChg chg="mod">
          <ac:chgData name="Dahlem, Brian" userId="402ddc43-2d87-4aa4-abd3-3a0b3d7db2a8" providerId="ADAL" clId="{0C5DDA1D-FC3A-4903-A201-3529706637CF}" dt="2020-07-24T15:32:19.962" v="108" actId="1076"/>
          <ac:picMkLst>
            <pc:docMk/>
            <pc:sldMk cId="3408372564" sldId="272"/>
            <ac:picMk id="5" creationId="{657C18F5-CD84-4A09-A8C8-55DCD69F8A08}"/>
          </ac:picMkLst>
        </pc:picChg>
      </pc:sldChg>
      <pc:sldChg chg="delSp modSp mod">
        <pc:chgData name="Dahlem, Brian" userId="402ddc43-2d87-4aa4-abd3-3a0b3d7db2a8" providerId="ADAL" clId="{0C5DDA1D-FC3A-4903-A201-3529706637CF}" dt="2020-07-24T15:32:32.750" v="115" actId="20577"/>
        <pc:sldMkLst>
          <pc:docMk/>
          <pc:sldMk cId="1014044171" sldId="274"/>
        </pc:sldMkLst>
        <pc:spChg chg="mod">
          <ac:chgData name="Dahlem, Brian" userId="402ddc43-2d87-4aa4-abd3-3a0b3d7db2a8" providerId="ADAL" clId="{0C5DDA1D-FC3A-4903-A201-3529706637CF}" dt="2020-07-24T15:32:32.750" v="115" actId="20577"/>
          <ac:spMkLst>
            <pc:docMk/>
            <pc:sldMk cId="1014044171" sldId="274"/>
            <ac:spMk id="2" creationId="{DA43329A-A85F-4CC2-A660-30B8C46BBEE8}"/>
          </ac:spMkLst>
        </pc:spChg>
        <pc:spChg chg="del">
          <ac:chgData name="Dahlem, Brian" userId="402ddc43-2d87-4aa4-abd3-3a0b3d7db2a8" providerId="ADAL" clId="{0C5DDA1D-FC3A-4903-A201-3529706637CF}" dt="2020-07-24T15:32:24.875" v="109" actId="478"/>
          <ac:spMkLst>
            <pc:docMk/>
            <pc:sldMk cId="1014044171" sldId="274"/>
            <ac:spMk id="3" creationId="{428573C0-D8B6-4662-9935-2964AA04EC08}"/>
          </ac:spMkLst>
        </pc:spChg>
      </pc:sldChg>
      <pc:sldChg chg="addSp delSp modSp mod">
        <pc:chgData name="Dahlem, Brian" userId="402ddc43-2d87-4aa4-abd3-3a0b3d7db2a8" providerId="ADAL" clId="{0C5DDA1D-FC3A-4903-A201-3529706637CF}" dt="2020-07-24T15:47:19.022" v="250" actId="1076"/>
        <pc:sldMkLst>
          <pc:docMk/>
          <pc:sldMk cId="1139091767" sldId="275"/>
        </pc:sldMkLst>
        <pc:spChg chg="add del mod">
          <ac:chgData name="Dahlem, Brian" userId="402ddc43-2d87-4aa4-abd3-3a0b3d7db2a8" providerId="ADAL" clId="{0C5DDA1D-FC3A-4903-A201-3529706637CF}" dt="2020-07-24T15:32:51.550" v="117" actId="478"/>
          <ac:spMkLst>
            <pc:docMk/>
            <pc:sldMk cId="1139091767" sldId="275"/>
            <ac:spMk id="3" creationId="{B11DCB9D-37EA-4104-9092-BCF4EA553DA9}"/>
          </ac:spMkLst>
        </pc:spChg>
        <pc:spChg chg="del">
          <ac:chgData name="Dahlem, Brian" userId="402ddc43-2d87-4aa4-abd3-3a0b3d7db2a8" providerId="ADAL" clId="{0C5DDA1D-FC3A-4903-A201-3529706637CF}" dt="2020-07-24T15:32:48.198" v="116" actId="478"/>
          <ac:spMkLst>
            <pc:docMk/>
            <pc:sldMk cId="1139091767" sldId="275"/>
            <ac:spMk id="4" creationId="{FC9E7D5D-4076-4EC2-AB43-68AD52F19638}"/>
          </ac:spMkLst>
        </pc:spChg>
        <pc:picChg chg="mod">
          <ac:chgData name="Dahlem, Brian" userId="402ddc43-2d87-4aa4-abd3-3a0b3d7db2a8" providerId="ADAL" clId="{0C5DDA1D-FC3A-4903-A201-3529706637CF}" dt="2020-07-24T15:47:19.022" v="250" actId="1076"/>
          <ac:picMkLst>
            <pc:docMk/>
            <pc:sldMk cId="1139091767" sldId="275"/>
            <ac:picMk id="6" creationId="{991E092A-1B1C-43A6-ABDE-112E16A22D2E}"/>
          </ac:picMkLst>
        </pc:picChg>
      </pc:sldChg>
      <pc:sldChg chg="del">
        <pc:chgData name="Dahlem, Brian" userId="402ddc43-2d87-4aa4-abd3-3a0b3d7db2a8" providerId="ADAL" clId="{0C5DDA1D-FC3A-4903-A201-3529706637CF}" dt="2020-07-24T15:33:00.351" v="118" actId="47"/>
        <pc:sldMkLst>
          <pc:docMk/>
          <pc:sldMk cId="4202836366" sldId="276"/>
        </pc:sldMkLst>
      </pc:sldChg>
      <pc:sldChg chg="del">
        <pc:chgData name="Dahlem, Brian" userId="402ddc43-2d87-4aa4-abd3-3a0b3d7db2a8" providerId="ADAL" clId="{0C5DDA1D-FC3A-4903-A201-3529706637CF}" dt="2020-07-24T15:33:04.443" v="119" actId="47"/>
        <pc:sldMkLst>
          <pc:docMk/>
          <pc:sldMk cId="78738556" sldId="277"/>
        </pc:sldMkLst>
      </pc:sldChg>
      <pc:sldChg chg="del">
        <pc:chgData name="Dahlem, Brian" userId="402ddc43-2d87-4aa4-abd3-3a0b3d7db2a8" providerId="ADAL" clId="{0C5DDA1D-FC3A-4903-A201-3529706637CF}" dt="2020-07-24T15:33:08.328" v="120" actId="47"/>
        <pc:sldMkLst>
          <pc:docMk/>
          <pc:sldMk cId="1119100749" sldId="278"/>
        </pc:sldMkLst>
      </pc:sldChg>
      <pc:sldChg chg="del">
        <pc:chgData name="Dahlem, Brian" userId="402ddc43-2d87-4aa4-abd3-3a0b3d7db2a8" providerId="ADAL" clId="{0C5DDA1D-FC3A-4903-A201-3529706637CF}" dt="2020-07-24T15:33:11.010" v="121" actId="47"/>
        <pc:sldMkLst>
          <pc:docMk/>
          <pc:sldMk cId="4196097795" sldId="279"/>
        </pc:sldMkLst>
      </pc:sldChg>
      <pc:sldChg chg="modSp mod">
        <pc:chgData name="Dahlem, Brian" userId="402ddc43-2d87-4aa4-abd3-3a0b3d7db2a8" providerId="ADAL" clId="{0C5DDA1D-FC3A-4903-A201-3529706637CF}" dt="2020-07-24T15:33:15.545" v="127" actId="20577"/>
        <pc:sldMkLst>
          <pc:docMk/>
          <pc:sldMk cId="692152412" sldId="280"/>
        </pc:sldMkLst>
        <pc:spChg chg="mod">
          <ac:chgData name="Dahlem, Brian" userId="402ddc43-2d87-4aa4-abd3-3a0b3d7db2a8" providerId="ADAL" clId="{0C5DDA1D-FC3A-4903-A201-3529706637CF}" dt="2020-07-24T15:33:15.545" v="127" actId="20577"/>
          <ac:spMkLst>
            <pc:docMk/>
            <pc:sldMk cId="692152412" sldId="280"/>
            <ac:spMk id="2" creationId="{DA43329A-A85F-4CC2-A660-30B8C46BBEE8}"/>
          </ac:spMkLst>
        </pc:spChg>
      </pc:sldChg>
      <pc:sldChg chg="addSp delSp modSp mod setBg">
        <pc:chgData name="Dahlem, Brian" userId="402ddc43-2d87-4aa4-abd3-3a0b3d7db2a8" providerId="ADAL" clId="{0C5DDA1D-FC3A-4903-A201-3529706637CF}" dt="2020-07-24T15:39:33.693" v="165" actId="26606"/>
        <pc:sldMkLst>
          <pc:docMk/>
          <pc:sldMk cId="2826161673" sldId="281"/>
        </pc:sldMkLst>
        <pc:spChg chg="del mod">
          <ac:chgData name="Dahlem, Brian" userId="402ddc43-2d87-4aa4-abd3-3a0b3d7db2a8" providerId="ADAL" clId="{0C5DDA1D-FC3A-4903-A201-3529706637CF}" dt="2020-07-24T15:37:19.221" v="155" actId="478"/>
          <ac:spMkLst>
            <pc:docMk/>
            <pc:sldMk cId="2826161673" sldId="281"/>
            <ac:spMk id="3" creationId="{A4441DF4-3C8C-4A45-AADE-B1598D78AB43}"/>
          </ac:spMkLst>
        </pc:spChg>
        <pc:spChg chg="add del">
          <ac:chgData name="Dahlem, Brian" userId="402ddc43-2d87-4aa4-abd3-3a0b3d7db2a8" providerId="ADAL" clId="{0C5DDA1D-FC3A-4903-A201-3529706637CF}" dt="2020-07-24T15:39:33.693" v="165" actId="26606"/>
          <ac:spMkLst>
            <pc:docMk/>
            <pc:sldMk cId="2826161673" sldId="281"/>
            <ac:spMk id="13" creationId="{F3060C83-F051-4F0E-ABAD-AA0DFC48B218}"/>
          </ac:spMkLst>
        </pc:spChg>
        <pc:spChg chg="add del">
          <ac:chgData name="Dahlem, Brian" userId="402ddc43-2d87-4aa4-abd3-3a0b3d7db2a8" providerId="ADAL" clId="{0C5DDA1D-FC3A-4903-A201-3529706637CF}" dt="2020-07-24T15:39:33.693" v="165" actId="26606"/>
          <ac:spMkLst>
            <pc:docMk/>
            <pc:sldMk cId="2826161673" sldId="281"/>
            <ac:spMk id="15" creationId="{83C98ABE-055B-441F-B07E-44F97F083C39}"/>
          </ac:spMkLst>
        </pc:spChg>
        <pc:spChg chg="add del">
          <ac:chgData name="Dahlem, Brian" userId="402ddc43-2d87-4aa4-abd3-3a0b3d7db2a8" providerId="ADAL" clId="{0C5DDA1D-FC3A-4903-A201-3529706637CF}" dt="2020-07-24T15:39:33.693" v="165" actId="26606"/>
          <ac:spMkLst>
            <pc:docMk/>
            <pc:sldMk cId="2826161673" sldId="281"/>
            <ac:spMk id="17" creationId="{29FDB030-9B49-4CED-8CCD-4D99382388AC}"/>
          </ac:spMkLst>
        </pc:spChg>
        <pc:spChg chg="add del">
          <ac:chgData name="Dahlem, Brian" userId="402ddc43-2d87-4aa4-abd3-3a0b3d7db2a8" providerId="ADAL" clId="{0C5DDA1D-FC3A-4903-A201-3529706637CF}" dt="2020-07-24T15:39:33.693" v="165" actId="26606"/>
          <ac:spMkLst>
            <pc:docMk/>
            <pc:sldMk cId="2826161673" sldId="281"/>
            <ac:spMk id="19" creationId="{3783CA14-24A1-485C-8B30-D6A5D87987AD}"/>
          </ac:spMkLst>
        </pc:spChg>
        <pc:spChg chg="add del">
          <ac:chgData name="Dahlem, Brian" userId="402ddc43-2d87-4aa4-abd3-3a0b3d7db2a8" providerId="ADAL" clId="{0C5DDA1D-FC3A-4903-A201-3529706637CF}" dt="2020-07-24T15:39:33.693" v="165" actId="26606"/>
          <ac:spMkLst>
            <pc:docMk/>
            <pc:sldMk cId="2826161673" sldId="281"/>
            <ac:spMk id="21" creationId="{9A97C86A-04D6-40F7-AE84-31AB43E6A846}"/>
          </ac:spMkLst>
        </pc:spChg>
        <pc:spChg chg="add del">
          <ac:chgData name="Dahlem, Brian" userId="402ddc43-2d87-4aa4-abd3-3a0b3d7db2a8" providerId="ADAL" clId="{0C5DDA1D-FC3A-4903-A201-3529706637CF}" dt="2020-07-24T15:39:33.693" v="165" actId="26606"/>
          <ac:spMkLst>
            <pc:docMk/>
            <pc:sldMk cId="2826161673" sldId="281"/>
            <ac:spMk id="23" creationId="{FF9F2414-84E8-453E-B1F3-389FDE8192D9}"/>
          </ac:spMkLst>
        </pc:spChg>
        <pc:spChg chg="add del">
          <ac:chgData name="Dahlem, Brian" userId="402ddc43-2d87-4aa4-abd3-3a0b3d7db2a8" providerId="ADAL" clId="{0C5DDA1D-FC3A-4903-A201-3529706637CF}" dt="2020-07-24T15:39:33.693" v="165" actId="26606"/>
          <ac:spMkLst>
            <pc:docMk/>
            <pc:sldMk cId="2826161673" sldId="281"/>
            <ac:spMk id="25" creationId="{3ECA69A1-7536-43AC-85EF-C7106179F5ED}"/>
          </ac:spMkLst>
        </pc:spChg>
        <pc:picChg chg="add del mod">
          <ac:chgData name="Dahlem, Brian" userId="402ddc43-2d87-4aa4-abd3-3a0b3d7db2a8" providerId="ADAL" clId="{0C5DDA1D-FC3A-4903-A201-3529706637CF}" dt="2020-07-24T15:39:12.804" v="162" actId="22"/>
          <ac:picMkLst>
            <pc:docMk/>
            <pc:sldMk cId="2826161673" sldId="281"/>
            <ac:picMk id="4" creationId="{13E97DC8-3224-4CF3-A362-613064B5F8AD}"/>
          </ac:picMkLst>
        </pc:picChg>
        <pc:picChg chg="del">
          <ac:chgData name="Dahlem, Brian" userId="402ddc43-2d87-4aa4-abd3-3a0b3d7db2a8" providerId="ADAL" clId="{0C5DDA1D-FC3A-4903-A201-3529706637CF}" dt="2020-07-24T15:37:07.087" v="151" actId="478"/>
          <ac:picMkLst>
            <pc:docMk/>
            <pc:sldMk cId="2826161673" sldId="281"/>
            <ac:picMk id="6" creationId="{9B921156-19DF-4CFC-BFEC-EDE651B846AC}"/>
          </ac:picMkLst>
        </pc:picChg>
        <pc:picChg chg="del mod">
          <ac:chgData name="Dahlem, Brian" userId="402ddc43-2d87-4aa4-abd3-3a0b3d7db2a8" providerId="ADAL" clId="{0C5DDA1D-FC3A-4903-A201-3529706637CF}" dt="2020-07-24T15:37:51.592" v="158" actId="478"/>
          <ac:picMkLst>
            <pc:docMk/>
            <pc:sldMk cId="2826161673" sldId="281"/>
            <ac:picMk id="7" creationId="{3EF7372D-94D6-45BD-B663-71F1CEFC439F}"/>
          </ac:picMkLst>
        </pc:picChg>
        <pc:picChg chg="add mod">
          <ac:chgData name="Dahlem, Brian" userId="402ddc43-2d87-4aa4-abd3-3a0b3d7db2a8" providerId="ADAL" clId="{0C5DDA1D-FC3A-4903-A201-3529706637CF}" dt="2020-07-24T15:39:33.693" v="165" actId="26606"/>
          <ac:picMkLst>
            <pc:docMk/>
            <pc:sldMk cId="2826161673" sldId="281"/>
            <ac:picMk id="8" creationId="{6C663BB3-0AF4-4FB8-AE46-33563A9F44CF}"/>
          </ac:picMkLst>
        </pc:picChg>
        <pc:picChg chg="del">
          <ac:chgData name="Dahlem, Brian" userId="402ddc43-2d87-4aa4-abd3-3a0b3d7db2a8" providerId="ADAL" clId="{0C5DDA1D-FC3A-4903-A201-3529706637CF}" dt="2020-07-24T15:37:15.952" v="154" actId="478"/>
          <ac:picMkLst>
            <pc:docMk/>
            <pc:sldMk cId="2826161673" sldId="281"/>
            <ac:picMk id="10" creationId="{7D767310-C7ED-4D5D-9501-FC8250341919}"/>
          </ac:picMkLst>
        </pc:picChg>
      </pc:sldChg>
      <pc:sldChg chg="del">
        <pc:chgData name="Dahlem, Brian" userId="402ddc43-2d87-4aa4-abd3-3a0b3d7db2a8" providerId="ADAL" clId="{0C5DDA1D-FC3A-4903-A201-3529706637CF}" dt="2020-07-24T15:42:22.449" v="184" actId="47"/>
        <pc:sldMkLst>
          <pc:docMk/>
          <pc:sldMk cId="2927158535" sldId="282"/>
        </pc:sldMkLst>
      </pc:sldChg>
      <pc:sldChg chg="del">
        <pc:chgData name="Dahlem, Brian" userId="402ddc43-2d87-4aa4-abd3-3a0b3d7db2a8" providerId="ADAL" clId="{0C5DDA1D-FC3A-4903-A201-3529706637CF}" dt="2020-07-24T15:42:25.248" v="185" actId="47"/>
        <pc:sldMkLst>
          <pc:docMk/>
          <pc:sldMk cId="433070247" sldId="283"/>
        </pc:sldMkLst>
      </pc:sldChg>
      <pc:sldChg chg="del">
        <pc:chgData name="Dahlem, Brian" userId="402ddc43-2d87-4aa4-abd3-3a0b3d7db2a8" providerId="ADAL" clId="{0C5DDA1D-FC3A-4903-A201-3529706637CF}" dt="2020-07-24T15:42:26.873" v="186" actId="47"/>
        <pc:sldMkLst>
          <pc:docMk/>
          <pc:sldMk cId="3066636444" sldId="284"/>
        </pc:sldMkLst>
      </pc:sldChg>
      <pc:sldChg chg="del">
        <pc:chgData name="Dahlem, Brian" userId="402ddc43-2d87-4aa4-abd3-3a0b3d7db2a8" providerId="ADAL" clId="{0C5DDA1D-FC3A-4903-A201-3529706637CF}" dt="2020-07-24T15:42:29.045" v="187" actId="47"/>
        <pc:sldMkLst>
          <pc:docMk/>
          <pc:sldMk cId="4290980972" sldId="285"/>
        </pc:sldMkLst>
      </pc:sldChg>
      <pc:sldChg chg="del">
        <pc:chgData name="Dahlem, Brian" userId="402ddc43-2d87-4aa4-abd3-3a0b3d7db2a8" providerId="ADAL" clId="{0C5DDA1D-FC3A-4903-A201-3529706637CF}" dt="2020-07-24T15:42:31.554" v="188" actId="47"/>
        <pc:sldMkLst>
          <pc:docMk/>
          <pc:sldMk cId="581131205" sldId="286"/>
        </pc:sldMkLst>
      </pc:sldChg>
      <pc:sldChg chg="addSp delSp modSp mod">
        <pc:chgData name="Dahlem, Brian" userId="402ddc43-2d87-4aa4-abd3-3a0b3d7db2a8" providerId="ADAL" clId="{0C5DDA1D-FC3A-4903-A201-3529706637CF}" dt="2020-07-24T15:42:48.956" v="191" actId="1076"/>
        <pc:sldMkLst>
          <pc:docMk/>
          <pc:sldMk cId="1838978116" sldId="287"/>
        </pc:sldMkLst>
        <pc:spChg chg="del">
          <ac:chgData name="Dahlem, Brian" userId="402ddc43-2d87-4aa4-abd3-3a0b3d7db2a8" providerId="ADAL" clId="{0C5DDA1D-FC3A-4903-A201-3529706637CF}" dt="2020-07-24T15:42:40.219" v="189" actId="478"/>
          <ac:spMkLst>
            <pc:docMk/>
            <pc:sldMk cId="1838978116" sldId="287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42:44.087" v="190" actId="478"/>
          <ac:spMkLst>
            <pc:docMk/>
            <pc:sldMk cId="1838978116" sldId="287"/>
            <ac:spMk id="4" creationId="{DEC1CC0B-26B3-4488-AE83-9B2A4BF6B8F9}"/>
          </ac:spMkLst>
        </pc:spChg>
        <pc:spChg chg="mod">
          <ac:chgData name="Dahlem, Brian" userId="402ddc43-2d87-4aa4-abd3-3a0b3d7db2a8" providerId="ADAL" clId="{0C5DDA1D-FC3A-4903-A201-3529706637CF}" dt="2020-07-24T15:42:48.956" v="191" actId="1076"/>
          <ac:spMkLst>
            <pc:docMk/>
            <pc:sldMk cId="1838978116" sldId="287"/>
            <ac:spMk id="6" creationId="{A0ECFC71-E372-40DD-8412-BC614D1DBB46}"/>
          </ac:spMkLst>
        </pc:spChg>
      </pc:sldChg>
      <pc:sldChg chg="addSp delSp modSp mod">
        <pc:chgData name="Dahlem, Brian" userId="402ddc43-2d87-4aa4-abd3-3a0b3d7db2a8" providerId="ADAL" clId="{0C5DDA1D-FC3A-4903-A201-3529706637CF}" dt="2020-07-24T15:43:03.588" v="194" actId="1076"/>
        <pc:sldMkLst>
          <pc:docMk/>
          <pc:sldMk cId="1077028002" sldId="288"/>
        </pc:sldMkLst>
        <pc:spChg chg="del">
          <ac:chgData name="Dahlem, Brian" userId="402ddc43-2d87-4aa4-abd3-3a0b3d7db2a8" providerId="ADAL" clId="{0C5DDA1D-FC3A-4903-A201-3529706637CF}" dt="2020-07-24T15:42:55.200" v="192" actId="478"/>
          <ac:spMkLst>
            <pc:docMk/>
            <pc:sldMk cId="1077028002" sldId="288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43:00.104" v="193" actId="478"/>
          <ac:spMkLst>
            <pc:docMk/>
            <pc:sldMk cId="1077028002" sldId="288"/>
            <ac:spMk id="4" creationId="{AC3DC265-9882-4754-BDC1-A93DA34288F6}"/>
          </ac:spMkLst>
        </pc:spChg>
        <pc:spChg chg="mod">
          <ac:chgData name="Dahlem, Brian" userId="402ddc43-2d87-4aa4-abd3-3a0b3d7db2a8" providerId="ADAL" clId="{0C5DDA1D-FC3A-4903-A201-3529706637CF}" dt="2020-07-24T15:43:03.588" v="194" actId="1076"/>
          <ac:spMkLst>
            <pc:docMk/>
            <pc:sldMk cId="1077028002" sldId="288"/>
            <ac:spMk id="5" creationId="{FD407C83-1AB2-4A24-BED3-BE3D1CAFD7AA}"/>
          </ac:spMkLst>
        </pc:spChg>
      </pc:sldChg>
      <pc:sldChg chg="addSp delSp modSp mod">
        <pc:chgData name="Dahlem, Brian" userId="402ddc43-2d87-4aa4-abd3-3a0b3d7db2a8" providerId="ADAL" clId="{0C5DDA1D-FC3A-4903-A201-3529706637CF}" dt="2020-07-24T15:43:17.868" v="198" actId="1076"/>
        <pc:sldMkLst>
          <pc:docMk/>
          <pc:sldMk cId="2313386173" sldId="289"/>
        </pc:sldMkLst>
        <pc:spChg chg="del">
          <ac:chgData name="Dahlem, Brian" userId="402ddc43-2d87-4aa4-abd3-3a0b3d7db2a8" providerId="ADAL" clId="{0C5DDA1D-FC3A-4903-A201-3529706637CF}" dt="2020-07-24T15:43:10.602" v="195" actId="478"/>
          <ac:spMkLst>
            <pc:docMk/>
            <pc:sldMk cId="2313386173" sldId="289"/>
            <ac:spMk id="3" creationId="{A4441DF4-3C8C-4A45-AADE-B1598D78AB43}"/>
          </ac:spMkLst>
        </pc:spChg>
        <pc:spChg chg="mod">
          <ac:chgData name="Dahlem, Brian" userId="402ddc43-2d87-4aa4-abd3-3a0b3d7db2a8" providerId="ADAL" clId="{0C5DDA1D-FC3A-4903-A201-3529706637CF}" dt="2020-07-24T15:43:17.868" v="198" actId="1076"/>
          <ac:spMkLst>
            <pc:docMk/>
            <pc:sldMk cId="2313386173" sldId="289"/>
            <ac:spMk id="5" creationId="{FD407C83-1AB2-4A24-BED3-BE3D1CAFD7AA}"/>
          </ac:spMkLst>
        </pc:spChg>
        <pc:spChg chg="add del mod">
          <ac:chgData name="Dahlem, Brian" userId="402ddc43-2d87-4aa4-abd3-3a0b3d7db2a8" providerId="ADAL" clId="{0C5DDA1D-FC3A-4903-A201-3529706637CF}" dt="2020-07-24T15:43:13.090" v="196" actId="478"/>
          <ac:spMkLst>
            <pc:docMk/>
            <pc:sldMk cId="2313386173" sldId="289"/>
            <ac:spMk id="6" creationId="{40FC7B1E-AB72-4195-A497-A7416DA58046}"/>
          </ac:spMkLst>
        </pc:spChg>
        <pc:picChg chg="del">
          <ac:chgData name="Dahlem, Brian" userId="402ddc43-2d87-4aa4-abd3-3a0b3d7db2a8" providerId="ADAL" clId="{0C5DDA1D-FC3A-4903-A201-3529706637CF}" dt="2020-07-24T15:43:14.820" v="197" actId="478"/>
          <ac:picMkLst>
            <pc:docMk/>
            <pc:sldMk cId="2313386173" sldId="289"/>
            <ac:picMk id="4" creationId="{9B921156-19DF-4CFC-BFEC-EDE651B846AC}"/>
          </ac:picMkLst>
        </pc:picChg>
      </pc:sldChg>
      <pc:sldChg chg="delSp modSp mod">
        <pc:chgData name="Dahlem, Brian" userId="402ddc43-2d87-4aa4-abd3-3a0b3d7db2a8" providerId="ADAL" clId="{0C5DDA1D-FC3A-4903-A201-3529706637CF}" dt="2020-07-24T15:43:32.500" v="201" actId="1076"/>
        <pc:sldMkLst>
          <pc:docMk/>
          <pc:sldMk cId="1521482591" sldId="290"/>
        </pc:sldMkLst>
        <pc:spChg chg="del mod">
          <ac:chgData name="Dahlem, Brian" userId="402ddc43-2d87-4aa4-abd3-3a0b3d7db2a8" providerId="ADAL" clId="{0C5DDA1D-FC3A-4903-A201-3529706637CF}" dt="2020-07-24T15:43:27.804" v="200" actId="478"/>
          <ac:spMkLst>
            <pc:docMk/>
            <pc:sldMk cId="1521482591" sldId="290"/>
            <ac:spMk id="3" creationId="{A4441DF4-3C8C-4A45-AADE-B1598D78AB43}"/>
          </ac:spMkLst>
        </pc:spChg>
        <pc:spChg chg="mod">
          <ac:chgData name="Dahlem, Brian" userId="402ddc43-2d87-4aa4-abd3-3a0b3d7db2a8" providerId="ADAL" clId="{0C5DDA1D-FC3A-4903-A201-3529706637CF}" dt="2020-07-24T15:43:32.500" v="201" actId="1076"/>
          <ac:spMkLst>
            <pc:docMk/>
            <pc:sldMk cId="1521482591" sldId="290"/>
            <ac:spMk id="5" creationId="{FD407C83-1AB2-4A24-BED3-BE3D1CAFD7AA}"/>
          </ac:spMkLst>
        </pc:spChg>
      </pc:sldChg>
      <pc:sldChg chg="addSp delSp modSp mod">
        <pc:chgData name="Dahlem, Brian" userId="402ddc43-2d87-4aa4-abd3-3a0b3d7db2a8" providerId="ADAL" clId="{0C5DDA1D-FC3A-4903-A201-3529706637CF}" dt="2020-07-24T15:43:42.735" v="204" actId="1076"/>
        <pc:sldMkLst>
          <pc:docMk/>
          <pc:sldMk cId="28825808" sldId="291"/>
        </pc:sldMkLst>
        <pc:spChg chg="del">
          <ac:chgData name="Dahlem, Brian" userId="402ddc43-2d87-4aa4-abd3-3a0b3d7db2a8" providerId="ADAL" clId="{0C5DDA1D-FC3A-4903-A201-3529706637CF}" dt="2020-07-24T15:43:36.560" v="202" actId="478"/>
          <ac:spMkLst>
            <pc:docMk/>
            <pc:sldMk cId="28825808" sldId="291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43:38.401" v="203" actId="478"/>
          <ac:spMkLst>
            <pc:docMk/>
            <pc:sldMk cId="28825808" sldId="291"/>
            <ac:spMk id="4" creationId="{2DA15B85-D39A-4FB2-B3E9-4587E120BB6C}"/>
          </ac:spMkLst>
        </pc:spChg>
        <pc:spChg chg="mod">
          <ac:chgData name="Dahlem, Brian" userId="402ddc43-2d87-4aa4-abd3-3a0b3d7db2a8" providerId="ADAL" clId="{0C5DDA1D-FC3A-4903-A201-3529706637CF}" dt="2020-07-24T15:43:42.735" v="204" actId="1076"/>
          <ac:spMkLst>
            <pc:docMk/>
            <pc:sldMk cId="28825808" sldId="291"/>
            <ac:spMk id="5" creationId="{FD407C83-1AB2-4A24-BED3-BE3D1CAFD7AA}"/>
          </ac:spMkLst>
        </pc:spChg>
      </pc:sldChg>
      <pc:sldChg chg="addSp delSp modSp mod">
        <pc:chgData name="Dahlem, Brian" userId="402ddc43-2d87-4aa4-abd3-3a0b3d7db2a8" providerId="ADAL" clId="{0C5DDA1D-FC3A-4903-A201-3529706637CF}" dt="2020-07-24T15:43:55.294" v="207" actId="1076"/>
        <pc:sldMkLst>
          <pc:docMk/>
          <pc:sldMk cId="2851882539" sldId="292"/>
        </pc:sldMkLst>
        <pc:spChg chg="del">
          <ac:chgData name="Dahlem, Brian" userId="402ddc43-2d87-4aa4-abd3-3a0b3d7db2a8" providerId="ADAL" clId="{0C5DDA1D-FC3A-4903-A201-3529706637CF}" dt="2020-07-24T15:43:48.480" v="205" actId="478"/>
          <ac:spMkLst>
            <pc:docMk/>
            <pc:sldMk cId="2851882539" sldId="292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43:50.650" v="206" actId="478"/>
          <ac:spMkLst>
            <pc:docMk/>
            <pc:sldMk cId="2851882539" sldId="292"/>
            <ac:spMk id="4" creationId="{7CA80A82-CF8C-488F-8CBC-1D9EE0C5B7D9}"/>
          </ac:spMkLst>
        </pc:spChg>
        <pc:spChg chg="mod">
          <ac:chgData name="Dahlem, Brian" userId="402ddc43-2d87-4aa4-abd3-3a0b3d7db2a8" providerId="ADAL" clId="{0C5DDA1D-FC3A-4903-A201-3529706637CF}" dt="2020-07-24T15:43:55.294" v="207" actId="1076"/>
          <ac:spMkLst>
            <pc:docMk/>
            <pc:sldMk cId="2851882539" sldId="292"/>
            <ac:spMk id="5" creationId="{FD407C83-1AB2-4A24-BED3-BE3D1CAFD7AA}"/>
          </ac:spMkLst>
        </pc:spChg>
      </pc:sldChg>
      <pc:sldChg chg="addSp delSp modSp mod">
        <pc:chgData name="Dahlem, Brian" userId="402ddc43-2d87-4aa4-abd3-3a0b3d7db2a8" providerId="ADAL" clId="{0C5DDA1D-FC3A-4903-A201-3529706637CF}" dt="2020-07-24T15:44:08.568" v="210" actId="1076"/>
        <pc:sldMkLst>
          <pc:docMk/>
          <pc:sldMk cId="40159912" sldId="293"/>
        </pc:sldMkLst>
        <pc:spChg chg="del">
          <ac:chgData name="Dahlem, Brian" userId="402ddc43-2d87-4aa4-abd3-3a0b3d7db2a8" providerId="ADAL" clId="{0C5DDA1D-FC3A-4903-A201-3529706637CF}" dt="2020-07-24T15:44:00.316" v="208" actId="478"/>
          <ac:spMkLst>
            <pc:docMk/>
            <pc:sldMk cId="40159912" sldId="293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44:03.131" v="209" actId="478"/>
          <ac:spMkLst>
            <pc:docMk/>
            <pc:sldMk cId="40159912" sldId="293"/>
            <ac:spMk id="4" creationId="{08B56CAC-5552-425F-8B29-8168D9DA9A16}"/>
          </ac:spMkLst>
        </pc:spChg>
        <pc:spChg chg="mod">
          <ac:chgData name="Dahlem, Brian" userId="402ddc43-2d87-4aa4-abd3-3a0b3d7db2a8" providerId="ADAL" clId="{0C5DDA1D-FC3A-4903-A201-3529706637CF}" dt="2020-07-24T15:44:08.568" v="210" actId="1076"/>
          <ac:spMkLst>
            <pc:docMk/>
            <pc:sldMk cId="40159912" sldId="293"/>
            <ac:spMk id="5" creationId="{FD407C83-1AB2-4A24-BED3-BE3D1CAFD7AA}"/>
          </ac:spMkLst>
        </pc:spChg>
      </pc:sldChg>
      <pc:sldChg chg="del">
        <pc:chgData name="Dahlem, Brian" userId="402ddc43-2d87-4aa4-abd3-3a0b3d7db2a8" providerId="ADAL" clId="{0C5DDA1D-FC3A-4903-A201-3529706637CF}" dt="2020-07-24T15:44:13.955" v="211" actId="47"/>
        <pc:sldMkLst>
          <pc:docMk/>
          <pc:sldMk cId="54965592" sldId="294"/>
        </pc:sldMkLst>
      </pc:sldChg>
      <pc:sldChg chg="addSp delSp modSp mod">
        <pc:chgData name="Dahlem, Brian" userId="402ddc43-2d87-4aa4-abd3-3a0b3d7db2a8" providerId="ADAL" clId="{0C5DDA1D-FC3A-4903-A201-3529706637CF}" dt="2020-07-24T15:44:29.823" v="215" actId="1076"/>
        <pc:sldMkLst>
          <pc:docMk/>
          <pc:sldMk cId="127309801" sldId="295"/>
        </pc:sldMkLst>
        <pc:spChg chg="del">
          <ac:chgData name="Dahlem, Brian" userId="402ddc43-2d87-4aa4-abd3-3a0b3d7db2a8" providerId="ADAL" clId="{0C5DDA1D-FC3A-4903-A201-3529706637CF}" dt="2020-07-24T15:44:23.292" v="213" actId="478"/>
          <ac:spMkLst>
            <pc:docMk/>
            <pc:sldMk cId="127309801" sldId="295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44:25.040" v="214" actId="478"/>
          <ac:spMkLst>
            <pc:docMk/>
            <pc:sldMk cId="127309801" sldId="295"/>
            <ac:spMk id="4" creationId="{47454331-84D6-4183-98A7-0984EFAE2904}"/>
          </ac:spMkLst>
        </pc:spChg>
        <pc:spChg chg="mod">
          <ac:chgData name="Dahlem, Brian" userId="402ddc43-2d87-4aa4-abd3-3a0b3d7db2a8" providerId="ADAL" clId="{0C5DDA1D-FC3A-4903-A201-3529706637CF}" dt="2020-07-24T15:44:29.823" v="215" actId="1076"/>
          <ac:spMkLst>
            <pc:docMk/>
            <pc:sldMk cId="127309801" sldId="295"/>
            <ac:spMk id="5" creationId="{FD407C83-1AB2-4A24-BED3-BE3D1CAFD7AA}"/>
          </ac:spMkLst>
        </pc:spChg>
      </pc:sldChg>
      <pc:sldChg chg="addSp delSp modSp mod">
        <pc:chgData name="Dahlem, Brian" userId="402ddc43-2d87-4aa4-abd3-3a0b3d7db2a8" providerId="ADAL" clId="{0C5DDA1D-FC3A-4903-A201-3529706637CF}" dt="2020-07-24T15:44:53.852" v="218" actId="1076"/>
        <pc:sldMkLst>
          <pc:docMk/>
          <pc:sldMk cId="510753997" sldId="296"/>
        </pc:sldMkLst>
        <pc:spChg chg="del">
          <ac:chgData name="Dahlem, Brian" userId="402ddc43-2d87-4aa4-abd3-3a0b3d7db2a8" providerId="ADAL" clId="{0C5DDA1D-FC3A-4903-A201-3529706637CF}" dt="2020-07-24T15:44:46.820" v="216" actId="478"/>
          <ac:spMkLst>
            <pc:docMk/>
            <pc:sldMk cId="510753997" sldId="296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44:49.062" v="217" actId="478"/>
          <ac:spMkLst>
            <pc:docMk/>
            <pc:sldMk cId="510753997" sldId="296"/>
            <ac:spMk id="4" creationId="{C6A11566-3F47-453B-ADA4-A6DB19D16CF8}"/>
          </ac:spMkLst>
        </pc:spChg>
        <pc:spChg chg="mod">
          <ac:chgData name="Dahlem, Brian" userId="402ddc43-2d87-4aa4-abd3-3a0b3d7db2a8" providerId="ADAL" clId="{0C5DDA1D-FC3A-4903-A201-3529706637CF}" dt="2020-07-24T15:44:53.852" v="218" actId="1076"/>
          <ac:spMkLst>
            <pc:docMk/>
            <pc:sldMk cId="510753997" sldId="296"/>
            <ac:spMk id="5" creationId="{FD407C83-1AB2-4A24-BED3-BE3D1CAFD7AA}"/>
          </ac:spMkLst>
        </pc:spChg>
      </pc:sldChg>
      <pc:sldChg chg="addSp delSp modSp mod">
        <pc:chgData name="Dahlem, Brian" userId="402ddc43-2d87-4aa4-abd3-3a0b3d7db2a8" providerId="ADAL" clId="{0C5DDA1D-FC3A-4903-A201-3529706637CF}" dt="2020-07-24T15:45:13.240" v="222" actId="1076"/>
        <pc:sldMkLst>
          <pc:docMk/>
          <pc:sldMk cId="1878909591" sldId="297"/>
        </pc:sldMkLst>
        <pc:spChg chg="del">
          <ac:chgData name="Dahlem, Brian" userId="402ddc43-2d87-4aa4-abd3-3a0b3d7db2a8" providerId="ADAL" clId="{0C5DDA1D-FC3A-4903-A201-3529706637CF}" dt="2020-07-24T15:45:07.386" v="220" actId="478"/>
          <ac:spMkLst>
            <pc:docMk/>
            <pc:sldMk cId="1878909591" sldId="297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45:10.034" v="221" actId="478"/>
          <ac:spMkLst>
            <pc:docMk/>
            <pc:sldMk cId="1878909591" sldId="297"/>
            <ac:spMk id="4" creationId="{A61B2826-92B2-4F1C-A353-FE59BC941F35}"/>
          </ac:spMkLst>
        </pc:spChg>
        <pc:spChg chg="mod">
          <ac:chgData name="Dahlem, Brian" userId="402ddc43-2d87-4aa4-abd3-3a0b3d7db2a8" providerId="ADAL" clId="{0C5DDA1D-FC3A-4903-A201-3529706637CF}" dt="2020-07-24T15:45:13.240" v="222" actId="1076"/>
          <ac:spMkLst>
            <pc:docMk/>
            <pc:sldMk cId="1878909591" sldId="297"/>
            <ac:spMk id="5" creationId="{FD407C83-1AB2-4A24-BED3-BE3D1CAFD7AA}"/>
          </ac:spMkLst>
        </pc:spChg>
      </pc:sldChg>
      <pc:sldChg chg="addSp delSp modSp mod">
        <pc:chgData name="Dahlem, Brian" userId="402ddc43-2d87-4aa4-abd3-3a0b3d7db2a8" providerId="ADAL" clId="{0C5DDA1D-FC3A-4903-A201-3529706637CF}" dt="2020-07-24T15:45:25.375" v="226" actId="1076"/>
        <pc:sldMkLst>
          <pc:docMk/>
          <pc:sldMk cId="584951" sldId="298"/>
        </pc:sldMkLst>
        <pc:spChg chg="del mod">
          <ac:chgData name="Dahlem, Brian" userId="402ddc43-2d87-4aa4-abd3-3a0b3d7db2a8" providerId="ADAL" clId="{0C5DDA1D-FC3A-4903-A201-3529706637CF}" dt="2020-07-24T15:45:19.291" v="224" actId="478"/>
          <ac:spMkLst>
            <pc:docMk/>
            <pc:sldMk cId="584951" sldId="298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45:21.676" v="225" actId="478"/>
          <ac:spMkLst>
            <pc:docMk/>
            <pc:sldMk cId="584951" sldId="298"/>
            <ac:spMk id="4" creationId="{9CC00041-0ABD-48C1-B5E9-EBFC700E8E34}"/>
          </ac:spMkLst>
        </pc:spChg>
        <pc:spChg chg="mod">
          <ac:chgData name="Dahlem, Brian" userId="402ddc43-2d87-4aa4-abd3-3a0b3d7db2a8" providerId="ADAL" clId="{0C5DDA1D-FC3A-4903-A201-3529706637CF}" dt="2020-07-24T15:45:25.375" v="226" actId="1076"/>
          <ac:spMkLst>
            <pc:docMk/>
            <pc:sldMk cId="584951" sldId="298"/>
            <ac:spMk id="5" creationId="{FD407C83-1AB2-4A24-BED3-BE3D1CAFD7AA}"/>
          </ac:spMkLst>
        </pc:spChg>
      </pc:sldChg>
      <pc:sldChg chg="del">
        <pc:chgData name="Dahlem, Brian" userId="402ddc43-2d87-4aa4-abd3-3a0b3d7db2a8" providerId="ADAL" clId="{0C5DDA1D-FC3A-4903-A201-3529706637CF}" dt="2020-07-24T15:45:34.527" v="228" actId="47"/>
        <pc:sldMkLst>
          <pc:docMk/>
          <pc:sldMk cId="3932665789" sldId="299"/>
        </pc:sldMkLst>
      </pc:sldChg>
      <pc:sldChg chg="modSp mod">
        <pc:chgData name="Dahlem, Brian" userId="402ddc43-2d87-4aa4-abd3-3a0b3d7db2a8" providerId="ADAL" clId="{0C5DDA1D-FC3A-4903-A201-3529706637CF}" dt="2020-07-24T15:45:42.853" v="239" actId="20577"/>
        <pc:sldMkLst>
          <pc:docMk/>
          <pc:sldMk cId="3009192787" sldId="300"/>
        </pc:sldMkLst>
        <pc:spChg chg="mod">
          <ac:chgData name="Dahlem, Brian" userId="402ddc43-2d87-4aa4-abd3-3a0b3d7db2a8" providerId="ADAL" clId="{0C5DDA1D-FC3A-4903-A201-3529706637CF}" dt="2020-07-24T15:45:42.853" v="239" actId="20577"/>
          <ac:spMkLst>
            <pc:docMk/>
            <pc:sldMk cId="3009192787" sldId="300"/>
            <ac:spMk id="2" creationId="{DA43329A-A85F-4CC2-A660-30B8C46BBEE8}"/>
          </ac:spMkLst>
        </pc:spChg>
      </pc:sldChg>
      <pc:sldChg chg="del">
        <pc:chgData name="Dahlem, Brian" userId="402ddc43-2d87-4aa4-abd3-3a0b3d7db2a8" providerId="ADAL" clId="{0C5DDA1D-FC3A-4903-A201-3529706637CF}" dt="2020-07-24T15:46:11.412" v="241" actId="47"/>
        <pc:sldMkLst>
          <pc:docMk/>
          <pc:sldMk cId="3346586744" sldId="301"/>
        </pc:sldMkLst>
      </pc:sldChg>
      <pc:sldChg chg="del">
        <pc:chgData name="Dahlem, Brian" userId="402ddc43-2d87-4aa4-abd3-3a0b3d7db2a8" providerId="ADAL" clId="{0C5DDA1D-FC3A-4903-A201-3529706637CF}" dt="2020-07-24T15:46:15.721" v="242" actId="47"/>
        <pc:sldMkLst>
          <pc:docMk/>
          <pc:sldMk cId="1441794035" sldId="302"/>
        </pc:sldMkLst>
      </pc:sldChg>
      <pc:sldChg chg="del">
        <pc:chgData name="Dahlem, Brian" userId="402ddc43-2d87-4aa4-abd3-3a0b3d7db2a8" providerId="ADAL" clId="{0C5DDA1D-FC3A-4903-A201-3529706637CF}" dt="2020-07-24T15:46:15.721" v="242" actId="47"/>
        <pc:sldMkLst>
          <pc:docMk/>
          <pc:sldMk cId="300890745" sldId="303"/>
        </pc:sldMkLst>
      </pc:sldChg>
      <pc:sldChg chg="del">
        <pc:chgData name="Dahlem, Brian" userId="402ddc43-2d87-4aa4-abd3-3a0b3d7db2a8" providerId="ADAL" clId="{0C5DDA1D-FC3A-4903-A201-3529706637CF}" dt="2020-07-24T15:46:15.721" v="242" actId="47"/>
        <pc:sldMkLst>
          <pc:docMk/>
          <pc:sldMk cId="1722968960" sldId="304"/>
        </pc:sldMkLst>
      </pc:sldChg>
      <pc:sldChg chg="del">
        <pc:chgData name="Dahlem, Brian" userId="402ddc43-2d87-4aa4-abd3-3a0b3d7db2a8" providerId="ADAL" clId="{0C5DDA1D-FC3A-4903-A201-3529706637CF}" dt="2020-07-24T15:46:15.721" v="242" actId="47"/>
        <pc:sldMkLst>
          <pc:docMk/>
          <pc:sldMk cId="1262787570" sldId="305"/>
        </pc:sldMkLst>
      </pc:sldChg>
      <pc:sldChg chg="del">
        <pc:chgData name="Dahlem, Brian" userId="402ddc43-2d87-4aa4-abd3-3a0b3d7db2a8" providerId="ADAL" clId="{0C5DDA1D-FC3A-4903-A201-3529706637CF}" dt="2020-07-24T15:46:15.721" v="242" actId="47"/>
        <pc:sldMkLst>
          <pc:docMk/>
          <pc:sldMk cId="2263456040" sldId="306"/>
        </pc:sldMkLst>
      </pc:sldChg>
      <pc:sldChg chg="del">
        <pc:chgData name="Dahlem, Brian" userId="402ddc43-2d87-4aa4-abd3-3a0b3d7db2a8" providerId="ADAL" clId="{0C5DDA1D-FC3A-4903-A201-3529706637CF}" dt="2020-07-24T15:46:15.721" v="242" actId="47"/>
        <pc:sldMkLst>
          <pc:docMk/>
          <pc:sldMk cId="2905087919" sldId="307"/>
        </pc:sldMkLst>
      </pc:sldChg>
      <pc:sldChg chg="addSp delSp modSp mod delAnim">
        <pc:chgData name="Dahlem, Brian" userId="402ddc43-2d87-4aa4-abd3-3a0b3d7db2a8" providerId="ADAL" clId="{0C5DDA1D-FC3A-4903-A201-3529706637CF}" dt="2020-07-24T15:46:29.193" v="245" actId="1076"/>
        <pc:sldMkLst>
          <pc:docMk/>
          <pc:sldMk cId="1999110603" sldId="310"/>
        </pc:sldMkLst>
        <pc:spChg chg="del">
          <ac:chgData name="Dahlem, Brian" userId="402ddc43-2d87-4aa4-abd3-3a0b3d7db2a8" providerId="ADAL" clId="{0C5DDA1D-FC3A-4903-A201-3529706637CF}" dt="2020-07-24T15:46:21.753" v="243" actId="478"/>
          <ac:spMkLst>
            <pc:docMk/>
            <pc:sldMk cId="1999110603" sldId="310"/>
            <ac:spMk id="2" creationId="{40DE9A09-7400-4A9A-A9EC-C15303BCA2C4}"/>
          </ac:spMkLst>
        </pc:spChg>
        <pc:spChg chg="add del mod">
          <ac:chgData name="Dahlem, Brian" userId="402ddc43-2d87-4aa4-abd3-3a0b3d7db2a8" providerId="ADAL" clId="{0C5DDA1D-FC3A-4903-A201-3529706637CF}" dt="2020-07-24T15:46:24.908" v="244" actId="478"/>
          <ac:spMkLst>
            <pc:docMk/>
            <pc:sldMk cId="1999110603" sldId="310"/>
            <ac:spMk id="6" creationId="{05E80CBC-BD28-4E08-97BA-1F1D34962461}"/>
          </ac:spMkLst>
        </pc:spChg>
        <pc:picChg chg="mod">
          <ac:chgData name="Dahlem, Brian" userId="402ddc43-2d87-4aa4-abd3-3a0b3d7db2a8" providerId="ADAL" clId="{0C5DDA1D-FC3A-4903-A201-3529706637CF}" dt="2020-07-24T15:46:29.193" v="245" actId="1076"/>
          <ac:picMkLst>
            <pc:docMk/>
            <pc:sldMk cId="1999110603" sldId="310"/>
            <ac:picMk id="5" creationId="{EFADB70C-E4FD-4123-86B6-DED64853185C}"/>
          </ac:picMkLst>
        </pc:picChg>
      </pc:sldChg>
      <pc:sldChg chg="addSp delSp modSp mod">
        <pc:chgData name="Dahlem, Brian" userId="402ddc43-2d87-4aa4-abd3-3a0b3d7db2a8" providerId="ADAL" clId="{0C5DDA1D-FC3A-4903-A201-3529706637CF}" dt="2020-07-24T15:24:30.900" v="29" actId="1076"/>
        <pc:sldMkLst>
          <pc:docMk/>
          <pc:sldMk cId="1627055305" sldId="311"/>
        </pc:sldMkLst>
        <pc:spChg chg="del">
          <ac:chgData name="Dahlem, Brian" userId="402ddc43-2d87-4aa4-abd3-3a0b3d7db2a8" providerId="ADAL" clId="{0C5DDA1D-FC3A-4903-A201-3529706637CF}" dt="2020-07-24T15:23:45.271" v="24" actId="478"/>
          <ac:spMkLst>
            <pc:docMk/>
            <pc:sldMk cId="1627055305" sldId="311"/>
            <ac:spMk id="2" creationId="{40DE9A09-7400-4A9A-A9EC-C15303BCA2C4}"/>
          </ac:spMkLst>
        </pc:spChg>
        <pc:spChg chg="add del mod">
          <ac:chgData name="Dahlem, Brian" userId="402ddc43-2d87-4aa4-abd3-3a0b3d7db2a8" providerId="ADAL" clId="{0C5DDA1D-FC3A-4903-A201-3529706637CF}" dt="2020-07-24T15:24:21.981" v="28" actId="478"/>
          <ac:spMkLst>
            <pc:docMk/>
            <pc:sldMk cId="1627055305" sldId="311"/>
            <ac:spMk id="4" creationId="{03724794-B37F-4AC7-A825-E5DB99CA0AD3}"/>
          </ac:spMkLst>
        </pc:spChg>
        <pc:picChg chg="mod">
          <ac:chgData name="Dahlem, Brian" userId="402ddc43-2d87-4aa4-abd3-3a0b3d7db2a8" providerId="ADAL" clId="{0C5DDA1D-FC3A-4903-A201-3529706637CF}" dt="2020-07-24T15:24:30.900" v="29" actId="1076"/>
          <ac:picMkLst>
            <pc:docMk/>
            <pc:sldMk cId="1627055305" sldId="311"/>
            <ac:picMk id="5" creationId="{EFADB70C-E4FD-4123-86B6-DED64853185C}"/>
          </ac:picMkLst>
        </pc:picChg>
      </pc:sldChg>
      <pc:sldChg chg="addSp delSp modSp mod">
        <pc:chgData name="Dahlem, Brian" userId="402ddc43-2d87-4aa4-abd3-3a0b3d7db2a8" providerId="ADAL" clId="{0C5DDA1D-FC3A-4903-A201-3529706637CF}" dt="2020-07-24T15:24:52.776" v="35" actId="1076"/>
        <pc:sldMkLst>
          <pc:docMk/>
          <pc:sldMk cId="924552622" sldId="312"/>
        </pc:sldMkLst>
        <pc:spChg chg="del mod">
          <ac:chgData name="Dahlem, Brian" userId="402ddc43-2d87-4aa4-abd3-3a0b3d7db2a8" providerId="ADAL" clId="{0C5DDA1D-FC3A-4903-A201-3529706637CF}" dt="2020-07-24T15:24:45.326" v="33" actId="478"/>
          <ac:spMkLst>
            <pc:docMk/>
            <pc:sldMk cId="924552622" sldId="312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24:48.575" v="34" actId="478"/>
          <ac:spMkLst>
            <pc:docMk/>
            <pc:sldMk cId="924552622" sldId="312"/>
            <ac:spMk id="4" creationId="{4A628C05-C468-4EFD-A58F-FBEE538E3E34}"/>
          </ac:spMkLst>
        </pc:spChg>
        <pc:picChg chg="mod">
          <ac:chgData name="Dahlem, Brian" userId="402ddc43-2d87-4aa4-abd3-3a0b3d7db2a8" providerId="ADAL" clId="{0C5DDA1D-FC3A-4903-A201-3529706637CF}" dt="2020-07-24T15:24:52.776" v="35" actId="1076"/>
          <ac:picMkLst>
            <pc:docMk/>
            <pc:sldMk cId="924552622" sldId="312"/>
            <ac:picMk id="5" creationId="{18FF3170-2665-4186-8AE6-B4D415276562}"/>
          </ac:picMkLst>
        </pc:picChg>
      </pc:sldChg>
      <pc:sldChg chg="del">
        <pc:chgData name="Dahlem, Brian" userId="402ddc43-2d87-4aa4-abd3-3a0b3d7db2a8" providerId="ADAL" clId="{0C5DDA1D-FC3A-4903-A201-3529706637CF}" dt="2020-07-24T15:25:11.492" v="42" actId="47"/>
        <pc:sldMkLst>
          <pc:docMk/>
          <pc:sldMk cId="2245310959" sldId="313"/>
        </pc:sldMkLst>
      </pc:sldChg>
      <pc:sldChg chg="addSp delSp modSp mod">
        <pc:chgData name="Dahlem, Brian" userId="402ddc43-2d87-4aa4-abd3-3a0b3d7db2a8" providerId="ADAL" clId="{0C5DDA1D-FC3A-4903-A201-3529706637CF}" dt="2020-07-24T15:24:39.216" v="31" actId="1076"/>
        <pc:sldMkLst>
          <pc:docMk/>
          <pc:sldMk cId="89161479" sldId="314"/>
        </pc:sldMkLst>
        <pc:spChg chg="del mod">
          <ac:chgData name="Dahlem, Brian" userId="402ddc43-2d87-4aa4-abd3-3a0b3d7db2a8" providerId="ADAL" clId="{0C5DDA1D-FC3A-4903-A201-3529706637CF}" dt="2020-07-24T15:23:49.240" v="26" actId="478"/>
          <ac:spMkLst>
            <pc:docMk/>
            <pc:sldMk cId="89161479" sldId="314"/>
            <ac:spMk id="2" creationId="{40DE9A09-7400-4A9A-A9EC-C15303BCA2C4}"/>
          </ac:spMkLst>
        </pc:spChg>
        <pc:spChg chg="add del mod">
          <ac:chgData name="Dahlem, Brian" userId="402ddc43-2d87-4aa4-abd3-3a0b3d7db2a8" providerId="ADAL" clId="{0C5DDA1D-FC3A-4903-A201-3529706637CF}" dt="2020-07-24T15:24:34.897" v="30" actId="478"/>
          <ac:spMkLst>
            <pc:docMk/>
            <pc:sldMk cId="89161479" sldId="314"/>
            <ac:spMk id="6" creationId="{AEE7E5AA-289E-4569-9022-D2AA8158E657}"/>
          </ac:spMkLst>
        </pc:spChg>
        <pc:picChg chg="mod">
          <ac:chgData name="Dahlem, Brian" userId="402ddc43-2d87-4aa4-abd3-3a0b3d7db2a8" providerId="ADAL" clId="{0C5DDA1D-FC3A-4903-A201-3529706637CF}" dt="2020-07-24T15:24:39.216" v="31" actId="1076"/>
          <ac:picMkLst>
            <pc:docMk/>
            <pc:sldMk cId="89161479" sldId="314"/>
            <ac:picMk id="5" creationId="{EFADB70C-E4FD-4123-86B6-DED64853185C}"/>
          </ac:picMkLst>
        </pc:picChg>
      </pc:sldChg>
      <pc:sldChg chg="del">
        <pc:chgData name="Dahlem, Brian" userId="402ddc43-2d87-4aa4-abd3-3a0b3d7db2a8" providerId="ADAL" clId="{0C5DDA1D-FC3A-4903-A201-3529706637CF}" dt="2020-07-24T15:24:56.725" v="37" actId="47"/>
        <pc:sldMkLst>
          <pc:docMk/>
          <pc:sldMk cId="912240245" sldId="315"/>
        </pc:sldMkLst>
      </pc:sldChg>
      <pc:sldChg chg="addSp delSp modSp mod">
        <pc:chgData name="Dahlem, Brian" userId="402ddc43-2d87-4aa4-abd3-3a0b3d7db2a8" providerId="ADAL" clId="{0C5DDA1D-FC3A-4903-A201-3529706637CF}" dt="2020-07-24T15:47:37.090" v="251" actId="1076"/>
        <pc:sldMkLst>
          <pc:docMk/>
          <pc:sldMk cId="3446097685" sldId="316"/>
        </pc:sldMkLst>
        <pc:spChg chg="del mod">
          <ac:chgData name="Dahlem, Brian" userId="402ddc43-2d87-4aa4-abd3-3a0b3d7db2a8" providerId="ADAL" clId="{0C5DDA1D-FC3A-4903-A201-3529706637CF}" dt="2020-07-24T15:25:01.643" v="39" actId="478"/>
          <ac:spMkLst>
            <pc:docMk/>
            <pc:sldMk cId="3446097685" sldId="316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25:04.182" v="40" actId="478"/>
          <ac:spMkLst>
            <pc:docMk/>
            <pc:sldMk cId="3446097685" sldId="316"/>
            <ac:spMk id="6" creationId="{74A78D77-A6A7-4804-9736-BB767AD5EC28}"/>
          </ac:spMkLst>
        </pc:spChg>
        <pc:picChg chg="mod">
          <ac:chgData name="Dahlem, Brian" userId="402ddc43-2d87-4aa4-abd3-3a0b3d7db2a8" providerId="ADAL" clId="{0C5DDA1D-FC3A-4903-A201-3529706637CF}" dt="2020-07-24T15:47:37.090" v="251" actId="1076"/>
          <ac:picMkLst>
            <pc:docMk/>
            <pc:sldMk cId="3446097685" sldId="316"/>
            <ac:picMk id="5" creationId="{18FF3170-2665-4186-8AE6-B4D415276562}"/>
          </ac:picMkLst>
        </pc:picChg>
      </pc:sldChg>
      <pc:sldChg chg="addSp delSp modSp mod">
        <pc:chgData name="Dahlem, Brian" userId="402ddc43-2d87-4aa4-abd3-3a0b3d7db2a8" providerId="ADAL" clId="{0C5DDA1D-FC3A-4903-A201-3529706637CF}" dt="2020-07-24T15:25:30.801" v="48" actId="1076"/>
        <pc:sldMkLst>
          <pc:docMk/>
          <pc:sldMk cId="1093594634" sldId="317"/>
        </pc:sldMkLst>
        <pc:spChg chg="del">
          <ac:chgData name="Dahlem, Brian" userId="402ddc43-2d87-4aa4-abd3-3a0b3d7db2a8" providerId="ADAL" clId="{0C5DDA1D-FC3A-4903-A201-3529706637CF}" dt="2020-07-24T15:25:25.127" v="46" actId="478"/>
          <ac:spMkLst>
            <pc:docMk/>
            <pc:sldMk cId="1093594634" sldId="317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25:27.381" v="47" actId="478"/>
          <ac:spMkLst>
            <pc:docMk/>
            <pc:sldMk cId="1093594634" sldId="317"/>
            <ac:spMk id="6" creationId="{8F674822-CA4F-4083-B599-C969991A66D7}"/>
          </ac:spMkLst>
        </pc:spChg>
        <pc:picChg chg="mod">
          <ac:chgData name="Dahlem, Brian" userId="402ddc43-2d87-4aa4-abd3-3a0b3d7db2a8" providerId="ADAL" clId="{0C5DDA1D-FC3A-4903-A201-3529706637CF}" dt="2020-07-24T15:25:30.801" v="48" actId="1076"/>
          <ac:picMkLst>
            <pc:docMk/>
            <pc:sldMk cId="1093594634" sldId="317"/>
            <ac:picMk id="5" creationId="{18FF3170-2665-4186-8AE6-B4D415276562}"/>
          </ac:picMkLst>
        </pc:picChg>
      </pc:sldChg>
      <pc:sldChg chg="del">
        <pc:chgData name="Dahlem, Brian" userId="402ddc43-2d87-4aa4-abd3-3a0b3d7db2a8" providerId="ADAL" clId="{0C5DDA1D-FC3A-4903-A201-3529706637CF}" dt="2020-07-24T15:25:16.044" v="43" actId="47"/>
        <pc:sldMkLst>
          <pc:docMk/>
          <pc:sldMk cId="234954693" sldId="318"/>
        </pc:sldMkLst>
      </pc:sldChg>
      <pc:sldChg chg="del">
        <pc:chgData name="Dahlem, Brian" userId="402ddc43-2d87-4aa4-abd3-3a0b3d7db2a8" providerId="ADAL" clId="{0C5DDA1D-FC3A-4903-A201-3529706637CF}" dt="2020-07-24T15:25:18.195" v="44" actId="47"/>
        <pc:sldMkLst>
          <pc:docMk/>
          <pc:sldMk cId="1735684862" sldId="319"/>
        </pc:sldMkLst>
      </pc:sldChg>
      <pc:sldChg chg="del">
        <pc:chgData name="Dahlem, Brian" userId="402ddc43-2d87-4aa4-abd3-3a0b3d7db2a8" providerId="ADAL" clId="{0C5DDA1D-FC3A-4903-A201-3529706637CF}" dt="2020-07-24T15:25:20.153" v="45" actId="47"/>
        <pc:sldMkLst>
          <pc:docMk/>
          <pc:sldMk cId="2407957281" sldId="320"/>
        </pc:sldMkLst>
      </pc:sldChg>
      <pc:sldChg chg="del">
        <pc:chgData name="Dahlem, Brian" userId="402ddc43-2d87-4aa4-abd3-3a0b3d7db2a8" providerId="ADAL" clId="{0C5DDA1D-FC3A-4903-A201-3529706637CF}" dt="2020-07-24T15:24:55.679" v="36" actId="47"/>
        <pc:sldMkLst>
          <pc:docMk/>
          <pc:sldMk cId="2935124098" sldId="321"/>
        </pc:sldMkLst>
      </pc:sldChg>
      <pc:sldChg chg="del">
        <pc:chgData name="Dahlem, Brian" userId="402ddc43-2d87-4aa4-abd3-3a0b3d7db2a8" providerId="ADAL" clId="{0C5DDA1D-FC3A-4903-A201-3529706637CF}" dt="2020-07-24T15:25:50.454" v="51" actId="47"/>
        <pc:sldMkLst>
          <pc:docMk/>
          <pc:sldMk cId="2431438759" sldId="322"/>
        </pc:sldMkLst>
      </pc:sldChg>
      <pc:sldChg chg="addSp delSp modSp mod modAnim">
        <pc:chgData name="Dahlem, Brian" userId="402ddc43-2d87-4aa4-abd3-3a0b3d7db2a8" providerId="ADAL" clId="{0C5DDA1D-FC3A-4903-A201-3529706637CF}" dt="2020-07-24T15:42:05.332" v="183"/>
        <pc:sldMkLst>
          <pc:docMk/>
          <pc:sldMk cId="449899211" sldId="323"/>
        </pc:sldMkLst>
        <pc:spChg chg="add del mod">
          <ac:chgData name="Dahlem, Brian" userId="402ddc43-2d87-4aa4-abd3-3a0b3d7db2a8" providerId="ADAL" clId="{0C5DDA1D-FC3A-4903-A201-3529706637CF}" dt="2020-07-24T15:33:37.653" v="131" actId="478"/>
          <ac:spMkLst>
            <pc:docMk/>
            <pc:sldMk cId="449899211" sldId="323"/>
            <ac:spMk id="3" creationId="{A4441DF4-3C8C-4A45-AADE-B1598D78AB43}"/>
          </ac:spMkLst>
        </pc:spChg>
        <pc:spChg chg="add del mod">
          <ac:chgData name="Dahlem, Brian" userId="402ddc43-2d87-4aa4-abd3-3a0b3d7db2a8" providerId="ADAL" clId="{0C5DDA1D-FC3A-4903-A201-3529706637CF}" dt="2020-07-24T15:33:32.329" v="129" actId="478"/>
          <ac:spMkLst>
            <pc:docMk/>
            <pc:sldMk cId="449899211" sldId="323"/>
            <ac:spMk id="4" creationId="{BE095D38-9D4F-4549-AC3F-DD51A355ECDB}"/>
          </ac:spMkLst>
        </pc:spChg>
        <pc:spChg chg="add del mod">
          <ac:chgData name="Dahlem, Brian" userId="402ddc43-2d87-4aa4-abd3-3a0b3d7db2a8" providerId="ADAL" clId="{0C5DDA1D-FC3A-4903-A201-3529706637CF}" dt="2020-07-24T15:33:40.867" v="132" actId="478"/>
          <ac:spMkLst>
            <pc:docMk/>
            <pc:sldMk cId="449899211" sldId="323"/>
            <ac:spMk id="7" creationId="{38E297D9-183F-44B2-9052-5D1EBAFF903E}"/>
          </ac:spMkLst>
        </pc:spChg>
        <pc:spChg chg="add mod">
          <ac:chgData name="Dahlem, Brian" userId="402ddc43-2d87-4aa4-abd3-3a0b3d7db2a8" providerId="ADAL" clId="{0C5DDA1D-FC3A-4903-A201-3529706637CF}" dt="2020-07-24T15:34:17.412" v="141" actId="1076"/>
          <ac:spMkLst>
            <pc:docMk/>
            <pc:sldMk cId="449899211" sldId="323"/>
            <ac:spMk id="8" creationId="{BB0C4997-6FA7-45FA-85DB-61AFF0DD8241}"/>
          </ac:spMkLst>
        </pc:spChg>
        <pc:spChg chg="add mod">
          <ac:chgData name="Dahlem, Brian" userId="402ddc43-2d87-4aa4-abd3-3a0b3d7db2a8" providerId="ADAL" clId="{0C5DDA1D-FC3A-4903-A201-3529706637CF}" dt="2020-07-24T15:36:24.270" v="149" actId="1076"/>
          <ac:spMkLst>
            <pc:docMk/>
            <pc:sldMk cId="449899211" sldId="323"/>
            <ac:spMk id="12" creationId="{F73AA030-267B-4D88-86BE-D45BC0FAF9C1}"/>
          </ac:spMkLst>
        </pc:spChg>
        <pc:picChg chg="mod">
          <ac:chgData name="Dahlem, Brian" userId="402ddc43-2d87-4aa4-abd3-3a0b3d7db2a8" providerId="ADAL" clId="{0C5DDA1D-FC3A-4903-A201-3529706637CF}" dt="2020-07-24T15:33:48.335" v="135" actId="1076"/>
          <ac:picMkLst>
            <pc:docMk/>
            <pc:sldMk cId="449899211" sldId="323"/>
            <ac:picMk id="5" creationId="{657C18F5-CD84-4A09-A8C8-55DCD69F8A08}"/>
          </ac:picMkLst>
        </pc:picChg>
        <pc:picChg chg="del">
          <ac:chgData name="Dahlem, Brian" userId="402ddc43-2d87-4aa4-abd3-3a0b3d7db2a8" providerId="ADAL" clId="{0C5DDA1D-FC3A-4903-A201-3529706637CF}" dt="2020-07-24T15:33:44.371" v="134" actId="478"/>
          <ac:picMkLst>
            <pc:docMk/>
            <pc:sldMk cId="449899211" sldId="323"/>
            <ac:picMk id="11" creationId="{89865183-1987-4D7C-AC3A-D7DD8A51BBCE}"/>
          </ac:picMkLst>
        </pc:picChg>
        <pc:picChg chg="del">
          <ac:chgData name="Dahlem, Brian" userId="402ddc43-2d87-4aa4-abd3-3a0b3d7db2a8" providerId="ADAL" clId="{0C5DDA1D-FC3A-4903-A201-3529706637CF}" dt="2020-07-24T15:33:42.672" v="133" actId="478"/>
          <ac:picMkLst>
            <pc:docMk/>
            <pc:sldMk cId="449899211" sldId="323"/>
            <ac:picMk id="13" creationId="{999E1CE0-829A-4C30-A152-61F0BCAF60D4}"/>
          </ac:picMkLst>
        </pc:picChg>
      </pc:sldChg>
      <pc:sldChg chg="addSp delSp modSp mod modAnim">
        <pc:chgData name="Dahlem, Brian" userId="402ddc43-2d87-4aa4-abd3-3a0b3d7db2a8" providerId="ADAL" clId="{0C5DDA1D-FC3A-4903-A201-3529706637CF}" dt="2020-07-24T15:41:55.238" v="181"/>
        <pc:sldMkLst>
          <pc:docMk/>
          <pc:sldMk cId="1450576017" sldId="324"/>
        </pc:sldMkLst>
        <pc:spChg chg="del mod">
          <ac:chgData name="Dahlem, Brian" userId="402ddc43-2d87-4aa4-abd3-3a0b3d7db2a8" providerId="ADAL" clId="{0C5DDA1D-FC3A-4903-A201-3529706637CF}" dt="2020-07-24T15:40:57.660" v="176" actId="478"/>
          <ac:spMkLst>
            <pc:docMk/>
            <pc:sldMk cId="1450576017" sldId="324"/>
            <ac:spMk id="4" creationId="{FC9E7D5D-4076-4EC2-AB43-68AD52F19638}"/>
          </ac:spMkLst>
        </pc:spChg>
        <pc:spChg chg="add mod">
          <ac:chgData name="Dahlem, Brian" userId="402ddc43-2d87-4aa4-abd3-3a0b3d7db2a8" providerId="ADAL" clId="{0C5DDA1D-FC3A-4903-A201-3529706637CF}" dt="2020-07-24T15:40:51.229" v="174" actId="1076"/>
          <ac:spMkLst>
            <pc:docMk/>
            <pc:sldMk cId="1450576017" sldId="324"/>
            <ac:spMk id="5" creationId="{3904833C-238F-49B6-9107-5C1541D3B76B}"/>
          </ac:spMkLst>
        </pc:spChg>
        <pc:picChg chg="add mod">
          <ac:chgData name="Dahlem, Brian" userId="402ddc43-2d87-4aa4-abd3-3a0b3d7db2a8" providerId="ADAL" clId="{0C5DDA1D-FC3A-4903-A201-3529706637CF}" dt="2020-07-24T15:41:12.492" v="178" actId="1076"/>
          <ac:picMkLst>
            <pc:docMk/>
            <pc:sldMk cId="1450576017" sldId="324"/>
            <ac:picMk id="2" creationId="{40B4C397-4BC0-4826-8F92-8A74E808E45F}"/>
          </ac:picMkLst>
        </pc:picChg>
      </pc:sldChg>
      <pc:sldChg chg="del">
        <pc:chgData name="Dahlem, Brian" userId="402ddc43-2d87-4aa4-abd3-3a0b3d7db2a8" providerId="ADAL" clId="{0C5DDA1D-FC3A-4903-A201-3529706637CF}" dt="2020-07-24T15:44:59.897" v="219" actId="47"/>
        <pc:sldMkLst>
          <pc:docMk/>
          <pc:sldMk cId="3780010487" sldId="325"/>
        </pc:sldMkLst>
      </pc:sldChg>
      <pc:sldChg chg="addSp delSp modSp add mod">
        <pc:chgData name="Dahlem, Brian" userId="402ddc43-2d87-4aa4-abd3-3a0b3d7db2a8" providerId="ADAL" clId="{0C5DDA1D-FC3A-4903-A201-3529706637CF}" dt="2020-07-24T15:40:30.612" v="172" actId="1076"/>
        <pc:sldMkLst>
          <pc:docMk/>
          <pc:sldMk cId="82055501" sldId="326"/>
        </pc:sldMkLst>
        <pc:spChg chg="del">
          <ac:chgData name="Dahlem, Brian" userId="402ddc43-2d87-4aa4-abd3-3a0b3d7db2a8" providerId="ADAL" clId="{0C5DDA1D-FC3A-4903-A201-3529706637CF}" dt="2020-07-24T15:39:41.106" v="166" actId="478"/>
          <ac:spMkLst>
            <pc:docMk/>
            <pc:sldMk cId="82055501" sldId="326"/>
            <ac:spMk id="3" creationId="{A4441DF4-3C8C-4A45-AADE-B1598D78AB43}"/>
          </ac:spMkLst>
        </pc:spChg>
        <pc:picChg chg="add mod">
          <ac:chgData name="Dahlem, Brian" userId="402ddc43-2d87-4aa4-abd3-3a0b3d7db2a8" providerId="ADAL" clId="{0C5DDA1D-FC3A-4903-A201-3529706637CF}" dt="2020-07-24T15:40:30.612" v="172" actId="1076"/>
          <ac:picMkLst>
            <pc:docMk/>
            <pc:sldMk cId="82055501" sldId="326"/>
            <ac:picMk id="4" creationId="{658BF6DA-A23F-413B-B78B-F0D43BE18F22}"/>
          </ac:picMkLst>
        </pc:picChg>
        <pc:picChg chg="del">
          <ac:chgData name="Dahlem, Brian" userId="402ddc43-2d87-4aa4-abd3-3a0b3d7db2a8" providerId="ADAL" clId="{0C5DDA1D-FC3A-4903-A201-3529706637CF}" dt="2020-07-24T15:39:43.534" v="167" actId="478"/>
          <ac:picMkLst>
            <pc:docMk/>
            <pc:sldMk cId="82055501" sldId="326"/>
            <ac:picMk id="7" creationId="{3EF7372D-94D6-45BD-B663-71F1CEFC439F}"/>
          </ac:picMkLst>
        </pc:picChg>
        <pc:picChg chg="del mod">
          <ac:chgData name="Dahlem, Brian" userId="402ddc43-2d87-4aa4-abd3-3a0b3d7db2a8" providerId="ADAL" clId="{0C5DDA1D-FC3A-4903-A201-3529706637CF}" dt="2020-07-24T15:39:47.592" v="169" actId="478"/>
          <ac:picMkLst>
            <pc:docMk/>
            <pc:sldMk cId="82055501" sldId="326"/>
            <ac:picMk id="10" creationId="{7D767310-C7ED-4D5D-9501-FC8250341919}"/>
          </ac:picMkLst>
        </pc:picChg>
      </pc:sldChg>
      <pc:sldChg chg="add">
        <pc:chgData name="Dahlem, Brian" userId="402ddc43-2d87-4aa4-abd3-3a0b3d7db2a8" providerId="ADAL" clId="{0C5DDA1D-FC3A-4903-A201-3529706637CF}" dt="2020-07-24T15:44:17.355" v="212" actId="22"/>
        <pc:sldMkLst>
          <pc:docMk/>
          <pc:sldMk cId="2604060165" sldId="327"/>
        </pc:sldMkLst>
      </pc:sldChg>
      <pc:sldChg chg="add">
        <pc:chgData name="Dahlem, Brian" userId="402ddc43-2d87-4aa4-abd3-3a0b3d7db2a8" providerId="ADAL" clId="{0C5DDA1D-FC3A-4903-A201-3529706637CF}" dt="2020-07-24T15:45:32.355" v="227" actId="22"/>
        <pc:sldMkLst>
          <pc:docMk/>
          <pc:sldMk cId="198503646" sldId="328"/>
        </pc:sldMkLst>
      </pc:sldChg>
      <pc:sldChg chg="delSp modSp add mod delAnim">
        <pc:chgData name="Dahlem, Brian" userId="402ddc43-2d87-4aa4-abd3-3a0b3d7db2a8" providerId="ADAL" clId="{0C5DDA1D-FC3A-4903-A201-3529706637CF}" dt="2020-07-24T15:46:50.066" v="249" actId="1076"/>
        <pc:sldMkLst>
          <pc:docMk/>
          <pc:sldMk cId="3848072244" sldId="329"/>
        </pc:sldMkLst>
        <pc:spChg chg="mod">
          <ac:chgData name="Dahlem, Brian" userId="402ddc43-2d87-4aa4-abd3-3a0b3d7db2a8" providerId="ADAL" clId="{0C5DDA1D-FC3A-4903-A201-3529706637CF}" dt="2020-07-24T15:46:50.066" v="249" actId="1076"/>
          <ac:spMkLst>
            <pc:docMk/>
            <pc:sldMk cId="3848072244" sldId="329"/>
            <ac:spMk id="8" creationId="{BB0C4997-6FA7-45FA-85DB-61AFF0DD8241}"/>
          </ac:spMkLst>
        </pc:spChg>
        <pc:spChg chg="del">
          <ac:chgData name="Dahlem, Brian" userId="402ddc43-2d87-4aa4-abd3-3a0b3d7db2a8" providerId="ADAL" clId="{0C5DDA1D-FC3A-4903-A201-3529706637CF}" dt="2020-07-24T15:46:37.551" v="246" actId="478"/>
          <ac:spMkLst>
            <pc:docMk/>
            <pc:sldMk cId="3848072244" sldId="329"/>
            <ac:spMk id="12" creationId="{F73AA030-267B-4D88-86BE-D45BC0FAF9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A792-B90F-49D7-B373-228A9C505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6C3BB-3645-4204-9C71-C0B5A90AE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173DE-C478-4695-A8FF-B2771624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FEC-3B03-4532-A11B-C6047E9C722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EB64-6356-411D-A9C8-3F02C579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C42F-41D4-4602-A5F8-CE05CF5E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FF23-F695-4FC5-A91E-34533ED6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BA8D-8E2E-447B-8B5E-7EB066EE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141E4-0925-4BAD-BF09-A37A13FD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079D-966D-4E09-B12C-833577B7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FEC-3B03-4532-A11B-C6047E9C722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AB7D0-FA07-413E-823E-0331C561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DE7B-7474-49B2-A6CD-EE786175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FF23-F695-4FC5-A91E-34533ED6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F7FD7-7FD9-4C67-BA42-BB1F34118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0614B-1931-4F0C-8EE4-2C1A220C6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08B2-F85A-421E-9606-1D43C4F1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FEC-3B03-4532-A11B-C6047E9C722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F465-D80E-4099-999E-83982EE6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0211A-2254-4D30-8F24-8F1EB91F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FF23-F695-4FC5-A91E-34533ED6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536F-0F8A-462B-A7EF-1459023A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F8F4-8EDC-4573-BCFE-15722613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A0D8-EE1A-4A6D-9C9E-43E68520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FEC-3B03-4532-A11B-C6047E9C722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282C-A079-4D8D-8E5C-5804203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F486-05A8-4011-BF79-A313F739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FF23-F695-4FC5-A91E-34533ED6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4C9D-F7BC-4598-B17E-BFF88CE1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2E47-4764-487C-A8D5-B93BA735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BA49B-78A2-40CF-944B-B815F41C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FEC-3B03-4532-A11B-C6047E9C722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FFA4-C39B-4151-9AA9-CB009128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A97E-53CC-42E4-ADB0-320800F1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FF23-F695-4FC5-A91E-34533ED6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0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B8E5-3369-4C05-AA7E-2A0F698E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98B5-69E4-42F2-8704-01F9AE602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ED82D-57DF-4EAE-995C-E384A874C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65AD-1417-4E7B-9C96-BC439BB9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FEC-3B03-4532-A11B-C6047E9C722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6F7A8-470D-4831-9F3C-139318EE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39505-DA19-4541-930C-529F640C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FF23-F695-4FC5-A91E-34533ED6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9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B1C9-A81C-4DD1-BE5F-544528A9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F345F-01FB-4119-867E-0BC382F7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9FF87-18E1-4FCC-B4E4-0D86E193B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6CA9A-C0A3-4B0F-A8E6-BB24C0C35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D8147-A217-4A85-A06C-487A1FFE4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2BADF-39DE-4340-A997-E18832B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FEC-3B03-4532-A11B-C6047E9C722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8BD41-5496-4AF9-AD86-69CF9E77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F9728-A6D9-4774-9006-262FD36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FF23-F695-4FC5-A91E-34533ED6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6C08-8F15-46F0-8A29-5C7A3AAC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8A86E-F36D-4D6D-8E16-8A973B57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FEC-3B03-4532-A11B-C6047E9C722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FB88B-46E5-4B5A-8DD7-234C9D0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A8044-EB69-4D18-8770-0082AEFC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FF23-F695-4FC5-A91E-34533ED6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FE3AC-3446-41B2-9462-08668576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FEC-3B03-4532-A11B-C6047E9C722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61596-2CA4-4EBD-9135-D7DBC4BA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6B00A-5712-4239-A5A2-0EE44121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FF23-F695-4FC5-A91E-34533ED6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F544-224E-43A7-89AD-BF991008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2B97-2276-4570-B08B-0BB30E49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C6646-8B6D-47CA-9140-4A27BBF6A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FEFD0-0033-4C97-8648-F6367CD0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FEC-3B03-4532-A11B-C6047E9C722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B3E23-6B10-48FA-9AC0-B5580517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2F899-E4F8-4A07-9C0F-144C6D9A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FF23-F695-4FC5-A91E-34533ED6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ECAE-4ECC-415A-B65C-47B44E61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9D814-D7E5-4BDB-8983-C75EA88A5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38EBC-A224-43EE-BA9E-A9F4DBEAA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0EFD-2D77-4C16-A54D-F118EA51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FEC-3B03-4532-A11B-C6047E9C722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46BC-9B46-49B2-BD9E-9E09FDE7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D92E-AC4F-446A-8FBB-1B9B9A75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FF23-F695-4FC5-A91E-34533ED6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48D22-B26E-4F73-8372-1B19CA93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10E0F-9C02-4CD8-A8A4-10B54F30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B5F4-53B0-4704-A721-674FFCFC5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CFEC-3B03-4532-A11B-C6047E9C722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2314-8BF5-4299-8887-EA198D80F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B346-DEF7-41CA-8530-609DDE651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FF23-F695-4FC5-A91E-34533ED6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7" Type="http://schemas.openxmlformats.org/officeDocument/2006/relationships/image" Target="../media/image2.png"/><Relationship Id="rId2" Type="http://schemas.microsoft.com/office/2007/relationships/media" Target="../media/media1.wav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2.png"/><Relationship Id="rId5" Type="http://schemas.openxmlformats.org/officeDocument/2006/relationships/image" Target="../media/image3.gif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2.png"/><Relationship Id="rId5" Type="http://schemas.openxmlformats.org/officeDocument/2006/relationships/image" Target="../media/image3.gif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reenfoot.org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5F74-F2B3-4C83-8A35-32D0ED5A8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Your Zombie and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2184D-E1C4-49C9-A423-F8B79EAEF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Java</a:t>
            </a:r>
          </a:p>
        </p:txBody>
      </p:sp>
    </p:spTree>
    <p:extLst>
      <p:ext uri="{BB962C8B-B14F-4D97-AF65-F5344CB8AC3E}">
        <p14:creationId xmlns:p14="http://schemas.microsoft.com/office/powerpoint/2010/main" val="112538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1F50B4-151A-4978-8C2D-E249D4FB0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62" y="1211580"/>
            <a:ext cx="6273676" cy="44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B8D009-CD2B-4A34-951F-ACF0715D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26" y="798325"/>
            <a:ext cx="6523748" cy="52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9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7C18F5-CD84-4A09-A8C8-55DCD69F8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41" y="1275479"/>
            <a:ext cx="8394918" cy="43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7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329A-A85F-4CC2-A660-30B8C46B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Karl: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 Classy Zombie</a:t>
            </a:r>
          </a:p>
        </p:txBody>
      </p:sp>
    </p:spTree>
    <p:extLst>
      <p:ext uri="{BB962C8B-B14F-4D97-AF65-F5344CB8AC3E}">
        <p14:creationId xmlns:p14="http://schemas.microsoft.com/office/powerpoint/2010/main" val="101404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1E092A-1B1C-43A6-ABDE-112E16A2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972" y="1904787"/>
            <a:ext cx="201005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9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329A-A85F-4CC2-A660-30B8C46B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Karl: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 "Man" with a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73C0-D8B6-4662-9935-2964AA04E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5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7C18F5-CD84-4A09-A8C8-55DCD69F8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41" y="1275479"/>
            <a:ext cx="8394918" cy="43070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B0C4997-6FA7-45FA-85DB-61AFF0DD8241}"/>
              </a:ext>
            </a:extLst>
          </p:cNvPr>
          <p:cNvSpPr/>
          <p:nvPr/>
        </p:nvSpPr>
        <p:spPr>
          <a:xfrm rot="18711305">
            <a:off x="2949445" y="5180535"/>
            <a:ext cx="378941" cy="312925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73AA030-267B-4D88-86BE-D45BC0FAF9C1}"/>
              </a:ext>
            </a:extLst>
          </p:cNvPr>
          <p:cNvSpPr/>
          <p:nvPr/>
        </p:nvSpPr>
        <p:spPr>
          <a:xfrm rot="18711305">
            <a:off x="3946857" y="5180534"/>
            <a:ext cx="378941" cy="312925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9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663BB3-0AF4-4FB8-AE46-33563A9F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476375"/>
            <a:ext cx="48577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6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8BF6DA-A23F-413B-B78B-F0D43BE1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64" y="1373564"/>
            <a:ext cx="4110872" cy="41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1E092A-1B1C-43A6-ABDE-112E16A2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332" y="1638881"/>
            <a:ext cx="2010056" cy="304842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904833C-238F-49B6-9107-5C1541D3B76B}"/>
              </a:ext>
            </a:extLst>
          </p:cNvPr>
          <p:cNvSpPr/>
          <p:nvPr/>
        </p:nvSpPr>
        <p:spPr>
          <a:xfrm rot="18711305">
            <a:off x="10008292" y="4285320"/>
            <a:ext cx="378941" cy="312925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B4C397-4BC0-4826-8F92-8A74E808E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96" y="523081"/>
            <a:ext cx="680356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DB70C-E4FD-4123-86B6-DED648531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93" y="1253331"/>
            <a:ext cx="3223213" cy="4351338"/>
          </a:xfrm>
        </p:spPr>
      </p:pic>
    </p:spTree>
    <p:extLst>
      <p:ext uri="{BB962C8B-B14F-4D97-AF65-F5344CB8AC3E}">
        <p14:creationId xmlns:p14="http://schemas.microsoft.com/office/powerpoint/2010/main" val="16270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ECFC71-E372-40DD-8412-BC614D1DBB46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public void 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    move();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}</a:t>
            </a:r>
          </a:p>
        </p:txBody>
      </p:sp>
    </p:spTree>
    <p:extLst>
      <p:ext uri="{BB962C8B-B14F-4D97-AF65-F5344CB8AC3E}">
        <p14:creationId xmlns:p14="http://schemas.microsoft.com/office/powerpoint/2010/main" val="183897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07C83-1AB2-4A24-BED3-BE3D1CAFD7AA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</a:t>
            </a:r>
            <a:r>
              <a:rPr lang="en-US" sz="2000" dirty="0">
                <a:solidFill>
                  <a:schemeClr val="bg2"/>
                </a:solidFill>
                <a:highlight>
                  <a:srgbClr val="008000"/>
                </a:highlight>
                <a:latin typeface="OCRA" panose="02000509000000000000" pitchFamily="49" charset="0"/>
              </a:rPr>
              <a:t>public void 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    move();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}</a:t>
            </a:r>
          </a:p>
        </p:txBody>
      </p:sp>
    </p:spTree>
    <p:extLst>
      <p:ext uri="{BB962C8B-B14F-4D97-AF65-F5344CB8AC3E}">
        <p14:creationId xmlns:p14="http://schemas.microsoft.com/office/powerpoint/2010/main" val="107702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07C83-1AB2-4A24-BED3-BE3D1CAFD7AA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</a:t>
            </a:r>
            <a:r>
              <a:rPr lang="en-US" sz="2000" dirty="0">
                <a:solidFill>
                  <a:schemeClr val="bg2"/>
                </a:solidFill>
                <a:highlight>
                  <a:srgbClr val="008000"/>
                </a:highlight>
                <a:latin typeface="OCRA" panose="02000509000000000000" pitchFamily="49" charset="0"/>
              </a:rPr>
              <a:t>public</a:t>
            </a:r>
            <a:r>
              <a:rPr lang="en-US" sz="2000" dirty="0">
                <a:latin typeface="OCRA" panose="02000509000000000000" pitchFamily="49" charset="0"/>
              </a:rPr>
              <a:t> void 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    move();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}</a:t>
            </a:r>
          </a:p>
        </p:txBody>
      </p:sp>
    </p:spTree>
    <p:extLst>
      <p:ext uri="{BB962C8B-B14F-4D97-AF65-F5344CB8AC3E}">
        <p14:creationId xmlns:p14="http://schemas.microsoft.com/office/powerpoint/2010/main" val="231338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07C83-1AB2-4A24-BED3-BE3D1CAFD7AA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public </a:t>
            </a:r>
            <a:r>
              <a:rPr lang="en-US" sz="2000" dirty="0">
                <a:solidFill>
                  <a:schemeClr val="bg2"/>
                </a:solidFill>
                <a:highlight>
                  <a:srgbClr val="008000"/>
                </a:highlight>
                <a:latin typeface="OCRA" panose="02000509000000000000" pitchFamily="49" charset="0"/>
              </a:rPr>
              <a:t>void</a:t>
            </a:r>
            <a:r>
              <a:rPr lang="en-US" sz="2000" dirty="0">
                <a:latin typeface="OCRA" panose="02000509000000000000" pitchFamily="49" charset="0"/>
              </a:rPr>
              <a:t> 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    move();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}</a:t>
            </a:r>
          </a:p>
        </p:txBody>
      </p:sp>
    </p:spTree>
    <p:extLst>
      <p:ext uri="{BB962C8B-B14F-4D97-AF65-F5344CB8AC3E}">
        <p14:creationId xmlns:p14="http://schemas.microsoft.com/office/powerpoint/2010/main" val="1521482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07C83-1AB2-4A24-BED3-BE3D1CAFD7AA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public void </a:t>
            </a:r>
            <a:r>
              <a:rPr lang="en-US" sz="2000" dirty="0">
                <a:solidFill>
                  <a:schemeClr val="bg2"/>
                </a:solidFill>
                <a:highlight>
                  <a:srgbClr val="008000"/>
                </a:highlight>
                <a:latin typeface="OCRA" panose="02000509000000000000" pitchFamily="49" charset="0"/>
              </a:rPr>
              <a:t>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    move();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}</a:t>
            </a:r>
          </a:p>
        </p:txBody>
      </p:sp>
    </p:spTree>
    <p:extLst>
      <p:ext uri="{BB962C8B-B14F-4D97-AF65-F5344CB8AC3E}">
        <p14:creationId xmlns:p14="http://schemas.microsoft.com/office/powerpoint/2010/main" val="28825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07C83-1AB2-4A24-BED3-BE3D1CAFD7AA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public void 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    move();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}</a:t>
            </a:r>
          </a:p>
        </p:txBody>
      </p:sp>
    </p:spTree>
    <p:extLst>
      <p:ext uri="{BB962C8B-B14F-4D97-AF65-F5344CB8AC3E}">
        <p14:creationId xmlns:p14="http://schemas.microsoft.com/office/powerpoint/2010/main" val="285188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07C83-1AB2-4A24-BED3-BE3D1CAFD7AA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public void 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</a:t>
            </a:r>
            <a:r>
              <a:rPr lang="en-US" sz="2000" dirty="0">
                <a:solidFill>
                  <a:schemeClr val="bg2"/>
                </a:solidFill>
                <a:highlight>
                  <a:srgbClr val="008000"/>
                </a:highlight>
                <a:latin typeface="OCRA" panose="020005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    move();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</a:t>
            </a:r>
            <a:r>
              <a:rPr lang="en-US" sz="2000" dirty="0">
                <a:solidFill>
                  <a:schemeClr val="bg2"/>
                </a:solidFill>
                <a:highlight>
                  <a:srgbClr val="008000"/>
                </a:highlight>
                <a:latin typeface="OCRA" panose="02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07C83-1AB2-4A24-BED3-BE3D1CAFD7AA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public void 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    move();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}</a:t>
            </a:r>
          </a:p>
        </p:txBody>
      </p:sp>
    </p:spTree>
    <p:extLst>
      <p:ext uri="{BB962C8B-B14F-4D97-AF65-F5344CB8AC3E}">
        <p14:creationId xmlns:p14="http://schemas.microsoft.com/office/powerpoint/2010/main" val="2604060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07C83-1AB2-4A24-BED3-BE3D1CAFD7AA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public void 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    </a:t>
            </a:r>
            <a:r>
              <a:rPr lang="en-US" sz="2000" dirty="0">
                <a:solidFill>
                  <a:schemeClr val="bg2"/>
                </a:solidFill>
                <a:highlight>
                  <a:srgbClr val="008000"/>
                </a:highlight>
                <a:latin typeface="OCRA" panose="02000509000000000000" pitchFamily="49" charset="0"/>
              </a:rPr>
              <a:t>move</a:t>
            </a:r>
            <a:r>
              <a:rPr lang="en-US" sz="2000" dirty="0">
                <a:latin typeface="OCRA" panose="02000509000000000000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}</a:t>
            </a:r>
          </a:p>
        </p:txBody>
      </p:sp>
    </p:spTree>
    <p:extLst>
      <p:ext uri="{BB962C8B-B14F-4D97-AF65-F5344CB8AC3E}">
        <p14:creationId xmlns:p14="http://schemas.microsoft.com/office/powerpoint/2010/main" val="12730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07C83-1AB2-4A24-BED3-BE3D1CAFD7AA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public void 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    move</a:t>
            </a:r>
            <a:r>
              <a:rPr lang="en-US" sz="2000" dirty="0">
                <a:solidFill>
                  <a:schemeClr val="bg2"/>
                </a:solidFill>
                <a:highlight>
                  <a:srgbClr val="008000"/>
                </a:highlight>
                <a:latin typeface="OCRA" panose="02000509000000000000" pitchFamily="49" charset="0"/>
              </a:rPr>
              <a:t>()</a:t>
            </a:r>
            <a:r>
              <a:rPr lang="en-US" sz="2000" dirty="0">
                <a:latin typeface="OCRA" panose="02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}</a:t>
            </a:r>
          </a:p>
        </p:txBody>
      </p:sp>
    </p:spTree>
    <p:extLst>
      <p:ext uri="{BB962C8B-B14F-4D97-AF65-F5344CB8AC3E}">
        <p14:creationId xmlns:p14="http://schemas.microsoft.com/office/powerpoint/2010/main" val="51075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DB70C-E4FD-4123-86B6-DED648531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93" y="1253331"/>
            <a:ext cx="3223213" cy="4351338"/>
          </a:xfrm>
        </p:spPr>
      </p:pic>
      <p:pic>
        <p:nvPicPr>
          <p:cNvPr id="4" name="ZombieMedGroan">
            <a:hlinkClick r:id="" action="ppaction://media"/>
            <a:extLst>
              <a:ext uri="{FF2B5EF4-FFF2-40B4-BE49-F238E27FC236}">
                <a16:creationId xmlns:a16="http://schemas.microsoft.com/office/drawing/2014/main" id="{26FAABC7-84A7-47C7-8E04-CC575778E7F5}"/>
              </a:ext>
            </a:extLst>
          </p:cNvPr>
          <p:cNvPicPr>
            <a:picLocks noChangeAspect="1"/>
          </p:cNvPicPr>
          <p:nvPr>
            <a:audioFile r:link="rId2"/>
            <p:custDataLst>
              <p:tags r:id="rId3"/>
            </p:custDataLst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20243" y="45561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2"/>
    </mc:Choice>
    <mc:Fallback xmlns="">
      <p:transition spd="slow" advTm="2032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07C83-1AB2-4A24-BED3-BE3D1CAFD7AA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public void 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    move()</a:t>
            </a:r>
            <a:r>
              <a:rPr lang="en-US" sz="2000" dirty="0">
                <a:solidFill>
                  <a:schemeClr val="bg2"/>
                </a:solidFill>
                <a:highlight>
                  <a:srgbClr val="008000"/>
                </a:highlight>
                <a:latin typeface="OCRA" panose="02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}</a:t>
            </a:r>
          </a:p>
        </p:txBody>
      </p:sp>
    </p:spTree>
    <p:extLst>
      <p:ext uri="{BB962C8B-B14F-4D97-AF65-F5344CB8AC3E}">
        <p14:creationId xmlns:p14="http://schemas.microsoft.com/office/powerpoint/2010/main" val="1878909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07C83-1AB2-4A24-BED3-BE3D1CAFD7AA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public void 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</a:t>
            </a:r>
            <a:r>
              <a:rPr lang="en-US" sz="2000" dirty="0">
                <a:solidFill>
                  <a:schemeClr val="bg2"/>
                </a:solidFill>
                <a:highlight>
                  <a:srgbClr val="008000"/>
                </a:highlight>
                <a:latin typeface="OCRA" panose="02000509000000000000" pitchFamily="49" charset="0"/>
              </a:rPr>
              <a:t>    </a:t>
            </a:r>
            <a:r>
              <a:rPr lang="en-US" sz="2000" dirty="0">
                <a:latin typeface="OCRA" panose="02000509000000000000" pitchFamily="49" charset="0"/>
              </a:rPr>
              <a:t>move();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}</a:t>
            </a:r>
          </a:p>
        </p:txBody>
      </p:sp>
    </p:spTree>
    <p:extLst>
      <p:ext uri="{BB962C8B-B14F-4D97-AF65-F5344CB8AC3E}">
        <p14:creationId xmlns:p14="http://schemas.microsoft.com/office/powerpoint/2010/main" val="58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07C83-1AB2-4A24-BED3-BE3D1CAFD7AA}"/>
              </a:ext>
            </a:extLst>
          </p:cNvPr>
          <p:cNvSpPr txBox="1">
            <a:spLocks/>
          </p:cNvSpPr>
          <p:nvPr/>
        </p:nvSpPr>
        <p:spPr>
          <a:xfrm>
            <a:off x="4067174" y="2638822"/>
            <a:ext cx="4057651" cy="15803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24. public void plan()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25. {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26.     move();</a:t>
            </a:r>
          </a:p>
          <a:p>
            <a:pPr marL="0" indent="0">
              <a:buNone/>
            </a:pPr>
            <a:r>
              <a:rPr lang="en-US" sz="2000" dirty="0">
                <a:latin typeface="OCRA" panose="02000509000000000000" pitchFamily="49" charset="0"/>
              </a:rPr>
              <a:t>27. }</a:t>
            </a:r>
          </a:p>
        </p:txBody>
      </p:sp>
    </p:spTree>
    <p:extLst>
      <p:ext uri="{BB962C8B-B14F-4D97-AF65-F5344CB8AC3E}">
        <p14:creationId xmlns:p14="http://schemas.microsoft.com/office/powerpoint/2010/main" val="198503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329A-A85F-4CC2-A660-30B8C46B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Your Turn: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Give Karl a Hand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73C0-D8B6-4662-9935-2964AA04E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92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7C18F5-CD84-4A09-A8C8-55DCD69F8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41" y="1275479"/>
            <a:ext cx="8394918" cy="43070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B0C4997-6FA7-45FA-85DB-61AFF0DD8241}"/>
              </a:ext>
            </a:extLst>
          </p:cNvPr>
          <p:cNvSpPr/>
          <p:nvPr/>
        </p:nvSpPr>
        <p:spPr>
          <a:xfrm rot="5400000">
            <a:off x="6062992" y="2852138"/>
            <a:ext cx="378941" cy="312925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DB70C-E4FD-4123-86B6-DED648531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68" y="1253331"/>
            <a:ext cx="3221663" cy="4351338"/>
          </a:xfrm>
        </p:spPr>
      </p:pic>
      <p:pic>
        <p:nvPicPr>
          <p:cNvPr id="3" name="ZombieMedGroan">
            <a:hlinkClick r:id="" action="ppaction://media"/>
            <a:extLst>
              <a:ext uri="{FF2B5EF4-FFF2-40B4-BE49-F238E27FC236}">
                <a16:creationId xmlns:a16="http://schemas.microsoft.com/office/drawing/2014/main" id="{B8C0EEA4-49DD-4E7C-AE21-1C0133240710}"/>
              </a:ext>
            </a:extLst>
          </p:cNvPr>
          <p:cNvPicPr>
            <a:picLocks noChangeAspect="1"/>
          </p:cNvPicPr>
          <p:nvPr>
            <a:audioFile r:link="rId3"/>
            <p:custDataLst>
              <p:tags r:id="rId4"/>
            </p:custDataLst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463150" y="4300659"/>
            <a:ext cx="487362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911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2"/>
    </mc:Choice>
    <mc:Fallback xmlns="">
      <p:transition spd="slow" advTm="2032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FF3170-2665-4186-8AE6-B4D415276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410629"/>
            <a:ext cx="5172075" cy="403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5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FF3170-2665-4186-8AE6-B4D415276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409177"/>
            <a:ext cx="5172075" cy="4036741"/>
          </a:xfrm>
          <a:prstGeom prst="rect">
            <a:avLst/>
          </a:prstGeom>
        </p:spPr>
      </p:pic>
      <p:pic>
        <p:nvPicPr>
          <p:cNvPr id="4" name="ZombieGrunt">
            <a:hlinkClick r:id="" action="ppaction://media"/>
            <a:extLst>
              <a:ext uri="{FF2B5EF4-FFF2-40B4-BE49-F238E27FC236}">
                <a16:creationId xmlns:a16="http://schemas.microsoft.com/office/drawing/2014/main" id="{3DC26EE4-495E-4086-B3B9-596FD4F429E1}"/>
              </a:ext>
            </a:extLst>
          </p:cNvPr>
          <p:cNvPicPr>
            <a:picLocks noChangeAspect="1"/>
          </p:cNvPicPr>
          <p:nvPr>
            <a:audioFile r:link="rId2"/>
            <p:custDataLst>
              <p:tags r:id="rId3"/>
            </p:custDataLst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794017" y="342754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0"/>
    </mc:Choice>
    <mc:Fallback xmlns="">
      <p:transition spd="slow" advTm="1210"/>
    </mc:Fallback>
  </mc:AlternateContent>
  <p:timing>
    <p:tnLst>
      <p:par>
        <p:cTn id="1" dur="indefinite" restart="never" nodeType="tmRoot">
          <p:childTnLst>
            <p:audio isNarration="1"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FF3170-2665-4186-8AE6-B4D415276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410629"/>
            <a:ext cx="5172075" cy="4036741"/>
          </a:xfrm>
          <a:prstGeom prst="rect">
            <a:avLst/>
          </a:prstGeom>
        </p:spPr>
      </p:pic>
      <p:pic>
        <p:nvPicPr>
          <p:cNvPr id="2" name="ZombieLongGroan">
            <a:hlinkClick r:id="" action="ppaction://media"/>
            <a:extLst>
              <a:ext uri="{FF2B5EF4-FFF2-40B4-BE49-F238E27FC236}">
                <a16:creationId xmlns:a16="http://schemas.microsoft.com/office/drawing/2014/main" id="{354C82ED-16C6-44CD-BF83-130B07A76A8B}"/>
              </a:ext>
            </a:extLst>
          </p:cNvPr>
          <p:cNvPicPr>
            <a:picLocks noChangeAspect="1"/>
          </p:cNvPicPr>
          <p:nvPr>
            <a:audioFile r:link="rId2"/>
            <p:custDataLst>
              <p:tags r:id="rId3"/>
            </p:custDataLst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794750" y="302736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9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0"/>
    </mc:Choice>
    <mc:Fallback xmlns="">
      <p:transition spd="slow" advTm="3470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329A-A85F-4CC2-A660-30B8C46B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Helping Karl: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86726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C261-1062-4091-87EF-4F753EAFC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045" y="4025346"/>
            <a:ext cx="4841755" cy="119565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Download </a:t>
            </a:r>
            <a:r>
              <a:rPr lang="en-US" sz="2000" dirty="0" err="1"/>
              <a:t>Greenfoot</a:t>
            </a:r>
            <a:r>
              <a:rPr lang="en-US" sz="2000" dirty="0"/>
              <a:t> here: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https://www.greenfoot.org/download</a:t>
            </a:r>
          </a:p>
        </p:txBody>
      </p:sp>
      <p:pic>
        <p:nvPicPr>
          <p:cNvPr id="1026" name="Picture 2" descr="greenfoot-icon-256-shadow.png">
            <a:hlinkClick r:id="rId2"/>
            <a:extLst>
              <a:ext uri="{FF2B5EF4-FFF2-40B4-BE49-F238E27FC236}">
                <a16:creationId xmlns:a16="http://schemas.microsoft.com/office/drawing/2014/main" id="{8E0D2BC3-C0D1-4A1B-8F8C-8308ED78A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22" y="158694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EAF7CB-E1E6-4E36-8564-E96C3150B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20537"/>
            <a:ext cx="5673845" cy="50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7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5ECE81-2478-4D54-BAD8-1E630677C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62" y="1211580"/>
            <a:ext cx="6273676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27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|embedded=true|audioOnly=true|recordStart=0|recordEnd=2033|recordLength=2033|start=0|end=2033|audioFormat={00000001-0000-0010-8000-00AA00389B71}|audioRate=44100|muted=false|volume=0.8|fadeIn=0|fadeOut=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|embedded=true|audioOnly=true|recordStart=0|recordEnd=1210|recordLength=1210|start=0|end=1210|audioFormat={00000001-0000-0010-8000-00AA00389B71}|audioRate=44100|muted=false|volume=0.8|fadeIn=0|fadeOut=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|embedded=true|audioOnly=true|recordStart=0|recordEnd=3471|recordLength=3471|start=0|end=3471|audioFormat={00000001-0000-0010-8000-00AA00389B71}|audioRate=44100|muted=false|volume=0.8|fadeIn=0|fadeOut=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FIRSTDELAY" val="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|embedded=true|audioOnly=true|recordStart=0|recordEnd=2033|recordLength=2033|start=0|end=2033|audioFormat={00000001-0000-0010-8000-00AA00389B71}|audioRate=44100|muted=false|volume=0.8|fadeIn=0|fadeOut=0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444026"/>
      </a:dk1>
      <a:lt1>
        <a:srgbClr val="444026"/>
      </a:lt1>
      <a:dk2>
        <a:srgbClr val="739A28"/>
      </a:dk2>
      <a:lt2>
        <a:srgbClr val="BBB487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2">
      <a:majorFont>
        <a:latin typeface="Rockwell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259</Words>
  <Application>Microsoft Office PowerPoint</Application>
  <PresentationFormat>Widescreen</PresentationFormat>
  <Paragraphs>60</Paragraphs>
  <Slides>35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OCRA</vt:lpstr>
      <vt:lpstr>Rockwell</vt:lpstr>
      <vt:lpstr>Office Theme</vt:lpstr>
      <vt:lpstr>Your Zombie and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Helping Karl: 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Karl: A Classy Zombie</vt:lpstr>
      <vt:lpstr>PowerPoint Presentation</vt:lpstr>
      <vt:lpstr>Karl: A "Man" with a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Turn: Give Karl a Hand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Dahlem, Brian</dc:creator>
  <cp:lastModifiedBy>Dahlem, Brian</cp:lastModifiedBy>
  <cp:revision>27</cp:revision>
  <cp:lastPrinted>2020-07-24T15:13:10Z</cp:lastPrinted>
  <dcterms:created xsi:type="dcterms:W3CDTF">2017-05-12T02:33:59Z</dcterms:created>
  <dcterms:modified xsi:type="dcterms:W3CDTF">2020-07-24T15:49:54Z</dcterms:modified>
</cp:coreProperties>
</file>