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CF7990-3B97-46F4-AA40-F272721911ED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6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3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9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0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9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4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EED6B-CDE2-49FB-8884-3069C918F867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30531" y="2859579"/>
            <a:ext cx="1978429" cy="148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 Panel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Environment: Raspberry Pi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99317" y="1184247"/>
            <a:ext cx="1978429" cy="15046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4836" y="3250276"/>
            <a:ext cx="50707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7065814" y="2688850"/>
            <a:ext cx="8313" cy="5614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309657" y="2683306"/>
            <a:ext cx="8313" cy="5614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542415" y="2683309"/>
            <a:ext cx="8313" cy="5614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786255" y="2686078"/>
            <a:ext cx="8313" cy="5614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074427" y="2683310"/>
            <a:ext cx="8313" cy="5614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343208" y="2677766"/>
            <a:ext cx="8313" cy="5614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634153" y="2677769"/>
            <a:ext cx="8313" cy="5614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919556" y="2680538"/>
            <a:ext cx="8313" cy="5614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71012" y="5245331"/>
            <a:ext cx="1255222" cy="989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 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82046" y="5241490"/>
            <a:ext cx="1255222" cy="989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 2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54539" y="5241489"/>
            <a:ext cx="1255222" cy="989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 3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27032" y="5241489"/>
            <a:ext cx="1255222" cy="989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 4</a:t>
            </a:r>
            <a:endParaRPr lang="zh-TW" altLang="en-US" dirty="0"/>
          </a:p>
        </p:txBody>
      </p:sp>
      <p:cxnSp>
        <p:nvCxnSpPr>
          <p:cNvPr id="26" name="肘形接點 25"/>
          <p:cNvCxnSpPr>
            <a:stCxn id="18" idx="0"/>
            <a:endCxn id="8" idx="2"/>
          </p:cNvCxnSpPr>
          <p:nvPr/>
        </p:nvCxnSpPr>
        <p:spPr>
          <a:xfrm rot="5400000" flipH="1" flipV="1">
            <a:off x="6249093" y="3514207"/>
            <a:ext cx="1080655" cy="2381595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9" idx="0"/>
            <a:endCxn id="8" idx="2"/>
          </p:cNvCxnSpPr>
          <p:nvPr/>
        </p:nvCxnSpPr>
        <p:spPr>
          <a:xfrm rot="5400000" flipH="1" flipV="1">
            <a:off x="7106530" y="4367803"/>
            <a:ext cx="1076814" cy="670561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0" idx="0"/>
            <a:endCxn id="8" idx="2"/>
          </p:cNvCxnSpPr>
          <p:nvPr/>
        </p:nvCxnSpPr>
        <p:spPr>
          <a:xfrm rot="16200000" flipV="1">
            <a:off x="7892778" y="4252117"/>
            <a:ext cx="1076813" cy="901932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1" idx="0"/>
            <a:endCxn id="8" idx="2"/>
          </p:cNvCxnSpPr>
          <p:nvPr/>
        </p:nvCxnSpPr>
        <p:spPr>
          <a:xfrm rot="16200000" flipV="1">
            <a:off x="8679025" y="3465870"/>
            <a:ext cx="1076813" cy="2474425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5" idx="3"/>
            <a:endCxn id="7" idx="1"/>
          </p:cNvCxnSpPr>
          <p:nvPr/>
        </p:nvCxnSpPr>
        <p:spPr>
          <a:xfrm flipV="1">
            <a:off x="3108960" y="1936549"/>
            <a:ext cx="3890357" cy="1667019"/>
          </a:xfrm>
          <a:prstGeom prst="bentConnector3">
            <a:avLst>
              <a:gd name="adj1" fmla="val 48932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125267" y="194160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I2C / MDCMDIO</a:t>
            </a:r>
          </a:p>
          <a:p>
            <a:pPr algn="ctr"/>
            <a:r>
              <a:rPr lang="en-US" altLang="zh-TW" dirty="0" smtClean="0"/>
              <a:t>Control Path</a:t>
            </a:r>
            <a:endParaRPr lang="zh-TW" altLang="en-US" dirty="0"/>
          </a:p>
        </p:txBody>
      </p:sp>
      <p:cxnSp>
        <p:nvCxnSpPr>
          <p:cNvPr id="43" name="肘形接點 42"/>
          <p:cNvCxnSpPr>
            <a:stCxn id="5" idx="2"/>
            <a:endCxn id="18" idx="2"/>
          </p:cNvCxnSpPr>
          <p:nvPr/>
        </p:nvCxnSpPr>
        <p:spPr>
          <a:xfrm rot="16200000" flipH="1">
            <a:off x="2915690" y="3551612"/>
            <a:ext cx="1886989" cy="3478877"/>
          </a:xfrm>
          <a:prstGeom prst="bentConnector3">
            <a:avLst>
              <a:gd name="adj1" fmla="val 112115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5" idx="2"/>
            <a:endCxn id="19" idx="2"/>
          </p:cNvCxnSpPr>
          <p:nvPr/>
        </p:nvCxnSpPr>
        <p:spPr>
          <a:xfrm rot="16200000" flipH="1">
            <a:off x="3773127" y="2694175"/>
            <a:ext cx="1883148" cy="5189911"/>
          </a:xfrm>
          <a:prstGeom prst="bentConnector3">
            <a:avLst>
              <a:gd name="adj1" fmla="val 112139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5" idx="2"/>
            <a:endCxn id="20" idx="2"/>
          </p:cNvCxnSpPr>
          <p:nvPr/>
        </p:nvCxnSpPr>
        <p:spPr>
          <a:xfrm rot="16200000" flipH="1">
            <a:off x="4559375" y="1907928"/>
            <a:ext cx="1883147" cy="6762404"/>
          </a:xfrm>
          <a:prstGeom prst="bentConnector3">
            <a:avLst>
              <a:gd name="adj1" fmla="val 112139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5" idx="2"/>
            <a:endCxn id="21" idx="2"/>
          </p:cNvCxnSpPr>
          <p:nvPr/>
        </p:nvCxnSpPr>
        <p:spPr>
          <a:xfrm rot="16200000" flipH="1">
            <a:off x="5345621" y="1121681"/>
            <a:ext cx="1883147" cy="8334897"/>
          </a:xfrm>
          <a:prstGeom prst="bentConnector3">
            <a:avLst>
              <a:gd name="adj1" fmla="val 112139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997568" y="5085921"/>
            <a:ext cx="19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r>
              <a:rPr lang="en-US" altLang="zh-TW" dirty="0" smtClean="0"/>
              <a:t> – Control Path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986059" y="2769612"/>
            <a:ext cx="21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Ethernet – Data Path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982987" y="4347553"/>
            <a:ext cx="21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Ethernet – Data 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95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Control Path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8" y="1142129"/>
            <a:ext cx="5163271" cy="5372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18" y="1422165"/>
            <a:ext cx="3238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Control Panel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43856" y="1826708"/>
            <a:ext cx="2145551" cy="65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Environment configuration abstraction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43856" y="2540449"/>
            <a:ext cx="4249269" cy="424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Configuration </a:t>
            </a:r>
            <a:r>
              <a:rPr lang="en-US" altLang="zh-TW" sz="1400" dirty="0"/>
              <a:t>T</a:t>
            </a:r>
            <a:r>
              <a:rPr lang="en-US" altLang="zh-TW" sz="1400" dirty="0" smtClean="0"/>
              <a:t>ranslation Layer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855148" y="1826862"/>
            <a:ext cx="2037977" cy="65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Analyzing </a:t>
            </a:r>
            <a:r>
              <a:rPr lang="en-US" altLang="zh-TW" sz="1400" dirty="0" smtClean="0"/>
              <a:t>configuration</a:t>
            </a:r>
            <a:endParaRPr lang="en-US" altLang="zh-TW" sz="1400" dirty="0" smtClean="0"/>
          </a:p>
        </p:txBody>
      </p:sp>
      <p:sp>
        <p:nvSpPr>
          <p:cNvPr id="8" name="矩形 7"/>
          <p:cNvSpPr/>
          <p:nvPr/>
        </p:nvSpPr>
        <p:spPr>
          <a:xfrm>
            <a:off x="3643857" y="3023654"/>
            <a:ext cx="4249268" cy="717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Platform-based</a:t>
            </a:r>
          </a:p>
          <a:p>
            <a:pPr algn="ctr"/>
            <a:r>
              <a:rPr lang="en-US" altLang="zh-TW" sz="1400" dirty="0"/>
              <a:t>e</a:t>
            </a:r>
            <a:r>
              <a:rPr lang="en-US" altLang="zh-TW" sz="1400" dirty="0" smtClean="0"/>
              <a:t>nvironment configuration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643856" y="3799705"/>
            <a:ext cx="4249269" cy="379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Control Panel Core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652169" y="4237909"/>
            <a:ext cx="1365621" cy="869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DUT communicating</a:t>
            </a:r>
          </a:p>
          <a:p>
            <a:pPr algn="ctr"/>
            <a:r>
              <a:rPr lang="en-US" altLang="zh-TW" sz="1400" dirty="0" smtClean="0"/>
              <a:t>Feature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093992" y="4237909"/>
            <a:ext cx="1365621" cy="182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Analyzing Core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544780" y="4237908"/>
            <a:ext cx="1348346" cy="1822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Report Generator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652169" y="5190795"/>
            <a:ext cx="1365621" cy="869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Test Platform </a:t>
            </a:r>
            <a:r>
              <a:rPr lang="en-US" altLang="zh-TW" sz="1400" dirty="0" smtClean="0"/>
              <a:t>communicating</a:t>
            </a:r>
          </a:p>
          <a:p>
            <a:pPr algn="ctr"/>
            <a:r>
              <a:rPr lang="en-US" altLang="zh-TW" sz="1400" dirty="0" smtClean="0"/>
              <a:t>Feature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716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62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Environment: Raspberry Pi</vt:lpstr>
      <vt:lpstr>Control Path</vt:lpstr>
      <vt:lpstr>Control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ARGO You</dc:creator>
  <cp:lastModifiedBy>ARGO You</cp:lastModifiedBy>
  <cp:revision>22</cp:revision>
  <dcterms:created xsi:type="dcterms:W3CDTF">2021-06-07T03:05:08Z</dcterms:created>
  <dcterms:modified xsi:type="dcterms:W3CDTF">2021-06-09T05:10:56Z</dcterms:modified>
</cp:coreProperties>
</file>