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CF7990-3B97-46F4-AA40-F272721911ED}">
          <p14:sldIdLst>
            <p14:sldId id="260"/>
            <p14:sldId id="259"/>
            <p14:sldId id="258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6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3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4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ED6B-CDE2-49FB-8884-3069C918F867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AutoTest</a:t>
            </a:r>
            <a:r>
              <a:rPr lang="en-US" altLang="zh-TW" dirty="0" smtClean="0"/>
              <a:t> Platform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5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Control Panel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3624" y="1762700"/>
            <a:ext cx="2145551" cy="65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Environment configuration abstraction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073624" y="2446052"/>
            <a:ext cx="4249269" cy="424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Configuration </a:t>
            </a:r>
            <a:r>
              <a:rPr lang="en-US" altLang="zh-TW" sz="1400" dirty="0"/>
              <a:t>T</a:t>
            </a:r>
            <a:r>
              <a:rPr lang="en-US" altLang="zh-TW" sz="1400" dirty="0" smtClean="0"/>
              <a:t>ranslation Layer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284914" y="1758630"/>
            <a:ext cx="2037977" cy="65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Analyzing configuration</a:t>
            </a:r>
          </a:p>
        </p:txBody>
      </p:sp>
      <p:sp>
        <p:nvSpPr>
          <p:cNvPr id="8" name="矩形 7"/>
          <p:cNvSpPr/>
          <p:nvPr/>
        </p:nvSpPr>
        <p:spPr>
          <a:xfrm>
            <a:off x="4073624" y="2960277"/>
            <a:ext cx="4249268" cy="717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Platform-based</a:t>
            </a:r>
          </a:p>
          <a:p>
            <a:pPr algn="ctr"/>
            <a:r>
              <a:rPr lang="en-US" altLang="zh-TW" sz="1400" dirty="0"/>
              <a:t>e</a:t>
            </a:r>
            <a:r>
              <a:rPr lang="en-US" altLang="zh-TW" sz="1400" dirty="0" smtClean="0"/>
              <a:t>nvironment configuration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073624" y="3735697"/>
            <a:ext cx="4249269" cy="379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Control Panel Core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081937" y="4173901"/>
            <a:ext cx="1365621" cy="86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DUT communicating</a:t>
            </a:r>
          </a:p>
          <a:p>
            <a:pPr algn="ctr"/>
            <a:r>
              <a:rPr lang="en-US" altLang="zh-TW" sz="1400" dirty="0" smtClean="0"/>
              <a:t>Feature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523760" y="4173901"/>
            <a:ext cx="1365621" cy="182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Analyzing Core</a:t>
            </a:r>
          </a:p>
          <a:p>
            <a:pPr algn="ctr"/>
            <a:r>
              <a:rPr lang="en-US" altLang="zh-TW" sz="1400" dirty="0" smtClean="0"/>
              <a:t>(ICMP core)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965582" y="4173902"/>
            <a:ext cx="1357309" cy="182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Report Generator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81937" y="5126787"/>
            <a:ext cx="1365621" cy="86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Test Platform communicating</a:t>
            </a:r>
          </a:p>
          <a:p>
            <a:pPr algn="ctr"/>
            <a:r>
              <a:rPr lang="en-US" altLang="zh-TW" sz="1400" dirty="0" smtClean="0"/>
              <a:t>Feature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71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Control Path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8" y="1142129"/>
            <a:ext cx="5163271" cy="5372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18" y="1422165"/>
            <a:ext cx="3238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6703" y="-174722"/>
            <a:ext cx="10515600" cy="1325563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tructure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9013377" y="123555"/>
            <a:ext cx="2528252" cy="3834854"/>
            <a:chOff x="191193" y="1014153"/>
            <a:chExt cx="2061556" cy="3126969"/>
          </a:xfrm>
        </p:grpSpPr>
        <p:sp>
          <p:nvSpPr>
            <p:cNvPr id="5" name="矩形 4"/>
            <p:cNvSpPr/>
            <p:nvPr/>
          </p:nvSpPr>
          <p:spPr>
            <a:xfrm>
              <a:off x="191193" y="1014153"/>
              <a:ext cx="2061556" cy="31269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74320" y="1113905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config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0160" y="1620278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70161" y="2118549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0161" y="2614699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0161" y="3107455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3" y="3600211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15636" y="1649957"/>
              <a:ext cx="165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fw_config.ini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15636" y="2143248"/>
              <a:ext cx="165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ip_config.ini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70160" y="2648940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switch_config.ini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70160" y="3142615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control_config.ini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70160" y="3609224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testcase_config.ini</a:t>
              </a:r>
              <a:endParaRPr lang="zh-TW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5414866" y="1902956"/>
            <a:ext cx="1329440" cy="1251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RTK Auto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Switch Tool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8" name="Picture 4" descr="Electronic components, pi, rasberry, raspberr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4" y="3667599"/>
            <a:ext cx="1108227" cy="11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Electronic components, pi, rasberry, raspberr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5" y="4723919"/>
            <a:ext cx="1108227" cy="11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7331824" y="2248501"/>
            <a:ext cx="1305099" cy="1703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FW1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FW2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FW3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肘形接點 108"/>
          <p:cNvCxnSpPr>
            <a:stCxn id="51" idx="3"/>
          </p:cNvCxnSpPr>
          <p:nvPr/>
        </p:nvCxnSpPr>
        <p:spPr>
          <a:xfrm flipV="1">
            <a:off x="2724631" y="1306706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813387" y="4407115"/>
            <a:ext cx="8475243" cy="1395053"/>
            <a:chOff x="813387" y="4407115"/>
            <a:chExt cx="8475243" cy="1395053"/>
          </a:xfrm>
        </p:grpSpPr>
        <p:cxnSp>
          <p:nvCxnSpPr>
            <p:cNvPr id="63" name="肘形接點 62"/>
            <p:cNvCxnSpPr/>
            <p:nvPr/>
          </p:nvCxnSpPr>
          <p:spPr>
            <a:xfrm flipV="1">
              <a:off x="1252706" y="5212080"/>
              <a:ext cx="8035924" cy="2631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/>
            <p:nvPr/>
          </p:nvCxnSpPr>
          <p:spPr>
            <a:xfrm>
              <a:off x="1263533" y="4407115"/>
              <a:ext cx="3745998" cy="1071464"/>
            </a:xfrm>
            <a:prstGeom prst="bentConnector3">
              <a:avLst>
                <a:gd name="adj1" fmla="val 65978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813387" y="5494391"/>
              <a:ext cx="5750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/>
                <a:t>將</a:t>
              </a:r>
              <a:r>
                <a:rPr lang="en-US" altLang="zh-TW" sz="1400" dirty="0" smtClean="0"/>
                <a:t>client source code</a:t>
              </a:r>
              <a:r>
                <a:rPr lang="zh-TW" altLang="en-US" sz="1400" dirty="0" smtClean="0"/>
                <a:t>傳</a:t>
              </a:r>
              <a:r>
                <a:rPr lang="zh-TW" altLang="en-US" sz="1400" dirty="0"/>
                <a:t>到</a:t>
              </a:r>
              <a:r>
                <a:rPr lang="en-US" altLang="zh-TW" sz="1400" dirty="0" smtClean="0"/>
                <a:t>pi</a:t>
              </a:r>
              <a:r>
                <a:rPr lang="zh-TW" altLang="en-US" sz="1400" dirty="0" smtClean="0"/>
                <a:t>，完成</a:t>
              </a:r>
              <a:r>
                <a:rPr lang="en-US" altLang="zh-TW" sz="1400" dirty="0" err="1" smtClean="0"/>
                <a:t>ip</a:t>
              </a:r>
              <a:r>
                <a:rPr lang="zh-TW" altLang="en-US" sz="1400" dirty="0" smtClean="0"/>
                <a:t>設定後，再使</a:t>
              </a:r>
              <a:r>
                <a:rPr lang="zh-TW" altLang="en-US" sz="1400" dirty="0"/>
                <a:t>兩台</a:t>
              </a:r>
              <a:r>
                <a:rPr lang="en-US" altLang="zh-TW" sz="1400" dirty="0"/>
                <a:t>pi</a:t>
              </a:r>
              <a:r>
                <a:rPr lang="zh-TW" altLang="en-US" sz="1400" dirty="0" smtClean="0"/>
                <a:t>互</a:t>
              </a:r>
              <a:r>
                <a:rPr lang="en-US" altLang="zh-TW" sz="1400" dirty="0" smtClean="0"/>
                <a:t>ping</a:t>
              </a:r>
              <a:endParaRPr lang="en-US" altLang="zh-TW" sz="1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328381" y="3703627"/>
            <a:ext cx="2686687" cy="371356"/>
            <a:chOff x="1328381" y="3703627"/>
            <a:chExt cx="2686687" cy="371356"/>
          </a:xfrm>
        </p:grpSpPr>
        <p:cxnSp>
          <p:nvCxnSpPr>
            <p:cNvPr id="118" name="直線接點 117"/>
            <p:cNvCxnSpPr/>
            <p:nvPr/>
          </p:nvCxnSpPr>
          <p:spPr>
            <a:xfrm>
              <a:off x="1328381" y="4074983"/>
              <a:ext cx="268668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1457820" y="3703627"/>
              <a:ext cx="21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Ethernet – Data Path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18533" y="4702794"/>
            <a:ext cx="2672188" cy="407005"/>
            <a:chOff x="1318533" y="4702794"/>
            <a:chExt cx="2672188" cy="407005"/>
          </a:xfrm>
        </p:grpSpPr>
        <p:cxnSp>
          <p:nvCxnSpPr>
            <p:cNvPr id="121" name="直線接點 120"/>
            <p:cNvCxnSpPr/>
            <p:nvPr/>
          </p:nvCxnSpPr>
          <p:spPr>
            <a:xfrm flipV="1">
              <a:off x="1318533" y="5109517"/>
              <a:ext cx="2672188" cy="28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471658" y="4702794"/>
              <a:ext cx="21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Ethernet – Data Path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331825" y="698831"/>
            <a:ext cx="1552112" cy="4070712"/>
            <a:chOff x="7331825" y="698831"/>
            <a:chExt cx="1552112" cy="4070712"/>
          </a:xfrm>
        </p:grpSpPr>
        <p:sp>
          <p:nvSpPr>
            <p:cNvPr id="47" name="矩形 46"/>
            <p:cNvSpPr/>
            <p:nvPr/>
          </p:nvSpPr>
          <p:spPr>
            <a:xfrm>
              <a:off x="7331825" y="698831"/>
              <a:ext cx="1305099" cy="10640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CLE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4" name="肘形接點 1043"/>
            <p:cNvCxnSpPr>
              <a:stCxn id="47" idx="1"/>
            </p:cNvCxnSpPr>
            <p:nvPr/>
          </p:nvCxnSpPr>
          <p:spPr>
            <a:xfrm rot="10800000" flipH="1" flipV="1">
              <a:off x="7331825" y="1230845"/>
              <a:ext cx="1552112" cy="3538698"/>
            </a:xfrm>
            <a:prstGeom prst="bentConnector4">
              <a:avLst>
                <a:gd name="adj1" fmla="val -16870"/>
                <a:gd name="adj2" fmla="val 88760"/>
              </a:avLst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046" name="直線單箭頭接點 1045"/>
          <p:cNvCxnSpPr>
            <a:stCxn id="59" idx="0"/>
            <a:endCxn id="47" idx="2"/>
          </p:cNvCxnSpPr>
          <p:nvPr/>
        </p:nvCxnSpPr>
        <p:spPr>
          <a:xfrm flipV="1">
            <a:off x="7984374" y="1762859"/>
            <a:ext cx="1" cy="48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-40455" y="4528688"/>
            <a:ext cx="94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PC2</a:t>
            </a:r>
            <a:endParaRPr lang="zh-TW" altLang="en-US" sz="1400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-40456" y="5609718"/>
            <a:ext cx="94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PC1</a:t>
            </a:r>
            <a:endParaRPr lang="zh-TW" altLang="en-US" sz="1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8875620" y="2040982"/>
            <a:ext cx="2787130" cy="4685516"/>
            <a:chOff x="8875620" y="2040982"/>
            <a:chExt cx="2787130" cy="4685516"/>
          </a:xfrm>
        </p:grpSpPr>
        <p:pic>
          <p:nvPicPr>
            <p:cNvPr id="1026" name="Picture 2" descr="Computer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620" y="3939368"/>
              <a:ext cx="2787130" cy="278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/>
            <p:cNvSpPr txBox="1"/>
            <p:nvPr/>
          </p:nvSpPr>
          <p:spPr>
            <a:xfrm>
              <a:off x="9142811" y="4283925"/>
              <a:ext cx="226937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smtClean="0"/>
                <a:t>Control.py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 smtClean="0"/>
                <a:t>設定各種</a:t>
              </a:r>
              <a:r>
                <a:rPr lang="en-US" altLang="zh-TW" sz="1300" dirty="0" err="1" smtClean="0"/>
                <a:t>config</a:t>
              </a: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/>
                <a:t>把</a:t>
              </a:r>
              <a:r>
                <a:rPr lang="en-US" altLang="zh-TW" sz="1300" dirty="0" err="1" smtClean="0"/>
                <a:t>fw</a:t>
              </a:r>
              <a:r>
                <a:rPr lang="zh-TW" altLang="en-US" sz="1300" dirty="0" smtClean="0"/>
                <a:t>燒進</a:t>
              </a:r>
              <a:r>
                <a:rPr lang="en-US" altLang="zh-TW" sz="1300" dirty="0" smtClean="0"/>
                <a:t>DUT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 smtClean="0"/>
                <a:t>設定</a:t>
              </a:r>
              <a:r>
                <a:rPr lang="en-US" altLang="zh-TW" sz="1300" dirty="0" smtClean="0"/>
                <a:t>switch port </a:t>
              </a:r>
              <a:r>
                <a:rPr lang="en-US" altLang="zh-TW" sz="1300" dirty="0" err="1" smtClean="0"/>
                <a:t>vlan</a:t>
              </a:r>
              <a:r>
                <a:rPr lang="en-US" altLang="zh-TW" sz="1300" dirty="0" smtClean="0"/>
                <a:t> 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/>
                <a:t>將</a:t>
              </a:r>
              <a:r>
                <a:rPr lang="en-US" altLang="zh-TW" sz="1300" dirty="0" err="1"/>
                <a:t>ip</a:t>
              </a:r>
              <a:r>
                <a:rPr lang="zh-TW" altLang="en-US" sz="1300" dirty="0"/>
                <a:t>設定檔傳</a:t>
              </a:r>
              <a:r>
                <a:rPr lang="zh-TW" altLang="en-US" sz="1300" dirty="0" smtClean="0"/>
                <a:t>到</a:t>
              </a:r>
              <a:r>
                <a:rPr lang="en-US" altLang="zh-TW" sz="1300" dirty="0" smtClean="0"/>
                <a:t>pi</a:t>
              </a:r>
              <a:r>
                <a:rPr lang="zh-TW" altLang="en-US" sz="1300" dirty="0" smtClean="0"/>
                <a:t>，並使兩台</a:t>
              </a:r>
              <a:r>
                <a:rPr lang="en-US" altLang="zh-TW" sz="1300" dirty="0" smtClean="0"/>
                <a:t>pi</a:t>
              </a:r>
              <a:r>
                <a:rPr lang="zh-TW" altLang="en-US" sz="1300" dirty="0" smtClean="0"/>
                <a:t>互相</a:t>
              </a:r>
              <a:r>
                <a:rPr lang="en-US" altLang="zh-TW" sz="1300" dirty="0" smtClean="0"/>
                <a:t>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Analyze </a:t>
              </a:r>
              <a:r>
                <a:rPr lang="zh-TW" altLang="en-US" sz="1300" dirty="0" smtClean="0"/>
                <a:t>回傳結果</a:t>
              </a: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TW" altLang="en-US" sz="1300" dirty="0"/>
            </a:p>
          </p:txBody>
        </p:sp>
        <p:cxnSp>
          <p:nvCxnSpPr>
            <p:cNvPr id="172" name="肘形接點 171"/>
            <p:cNvCxnSpPr>
              <a:stCxn id="5" idx="3"/>
              <a:endCxn id="1026" idx="3"/>
            </p:cNvCxnSpPr>
            <p:nvPr/>
          </p:nvCxnSpPr>
          <p:spPr>
            <a:xfrm>
              <a:off x="11541629" y="2040982"/>
              <a:ext cx="121121" cy="3291951"/>
            </a:xfrm>
            <a:prstGeom prst="bentConnector3">
              <a:avLst>
                <a:gd name="adj1" fmla="val 288737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015068" y="825018"/>
            <a:ext cx="1073523" cy="4491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ysClr val="windowText" lastClr="000000"/>
                </a:solidFill>
              </a:rPr>
              <a:t>switch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7034277" y="5737937"/>
            <a:ext cx="1602646" cy="56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packet analyze.py</a:t>
            </a:r>
          </a:p>
        </p:txBody>
      </p:sp>
      <p:cxnSp>
        <p:nvCxnSpPr>
          <p:cNvPr id="187" name="直線接點 186"/>
          <p:cNvCxnSpPr/>
          <p:nvPr/>
        </p:nvCxnSpPr>
        <p:spPr>
          <a:xfrm flipV="1">
            <a:off x="2719878" y="3185239"/>
            <a:ext cx="1297269" cy="987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791597" y="5608475"/>
            <a:ext cx="6242680" cy="729915"/>
            <a:chOff x="791597" y="5608475"/>
            <a:chExt cx="6242680" cy="729915"/>
          </a:xfrm>
        </p:grpSpPr>
        <p:sp>
          <p:nvSpPr>
            <p:cNvPr id="210" name="文字方塊 209"/>
            <p:cNvSpPr txBox="1"/>
            <p:nvPr/>
          </p:nvSpPr>
          <p:spPr>
            <a:xfrm>
              <a:off x="1942315" y="6030613"/>
              <a:ext cx="4549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將封包送回</a:t>
              </a:r>
              <a:r>
                <a:rPr lang="en-US" altLang="zh-TW" sz="1400" dirty="0" smtClean="0"/>
                <a:t>CP</a:t>
              </a:r>
              <a:r>
                <a:rPr lang="zh-TW" altLang="en-US" sz="1400" dirty="0" smtClean="0"/>
                <a:t>端，執行</a:t>
              </a:r>
              <a:r>
                <a:rPr lang="en-US" altLang="zh-TW" sz="1400" dirty="0" smtClean="0"/>
                <a:t>packet analyze.py</a:t>
              </a:r>
              <a:endParaRPr lang="en-US" altLang="zh-TW" sz="1400" dirty="0"/>
            </a:p>
          </p:txBody>
        </p:sp>
        <p:cxnSp>
          <p:nvCxnSpPr>
            <p:cNvPr id="246" name="肘形接點 245"/>
            <p:cNvCxnSpPr>
              <a:endCxn id="211" idx="1"/>
            </p:cNvCxnSpPr>
            <p:nvPr/>
          </p:nvCxnSpPr>
          <p:spPr>
            <a:xfrm>
              <a:off x="791597" y="5608475"/>
              <a:ext cx="6242680" cy="414004"/>
            </a:xfrm>
            <a:prstGeom prst="bentConnector3">
              <a:avLst>
                <a:gd name="adj1" fmla="val 1130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肘形接點 252"/>
          <p:cNvCxnSpPr/>
          <p:nvPr/>
        </p:nvCxnSpPr>
        <p:spPr>
          <a:xfrm flipV="1">
            <a:off x="2710777" y="2182313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9" name="肘形接點 258"/>
          <p:cNvCxnSpPr/>
          <p:nvPr/>
        </p:nvCxnSpPr>
        <p:spPr>
          <a:xfrm flipV="1">
            <a:off x="2719878" y="1423510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218685" y="123555"/>
            <a:ext cx="7765690" cy="3182545"/>
            <a:chOff x="218685" y="123555"/>
            <a:chExt cx="7765690" cy="3182545"/>
          </a:xfrm>
        </p:grpSpPr>
        <p:cxnSp>
          <p:nvCxnSpPr>
            <p:cNvPr id="81" name="肘形接點 80"/>
            <p:cNvCxnSpPr>
              <a:endCxn id="47" idx="0"/>
            </p:cNvCxnSpPr>
            <p:nvPr/>
          </p:nvCxnSpPr>
          <p:spPr>
            <a:xfrm flipV="1">
              <a:off x="2724631" y="698831"/>
              <a:ext cx="5259744" cy="377464"/>
            </a:xfrm>
            <a:prstGeom prst="bentConnector4">
              <a:avLst>
                <a:gd name="adj1" fmla="val 9659"/>
                <a:gd name="adj2" fmla="val 160562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接點 84"/>
            <p:cNvCxnSpPr/>
            <p:nvPr/>
          </p:nvCxnSpPr>
          <p:spPr>
            <a:xfrm rot="5400000" flipH="1" flipV="1">
              <a:off x="2150487" y="912313"/>
              <a:ext cx="1521645" cy="641742"/>
            </a:xfrm>
            <a:prstGeom prst="bentConnector3">
              <a:avLst>
                <a:gd name="adj1" fmla="val 1379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接點 86"/>
            <p:cNvCxnSpPr/>
            <p:nvPr/>
          </p:nvCxnSpPr>
          <p:spPr>
            <a:xfrm rot="5400000" flipH="1" flipV="1">
              <a:off x="2140240" y="1718966"/>
              <a:ext cx="1574727" cy="609151"/>
            </a:xfrm>
            <a:prstGeom prst="bentConnector3">
              <a:avLst>
                <a:gd name="adj1" fmla="val -226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/>
            <p:cNvSpPr txBox="1"/>
            <p:nvPr/>
          </p:nvSpPr>
          <p:spPr>
            <a:xfrm>
              <a:off x="3526379" y="123555"/>
              <a:ext cx="2871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I2C/ due to I2CID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20154" y="975112"/>
              <a:ext cx="2504477" cy="666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8685" y="1800147"/>
              <a:ext cx="2505946" cy="6936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</a:t>
              </a:r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8685" y="2656951"/>
              <a:ext cx="2505946" cy="6491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</a:t>
              </a:r>
              <a:endParaRPr lang="zh-TW" altLang="en-US" dirty="0"/>
            </a:p>
          </p:txBody>
        </p:sp>
      </p:grpSp>
      <p:cxnSp>
        <p:nvCxnSpPr>
          <p:cNvPr id="80" name="直線接點 79"/>
          <p:cNvCxnSpPr/>
          <p:nvPr/>
        </p:nvCxnSpPr>
        <p:spPr>
          <a:xfrm>
            <a:off x="1471658" y="2493818"/>
            <a:ext cx="0" cy="16313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088591" y="4800543"/>
            <a:ext cx="3795338" cy="2335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744306" y="2690740"/>
            <a:ext cx="58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205126" y="4994719"/>
            <a:ext cx="202468" cy="21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1190631" y="3962560"/>
            <a:ext cx="202468" cy="21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9" grpId="0" animBg="1"/>
      <p:bldP spid="142" grpId="0"/>
      <p:bldP spid="182" grpId="0"/>
      <p:bldP spid="42" grpId="0" animBg="1"/>
      <p:bldP spid="211" grpId="0" animBg="1"/>
      <p:bldP spid="89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6703" y="-174722"/>
            <a:ext cx="10515600" cy="1325563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tructure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9013377" y="123555"/>
            <a:ext cx="2528252" cy="3834854"/>
            <a:chOff x="191193" y="1014153"/>
            <a:chExt cx="2061556" cy="3126969"/>
          </a:xfrm>
        </p:grpSpPr>
        <p:sp>
          <p:nvSpPr>
            <p:cNvPr id="5" name="矩形 4"/>
            <p:cNvSpPr/>
            <p:nvPr/>
          </p:nvSpPr>
          <p:spPr>
            <a:xfrm>
              <a:off x="191193" y="1014153"/>
              <a:ext cx="2061556" cy="31269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74320" y="1113905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config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0160" y="1620278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70161" y="2118549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0161" y="2614699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0161" y="3107455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3" y="3600211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15636" y="1649957"/>
              <a:ext cx="165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fw_config.ini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15636" y="2143248"/>
              <a:ext cx="165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ip_config.ini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70160" y="2648940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switch_config.ini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70160" y="3142615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control_config.ini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70160" y="3609224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testcase_config.ini</a:t>
              </a:r>
              <a:endParaRPr lang="zh-TW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5414866" y="1902956"/>
            <a:ext cx="1329440" cy="1251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RTK Auto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Switch Tool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8" name="Picture 4" descr="Electronic components, pi, rasberry, raspberr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4" y="3667599"/>
            <a:ext cx="1108227" cy="11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Electronic components, pi, rasberry, raspberr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5" y="4723919"/>
            <a:ext cx="1108227" cy="11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7331824" y="2248501"/>
            <a:ext cx="1305099" cy="1703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FW1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FW2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FW3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肘形接點 108"/>
          <p:cNvCxnSpPr>
            <a:stCxn id="51" idx="3"/>
          </p:cNvCxnSpPr>
          <p:nvPr/>
        </p:nvCxnSpPr>
        <p:spPr>
          <a:xfrm flipV="1">
            <a:off x="2724631" y="1306706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813387" y="4407115"/>
            <a:ext cx="8475243" cy="1395053"/>
            <a:chOff x="813387" y="4407115"/>
            <a:chExt cx="8475243" cy="1395053"/>
          </a:xfrm>
        </p:grpSpPr>
        <p:cxnSp>
          <p:nvCxnSpPr>
            <p:cNvPr id="63" name="肘形接點 62"/>
            <p:cNvCxnSpPr/>
            <p:nvPr/>
          </p:nvCxnSpPr>
          <p:spPr>
            <a:xfrm flipV="1">
              <a:off x="1252706" y="5212080"/>
              <a:ext cx="8035924" cy="2631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/>
            <p:nvPr/>
          </p:nvCxnSpPr>
          <p:spPr>
            <a:xfrm>
              <a:off x="1263533" y="4407115"/>
              <a:ext cx="3745998" cy="1071464"/>
            </a:xfrm>
            <a:prstGeom prst="bentConnector3">
              <a:avLst>
                <a:gd name="adj1" fmla="val 65978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813387" y="5494391"/>
              <a:ext cx="5750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/>
                <a:t>將</a:t>
              </a:r>
              <a:r>
                <a:rPr lang="en-US" altLang="zh-TW" sz="1400" dirty="0" smtClean="0"/>
                <a:t>client source code</a:t>
              </a:r>
              <a:r>
                <a:rPr lang="zh-TW" altLang="en-US" sz="1400" dirty="0" smtClean="0"/>
                <a:t>傳</a:t>
              </a:r>
              <a:r>
                <a:rPr lang="zh-TW" altLang="en-US" sz="1400" dirty="0"/>
                <a:t>到</a:t>
              </a:r>
              <a:r>
                <a:rPr lang="en-US" altLang="zh-TW" sz="1400" dirty="0" smtClean="0"/>
                <a:t>pi</a:t>
              </a:r>
              <a:r>
                <a:rPr lang="zh-TW" altLang="en-US" sz="1400" dirty="0" smtClean="0"/>
                <a:t>，完成</a:t>
              </a:r>
              <a:r>
                <a:rPr lang="en-US" altLang="zh-TW" sz="1400" dirty="0" err="1" smtClean="0"/>
                <a:t>ip</a:t>
              </a:r>
              <a:r>
                <a:rPr lang="zh-TW" altLang="en-US" sz="1400" dirty="0" smtClean="0"/>
                <a:t>設定後，再使</a:t>
              </a:r>
              <a:r>
                <a:rPr lang="zh-TW" altLang="en-US" sz="1400" dirty="0"/>
                <a:t>兩台</a:t>
              </a:r>
              <a:r>
                <a:rPr lang="en-US" altLang="zh-TW" sz="1400" dirty="0"/>
                <a:t>pi</a:t>
              </a:r>
              <a:r>
                <a:rPr lang="zh-TW" altLang="en-US" sz="1400" dirty="0" smtClean="0"/>
                <a:t>互</a:t>
              </a:r>
              <a:r>
                <a:rPr lang="en-US" altLang="zh-TW" sz="1400" dirty="0" smtClean="0"/>
                <a:t>ping</a:t>
              </a:r>
              <a:endParaRPr lang="en-US" altLang="zh-TW" sz="1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328381" y="3703627"/>
            <a:ext cx="2686687" cy="371356"/>
            <a:chOff x="1328381" y="3703627"/>
            <a:chExt cx="2686687" cy="371356"/>
          </a:xfrm>
        </p:grpSpPr>
        <p:cxnSp>
          <p:nvCxnSpPr>
            <p:cNvPr id="118" name="直線接點 117"/>
            <p:cNvCxnSpPr/>
            <p:nvPr/>
          </p:nvCxnSpPr>
          <p:spPr>
            <a:xfrm>
              <a:off x="1328381" y="4074983"/>
              <a:ext cx="268668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1457820" y="3703627"/>
              <a:ext cx="21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Ethernet – Data Path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18533" y="4702794"/>
            <a:ext cx="2672188" cy="407005"/>
            <a:chOff x="1318533" y="4702794"/>
            <a:chExt cx="2672188" cy="407005"/>
          </a:xfrm>
        </p:grpSpPr>
        <p:cxnSp>
          <p:nvCxnSpPr>
            <p:cNvPr id="121" name="直線接點 120"/>
            <p:cNvCxnSpPr/>
            <p:nvPr/>
          </p:nvCxnSpPr>
          <p:spPr>
            <a:xfrm flipV="1">
              <a:off x="1318533" y="5109517"/>
              <a:ext cx="2672188" cy="28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471658" y="4702794"/>
              <a:ext cx="21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Ethernet – Data Path</a:t>
              </a:r>
              <a:endParaRPr lang="zh-TW" altLang="en-US" dirty="0"/>
            </a:p>
          </p:txBody>
        </p:sp>
      </p:grpSp>
      <p:sp>
        <p:nvSpPr>
          <p:cNvPr id="150" name="文字方塊 149"/>
          <p:cNvSpPr txBox="1"/>
          <p:nvPr/>
        </p:nvSpPr>
        <p:spPr>
          <a:xfrm>
            <a:off x="2664897" y="2887362"/>
            <a:ext cx="129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Ethernet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7331825" y="698831"/>
            <a:ext cx="1552112" cy="4070712"/>
            <a:chOff x="7331825" y="698831"/>
            <a:chExt cx="1552112" cy="4070712"/>
          </a:xfrm>
        </p:grpSpPr>
        <p:sp>
          <p:nvSpPr>
            <p:cNvPr id="47" name="矩形 46"/>
            <p:cNvSpPr/>
            <p:nvPr/>
          </p:nvSpPr>
          <p:spPr>
            <a:xfrm>
              <a:off x="7331825" y="698831"/>
              <a:ext cx="1305099" cy="10640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CLE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4" name="肘形接點 1043"/>
            <p:cNvCxnSpPr>
              <a:stCxn id="47" idx="1"/>
            </p:cNvCxnSpPr>
            <p:nvPr/>
          </p:nvCxnSpPr>
          <p:spPr>
            <a:xfrm rot="10800000" flipH="1" flipV="1">
              <a:off x="7331825" y="1230845"/>
              <a:ext cx="1552112" cy="3538698"/>
            </a:xfrm>
            <a:prstGeom prst="bentConnector4">
              <a:avLst>
                <a:gd name="adj1" fmla="val -16870"/>
                <a:gd name="adj2" fmla="val 88760"/>
              </a:avLst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046" name="直線單箭頭接點 1045"/>
          <p:cNvCxnSpPr>
            <a:stCxn id="59" idx="0"/>
            <a:endCxn id="47" idx="2"/>
          </p:cNvCxnSpPr>
          <p:nvPr/>
        </p:nvCxnSpPr>
        <p:spPr>
          <a:xfrm flipV="1">
            <a:off x="7984374" y="1762859"/>
            <a:ext cx="1" cy="48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-40455" y="4528688"/>
            <a:ext cx="94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PC2</a:t>
            </a:r>
            <a:endParaRPr lang="zh-TW" altLang="en-US" sz="1400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-40456" y="5609718"/>
            <a:ext cx="94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PC1</a:t>
            </a:r>
            <a:endParaRPr lang="zh-TW" altLang="en-US" sz="1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8875620" y="2040982"/>
            <a:ext cx="2787130" cy="4685516"/>
            <a:chOff x="8875620" y="2040982"/>
            <a:chExt cx="2787130" cy="4685516"/>
          </a:xfrm>
        </p:grpSpPr>
        <p:pic>
          <p:nvPicPr>
            <p:cNvPr id="1026" name="Picture 2" descr="Computer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620" y="3939368"/>
              <a:ext cx="2787130" cy="278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/>
            <p:cNvSpPr txBox="1"/>
            <p:nvPr/>
          </p:nvSpPr>
          <p:spPr>
            <a:xfrm>
              <a:off x="9142811" y="4283925"/>
              <a:ext cx="226937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smtClean="0"/>
                <a:t>Control.py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 smtClean="0"/>
                <a:t>設定各種</a:t>
              </a:r>
              <a:r>
                <a:rPr lang="en-US" altLang="zh-TW" sz="1300" dirty="0" err="1" smtClean="0"/>
                <a:t>config</a:t>
              </a: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 smtClean="0"/>
                <a:t>將</a:t>
              </a:r>
              <a:r>
                <a:rPr lang="en-US" altLang="zh-TW" sz="1300" dirty="0" err="1" smtClean="0"/>
                <a:t>fw</a:t>
              </a:r>
              <a:r>
                <a:rPr lang="zh-TW" altLang="en-US" sz="1300" dirty="0" smtClean="0"/>
                <a:t>燒進</a:t>
              </a:r>
              <a:r>
                <a:rPr lang="en-US" altLang="zh-TW" sz="1300" dirty="0" smtClean="0"/>
                <a:t>DUT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 smtClean="0"/>
                <a:t>設定</a:t>
              </a:r>
              <a:r>
                <a:rPr lang="en-US" altLang="zh-TW" sz="1300" dirty="0" smtClean="0"/>
                <a:t>switch port </a:t>
              </a:r>
              <a:r>
                <a:rPr lang="en-US" altLang="zh-TW" sz="1300" dirty="0" err="1" smtClean="0"/>
                <a:t>vlan</a:t>
              </a:r>
              <a:r>
                <a:rPr lang="en-US" altLang="zh-TW" sz="1300" dirty="0" smtClean="0"/>
                <a:t> 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300" dirty="0"/>
                <a:t>將</a:t>
              </a:r>
              <a:r>
                <a:rPr lang="en-US" altLang="zh-TW" sz="1300" dirty="0" err="1"/>
                <a:t>ip</a:t>
              </a:r>
              <a:r>
                <a:rPr lang="zh-TW" altLang="en-US" sz="1300" dirty="0"/>
                <a:t>設定檔傳</a:t>
              </a:r>
              <a:r>
                <a:rPr lang="zh-TW" altLang="en-US" sz="1300" dirty="0" smtClean="0"/>
                <a:t>到</a:t>
              </a:r>
              <a:r>
                <a:rPr lang="en-US" altLang="zh-TW" sz="1300" dirty="0" smtClean="0"/>
                <a:t>pi</a:t>
              </a:r>
              <a:r>
                <a:rPr lang="zh-TW" altLang="en-US" sz="1300" dirty="0" smtClean="0"/>
                <a:t>，並使兩台</a:t>
              </a:r>
              <a:r>
                <a:rPr lang="en-US" altLang="zh-TW" sz="1300" dirty="0" smtClean="0"/>
                <a:t>pi</a:t>
              </a:r>
              <a:r>
                <a:rPr lang="zh-TW" altLang="en-US" sz="1300" dirty="0" smtClean="0"/>
                <a:t>互相</a:t>
              </a:r>
              <a:r>
                <a:rPr lang="en-US" altLang="zh-TW" sz="1300" dirty="0" smtClean="0"/>
                <a:t>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Analyze </a:t>
              </a:r>
              <a:r>
                <a:rPr lang="zh-TW" altLang="en-US" sz="1300" dirty="0" smtClean="0"/>
                <a:t>回傳結果</a:t>
              </a: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TW" altLang="en-US" sz="1300" dirty="0"/>
            </a:p>
          </p:txBody>
        </p:sp>
        <p:cxnSp>
          <p:nvCxnSpPr>
            <p:cNvPr id="172" name="肘形接點 171"/>
            <p:cNvCxnSpPr>
              <a:stCxn id="5" idx="3"/>
              <a:endCxn id="1026" idx="3"/>
            </p:cNvCxnSpPr>
            <p:nvPr/>
          </p:nvCxnSpPr>
          <p:spPr>
            <a:xfrm>
              <a:off x="11541629" y="2040982"/>
              <a:ext cx="121121" cy="3291951"/>
            </a:xfrm>
            <a:prstGeom prst="bentConnector3">
              <a:avLst>
                <a:gd name="adj1" fmla="val 288737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015068" y="825018"/>
            <a:ext cx="1073523" cy="4491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ysClr val="windowText" lastClr="000000"/>
                </a:solidFill>
              </a:rPr>
              <a:t>switch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7034277" y="5737937"/>
            <a:ext cx="1602646" cy="56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packet analyze.py</a:t>
            </a:r>
          </a:p>
        </p:txBody>
      </p:sp>
      <p:cxnSp>
        <p:nvCxnSpPr>
          <p:cNvPr id="187" name="直線接點 186"/>
          <p:cNvCxnSpPr/>
          <p:nvPr/>
        </p:nvCxnSpPr>
        <p:spPr>
          <a:xfrm flipV="1">
            <a:off x="2719878" y="3185239"/>
            <a:ext cx="1297269" cy="987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791597" y="5608475"/>
            <a:ext cx="6242680" cy="729915"/>
            <a:chOff x="791597" y="5608475"/>
            <a:chExt cx="6242680" cy="729915"/>
          </a:xfrm>
        </p:grpSpPr>
        <p:sp>
          <p:nvSpPr>
            <p:cNvPr id="210" name="文字方塊 209"/>
            <p:cNvSpPr txBox="1"/>
            <p:nvPr/>
          </p:nvSpPr>
          <p:spPr>
            <a:xfrm>
              <a:off x="1942315" y="6030613"/>
              <a:ext cx="4549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將封包送回</a:t>
              </a:r>
              <a:r>
                <a:rPr lang="en-US" altLang="zh-TW" sz="1400" dirty="0" smtClean="0"/>
                <a:t>CP</a:t>
              </a:r>
              <a:r>
                <a:rPr lang="zh-TW" altLang="en-US" sz="1400" dirty="0" smtClean="0"/>
                <a:t>端，執行</a:t>
              </a:r>
              <a:r>
                <a:rPr lang="en-US" altLang="zh-TW" sz="1400" dirty="0" smtClean="0"/>
                <a:t>packet analyze.py</a:t>
              </a:r>
              <a:endParaRPr lang="en-US" altLang="zh-TW" sz="1400" dirty="0"/>
            </a:p>
          </p:txBody>
        </p:sp>
        <p:cxnSp>
          <p:nvCxnSpPr>
            <p:cNvPr id="246" name="肘形接點 245"/>
            <p:cNvCxnSpPr>
              <a:endCxn id="211" idx="1"/>
            </p:cNvCxnSpPr>
            <p:nvPr/>
          </p:nvCxnSpPr>
          <p:spPr>
            <a:xfrm>
              <a:off x="791597" y="5608475"/>
              <a:ext cx="6242680" cy="414004"/>
            </a:xfrm>
            <a:prstGeom prst="bentConnector3">
              <a:avLst>
                <a:gd name="adj1" fmla="val 1130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肘形接點 252"/>
          <p:cNvCxnSpPr/>
          <p:nvPr/>
        </p:nvCxnSpPr>
        <p:spPr>
          <a:xfrm flipV="1">
            <a:off x="2710777" y="2182313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9" name="肘形接點 258"/>
          <p:cNvCxnSpPr/>
          <p:nvPr/>
        </p:nvCxnSpPr>
        <p:spPr>
          <a:xfrm flipV="1">
            <a:off x="2719878" y="1423510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0" name="肘形接點 259"/>
          <p:cNvCxnSpPr/>
          <p:nvPr/>
        </p:nvCxnSpPr>
        <p:spPr>
          <a:xfrm flipV="1">
            <a:off x="5414866" y="974251"/>
            <a:ext cx="329229" cy="86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V="1">
            <a:off x="5421148" y="1159536"/>
            <a:ext cx="322947" cy="245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flipV="1">
            <a:off x="5424698" y="1309806"/>
            <a:ext cx="322947" cy="24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flipV="1">
            <a:off x="5426043" y="1483966"/>
            <a:ext cx="322947" cy="24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7" name="文字方塊 226"/>
          <p:cNvSpPr txBox="1"/>
          <p:nvPr/>
        </p:nvSpPr>
        <p:spPr>
          <a:xfrm>
            <a:off x="5807141" y="838208"/>
            <a:ext cx="965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程式內呼叫</a:t>
            </a:r>
            <a:endParaRPr lang="en-US" altLang="zh-TW" sz="1100" dirty="0" smtClean="0"/>
          </a:p>
          <a:p>
            <a:r>
              <a:rPr lang="en-US" altLang="zh-TW" sz="1100" dirty="0"/>
              <a:t>Ethernet</a:t>
            </a:r>
            <a:endParaRPr lang="zh-TW" altLang="en-US" sz="1100" dirty="0"/>
          </a:p>
          <a:p>
            <a:r>
              <a:rPr lang="en-US" altLang="zh-TW" sz="1100" dirty="0" smtClean="0"/>
              <a:t>I2C</a:t>
            </a:r>
          </a:p>
          <a:p>
            <a:r>
              <a:rPr lang="en-US" altLang="zh-TW" sz="1100" dirty="0" err="1" smtClean="0"/>
              <a:t>Wifi</a:t>
            </a:r>
            <a:r>
              <a:rPr lang="zh-TW" altLang="en-US" sz="1100" dirty="0" smtClean="0"/>
              <a:t> </a:t>
            </a:r>
            <a:endParaRPr lang="zh-TW" altLang="en-US" sz="11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18685" y="123555"/>
            <a:ext cx="7765690" cy="3182545"/>
            <a:chOff x="218685" y="123555"/>
            <a:chExt cx="7765690" cy="3182545"/>
          </a:xfrm>
        </p:grpSpPr>
        <p:cxnSp>
          <p:nvCxnSpPr>
            <p:cNvPr id="81" name="肘形接點 80"/>
            <p:cNvCxnSpPr>
              <a:endCxn id="47" idx="0"/>
            </p:cNvCxnSpPr>
            <p:nvPr/>
          </p:nvCxnSpPr>
          <p:spPr>
            <a:xfrm flipV="1">
              <a:off x="2724631" y="698831"/>
              <a:ext cx="5259744" cy="377464"/>
            </a:xfrm>
            <a:prstGeom prst="bentConnector4">
              <a:avLst>
                <a:gd name="adj1" fmla="val 9659"/>
                <a:gd name="adj2" fmla="val 160562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接點 84"/>
            <p:cNvCxnSpPr/>
            <p:nvPr/>
          </p:nvCxnSpPr>
          <p:spPr>
            <a:xfrm rot="5400000" flipH="1" flipV="1">
              <a:off x="2150487" y="912313"/>
              <a:ext cx="1521645" cy="641742"/>
            </a:xfrm>
            <a:prstGeom prst="bentConnector3">
              <a:avLst>
                <a:gd name="adj1" fmla="val 1379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接點 86"/>
            <p:cNvCxnSpPr/>
            <p:nvPr/>
          </p:nvCxnSpPr>
          <p:spPr>
            <a:xfrm rot="5400000" flipH="1" flipV="1">
              <a:off x="2140240" y="1718966"/>
              <a:ext cx="1574727" cy="609151"/>
            </a:xfrm>
            <a:prstGeom prst="bentConnector3">
              <a:avLst>
                <a:gd name="adj1" fmla="val -226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/>
            <p:cNvSpPr txBox="1"/>
            <p:nvPr/>
          </p:nvSpPr>
          <p:spPr>
            <a:xfrm>
              <a:off x="3526379" y="123555"/>
              <a:ext cx="2871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I2C/ due to I2CID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20154" y="975112"/>
              <a:ext cx="2504477" cy="666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8685" y="1800147"/>
              <a:ext cx="2505946" cy="6936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</a:t>
              </a:r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8685" y="2656951"/>
              <a:ext cx="2505946" cy="6491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</a:t>
              </a:r>
              <a:endParaRPr lang="zh-TW" altLang="en-US" dirty="0"/>
            </a:p>
          </p:txBody>
        </p:sp>
      </p:grpSp>
      <p:cxnSp>
        <p:nvCxnSpPr>
          <p:cNvPr id="80" name="直線接點 79"/>
          <p:cNvCxnSpPr/>
          <p:nvPr/>
        </p:nvCxnSpPr>
        <p:spPr>
          <a:xfrm>
            <a:off x="1471658" y="2493818"/>
            <a:ext cx="0" cy="16313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088591" y="4800543"/>
            <a:ext cx="3795338" cy="2335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744306" y="2733859"/>
            <a:ext cx="58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190631" y="3962560"/>
            <a:ext cx="202468" cy="21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1205126" y="4994719"/>
            <a:ext cx="202468" cy="21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fw_config.ini</a:t>
            </a:r>
          </a:p>
          <a:p>
            <a:r>
              <a:rPr lang="en-US" altLang="zh-TW" dirty="0" smtClean="0"/>
              <a:t>sw_config.ini</a:t>
            </a:r>
          </a:p>
          <a:p>
            <a:r>
              <a:rPr lang="en-US" altLang="zh-TW" dirty="0" smtClean="0"/>
              <a:t>ip_config.ini</a:t>
            </a:r>
          </a:p>
          <a:p>
            <a:r>
              <a:rPr lang="en-US" altLang="zh-TW" dirty="0" smtClean="0"/>
              <a:t>control_config.ini</a:t>
            </a:r>
          </a:p>
          <a:p>
            <a:r>
              <a:rPr lang="en-US" altLang="zh-TW" dirty="0" smtClean="0"/>
              <a:t>testcase_config.ini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1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透過命令列介面修改與檢查參數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008" cy="4351338"/>
          </a:xfrm>
        </p:spPr>
        <p:txBody>
          <a:bodyPr/>
          <a:lstStyle/>
          <a:p>
            <a:r>
              <a:rPr lang="zh-TW" altLang="en-US" dirty="0" smtClean="0"/>
              <a:t>主要功能有</a:t>
            </a:r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Modify : </a:t>
            </a:r>
            <a:r>
              <a:rPr lang="zh-TW" altLang="en-US" dirty="0" smtClean="0"/>
              <a:t>改變任意設定檔參數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Check : </a:t>
            </a:r>
            <a:r>
              <a:rPr lang="zh-TW" altLang="en-US" dirty="0" smtClean="0"/>
              <a:t>檢查參數</a:t>
            </a:r>
            <a:r>
              <a:rPr lang="en-US" altLang="zh-TW" dirty="0" smtClean="0"/>
              <a:t>(read-only)</a:t>
            </a:r>
          </a:p>
          <a:p>
            <a:pPr marL="0" lvl="1"/>
            <a:r>
              <a:rPr lang="zh-TW" altLang="en-US" dirty="0" smtClean="0"/>
              <a:t>由於程式寫法式採</a:t>
            </a:r>
            <a:r>
              <a:rPr lang="en-US" altLang="zh-TW" dirty="0" smtClean="0"/>
              <a:t>Switch-case</a:t>
            </a:r>
            <a:r>
              <a:rPr lang="zh-TW" altLang="en-US" dirty="0" smtClean="0"/>
              <a:t>式，具有擴充性，將來可加入更多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進去而不會影響其他功能</a:t>
            </a:r>
            <a:endParaRPr lang="en-US" altLang="zh-TW" dirty="0" smtClean="0"/>
          </a:p>
          <a:p>
            <a:pPr marL="0" lvl="1"/>
            <a:r>
              <a:rPr lang="zh-TW" altLang="en-US" dirty="0"/>
              <a:t>一旦設定</a:t>
            </a:r>
            <a:r>
              <a:rPr lang="zh-TW" altLang="en-US" dirty="0" smtClean="0"/>
              <a:t>結束，系統會在離開時再次提醒使用者是否確認進入</a:t>
            </a:r>
            <a:r>
              <a:rPr lang="en-US" altLang="zh-TW" dirty="0" err="1" smtClean="0"/>
              <a:t>AutoTest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pPr marL="0" lvl="1"/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38" y="3813048"/>
            <a:ext cx="5420171" cy="27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317</Words>
  <Application>Microsoft Office PowerPoint</Application>
  <PresentationFormat>寬螢幕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AutoTest Platform </vt:lpstr>
      <vt:lpstr>Control Panel</vt:lpstr>
      <vt:lpstr>Control Path</vt:lpstr>
      <vt:lpstr>Structure</vt:lpstr>
      <vt:lpstr>Structure</vt:lpstr>
      <vt:lpstr>設定檔</vt:lpstr>
      <vt:lpstr>透過命令列介面修改與檢查參數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ARGO You</dc:creator>
  <cp:lastModifiedBy>CN5SW1</cp:lastModifiedBy>
  <cp:revision>64</cp:revision>
  <dcterms:created xsi:type="dcterms:W3CDTF">2021-06-07T03:05:08Z</dcterms:created>
  <dcterms:modified xsi:type="dcterms:W3CDTF">2021-08-23T03:06:34Z</dcterms:modified>
</cp:coreProperties>
</file>