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70" r:id="rId4"/>
    <p:sldId id="263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6CF7990-3B97-46F4-AA40-F272721911ED}">
          <p14:sldIdLst>
            <p14:sldId id="260"/>
            <p14:sldId id="267"/>
            <p14:sldId id="270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9FA"/>
    <a:srgbClr val="FFE1FF"/>
    <a:srgbClr val="FF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6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3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8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39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0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9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7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4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EED6B-CDE2-49FB-8884-3069C918F867}" type="datetimeFigureOut">
              <a:rPr lang="zh-TW" altLang="en-US" smtClean="0"/>
              <a:t>2021/8/25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5D1-056B-42EF-A911-0E488040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0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/>
              <a:t>AutoTest</a:t>
            </a:r>
            <a:r>
              <a:rPr lang="en-US" altLang="zh-TW" b="1" dirty="0" smtClean="0"/>
              <a:t> Platform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Dynamic </a:t>
            </a:r>
            <a:r>
              <a:rPr lang="en-US" altLang="zh-TW" b="1" dirty="0" smtClean="0"/>
              <a:t>Routing Demo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515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橢圓 36"/>
          <p:cNvSpPr/>
          <p:nvPr/>
        </p:nvSpPr>
        <p:spPr>
          <a:xfrm>
            <a:off x="7489098" y="2284000"/>
            <a:ext cx="3247886" cy="1635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59399" y="2419183"/>
            <a:ext cx="1764128" cy="1195768"/>
          </a:xfrm>
          <a:prstGeom prst="ellipse">
            <a:avLst/>
          </a:prstGeom>
          <a:solidFill>
            <a:srgbClr val="D6E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 rot="19079523">
            <a:off x="1984049" y="3715832"/>
            <a:ext cx="4281626" cy="192939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990026" y="2314151"/>
            <a:ext cx="3239762" cy="1635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113006" y="2226554"/>
            <a:ext cx="81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RTL9075A</a:t>
            </a:r>
            <a:endParaRPr lang="zh-TW" altLang="en-US" sz="12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054523" y="2226554"/>
            <a:ext cx="81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RTL9075A</a:t>
            </a:r>
            <a:endParaRPr lang="zh-TW" altLang="en-US" sz="1200" b="1" dirty="0"/>
          </a:p>
        </p:txBody>
      </p:sp>
      <p:sp>
        <p:nvSpPr>
          <p:cNvPr id="12" name="橢圓 11"/>
          <p:cNvSpPr/>
          <p:nvPr/>
        </p:nvSpPr>
        <p:spPr>
          <a:xfrm>
            <a:off x="5346837" y="2896017"/>
            <a:ext cx="378994" cy="32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271889" y="2869348"/>
            <a:ext cx="397042" cy="3615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12" idx="6"/>
            <a:endCxn id="13" idx="2"/>
          </p:cNvCxnSpPr>
          <p:nvPr/>
        </p:nvCxnSpPr>
        <p:spPr>
          <a:xfrm flipV="1">
            <a:off x="5725831" y="3050110"/>
            <a:ext cx="1546058" cy="73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3143656" y="2895199"/>
            <a:ext cx="288758" cy="32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065978" y="5179821"/>
            <a:ext cx="288758" cy="32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307835" y="2876666"/>
            <a:ext cx="288758" cy="3228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/>
          <p:cNvCxnSpPr>
            <a:stCxn id="19" idx="6"/>
            <a:endCxn id="12" idx="2"/>
          </p:cNvCxnSpPr>
          <p:nvPr/>
        </p:nvCxnSpPr>
        <p:spPr>
          <a:xfrm>
            <a:off x="3432414" y="3056611"/>
            <a:ext cx="1914423" cy="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3" idx="6"/>
            <a:endCxn id="21" idx="2"/>
          </p:cNvCxnSpPr>
          <p:nvPr/>
        </p:nvCxnSpPr>
        <p:spPr>
          <a:xfrm flipV="1">
            <a:off x="7668931" y="3038078"/>
            <a:ext cx="1638904" cy="12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3459421" y="3265474"/>
            <a:ext cx="2022680" cy="2005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984783" y="3542565"/>
            <a:ext cx="59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Host </a:t>
            </a:r>
            <a:r>
              <a:rPr lang="en-US" altLang="zh-TW" sz="1200" b="1" dirty="0" smtClean="0"/>
              <a:t>1</a:t>
            </a:r>
            <a:endParaRPr lang="zh-TW" altLang="en-US" sz="12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881812" y="5788850"/>
            <a:ext cx="59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Host </a:t>
            </a:r>
            <a:r>
              <a:rPr lang="en-US" altLang="zh-TW" sz="1200" b="1" dirty="0" smtClean="0"/>
              <a:t>2</a:t>
            </a:r>
            <a:endParaRPr lang="zh-TW" altLang="en-US" sz="12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128182" y="3502004"/>
            <a:ext cx="59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Host 3</a:t>
            </a:r>
            <a:endParaRPr lang="zh-TW" altLang="en-US" sz="1200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4980925" y="2471455"/>
            <a:ext cx="1024384" cy="1024384"/>
            <a:chOff x="5439325" y="1217748"/>
            <a:chExt cx="1024384" cy="1024384"/>
          </a:xfrm>
        </p:grpSpPr>
        <p:sp>
          <p:nvSpPr>
            <p:cNvPr id="5" name="橢圓 4"/>
            <p:cNvSpPr/>
            <p:nvPr/>
          </p:nvSpPr>
          <p:spPr>
            <a:xfrm flipH="1">
              <a:off x="5918768" y="1763361"/>
              <a:ext cx="65497" cy="84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325" y="1217748"/>
              <a:ext cx="1024384" cy="1024384"/>
            </a:xfrm>
            <a:prstGeom prst="rect">
              <a:avLst/>
            </a:prstGeom>
          </p:spPr>
        </p:pic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04" y="2486991"/>
            <a:ext cx="1032662" cy="1032662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6942071" y="2471455"/>
            <a:ext cx="1024384" cy="1024384"/>
            <a:chOff x="9686471" y="1217748"/>
            <a:chExt cx="1024384" cy="1024384"/>
          </a:xfrm>
        </p:grpSpPr>
        <p:sp>
          <p:nvSpPr>
            <p:cNvPr id="9" name="橢圓 8"/>
            <p:cNvSpPr/>
            <p:nvPr/>
          </p:nvSpPr>
          <p:spPr>
            <a:xfrm flipH="1">
              <a:off x="10198663" y="1763360"/>
              <a:ext cx="65497" cy="84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6471" y="1217748"/>
              <a:ext cx="1024384" cy="1024384"/>
            </a:xfrm>
            <a:prstGeom prst="rect">
              <a:avLst/>
            </a:prstGeom>
          </p:spPr>
        </p:pic>
      </p:grp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883" y="2463176"/>
            <a:ext cx="1032662" cy="103266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72" y="4754450"/>
            <a:ext cx="1032662" cy="1032662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2427265" y="2397009"/>
            <a:ext cx="749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S</a:t>
            </a:r>
            <a:r>
              <a:rPr lang="en-US" altLang="zh-TW" sz="1200" b="1" dirty="0" smtClean="0"/>
              <a:t>ubnet 1</a:t>
            </a:r>
            <a:endParaRPr lang="zh-TW" altLang="en-US" sz="1200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4582095" y="4800046"/>
            <a:ext cx="749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S</a:t>
            </a:r>
            <a:r>
              <a:rPr lang="en-US" altLang="zh-TW" sz="1200" b="1" dirty="0" smtClean="0"/>
              <a:t>ubnet 2</a:t>
            </a:r>
            <a:endParaRPr lang="zh-TW" altLang="en-US" sz="12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082607" y="2409017"/>
            <a:ext cx="749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S</a:t>
            </a:r>
            <a:r>
              <a:rPr lang="en-US" altLang="zh-TW" sz="1200" b="1" dirty="0" smtClean="0"/>
              <a:t>ubnet 3</a:t>
            </a:r>
            <a:endParaRPr lang="zh-TW" altLang="en-US" sz="1200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8830706" y="2226554"/>
            <a:ext cx="749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S</a:t>
            </a:r>
            <a:r>
              <a:rPr lang="en-US" altLang="zh-TW" sz="1200" b="1" dirty="0" smtClean="0"/>
              <a:t>ubnet 4</a:t>
            </a:r>
            <a:endParaRPr lang="zh-TW" altLang="en-US" sz="1200" b="1" dirty="0"/>
          </a:p>
        </p:txBody>
      </p:sp>
      <p:sp>
        <p:nvSpPr>
          <p:cNvPr id="45" name="向右箭號 44"/>
          <p:cNvSpPr/>
          <p:nvPr/>
        </p:nvSpPr>
        <p:spPr>
          <a:xfrm>
            <a:off x="3914607" y="3106404"/>
            <a:ext cx="986589" cy="11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 rot="8133763">
            <a:off x="3717997" y="4186747"/>
            <a:ext cx="1280650" cy="115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 rot="18931607">
            <a:off x="3867034" y="4321419"/>
            <a:ext cx="1280650" cy="115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 rot="10800000">
            <a:off x="3905875" y="3262362"/>
            <a:ext cx="986589" cy="11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標題 3"/>
          <p:cNvSpPr>
            <a:spLocks noGrp="1"/>
          </p:cNvSpPr>
          <p:nvPr>
            <p:ph type="title"/>
          </p:nvPr>
        </p:nvSpPr>
        <p:spPr>
          <a:xfrm>
            <a:off x="96703" y="-17472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Subject</a:t>
            </a:r>
            <a:endParaRPr lang="zh-TW" altLang="en-US" dirty="0"/>
          </a:p>
        </p:txBody>
      </p:sp>
      <p:sp>
        <p:nvSpPr>
          <p:cNvPr id="52" name="向右箭號 51"/>
          <p:cNvSpPr/>
          <p:nvPr/>
        </p:nvSpPr>
        <p:spPr>
          <a:xfrm>
            <a:off x="8255594" y="5401174"/>
            <a:ext cx="986589" cy="11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9257324" y="5316746"/>
            <a:ext cx="1190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1 Hop </a:t>
            </a:r>
            <a:r>
              <a:rPr lang="en-US" altLang="zh-TW" sz="1200" b="1" dirty="0" err="1"/>
              <a:t>D</a:t>
            </a:r>
            <a:r>
              <a:rPr lang="en-US" altLang="zh-TW" sz="1200" b="1" dirty="0" err="1" smtClean="0"/>
              <a:t>atapath</a:t>
            </a:r>
            <a:endParaRPr lang="zh-TW" altLang="en-US" sz="1200" b="1" dirty="0"/>
          </a:p>
        </p:txBody>
      </p:sp>
      <p:sp>
        <p:nvSpPr>
          <p:cNvPr id="54" name="向右箭號 53"/>
          <p:cNvSpPr/>
          <p:nvPr/>
        </p:nvSpPr>
        <p:spPr>
          <a:xfrm>
            <a:off x="3905875" y="2908389"/>
            <a:ext cx="986589" cy="11161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>
            <a:off x="6023354" y="3109701"/>
            <a:ext cx="918717" cy="10391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7991810" y="3088530"/>
            <a:ext cx="918717" cy="10391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7981022" y="2895743"/>
            <a:ext cx="918717" cy="10391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 rot="10800000">
            <a:off x="6017972" y="2897927"/>
            <a:ext cx="918717" cy="10391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 rot="10800000">
            <a:off x="3901017" y="2754721"/>
            <a:ext cx="986589" cy="11161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向右箭號 61"/>
          <p:cNvSpPr/>
          <p:nvPr/>
        </p:nvSpPr>
        <p:spPr>
          <a:xfrm>
            <a:off x="8254106" y="5646780"/>
            <a:ext cx="986589" cy="11161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9272465" y="5564089"/>
            <a:ext cx="125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2</a:t>
            </a:r>
            <a:r>
              <a:rPr lang="en-US" altLang="zh-TW" sz="1200" b="1" dirty="0" smtClean="0"/>
              <a:t> Hops </a:t>
            </a:r>
            <a:r>
              <a:rPr lang="en-US" altLang="zh-TW" sz="1200" b="1" dirty="0" err="1"/>
              <a:t>D</a:t>
            </a:r>
            <a:r>
              <a:rPr lang="en-US" altLang="zh-TW" sz="1200" b="1" dirty="0" err="1" smtClean="0"/>
              <a:t>atapath</a:t>
            </a:r>
            <a:endParaRPr lang="zh-TW" altLang="en-US" sz="1200" b="1" dirty="0"/>
          </a:p>
        </p:txBody>
      </p:sp>
      <p:cxnSp>
        <p:nvCxnSpPr>
          <p:cNvPr id="64" name="直線接點 63"/>
          <p:cNvCxnSpPr/>
          <p:nvPr/>
        </p:nvCxnSpPr>
        <p:spPr>
          <a:xfrm flipV="1">
            <a:off x="8254106" y="5206168"/>
            <a:ext cx="975232" cy="19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9292065" y="5047539"/>
            <a:ext cx="1503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Ethernet Connection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386596" y="1027636"/>
            <a:ext cx="377051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000" dirty="0" smtClean="0"/>
              <a:t>Verify dynamic routing conduction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1 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2 Hops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16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圓角矩形 112"/>
          <p:cNvSpPr/>
          <p:nvPr/>
        </p:nvSpPr>
        <p:spPr>
          <a:xfrm>
            <a:off x="4276140" y="297181"/>
            <a:ext cx="3116700" cy="56235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圓角矩形 110"/>
          <p:cNvSpPr/>
          <p:nvPr/>
        </p:nvSpPr>
        <p:spPr>
          <a:xfrm>
            <a:off x="7498080" y="1436719"/>
            <a:ext cx="3756660" cy="35722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5654040" y="3239283"/>
            <a:ext cx="3108544" cy="1250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9" idx="4"/>
            <a:endCxn id="39" idx="0"/>
          </p:cNvCxnSpPr>
          <p:nvPr/>
        </p:nvCxnSpPr>
        <p:spPr>
          <a:xfrm flipH="1">
            <a:off x="9382348" y="1482534"/>
            <a:ext cx="35" cy="1757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30" idx="3"/>
            <a:endCxn id="23" idx="0"/>
          </p:cNvCxnSpPr>
          <p:nvPr/>
        </p:nvCxnSpPr>
        <p:spPr>
          <a:xfrm rot="5400000">
            <a:off x="9252801" y="2079121"/>
            <a:ext cx="1769811" cy="551759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stCxn id="28" idx="4"/>
            <a:endCxn id="18" idx="0"/>
          </p:cNvCxnSpPr>
          <p:nvPr/>
        </p:nvCxnSpPr>
        <p:spPr>
          <a:xfrm rot="16200000" flipH="1">
            <a:off x="7714959" y="2117423"/>
            <a:ext cx="1749112" cy="49585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6703" y="-174722"/>
            <a:ext cx="10515600" cy="1325563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tructure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18" idx="4"/>
            <a:endCxn id="16" idx="0"/>
          </p:cNvCxnSpPr>
          <p:nvPr/>
        </p:nvCxnSpPr>
        <p:spPr>
          <a:xfrm rot="5400000">
            <a:off x="7818495" y="3861028"/>
            <a:ext cx="1555136" cy="482758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8312573" y="4879975"/>
            <a:ext cx="84221" cy="90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 flipH="1">
            <a:off x="8804694" y="3239906"/>
            <a:ext cx="65497" cy="8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 flipH="1">
            <a:off x="9829078" y="3239906"/>
            <a:ext cx="65497" cy="8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0339486" y="4918692"/>
            <a:ext cx="84221" cy="90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肘形接點 26"/>
          <p:cNvCxnSpPr>
            <a:stCxn id="23" idx="4"/>
            <a:endCxn id="24" idx="0"/>
          </p:cNvCxnSpPr>
          <p:nvPr/>
        </p:nvCxnSpPr>
        <p:spPr>
          <a:xfrm rot="16200000" flipH="1">
            <a:off x="9324785" y="3861879"/>
            <a:ext cx="1593853" cy="51977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 flipH="1">
            <a:off x="9349600" y="3239905"/>
            <a:ext cx="65497" cy="8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340" y="2348582"/>
            <a:ext cx="1802179" cy="1802179"/>
          </a:xfrm>
          <a:prstGeom prst="rect">
            <a:avLst/>
          </a:prstGeom>
        </p:spPr>
      </p:pic>
      <p:sp>
        <p:nvSpPr>
          <p:cNvPr id="46" name="文字方塊 45"/>
          <p:cNvSpPr txBox="1"/>
          <p:nvPr/>
        </p:nvSpPr>
        <p:spPr>
          <a:xfrm>
            <a:off x="4276140" y="3563315"/>
            <a:ext cx="1047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Control Panel</a:t>
            </a:r>
            <a:endParaRPr lang="zh-TW" altLang="en-US" sz="1200" b="1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870332" y="2750024"/>
            <a:ext cx="1486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Management switch</a:t>
            </a:r>
            <a:endParaRPr lang="zh-TW" altLang="en-US" sz="12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8437565" y="5384625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PC1</a:t>
            </a:r>
            <a:endParaRPr lang="zh-TW" altLang="en-US" sz="1200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0595195" y="538462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PC2</a:t>
            </a:r>
            <a:endParaRPr lang="zh-TW" altLang="en-US" sz="1200" b="1" dirty="0"/>
          </a:p>
        </p:txBody>
      </p:sp>
      <p:sp>
        <p:nvSpPr>
          <p:cNvPr id="70" name="橢圓 69"/>
          <p:cNvSpPr/>
          <p:nvPr/>
        </p:nvSpPr>
        <p:spPr>
          <a:xfrm>
            <a:off x="6119374" y="5008928"/>
            <a:ext cx="359394" cy="325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5258865" y="3111575"/>
            <a:ext cx="359394" cy="325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肘形接點 72"/>
          <p:cNvCxnSpPr>
            <a:stCxn id="71" idx="4"/>
            <a:endCxn id="70" idx="2"/>
          </p:cNvCxnSpPr>
          <p:nvPr/>
        </p:nvCxnSpPr>
        <p:spPr>
          <a:xfrm rot="16200000" flipH="1">
            <a:off x="4911560" y="3963649"/>
            <a:ext cx="1734817" cy="680812"/>
          </a:xfrm>
          <a:prstGeom prst="bentConnector2">
            <a:avLst/>
          </a:prstGeom>
          <a:ln w="28575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stCxn id="70" idx="4"/>
            <a:endCxn id="16" idx="4"/>
          </p:cNvCxnSpPr>
          <p:nvPr/>
        </p:nvCxnSpPr>
        <p:spPr>
          <a:xfrm rot="5400000" flipH="1" flipV="1">
            <a:off x="7144982" y="4124299"/>
            <a:ext cx="363789" cy="2055613"/>
          </a:xfrm>
          <a:prstGeom prst="bentConnector3">
            <a:avLst>
              <a:gd name="adj1" fmla="val -11311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接點 81"/>
          <p:cNvCxnSpPr>
            <a:stCxn id="70" idx="4"/>
            <a:endCxn id="24" idx="4"/>
          </p:cNvCxnSpPr>
          <p:nvPr/>
        </p:nvCxnSpPr>
        <p:spPr>
          <a:xfrm rot="5400000" flipH="1" flipV="1">
            <a:off x="8177798" y="3130201"/>
            <a:ext cx="325072" cy="4082526"/>
          </a:xfrm>
          <a:prstGeom prst="bentConnector3">
            <a:avLst>
              <a:gd name="adj1" fmla="val -128925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752" y="4357371"/>
            <a:ext cx="1032662" cy="103266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048" y="4363644"/>
            <a:ext cx="1032662" cy="1032662"/>
          </a:xfrm>
          <a:prstGeom prst="rect">
            <a:avLst/>
          </a:prstGeom>
        </p:spPr>
      </p:pic>
      <p:grpSp>
        <p:nvGrpSpPr>
          <p:cNvPr id="52" name="群組 51"/>
          <p:cNvGrpSpPr/>
          <p:nvPr/>
        </p:nvGrpSpPr>
        <p:grpSpPr>
          <a:xfrm>
            <a:off x="5558053" y="4377446"/>
            <a:ext cx="1302339" cy="1422678"/>
            <a:chOff x="3217382" y="4943222"/>
            <a:chExt cx="1302339" cy="1422678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079" y="4943222"/>
              <a:ext cx="1122642" cy="1122642"/>
            </a:xfrm>
            <a:prstGeom prst="rect">
              <a:avLst/>
            </a:prstGeom>
          </p:spPr>
        </p:pic>
        <p:sp>
          <p:nvSpPr>
            <p:cNvPr id="47" name="文字方塊 46"/>
            <p:cNvSpPr txBox="1"/>
            <p:nvPr/>
          </p:nvSpPr>
          <p:spPr>
            <a:xfrm>
              <a:off x="3217382" y="6088901"/>
              <a:ext cx="35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/>
                <a:t>AP</a:t>
              </a:r>
              <a:endParaRPr lang="zh-TW" altLang="en-US" sz="1200" b="1" dirty="0"/>
            </a:p>
          </p:txBody>
        </p:sp>
      </p:grpSp>
      <p:cxnSp>
        <p:nvCxnSpPr>
          <p:cNvPr id="87" name="肘形接點 86"/>
          <p:cNvCxnSpPr>
            <a:stCxn id="71" idx="0"/>
            <a:endCxn id="88" idx="0"/>
          </p:cNvCxnSpPr>
          <p:nvPr/>
        </p:nvCxnSpPr>
        <p:spPr>
          <a:xfrm rot="5400000" flipH="1" flipV="1">
            <a:off x="5995510" y="751399"/>
            <a:ext cx="1803229" cy="2917125"/>
          </a:xfrm>
          <a:prstGeom prst="bentConnector3">
            <a:avLst>
              <a:gd name="adj1" fmla="val 14775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8243066" y="1308346"/>
            <a:ext cx="225242" cy="25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9302476" y="1302922"/>
            <a:ext cx="225242" cy="25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10277772" y="1286619"/>
            <a:ext cx="225242" cy="254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肘形接點 95"/>
          <p:cNvCxnSpPr>
            <a:stCxn id="71" idx="0"/>
            <a:endCxn id="89" idx="0"/>
          </p:cNvCxnSpPr>
          <p:nvPr/>
        </p:nvCxnSpPr>
        <p:spPr>
          <a:xfrm rot="5400000" flipH="1" flipV="1">
            <a:off x="6522503" y="218982"/>
            <a:ext cx="1808653" cy="3976535"/>
          </a:xfrm>
          <a:prstGeom prst="bentConnector3">
            <a:avLst>
              <a:gd name="adj1" fmla="val 147186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71" idx="0"/>
            <a:endCxn id="90" idx="0"/>
          </p:cNvCxnSpPr>
          <p:nvPr/>
        </p:nvCxnSpPr>
        <p:spPr>
          <a:xfrm rot="5400000" flipH="1" flipV="1">
            <a:off x="7001999" y="-276818"/>
            <a:ext cx="1824956" cy="4951831"/>
          </a:xfrm>
          <a:prstGeom prst="bentConnector3">
            <a:avLst>
              <a:gd name="adj1" fmla="val 14593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75" y="2553255"/>
            <a:ext cx="1373300" cy="1373300"/>
          </a:xfrm>
          <a:prstGeom prst="rect">
            <a:avLst/>
          </a:prstGeom>
        </p:spPr>
      </p:pic>
      <p:sp>
        <p:nvSpPr>
          <p:cNvPr id="49" name="文字方塊 48"/>
          <p:cNvSpPr txBox="1"/>
          <p:nvPr/>
        </p:nvSpPr>
        <p:spPr>
          <a:xfrm>
            <a:off x="7568555" y="65523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DUT1</a:t>
            </a:r>
            <a:endParaRPr lang="zh-TW" altLang="en-US" sz="12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875967" y="657455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DUT2</a:t>
            </a:r>
            <a:endParaRPr lang="zh-TW" altLang="en-US" sz="12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893261" y="655234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DUT3</a:t>
            </a:r>
            <a:endParaRPr lang="zh-TW" altLang="en-US" sz="1200" b="1" dirty="0"/>
          </a:p>
        </p:txBody>
      </p:sp>
      <p:sp>
        <p:nvSpPr>
          <p:cNvPr id="114" name="圓角矩形 113"/>
          <p:cNvSpPr/>
          <p:nvPr/>
        </p:nvSpPr>
        <p:spPr>
          <a:xfrm flipV="1">
            <a:off x="4166173" y="6271172"/>
            <a:ext cx="266700" cy="2658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/>
          <p:cNvSpPr txBox="1"/>
          <p:nvPr/>
        </p:nvSpPr>
        <p:spPr>
          <a:xfrm>
            <a:off x="4404414" y="6265616"/>
            <a:ext cx="18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Management Environment</a:t>
            </a:r>
            <a:endParaRPr lang="zh-TW" altLang="en-US" sz="1200" b="1" dirty="0"/>
          </a:p>
        </p:txBody>
      </p:sp>
      <p:sp>
        <p:nvSpPr>
          <p:cNvPr id="116" name="圓角矩形 115"/>
          <p:cNvSpPr/>
          <p:nvPr/>
        </p:nvSpPr>
        <p:spPr>
          <a:xfrm flipV="1">
            <a:off x="6424382" y="6272402"/>
            <a:ext cx="266700" cy="2658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/>
          <p:cNvSpPr txBox="1"/>
          <p:nvPr/>
        </p:nvSpPr>
        <p:spPr>
          <a:xfrm>
            <a:off x="6660602" y="6265616"/>
            <a:ext cx="1295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Test Environment</a:t>
            </a:r>
            <a:endParaRPr lang="zh-TW" altLang="en-US" sz="1200" b="1" dirty="0"/>
          </a:p>
        </p:txBody>
      </p:sp>
      <p:cxnSp>
        <p:nvCxnSpPr>
          <p:cNvPr id="118" name="直線接點 117"/>
          <p:cNvCxnSpPr/>
          <p:nvPr/>
        </p:nvCxnSpPr>
        <p:spPr>
          <a:xfrm flipV="1">
            <a:off x="8081021" y="6399544"/>
            <a:ext cx="505993" cy="457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8625717" y="6272402"/>
            <a:ext cx="1666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Management </a:t>
            </a:r>
            <a:r>
              <a:rPr lang="en-US" altLang="zh-TW" sz="1200" b="1" dirty="0" err="1"/>
              <a:t>D</a:t>
            </a:r>
            <a:r>
              <a:rPr lang="en-US" altLang="zh-TW" sz="1200" b="1" dirty="0" err="1" smtClean="0"/>
              <a:t>atapath</a:t>
            </a:r>
            <a:endParaRPr lang="zh-TW" altLang="en-US" sz="1200" b="1" dirty="0"/>
          </a:p>
        </p:txBody>
      </p:sp>
      <p:cxnSp>
        <p:nvCxnSpPr>
          <p:cNvPr id="121" name="直線接點 120"/>
          <p:cNvCxnSpPr/>
          <p:nvPr/>
        </p:nvCxnSpPr>
        <p:spPr>
          <a:xfrm flipV="1">
            <a:off x="10402259" y="6388186"/>
            <a:ext cx="505993" cy="457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10946955" y="6261044"/>
            <a:ext cx="1064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Test </a:t>
            </a:r>
            <a:r>
              <a:rPr lang="en-US" altLang="zh-TW" sz="1200" b="1" dirty="0" err="1"/>
              <a:t>D</a:t>
            </a:r>
            <a:r>
              <a:rPr lang="en-US" altLang="zh-TW" sz="1200" b="1" dirty="0" err="1" smtClean="0"/>
              <a:t>atapath</a:t>
            </a:r>
            <a:endParaRPr lang="zh-TW" altLang="en-US" sz="1200" b="1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136485" y="932232"/>
            <a:ext cx="38985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000" dirty="0" smtClean="0"/>
              <a:t>Management Environment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Control Panel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Configure Test Environment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Analyze test information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Generate test result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AP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Provide connection between Pi &amp; Control Panel</a:t>
            </a:r>
          </a:p>
          <a:p>
            <a:pPr>
              <a:spcAft>
                <a:spcPts val="600"/>
              </a:spcAft>
            </a:pPr>
            <a:r>
              <a:rPr lang="en-US" altLang="zh-TW" sz="2000" dirty="0" smtClean="0"/>
              <a:t>Test Environment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Management switch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Switch topologies for different </a:t>
            </a:r>
            <a:r>
              <a:rPr lang="en-US" altLang="zh-TW" sz="1400" dirty="0" err="1" smtClean="0"/>
              <a:t>testcases</a:t>
            </a:r>
            <a:endParaRPr lang="en-US" altLang="zh-TW" sz="14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Raspberry Pi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Generate test packets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Collect test information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b="1" dirty="0" smtClean="0"/>
              <a:t>DUTs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/>
              <a:t>RTL9075A…etc.</a:t>
            </a:r>
          </a:p>
        </p:txBody>
      </p:sp>
      <p:cxnSp>
        <p:nvCxnSpPr>
          <p:cNvPr id="124" name="直線接點 123"/>
          <p:cNvCxnSpPr/>
          <p:nvPr/>
        </p:nvCxnSpPr>
        <p:spPr>
          <a:xfrm flipV="1">
            <a:off x="8543486" y="1461471"/>
            <a:ext cx="1617104" cy="97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9845488" y="851988"/>
            <a:ext cx="1024384" cy="1024384"/>
            <a:chOff x="9686471" y="1217748"/>
            <a:chExt cx="1024384" cy="1024384"/>
          </a:xfrm>
        </p:grpSpPr>
        <p:sp>
          <p:nvSpPr>
            <p:cNvPr id="30" name="橢圓 29"/>
            <p:cNvSpPr/>
            <p:nvPr/>
          </p:nvSpPr>
          <p:spPr>
            <a:xfrm flipH="1">
              <a:off x="10198663" y="1763360"/>
              <a:ext cx="65497" cy="84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6471" y="1217748"/>
              <a:ext cx="1024384" cy="1024384"/>
            </a:xfrm>
            <a:prstGeom prst="rect">
              <a:avLst/>
            </a:prstGeom>
          </p:spPr>
        </p:pic>
      </p:grpSp>
      <p:grpSp>
        <p:nvGrpSpPr>
          <p:cNvPr id="33" name="群組 32"/>
          <p:cNvGrpSpPr/>
          <p:nvPr/>
        </p:nvGrpSpPr>
        <p:grpSpPr>
          <a:xfrm>
            <a:off x="7829398" y="860248"/>
            <a:ext cx="1024384" cy="1024384"/>
            <a:chOff x="5439325" y="1217748"/>
            <a:chExt cx="1024384" cy="1024384"/>
          </a:xfrm>
        </p:grpSpPr>
        <p:sp>
          <p:nvSpPr>
            <p:cNvPr id="28" name="橢圓 27"/>
            <p:cNvSpPr/>
            <p:nvPr/>
          </p:nvSpPr>
          <p:spPr>
            <a:xfrm flipH="1">
              <a:off x="5918768" y="1763361"/>
              <a:ext cx="65497" cy="84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325" y="1217748"/>
              <a:ext cx="1024384" cy="1024384"/>
            </a:xfrm>
            <a:prstGeom prst="rect">
              <a:avLst/>
            </a:prstGeom>
          </p:spPr>
        </p:pic>
      </p:grpSp>
      <p:grpSp>
        <p:nvGrpSpPr>
          <p:cNvPr id="32" name="群組 31"/>
          <p:cNvGrpSpPr/>
          <p:nvPr/>
        </p:nvGrpSpPr>
        <p:grpSpPr>
          <a:xfrm>
            <a:off x="8837443" y="851988"/>
            <a:ext cx="1024384" cy="1024384"/>
            <a:chOff x="7641103" y="1217748"/>
            <a:chExt cx="1024384" cy="1024384"/>
          </a:xfrm>
        </p:grpSpPr>
        <p:sp>
          <p:nvSpPr>
            <p:cNvPr id="29" name="橢圓 28"/>
            <p:cNvSpPr/>
            <p:nvPr/>
          </p:nvSpPr>
          <p:spPr>
            <a:xfrm flipH="1">
              <a:off x="8153295" y="1763361"/>
              <a:ext cx="65497" cy="84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1103" y="1217748"/>
              <a:ext cx="1024384" cy="1024384"/>
            </a:xfrm>
            <a:prstGeom prst="rect">
              <a:avLst/>
            </a:prstGeom>
          </p:spPr>
        </p:pic>
      </p:grpSp>
      <p:sp>
        <p:nvSpPr>
          <p:cNvPr id="126" name="文字方塊 125"/>
          <p:cNvSpPr txBox="1"/>
          <p:nvPr/>
        </p:nvSpPr>
        <p:spPr>
          <a:xfrm>
            <a:off x="11093597" y="6433374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(Ethernet)</a:t>
            </a:r>
            <a:endParaRPr lang="zh-TW" altLang="en-US" sz="11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9077650" y="6446074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(Variant)</a:t>
            </a:r>
            <a:endParaRPr lang="zh-TW" altLang="en-US" sz="1100" dirty="0"/>
          </a:p>
        </p:txBody>
      </p:sp>
      <p:sp>
        <p:nvSpPr>
          <p:cNvPr id="134" name="文字方塊 133"/>
          <p:cNvSpPr txBox="1"/>
          <p:nvPr/>
        </p:nvSpPr>
        <p:spPr>
          <a:xfrm>
            <a:off x="5274619" y="166547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I2C</a:t>
            </a:r>
            <a:endParaRPr lang="zh-TW" altLang="en-US" sz="1200" b="1" dirty="0"/>
          </a:p>
        </p:txBody>
      </p:sp>
      <p:sp>
        <p:nvSpPr>
          <p:cNvPr id="135" name="文字方塊 134"/>
          <p:cNvSpPr txBox="1"/>
          <p:nvPr/>
        </p:nvSpPr>
        <p:spPr>
          <a:xfrm>
            <a:off x="6482498" y="3025794"/>
            <a:ext cx="737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Ethernet</a:t>
            </a:r>
            <a:endParaRPr lang="zh-TW" altLang="en-US" sz="1200" b="1" dirty="0"/>
          </a:p>
        </p:txBody>
      </p:sp>
      <p:sp>
        <p:nvSpPr>
          <p:cNvPr id="136" name="文字方塊 135"/>
          <p:cNvSpPr txBox="1"/>
          <p:nvPr/>
        </p:nvSpPr>
        <p:spPr>
          <a:xfrm>
            <a:off x="6866288" y="5692462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WiFi</a:t>
            </a:r>
            <a:endParaRPr lang="zh-TW" altLang="en-US" sz="1200" b="1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5085918" y="4212384"/>
            <a:ext cx="737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Ethernet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570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1328381" y="3703627"/>
            <a:ext cx="2686687" cy="371356"/>
            <a:chOff x="1328381" y="3703627"/>
            <a:chExt cx="2686687" cy="371356"/>
          </a:xfrm>
        </p:grpSpPr>
        <p:cxnSp>
          <p:nvCxnSpPr>
            <p:cNvPr id="118" name="直線接點 117"/>
            <p:cNvCxnSpPr/>
            <p:nvPr/>
          </p:nvCxnSpPr>
          <p:spPr>
            <a:xfrm>
              <a:off x="1328381" y="4074983"/>
              <a:ext cx="2686687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8" name="文字方塊 147"/>
            <p:cNvSpPr txBox="1"/>
            <p:nvPr/>
          </p:nvSpPr>
          <p:spPr>
            <a:xfrm>
              <a:off x="1457820" y="3703627"/>
              <a:ext cx="213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Ethernet – Data Path</a:t>
              </a:r>
              <a:endParaRPr lang="zh-TW" altLang="en-US" dirty="0"/>
            </a:p>
          </p:txBody>
        </p:sp>
      </p:grp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6703" y="-174722"/>
            <a:ext cx="10515600" cy="1325563"/>
          </a:xfrm>
        </p:spPr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tructure</a:t>
            </a:r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9013377" y="123555"/>
            <a:ext cx="2528252" cy="3834854"/>
            <a:chOff x="191193" y="1014153"/>
            <a:chExt cx="2061556" cy="3126969"/>
          </a:xfrm>
        </p:grpSpPr>
        <p:sp>
          <p:nvSpPr>
            <p:cNvPr id="5" name="矩形 4"/>
            <p:cNvSpPr/>
            <p:nvPr/>
          </p:nvSpPr>
          <p:spPr>
            <a:xfrm>
              <a:off x="191193" y="1014153"/>
              <a:ext cx="2061556" cy="31269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74320" y="1113905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config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0160" y="1620278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70161" y="2118549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0161" y="2614699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70161" y="3107455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3" y="3600211"/>
              <a:ext cx="1903615" cy="428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15636" y="1649957"/>
              <a:ext cx="165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fw_config.ini</a:t>
              </a:r>
              <a:endParaRPr lang="zh-TW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15636" y="2143248"/>
              <a:ext cx="1654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ip_config.ini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70160" y="2648940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switch_config.ini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70160" y="3142615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control_config.ini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70160" y="3609224"/>
              <a:ext cx="1903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testcase_config.ini</a:t>
              </a:r>
              <a:endParaRPr lang="zh-TW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5414866" y="1902956"/>
            <a:ext cx="1329440" cy="1251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RTK Auto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Switch Tool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8" name="Picture 4" descr="Electronic components, pi, rasberry, raspberry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4" y="3667599"/>
            <a:ext cx="1108227" cy="11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Electronic components, pi, rasberry, raspberry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5" y="4723919"/>
            <a:ext cx="1108227" cy="11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/>
          <p:cNvSpPr/>
          <p:nvPr/>
        </p:nvSpPr>
        <p:spPr>
          <a:xfrm>
            <a:off x="7331824" y="2248501"/>
            <a:ext cx="1305099" cy="1703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FW1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FW2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FW3</a:t>
            </a:r>
          </a:p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</a:rPr>
              <a:t>…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肘形接點 108"/>
          <p:cNvCxnSpPr/>
          <p:nvPr/>
        </p:nvCxnSpPr>
        <p:spPr>
          <a:xfrm flipV="1">
            <a:off x="2724631" y="1242698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863265" y="4407115"/>
            <a:ext cx="8028983" cy="1395053"/>
            <a:chOff x="865712" y="4407115"/>
            <a:chExt cx="8422918" cy="1395053"/>
          </a:xfrm>
        </p:grpSpPr>
        <p:cxnSp>
          <p:nvCxnSpPr>
            <p:cNvPr id="63" name="肘形接點 62"/>
            <p:cNvCxnSpPr/>
            <p:nvPr/>
          </p:nvCxnSpPr>
          <p:spPr>
            <a:xfrm flipV="1">
              <a:off x="1252706" y="5212080"/>
              <a:ext cx="8035924" cy="263132"/>
            </a:xfrm>
            <a:prstGeom prst="bentConnector3">
              <a:avLst>
                <a:gd name="adj1" fmla="val 51736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/>
            <p:nvPr/>
          </p:nvCxnSpPr>
          <p:spPr>
            <a:xfrm>
              <a:off x="1263533" y="4407115"/>
              <a:ext cx="3745998" cy="1071464"/>
            </a:xfrm>
            <a:prstGeom prst="bentConnector3">
              <a:avLst>
                <a:gd name="adj1" fmla="val 65978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文字方塊 146"/>
            <p:cNvSpPr txBox="1"/>
            <p:nvPr/>
          </p:nvSpPr>
          <p:spPr>
            <a:xfrm>
              <a:off x="865712" y="5494391"/>
              <a:ext cx="57506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/>
                <a:t>            將</a:t>
              </a:r>
              <a:r>
                <a:rPr lang="en-US" altLang="zh-TW" sz="1400" dirty="0" smtClean="0"/>
                <a:t>client source code</a:t>
              </a:r>
              <a:r>
                <a:rPr lang="zh-TW" altLang="en-US" sz="1400" dirty="0" smtClean="0"/>
                <a:t>傳</a:t>
              </a:r>
              <a:r>
                <a:rPr lang="zh-TW" altLang="en-US" sz="1400" dirty="0"/>
                <a:t>到</a:t>
              </a:r>
              <a:r>
                <a:rPr lang="en-US" altLang="zh-TW" sz="1400" dirty="0" smtClean="0"/>
                <a:t>pi</a:t>
              </a:r>
              <a:r>
                <a:rPr lang="zh-TW" altLang="en-US" sz="1400" dirty="0" smtClean="0"/>
                <a:t>，完成</a:t>
              </a:r>
              <a:r>
                <a:rPr lang="en-US" altLang="zh-TW" sz="1400" dirty="0" err="1" smtClean="0"/>
                <a:t>ip</a:t>
              </a:r>
              <a:r>
                <a:rPr lang="zh-TW" altLang="en-US" sz="1400" dirty="0" smtClean="0"/>
                <a:t>設定後，再使</a:t>
              </a:r>
              <a:r>
                <a:rPr lang="zh-TW" altLang="en-US" sz="1400" dirty="0"/>
                <a:t>兩台</a:t>
              </a:r>
              <a:r>
                <a:rPr lang="en-US" altLang="zh-TW" sz="1400" dirty="0"/>
                <a:t>pi</a:t>
              </a:r>
              <a:r>
                <a:rPr lang="zh-TW" altLang="en-US" sz="1400" dirty="0" smtClean="0"/>
                <a:t>互</a:t>
              </a:r>
              <a:r>
                <a:rPr lang="en-US" altLang="zh-TW" sz="1400" dirty="0" smtClean="0"/>
                <a:t>ping</a:t>
              </a:r>
              <a:endParaRPr lang="en-US" altLang="zh-TW" sz="1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1318533" y="4702794"/>
            <a:ext cx="2672188" cy="407005"/>
            <a:chOff x="1318533" y="4702794"/>
            <a:chExt cx="2672188" cy="407005"/>
          </a:xfrm>
        </p:grpSpPr>
        <p:cxnSp>
          <p:nvCxnSpPr>
            <p:cNvPr id="121" name="直線接點 120"/>
            <p:cNvCxnSpPr/>
            <p:nvPr/>
          </p:nvCxnSpPr>
          <p:spPr>
            <a:xfrm flipV="1">
              <a:off x="1318533" y="5109517"/>
              <a:ext cx="2672188" cy="282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471658" y="4702794"/>
              <a:ext cx="213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Ethernet – Data Path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7331825" y="698831"/>
            <a:ext cx="1552112" cy="4070712"/>
            <a:chOff x="7331825" y="698831"/>
            <a:chExt cx="1552112" cy="4070712"/>
          </a:xfrm>
        </p:grpSpPr>
        <p:sp>
          <p:nvSpPr>
            <p:cNvPr id="47" name="矩形 46"/>
            <p:cNvSpPr/>
            <p:nvPr/>
          </p:nvSpPr>
          <p:spPr>
            <a:xfrm>
              <a:off x="7331825" y="698831"/>
              <a:ext cx="1305099" cy="10640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CLE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4" name="肘形接點 1043"/>
            <p:cNvCxnSpPr>
              <a:stCxn id="47" idx="1"/>
            </p:cNvCxnSpPr>
            <p:nvPr/>
          </p:nvCxnSpPr>
          <p:spPr>
            <a:xfrm rot="10800000" flipH="1" flipV="1">
              <a:off x="7331825" y="1230845"/>
              <a:ext cx="1552112" cy="3538698"/>
            </a:xfrm>
            <a:prstGeom prst="bentConnector4">
              <a:avLst>
                <a:gd name="adj1" fmla="val -16870"/>
                <a:gd name="adj2" fmla="val 88760"/>
              </a:avLst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046" name="直線單箭頭接點 1045"/>
          <p:cNvCxnSpPr>
            <a:stCxn id="59" idx="0"/>
            <a:endCxn id="47" idx="2"/>
          </p:cNvCxnSpPr>
          <p:nvPr/>
        </p:nvCxnSpPr>
        <p:spPr>
          <a:xfrm flipV="1">
            <a:off x="7984374" y="1762859"/>
            <a:ext cx="1" cy="48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-40455" y="4528688"/>
            <a:ext cx="94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PC2</a:t>
            </a:r>
            <a:endParaRPr lang="zh-TW" altLang="en-US" sz="1400" dirty="0"/>
          </a:p>
        </p:txBody>
      </p:sp>
      <p:sp>
        <p:nvSpPr>
          <p:cNvPr id="182" name="文字方塊 181"/>
          <p:cNvSpPr txBox="1"/>
          <p:nvPr/>
        </p:nvSpPr>
        <p:spPr>
          <a:xfrm>
            <a:off x="-40456" y="5609718"/>
            <a:ext cx="94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PC1</a:t>
            </a:r>
            <a:endParaRPr lang="zh-TW" altLang="en-US" sz="1400" dirty="0"/>
          </a:p>
        </p:txBody>
      </p:sp>
      <p:grpSp>
        <p:nvGrpSpPr>
          <p:cNvPr id="2" name="群組 1"/>
          <p:cNvGrpSpPr/>
          <p:nvPr/>
        </p:nvGrpSpPr>
        <p:grpSpPr>
          <a:xfrm>
            <a:off x="8875620" y="2040982"/>
            <a:ext cx="2787130" cy="4685516"/>
            <a:chOff x="8875620" y="2040982"/>
            <a:chExt cx="2787130" cy="4685516"/>
          </a:xfrm>
        </p:grpSpPr>
        <p:pic>
          <p:nvPicPr>
            <p:cNvPr id="1026" name="Picture 2" descr="Computer Icons - Download Free Vector Icons | Noun Projec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620" y="3939368"/>
              <a:ext cx="2787130" cy="2787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字方塊 40"/>
            <p:cNvSpPr txBox="1"/>
            <p:nvPr/>
          </p:nvSpPr>
          <p:spPr>
            <a:xfrm>
              <a:off x="9142811" y="4283925"/>
              <a:ext cx="2269375" cy="188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b="1" dirty="0" smtClean="0"/>
                <a:t>Control.py</a:t>
              </a:r>
            </a:p>
            <a:p>
              <a:pPr marL="285750" indent="-2857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zh-TW" sz="1300" dirty="0" smtClean="0"/>
                <a:t>Config</a:t>
              </a:r>
              <a:r>
                <a:rPr lang="zh-TW" altLang="en-US" sz="1300" dirty="0" smtClean="0"/>
                <a:t> </a:t>
              </a:r>
              <a:r>
                <a:rPr lang="en-US" altLang="zh-TW" sz="1300" dirty="0" smtClean="0"/>
                <a:t>setting</a:t>
              </a:r>
              <a:endParaRPr lang="en-US" altLang="zh-TW" sz="1300" dirty="0" smtClean="0"/>
            </a:p>
            <a:p>
              <a:pPr marL="285750" indent="-2857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zh-TW" sz="1300" dirty="0" smtClean="0"/>
                <a:t>FW upgrade</a:t>
              </a:r>
              <a:endParaRPr lang="en-US" altLang="zh-TW" sz="1300" dirty="0" smtClean="0"/>
            </a:p>
            <a:p>
              <a:pPr marL="285750" indent="-2857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zh-TW" sz="1300" dirty="0" smtClean="0"/>
                <a:t>Configure MNGT </a:t>
              </a:r>
              <a:r>
                <a:rPr lang="en-US" altLang="zh-TW" sz="1300" dirty="0" smtClean="0"/>
                <a:t>switch  </a:t>
              </a:r>
              <a:endParaRPr lang="en-US" altLang="zh-TW" sz="1300" dirty="0" smtClean="0"/>
            </a:p>
            <a:p>
              <a:pPr marL="285750" indent="-2857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zh-TW" sz="1300" dirty="0" smtClean="0"/>
                <a:t>Run test</a:t>
              </a:r>
              <a:endParaRPr lang="en-US" altLang="zh-TW" sz="1300" dirty="0" smtClean="0"/>
            </a:p>
            <a:p>
              <a:pPr marL="285750" indent="-2857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altLang="zh-TW" sz="1300" dirty="0" smtClean="0"/>
                <a:t>Analysis</a:t>
              </a:r>
              <a:endParaRPr lang="en-US" altLang="zh-TW" sz="13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TW" sz="13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TW" altLang="en-US" sz="1300" dirty="0"/>
            </a:p>
          </p:txBody>
        </p:sp>
        <p:cxnSp>
          <p:nvCxnSpPr>
            <p:cNvPr id="172" name="肘形接點 171"/>
            <p:cNvCxnSpPr>
              <a:stCxn id="5" idx="3"/>
              <a:endCxn id="1026" idx="3"/>
            </p:cNvCxnSpPr>
            <p:nvPr/>
          </p:nvCxnSpPr>
          <p:spPr>
            <a:xfrm>
              <a:off x="11541629" y="2040982"/>
              <a:ext cx="121121" cy="3291951"/>
            </a:xfrm>
            <a:prstGeom prst="bentConnector3">
              <a:avLst>
                <a:gd name="adj1" fmla="val 288737"/>
              </a:avLst>
            </a:prstGeom>
            <a:ln w="127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015068" y="825018"/>
            <a:ext cx="1073523" cy="4491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switch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7034277" y="5737937"/>
            <a:ext cx="1602646" cy="56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packet analyze.py</a:t>
            </a:r>
          </a:p>
        </p:txBody>
      </p:sp>
      <p:cxnSp>
        <p:nvCxnSpPr>
          <p:cNvPr id="187" name="直線接點 186"/>
          <p:cNvCxnSpPr/>
          <p:nvPr/>
        </p:nvCxnSpPr>
        <p:spPr>
          <a:xfrm flipV="1">
            <a:off x="2719878" y="2920063"/>
            <a:ext cx="1297269" cy="987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791597" y="5608475"/>
            <a:ext cx="6242680" cy="729915"/>
            <a:chOff x="791597" y="5608475"/>
            <a:chExt cx="6242680" cy="729915"/>
          </a:xfrm>
        </p:grpSpPr>
        <p:sp>
          <p:nvSpPr>
            <p:cNvPr id="210" name="文字方塊 209"/>
            <p:cNvSpPr txBox="1"/>
            <p:nvPr/>
          </p:nvSpPr>
          <p:spPr>
            <a:xfrm>
              <a:off x="1942315" y="6030613"/>
              <a:ext cx="4549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將封包送回</a:t>
              </a:r>
              <a:r>
                <a:rPr lang="en-US" altLang="zh-TW" sz="1400" dirty="0" smtClean="0"/>
                <a:t>CP</a:t>
              </a:r>
              <a:r>
                <a:rPr lang="zh-TW" altLang="en-US" sz="1400" dirty="0" smtClean="0"/>
                <a:t>端，執行</a:t>
              </a:r>
              <a:r>
                <a:rPr lang="en-US" altLang="zh-TW" sz="1400" dirty="0" smtClean="0"/>
                <a:t>packet analyze.py</a:t>
              </a:r>
              <a:endParaRPr lang="en-US" altLang="zh-TW" sz="1400" dirty="0"/>
            </a:p>
          </p:txBody>
        </p:sp>
        <p:cxnSp>
          <p:nvCxnSpPr>
            <p:cNvPr id="246" name="肘形接點 245"/>
            <p:cNvCxnSpPr>
              <a:endCxn id="211" idx="1"/>
            </p:cNvCxnSpPr>
            <p:nvPr/>
          </p:nvCxnSpPr>
          <p:spPr>
            <a:xfrm>
              <a:off x="791597" y="5608475"/>
              <a:ext cx="6242680" cy="414004"/>
            </a:xfrm>
            <a:prstGeom prst="bentConnector3">
              <a:avLst>
                <a:gd name="adj1" fmla="val 1130"/>
              </a:avLst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肘形接點 252"/>
          <p:cNvCxnSpPr/>
          <p:nvPr/>
        </p:nvCxnSpPr>
        <p:spPr>
          <a:xfrm flipV="1">
            <a:off x="2710777" y="2182313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9" name="肘形接點 258"/>
          <p:cNvCxnSpPr/>
          <p:nvPr/>
        </p:nvCxnSpPr>
        <p:spPr>
          <a:xfrm flipV="1">
            <a:off x="2719878" y="1496662"/>
            <a:ext cx="1290437" cy="143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218685" y="123555"/>
            <a:ext cx="7765690" cy="3182545"/>
            <a:chOff x="218685" y="123555"/>
            <a:chExt cx="7765690" cy="3182545"/>
          </a:xfrm>
        </p:grpSpPr>
        <p:cxnSp>
          <p:nvCxnSpPr>
            <p:cNvPr id="81" name="肘形接點 80"/>
            <p:cNvCxnSpPr>
              <a:endCxn id="47" idx="0"/>
            </p:cNvCxnSpPr>
            <p:nvPr/>
          </p:nvCxnSpPr>
          <p:spPr>
            <a:xfrm flipV="1">
              <a:off x="2724631" y="698831"/>
              <a:ext cx="5259744" cy="377464"/>
            </a:xfrm>
            <a:prstGeom prst="bentConnector4">
              <a:avLst>
                <a:gd name="adj1" fmla="val 9659"/>
                <a:gd name="adj2" fmla="val 160562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接點 84"/>
            <p:cNvCxnSpPr/>
            <p:nvPr/>
          </p:nvCxnSpPr>
          <p:spPr>
            <a:xfrm rot="5400000" flipH="1" flipV="1">
              <a:off x="2150487" y="912313"/>
              <a:ext cx="1521645" cy="641742"/>
            </a:xfrm>
            <a:prstGeom prst="bentConnector3">
              <a:avLst>
                <a:gd name="adj1" fmla="val 1379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接點 86"/>
            <p:cNvCxnSpPr/>
            <p:nvPr/>
          </p:nvCxnSpPr>
          <p:spPr>
            <a:xfrm rot="5400000" flipH="1" flipV="1">
              <a:off x="2140240" y="1718966"/>
              <a:ext cx="1574727" cy="609151"/>
            </a:xfrm>
            <a:prstGeom prst="bentConnector3">
              <a:avLst>
                <a:gd name="adj1" fmla="val -2260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/>
            <p:cNvSpPr txBox="1"/>
            <p:nvPr/>
          </p:nvSpPr>
          <p:spPr>
            <a:xfrm>
              <a:off x="3526379" y="123555"/>
              <a:ext cx="2871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I2C</a:t>
              </a:r>
              <a:r>
                <a:rPr lang="en-US" altLang="zh-TW" smtClean="0"/>
                <a:t>/ via </a:t>
              </a:r>
              <a:r>
                <a:rPr lang="en-US" altLang="zh-TW" dirty="0" smtClean="0"/>
                <a:t>I2CID</a:t>
              </a:r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20154" y="975112"/>
              <a:ext cx="2504477" cy="666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DUT1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18685" y="1800147"/>
              <a:ext cx="2505946" cy="6936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DUT2</a:t>
              </a:r>
              <a:endParaRPr lang="zh-TW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218685" y="2656951"/>
              <a:ext cx="2505946" cy="6491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DUT3</a:t>
              </a:r>
              <a:endParaRPr lang="zh-TW" altLang="en-US" dirty="0"/>
            </a:p>
          </p:txBody>
        </p:sp>
      </p:grpSp>
      <p:cxnSp>
        <p:nvCxnSpPr>
          <p:cNvPr id="80" name="直線接點 79"/>
          <p:cNvCxnSpPr/>
          <p:nvPr/>
        </p:nvCxnSpPr>
        <p:spPr>
          <a:xfrm>
            <a:off x="1471658" y="2493818"/>
            <a:ext cx="0" cy="16313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088591" y="4800543"/>
            <a:ext cx="3795338" cy="2335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744306" y="2690740"/>
            <a:ext cx="58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肘形接點 61"/>
          <p:cNvCxnSpPr/>
          <p:nvPr/>
        </p:nvCxnSpPr>
        <p:spPr>
          <a:xfrm flipV="1">
            <a:off x="165214" y="6679038"/>
            <a:ext cx="329229" cy="86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1440082" y="6667295"/>
            <a:ext cx="322947" cy="24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2623028" y="6651586"/>
            <a:ext cx="322947" cy="245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V="1">
            <a:off x="3507686" y="6646835"/>
            <a:ext cx="322947" cy="24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89427" y="6532879"/>
            <a:ext cx="965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程式內呼叫</a:t>
            </a:r>
            <a:endParaRPr lang="en-US" altLang="zh-TW" sz="11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779595" y="6516915"/>
            <a:ext cx="77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Ethernet</a:t>
            </a:r>
            <a:endParaRPr lang="zh-TW" altLang="en-US" sz="1200" dirty="0"/>
          </a:p>
          <a:p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011845" y="6495665"/>
            <a:ext cx="81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I2C</a:t>
            </a:r>
          </a:p>
          <a:p>
            <a:r>
              <a:rPr lang="zh-TW" altLang="en-US" sz="1200" dirty="0" smtClean="0"/>
              <a:t> </a:t>
            </a:r>
            <a:endParaRPr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96503" y="6495090"/>
            <a:ext cx="110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/>
              <a:t>Wifi</a:t>
            </a:r>
            <a:endParaRPr lang="zh-TW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4023660" y="3960594"/>
            <a:ext cx="120046" cy="203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4010101" y="1399263"/>
            <a:ext cx="120046" cy="2038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4017631" y="1121576"/>
            <a:ext cx="120046" cy="203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013952" y="5004808"/>
            <a:ext cx="120046" cy="2038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007459" y="2815656"/>
            <a:ext cx="120046" cy="203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013176" y="2088137"/>
            <a:ext cx="120046" cy="2038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152144" y="3939368"/>
            <a:ext cx="273086" cy="34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1129632" y="4916518"/>
            <a:ext cx="273086" cy="34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4454766" y="6460094"/>
            <a:ext cx="273086" cy="344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4735739" y="6492798"/>
            <a:ext cx="1100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擷取封包處</a:t>
            </a:r>
          </a:p>
        </p:txBody>
      </p:sp>
    </p:spTree>
    <p:extLst>
      <p:ext uri="{BB962C8B-B14F-4D97-AF65-F5344CB8AC3E}">
        <p14:creationId xmlns:p14="http://schemas.microsoft.com/office/powerpoint/2010/main" val="35024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500"/>
                            </p:stCondLst>
                            <p:childTnLst>
                              <p:par>
                                <p:cTn id="18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000"/>
                            </p:stCondLst>
                            <p:childTnLst>
                              <p:par>
                                <p:cTn id="1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500"/>
                            </p:stCondLst>
                            <p:childTnLst>
                              <p:par>
                                <p:cTn id="19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9" grpId="0" animBg="1"/>
      <p:bldP spid="142" grpId="0"/>
      <p:bldP spid="182" grpId="0"/>
      <p:bldP spid="42" grpId="0" animBg="1"/>
      <p:bldP spid="211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1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Control Panel Architecture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43856" y="1826708"/>
            <a:ext cx="2145551" cy="65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Environment configuration abstraction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3643856" y="2540449"/>
            <a:ext cx="4249269" cy="424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Configuration </a:t>
            </a:r>
            <a:r>
              <a:rPr lang="en-US" altLang="zh-TW" sz="1400" dirty="0"/>
              <a:t>T</a:t>
            </a:r>
            <a:r>
              <a:rPr lang="en-US" altLang="zh-TW" sz="1400" dirty="0" smtClean="0"/>
              <a:t>ranslation Layer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5855148" y="1826862"/>
            <a:ext cx="2037977" cy="65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Analyzing configuration</a:t>
            </a:r>
          </a:p>
        </p:txBody>
      </p:sp>
      <p:sp>
        <p:nvSpPr>
          <p:cNvPr id="8" name="矩形 7"/>
          <p:cNvSpPr/>
          <p:nvPr/>
        </p:nvSpPr>
        <p:spPr>
          <a:xfrm>
            <a:off x="3643856" y="3024285"/>
            <a:ext cx="4249268" cy="717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Platform-based</a:t>
            </a:r>
          </a:p>
          <a:p>
            <a:pPr algn="ctr"/>
            <a:r>
              <a:rPr lang="en-US" altLang="zh-TW" sz="1400" dirty="0"/>
              <a:t>e</a:t>
            </a:r>
            <a:r>
              <a:rPr lang="en-US" altLang="zh-TW" sz="1400" dirty="0" smtClean="0"/>
              <a:t>nvironment configuration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3643856" y="3799705"/>
            <a:ext cx="4249269" cy="3799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Control Panel Core</a:t>
            </a:r>
            <a:endParaRPr lang="zh-TW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652169" y="4237909"/>
            <a:ext cx="1365621" cy="869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DUT communicating</a:t>
            </a:r>
          </a:p>
          <a:p>
            <a:pPr algn="ctr"/>
            <a:r>
              <a:rPr lang="en-US" altLang="zh-TW" sz="1400" dirty="0" smtClean="0"/>
              <a:t>Feature</a:t>
            </a:r>
            <a:endParaRPr lang="zh-TW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5093992" y="4237909"/>
            <a:ext cx="1365621" cy="182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Analyzing Core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544780" y="4237908"/>
            <a:ext cx="1348346" cy="1822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Report Generator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652169" y="5190795"/>
            <a:ext cx="1365621" cy="869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Test Platform communicating</a:t>
            </a:r>
          </a:p>
          <a:p>
            <a:pPr algn="ctr"/>
            <a:r>
              <a:rPr lang="en-US" altLang="zh-TW" sz="1400" dirty="0" smtClean="0"/>
              <a:t>Feature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1211580" y="1617119"/>
            <a:ext cx="143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fw_config.ini</a:t>
            </a:r>
          </a:p>
          <a:p>
            <a:r>
              <a:rPr lang="en-US" altLang="zh-TW" dirty="0" smtClean="0"/>
              <a:t>sw_config.ini</a:t>
            </a:r>
            <a:endParaRPr lang="en-US" altLang="zh-TW" dirty="0"/>
          </a:p>
        </p:txBody>
      </p:sp>
      <p:cxnSp>
        <p:nvCxnSpPr>
          <p:cNvPr id="9" name="直線接點 8"/>
          <p:cNvCxnSpPr>
            <a:endCxn id="3" idx="3"/>
          </p:cNvCxnSpPr>
          <p:nvPr/>
        </p:nvCxnSpPr>
        <p:spPr>
          <a:xfrm flipH="1" flipV="1">
            <a:off x="2644140" y="1940285"/>
            <a:ext cx="1226820" cy="26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697440" y="1864922"/>
            <a:ext cx="133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ip_config.ini</a:t>
            </a:r>
          </a:p>
        </p:txBody>
      </p:sp>
      <p:cxnSp>
        <p:nvCxnSpPr>
          <p:cNvPr id="17" name="直線接點 16"/>
          <p:cNvCxnSpPr>
            <a:stCxn id="7" idx="3"/>
            <a:endCxn id="14" idx="1"/>
          </p:cNvCxnSpPr>
          <p:nvPr/>
        </p:nvCxnSpPr>
        <p:spPr>
          <a:xfrm flipV="1">
            <a:off x="7893125" y="2049588"/>
            <a:ext cx="804315" cy="10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700390" y="3198206"/>
            <a:ext cx="2655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packet</a:t>
            </a:r>
            <a:r>
              <a:rPr lang="zh-TW" altLang="en-US" dirty="0"/>
              <a:t>_transfer_programs</a:t>
            </a:r>
          </a:p>
        </p:txBody>
      </p:sp>
      <p:cxnSp>
        <p:nvCxnSpPr>
          <p:cNvPr id="22" name="直線接點 21"/>
          <p:cNvCxnSpPr>
            <a:stCxn id="8" idx="3"/>
            <a:endCxn id="19" idx="1"/>
          </p:cNvCxnSpPr>
          <p:nvPr/>
        </p:nvCxnSpPr>
        <p:spPr>
          <a:xfrm flipV="1">
            <a:off x="7893124" y="3382872"/>
            <a:ext cx="807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1" idx="1"/>
          </p:cNvCxnSpPr>
          <p:nvPr/>
        </p:nvCxnSpPr>
        <p:spPr>
          <a:xfrm flipH="1">
            <a:off x="2446020" y="4672760"/>
            <a:ext cx="1206149" cy="47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5" idx="1"/>
          </p:cNvCxnSpPr>
          <p:nvPr/>
        </p:nvCxnSpPr>
        <p:spPr>
          <a:xfrm flipH="1" flipV="1">
            <a:off x="2446020" y="5149202"/>
            <a:ext cx="1206149" cy="47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645352" y="4964536"/>
            <a:ext cx="800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sup</a:t>
            </a:r>
            <a:r>
              <a:rPr lang="zh-TW" altLang="en-US" dirty="0" smtClean="0"/>
              <a:t>.py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338185" y="3741460"/>
            <a:ext cx="1134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contorl</a:t>
            </a:r>
            <a:r>
              <a:rPr lang="zh-TW" altLang="en-US" dirty="0"/>
              <a:t>.py</a:t>
            </a:r>
          </a:p>
        </p:txBody>
      </p:sp>
      <p:cxnSp>
        <p:nvCxnSpPr>
          <p:cNvPr id="35" name="直線接點 34"/>
          <p:cNvCxnSpPr>
            <a:stCxn id="10" idx="1"/>
            <a:endCxn id="33" idx="3"/>
          </p:cNvCxnSpPr>
          <p:nvPr/>
        </p:nvCxnSpPr>
        <p:spPr>
          <a:xfrm flipH="1" flipV="1">
            <a:off x="2472406" y="3926126"/>
            <a:ext cx="1171450" cy="6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095576" y="6387519"/>
            <a:ext cx="1838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packet </a:t>
            </a:r>
            <a:r>
              <a:rPr lang="zh-TW" altLang="en-US" dirty="0"/>
              <a:t>analyze.py</a:t>
            </a:r>
          </a:p>
        </p:txBody>
      </p:sp>
      <p:cxnSp>
        <p:nvCxnSpPr>
          <p:cNvPr id="42" name="直線接點 41"/>
          <p:cNvCxnSpPr>
            <a:stCxn id="12" idx="2"/>
            <a:endCxn id="39" idx="1"/>
          </p:cNvCxnSpPr>
          <p:nvPr/>
        </p:nvCxnSpPr>
        <p:spPr>
          <a:xfrm>
            <a:off x="5776803" y="6060497"/>
            <a:ext cx="2318773" cy="51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13" idx="3"/>
            <a:endCxn id="39" idx="0"/>
          </p:cNvCxnSpPr>
          <p:nvPr/>
        </p:nvCxnSpPr>
        <p:spPr>
          <a:xfrm>
            <a:off x="7893126" y="5149203"/>
            <a:ext cx="1121484" cy="123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6" idx="1"/>
            <a:endCxn id="33" idx="3"/>
          </p:cNvCxnSpPr>
          <p:nvPr/>
        </p:nvCxnSpPr>
        <p:spPr>
          <a:xfrm flipH="1">
            <a:off x="2472406" y="2752614"/>
            <a:ext cx="1171450" cy="117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238</Words>
  <Application>Microsoft Office PowerPoint</Application>
  <PresentationFormat>寬螢幕</PresentationFormat>
  <Paragraphs>110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AutoTest Platform</vt:lpstr>
      <vt:lpstr>Subject</vt:lpstr>
      <vt:lpstr>Structure</vt:lpstr>
      <vt:lpstr>Structure</vt:lpstr>
      <vt:lpstr>Control Panel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ARGO You</dc:creator>
  <cp:lastModifiedBy>CN5SW1</cp:lastModifiedBy>
  <cp:revision>79</cp:revision>
  <dcterms:created xsi:type="dcterms:W3CDTF">2021-06-07T03:05:08Z</dcterms:created>
  <dcterms:modified xsi:type="dcterms:W3CDTF">2021-08-25T11:27:31Z</dcterms:modified>
</cp:coreProperties>
</file>