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61" r:id="rId5"/>
    <p:sldId id="260" r:id="rId6"/>
    <p:sldId id="272" r:id="rId7"/>
    <p:sldId id="266" r:id="rId8"/>
    <p:sldId id="273" r:id="rId9"/>
    <p:sldId id="271" r:id="rId10"/>
    <p:sldId id="274" r:id="rId11"/>
    <p:sldId id="275" r:id="rId12"/>
    <p:sldId id="276" r:id="rId13"/>
    <p:sldId id="277" r:id="rId14"/>
    <p:sldId id="278" r:id="rId15"/>
    <p:sldId id="262" r:id="rId16"/>
    <p:sldId id="25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endParaRPr lang="en-US" sz="1400" b="1" dirty="0" smtClean="0">
              <a:latin typeface="Arial" panose="020B0604020202020204" pitchFamily="34" charset="0"/>
              <a:cs typeface="Arial" panose="020B0604020202020204" pitchFamily="34" charset="0"/>
            </a:endParaRP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endParaRPr lang="en-US" sz="1400" b="1" dirty="0" smtClean="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363157"/>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2" name="Rectangle 1"/>
          <p:cNvSpPr/>
          <p:nvPr/>
        </p:nvSpPr>
        <p:spPr>
          <a:xfrm>
            <a:off x="1069848" y="933021"/>
            <a:ext cx="6247223"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310454" y="2729572"/>
            <a:ext cx="3614346" cy="242426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162633" y="1585225"/>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162633" y="555464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364178" y="253386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endParaRPr lang="en-US" sz="1400" b="1"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889366" y="353021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endParaRPr lang="en-US" sz="1400" b="1"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364178" y="4559068"/>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endParaRPr lang="en-US" sz="1400" b="1"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endParaRPr lang="en-US" sz="1400" b="1" dirty="0" smtClean="0">
              <a:solidFill>
                <a:schemeClr val="tx1"/>
              </a:solidFill>
              <a:latin typeface="Arial" panose="020B0604020202020204" pitchFamily="34" charset="0"/>
              <a:cs typeface="Arial" panose="020B0604020202020204" pitchFamily="34" charset="0"/>
            </a:endParaRPr>
          </a:p>
          <a:p>
            <a:pPr algn="ct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477712" y="5557268"/>
            <a:ext cx="3444036"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a:t>
            </a:r>
            <a:r>
              <a:rPr lang="en-US" sz="1400" b="1" dirty="0" smtClean="0">
                <a:solidFill>
                  <a:schemeClr val="tx1"/>
                </a:solidFill>
                <a:latin typeface="Arial" panose="020B0604020202020204" pitchFamily="34" charset="0"/>
                <a:cs typeface="Arial" panose="020B0604020202020204" pitchFamily="34" charset="0"/>
              </a:rPr>
              <a:t>cũng sập</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7696834" y="4559300"/>
            <a:ext cx="3284433"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dựa vào server ở máy chủ</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endParaRPr lang="en-US" sz="14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pic>
        <p:nvPicPr>
          <p:cNvPr id="1026" name="Picture 2" descr="https://o.remove.bg/downloads/4bd2b139-3621-4b9d-bbd3-710bcb4f9bba/image-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endParaRPr lang="en-US" sz="1200" dirty="0" smtClean="0"/>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t>Previous Hash:  0</a:t>
              </a:r>
              <a:endParaRPr lang="en-US" sz="1100" dirty="0"/>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540" t="1" r="-3003" b="619"/>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endParaRPr lang="en-US" sz="1400"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endParaRPr lang="en-US" sz="1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2"/>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endParaRPr lang="vi-VN"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10947</Words>
  <Application>WPS Presentation</Application>
  <PresentationFormat>Widescreen</PresentationFormat>
  <Paragraphs>416</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Malgun Gothic Semilight</vt:lpstr>
      <vt:lpstr>Wood Type</vt:lpstr>
      <vt:lpstr>XÂY DỰNG HỆ THỐNG DNS DỰA TRÊN CÔNG NGHỆ BLOCKCHAIN</vt:lpstr>
      <vt:lpstr>Mục tiêu</vt:lpstr>
      <vt:lpstr>DNS - DOMAIN NAME SYSTEM</vt:lpstr>
      <vt:lpstr>DNS - DOMAIN NAME SYSTEM </vt:lpstr>
      <vt:lpstr>PowerPoint 演示文稿</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Dai Phan</cp:lastModifiedBy>
  <cp:revision>96</cp:revision>
  <dcterms:created xsi:type="dcterms:W3CDTF">2021-12-07T11:35:00Z</dcterms:created>
  <dcterms:modified xsi:type="dcterms:W3CDTF">2021-12-17T09:53:44Z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