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56" r:id="rId3"/>
    <p:sldId id="257" r:id="rId4"/>
    <p:sldId id="265" r:id="rId5"/>
    <p:sldId id="268" r:id="rId6"/>
    <p:sldId id="261" r:id="rId7"/>
    <p:sldId id="260" r:id="rId8"/>
    <p:sldId id="266" r:id="rId9"/>
    <p:sldId id="262" r:id="rId10"/>
    <p:sldId id="267" r:id="rId11"/>
    <p:sldId id="25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FA28C9-5FEF-4391-A658-643A0236DA67}" v="138" dt="2020-01-29T13:48:11.982"/>
    <p1510:client id="{2698A792-7AD1-41B2-8F4B-AC28983E1B12}" v="1" dt="2020-01-19T17:04:06.848"/>
    <p1510:client id="{4F1F42D2-45F2-4F46-A73A-7DE36D70C188}" v="7" dt="2020-01-29T21:02:25.154"/>
    <p1510:client id="{922DC4AA-B234-4E45-B1E2-FC07AB0953E2}" v="36" dt="2020-01-30T11:07:37.856"/>
    <p1510:client id="{B6D8AC66-E3AD-4BCF-86F9-5D6F39FB3DB2}" v="46" dt="2020-01-27T11:59:43.942"/>
    <p1510:client id="{D76CA465-BC22-477F-A90E-070F339C2267}" v="161" dt="2020-01-20T08:58:37.099"/>
    <p1510:client id="{ECE66C68-3A96-487A-BBC3-1FAF7A496BBB}" v="37" dt="2020-01-29T20:20:42.513"/>
    <p1510:client id="{EFF66907-B485-49B7-830C-CF9F93C691FC}" v="34" dt="2020-01-29T13:21:16.550"/>
    <p1510:client id="{FE10F126-8192-45DE-BD27-25F185323624}" v="195" dt="2020-01-29T21:01:46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5.svg"/><Relationship Id="rId1" Type="http://schemas.openxmlformats.org/officeDocument/2006/relationships/image" Target="../media/image12.png"/><Relationship Id="rId6" Type="http://schemas.openxmlformats.org/officeDocument/2006/relationships/image" Target="../media/image9.svg"/><Relationship Id="rId5" Type="http://schemas.openxmlformats.org/officeDocument/2006/relationships/image" Target="../media/image1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63F61C-442E-4ABF-9169-736C80A313C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7C35F11-2499-42A9-ACA1-6C9C9861D47B}">
      <dgm:prSet/>
      <dgm:spPr/>
      <dgm:t>
        <a:bodyPr/>
        <a:lstStyle/>
        <a:p>
          <a:pPr>
            <a:defRPr b="1"/>
          </a:pPr>
          <a:r>
            <a:rPr lang="nl-NL"/>
            <a:t>Kwaliteit van de lijnvoering verbeteren</a:t>
          </a:r>
          <a:endParaRPr lang="en-US"/>
        </a:p>
      </dgm:t>
    </dgm:pt>
    <dgm:pt modelId="{D9982843-3E6B-4B21-8E69-6A5C6404F146}" type="parTrans" cxnId="{ECF7B14E-9936-4CEF-A75D-0DD54DF0B906}">
      <dgm:prSet/>
      <dgm:spPr/>
      <dgm:t>
        <a:bodyPr/>
        <a:lstStyle/>
        <a:p>
          <a:endParaRPr lang="en-US"/>
        </a:p>
      </dgm:t>
    </dgm:pt>
    <dgm:pt modelId="{27CE09FB-153E-4CAF-9452-E39B1B682EFD}" type="sibTrans" cxnId="{ECF7B14E-9936-4CEF-A75D-0DD54DF0B906}">
      <dgm:prSet/>
      <dgm:spPr/>
      <dgm:t>
        <a:bodyPr/>
        <a:lstStyle/>
        <a:p>
          <a:endParaRPr lang="en-US"/>
        </a:p>
      </dgm:t>
    </dgm:pt>
    <dgm:pt modelId="{4DB4453A-31BF-481B-9486-D3140622E378}">
      <dgm:prSet/>
      <dgm:spPr/>
      <dgm:t>
        <a:bodyPr/>
        <a:lstStyle/>
        <a:p>
          <a:pPr>
            <a:defRPr b="1"/>
          </a:pPr>
          <a:r>
            <a:rPr lang="nl-NL"/>
            <a:t>Doelfunctie maximaliseren</a:t>
          </a:r>
          <a:endParaRPr lang="en-US"/>
        </a:p>
      </dgm:t>
    </dgm:pt>
    <dgm:pt modelId="{D6DD7F6B-03A9-4E04-BA4C-E0D388E6AF0D}" type="parTrans" cxnId="{ECCC7462-3769-4DDC-BDB5-C56476027942}">
      <dgm:prSet/>
      <dgm:spPr/>
      <dgm:t>
        <a:bodyPr/>
        <a:lstStyle/>
        <a:p>
          <a:endParaRPr lang="en-US"/>
        </a:p>
      </dgm:t>
    </dgm:pt>
    <dgm:pt modelId="{DF605B81-C931-4B82-8EE5-4412F40E1A26}" type="sibTrans" cxnId="{ECCC7462-3769-4DDC-BDB5-C56476027942}">
      <dgm:prSet/>
      <dgm:spPr/>
      <dgm:t>
        <a:bodyPr/>
        <a:lstStyle/>
        <a:p>
          <a:endParaRPr lang="en-US"/>
        </a:p>
      </dgm:t>
    </dgm:pt>
    <dgm:pt modelId="{CB9CBA81-E1AA-4574-A656-578B4E7C073F}">
      <dgm:prSet/>
      <dgm:spPr/>
      <dgm:t>
        <a:bodyPr/>
        <a:lstStyle/>
        <a:p>
          <a:pPr>
            <a:defRPr b="1"/>
          </a:pPr>
          <a:r>
            <a:rPr lang="nl-NL"/>
            <a:t>K = p * 10000 – (T  * 100 + Min)</a:t>
          </a:r>
          <a:endParaRPr lang="en-US"/>
        </a:p>
      </dgm:t>
    </dgm:pt>
    <dgm:pt modelId="{E90D3276-C7AE-4EE7-9C6F-7F4741354888}" type="parTrans" cxnId="{5F11D32C-5848-486D-9F3A-F0249CACB574}">
      <dgm:prSet/>
      <dgm:spPr/>
      <dgm:t>
        <a:bodyPr/>
        <a:lstStyle/>
        <a:p>
          <a:endParaRPr lang="en-US"/>
        </a:p>
      </dgm:t>
    </dgm:pt>
    <dgm:pt modelId="{24037FAF-F69B-4CC1-AC90-A94F884E6469}" type="sibTrans" cxnId="{5F11D32C-5848-486D-9F3A-F0249CACB574}">
      <dgm:prSet/>
      <dgm:spPr/>
      <dgm:t>
        <a:bodyPr/>
        <a:lstStyle/>
        <a:p>
          <a:endParaRPr lang="en-US"/>
        </a:p>
      </dgm:t>
    </dgm:pt>
    <dgm:pt modelId="{8143F801-7560-449B-BD09-7E65D114C54A}">
      <dgm:prSet/>
      <dgm:spPr/>
      <dgm:t>
        <a:bodyPr/>
        <a:lstStyle/>
        <a:p>
          <a:pPr>
            <a:defRPr b="1"/>
          </a:pPr>
          <a:r>
            <a:rPr lang="nl-NL"/>
            <a:t>Voorwaarden:</a:t>
          </a:r>
          <a:endParaRPr lang="en-US"/>
        </a:p>
      </dgm:t>
    </dgm:pt>
    <dgm:pt modelId="{47466371-9078-4DDE-B6D5-66F8433ED6AF}" type="parTrans" cxnId="{CF7AC6E1-A098-4D82-8FD3-28D019EBDB7F}">
      <dgm:prSet/>
      <dgm:spPr/>
      <dgm:t>
        <a:bodyPr/>
        <a:lstStyle/>
        <a:p>
          <a:endParaRPr lang="en-US"/>
        </a:p>
      </dgm:t>
    </dgm:pt>
    <dgm:pt modelId="{81273987-060A-41FA-8F4B-A656F9B1B1DB}" type="sibTrans" cxnId="{CF7AC6E1-A098-4D82-8FD3-28D019EBDB7F}">
      <dgm:prSet/>
      <dgm:spPr/>
      <dgm:t>
        <a:bodyPr/>
        <a:lstStyle/>
        <a:p>
          <a:endParaRPr lang="en-US"/>
        </a:p>
      </dgm:t>
    </dgm:pt>
    <dgm:pt modelId="{0D8E32C4-43F2-444D-9CF9-15DB8DC196FB}">
      <dgm:prSet/>
      <dgm:spPr/>
      <dgm:t>
        <a:bodyPr/>
        <a:lstStyle/>
        <a:p>
          <a:r>
            <a:rPr lang="nl-NL" b="1"/>
            <a:t>Tijdsframe</a:t>
          </a:r>
          <a:endParaRPr lang="en-US" b="1"/>
        </a:p>
      </dgm:t>
    </dgm:pt>
    <dgm:pt modelId="{2C6A728A-EAF0-474C-ACD3-1B3A1BCA39E7}" type="parTrans" cxnId="{169C3E37-CEA9-4DDB-9882-188D89A726FC}">
      <dgm:prSet/>
      <dgm:spPr/>
      <dgm:t>
        <a:bodyPr/>
        <a:lstStyle/>
        <a:p>
          <a:endParaRPr lang="en-US"/>
        </a:p>
      </dgm:t>
    </dgm:pt>
    <dgm:pt modelId="{4D497535-BF5F-4E25-9B81-CA897C91EA0E}" type="sibTrans" cxnId="{169C3E37-CEA9-4DDB-9882-188D89A726FC}">
      <dgm:prSet/>
      <dgm:spPr/>
      <dgm:t>
        <a:bodyPr/>
        <a:lstStyle/>
        <a:p>
          <a:endParaRPr lang="en-US"/>
        </a:p>
      </dgm:t>
    </dgm:pt>
    <dgm:pt modelId="{C4DE3AA1-BBF0-4A67-8445-628B071DCF4E}">
      <dgm:prSet/>
      <dgm:spPr/>
      <dgm:t>
        <a:bodyPr/>
        <a:lstStyle/>
        <a:p>
          <a:r>
            <a:rPr lang="nl-NL" b="1"/>
            <a:t>Maximaal aantal trajecten</a:t>
          </a:r>
          <a:endParaRPr lang="en-US" b="1"/>
        </a:p>
      </dgm:t>
    </dgm:pt>
    <dgm:pt modelId="{2BF1FA22-8026-4D2F-8D52-D18B668B8DC6}" type="parTrans" cxnId="{7A9203E1-957C-4E4D-9F73-5DE5C4D64C88}">
      <dgm:prSet/>
      <dgm:spPr/>
      <dgm:t>
        <a:bodyPr/>
        <a:lstStyle/>
        <a:p>
          <a:endParaRPr lang="en-US"/>
        </a:p>
      </dgm:t>
    </dgm:pt>
    <dgm:pt modelId="{22D75716-1002-4862-B7EB-405DE38D0A9A}" type="sibTrans" cxnId="{7A9203E1-957C-4E4D-9F73-5DE5C4D64C88}">
      <dgm:prSet/>
      <dgm:spPr/>
      <dgm:t>
        <a:bodyPr/>
        <a:lstStyle/>
        <a:p>
          <a:endParaRPr lang="en-US"/>
        </a:p>
      </dgm:t>
    </dgm:pt>
    <dgm:pt modelId="{5A2B46FC-7414-426D-8344-A791F3EEA87C}" type="pres">
      <dgm:prSet presAssocID="{6863F61C-442E-4ABF-9169-736C80A313C1}" presName="root" presStyleCnt="0">
        <dgm:presLayoutVars>
          <dgm:dir/>
          <dgm:resizeHandles val="exact"/>
        </dgm:presLayoutVars>
      </dgm:prSet>
      <dgm:spPr/>
    </dgm:pt>
    <dgm:pt modelId="{704826D8-71DE-4A4F-A55A-C0AF073AAC4C}" type="pres">
      <dgm:prSet presAssocID="{A7C35F11-2499-42A9-ACA1-6C9C9861D47B}" presName="compNode" presStyleCnt="0"/>
      <dgm:spPr/>
    </dgm:pt>
    <dgm:pt modelId="{3058BC6E-C26A-4FC3-85C1-FF1A3FB84CF4}" type="pres">
      <dgm:prSet presAssocID="{A7C35F11-2499-42A9-ACA1-6C9C9861D47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E443F0BB-6207-4339-8B05-1AFBABC6D0D5}" type="pres">
      <dgm:prSet presAssocID="{A7C35F11-2499-42A9-ACA1-6C9C9861D47B}" presName="iconSpace" presStyleCnt="0"/>
      <dgm:spPr/>
    </dgm:pt>
    <dgm:pt modelId="{377525C0-8C27-4F48-9839-23B4530EAF5A}" type="pres">
      <dgm:prSet presAssocID="{A7C35F11-2499-42A9-ACA1-6C9C9861D47B}" presName="parTx" presStyleLbl="revTx" presStyleIdx="0" presStyleCnt="8">
        <dgm:presLayoutVars>
          <dgm:chMax val="0"/>
          <dgm:chPref val="0"/>
        </dgm:presLayoutVars>
      </dgm:prSet>
      <dgm:spPr/>
    </dgm:pt>
    <dgm:pt modelId="{936EC610-E5B5-4424-84A0-36D98A9DD709}" type="pres">
      <dgm:prSet presAssocID="{A7C35F11-2499-42A9-ACA1-6C9C9861D47B}" presName="txSpace" presStyleCnt="0"/>
      <dgm:spPr/>
    </dgm:pt>
    <dgm:pt modelId="{522B9F29-EEA6-423E-BFBE-2C10D079649A}" type="pres">
      <dgm:prSet presAssocID="{A7C35F11-2499-42A9-ACA1-6C9C9861D47B}" presName="desTx" presStyleLbl="revTx" presStyleIdx="1" presStyleCnt="8">
        <dgm:presLayoutVars/>
      </dgm:prSet>
      <dgm:spPr/>
    </dgm:pt>
    <dgm:pt modelId="{9319584D-C88A-4304-A46D-68AA93B9D2A2}" type="pres">
      <dgm:prSet presAssocID="{27CE09FB-153E-4CAF-9452-E39B1B682EFD}" presName="sibTrans" presStyleCnt="0"/>
      <dgm:spPr/>
    </dgm:pt>
    <dgm:pt modelId="{66FFE498-5276-48F9-A3CF-DC9AE4104F59}" type="pres">
      <dgm:prSet presAssocID="{4DB4453A-31BF-481B-9486-D3140622E378}" presName="compNode" presStyleCnt="0"/>
      <dgm:spPr/>
    </dgm:pt>
    <dgm:pt modelId="{CE5E32BF-9EED-42E0-B0C3-6A30C75436A2}" type="pres">
      <dgm:prSet presAssocID="{4DB4453A-31BF-481B-9486-D3140622E37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734E525-6283-4C7C-AE4A-EBFFB4BE27B2}" type="pres">
      <dgm:prSet presAssocID="{4DB4453A-31BF-481B-9486-D3140622E378}" presName="iconSpace" presStyleCnt="0"/>
      <dgm:spPr/>
    </dgm:pt>
    <dgm:pt modelId="{71C7BE6E-53B0-438E-8AE0-64808293084E}" type="pres">
      <dgm:prSet presAssocID="{4DB4453A-31BF-481B-9486-D3140622E378}" presName="parTx" presStyleLbl="revTx" presStyleIdx="2" presStyleCnt="8">
        <dgm:presLayoutVars>
          <dgm:chMax val="0"/>
          <dgm:chPref val="0"/>
        </dgm:presLayoutVars>
      </dgm:prSet>
      <dgm:spPr/>
    </dgm:pt>
    <dgm:pt modelId="{AC544A12-E87F-4585-BC14-2142C2E48423}" type="pres">
      <dgm:prSet presAssocID="{4DB4453A-31BF-481B-9486-D3140622E378}" presName="txSpace" presStyleCnt="0"/>
      <dgm:spPr/>
    </dgm:pt>
    <dgm:pt modelId="{5479B06D-A686-45C7-B57F-F326AC2E0701}" type="pres">
      <dgm:prSet presAssocID="{4DB4453A-31BF-481B-9486-D3140622E378}" presName="desTx" presStyleLbl="revTx" presStyleIdx="3" presStyleCnt="8">
        <dgm:presLayoutVars/>
      </dgm:prSet>
      <dgm:spPr/>
    </dgm:pt>
    <dgm:pt modelId="{E85E735C-02D8-433C-BB08-A9A6B7FC7CD7}" type="pres">
      <dgm:prSet presAssocID="{DF605B81-C931-4B82-8EE5-4412F40E1A26}" presName="sibTrans" presStyleCnt="0"/>
      <dgm:spPr/>
    </dgm:pt>
    <dgm:pt modelId="{7F953C9D-87F0-4331-BE2A-D9282B179D7F}" type="pres">
      <dgm:prSet presAssocID="{CB9CBA81-E1AA-4574-A656-578B4E7C073F}" presName="compNode" presStyleCnt="0"/>
      <dgm:spPr/>
    </dgm:pt>
    <dgm:pt modelId="{27922B72-4F58-4C1A-95BA-2D067E234321}" type="pres">
      <dgm:prSet presAssocID="{CB9CBA81-E1AA-4574-A656-578B4E7C073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4B90BA0D-783E-450B-82DA-A708B6C46011}" type="pres">
      <dgm:prSet presAssocID="{CB9CBA81-E1AA-4574-A656-578B4E7C073F}" presName="iconSpace" presStyleCnt="0"/>
      <dgm:spPr/>
    </dgm:pt>
    <dgm:pt modelId="{3796F8E3-BE77-4B27-AF99-284EB3C15043}" type="pres">
      <dgm:prSet presAssocID="{CB9CBA81-E1AA-4574-A656-578B4E7C073F}" presName="parTx" presStyleLbl="revTx" presStyleIdx="4" presStyleCnt="8">
        <dgm:presLayoutVars>
          <dgm:chMax val="0"/>
          <dgm:chPref val="0"/>
        </dgm:presLayoutVars>
      </dgm:prSet>
      <dgm:spPr/>
    </dgm:pt>
    <dgm:pt modelId="{AC698537-5BBC-499F-9586-AB8D7208D775}" type="pres">
      <dgm:prSet presAssocID="{CB9CBA81-E1AA-4574-A656-578B4E7C073F}" presName="txSpace" presStyleCnt="0"/>
      <dgm:spPr/>
    </dgm:pt>
    <dgm:pt modelId="{45AD2FC8-FA7D-4B6A-953E-F944B6DDADD5}" type="pres">
      <dgm:prSet presAssocID="{CB9CBA81-E1AA-4574-A656-578B4E7C073F}" presName="desTx" presStyleLbl="revTx" presStyleIdx="5" presStyleCnt="8">
        <dgm:presLayoutVars/>
      </dgm:prSet>
      <dgm:spPr/>
    </dgm:pt>
    <dgm:pt modelId="{58B93BF9-C9E9-4050-9A52-581A1D6C3E05}" type="pres">
      <dgm:prSet presAssocID="{24037FAF-F69B-4CC1-AC90-A94F884E6469}" presName="sibTrans" presStyleCnt="0"/>
      <dgm:spPr/>
    </dgm:pt>
    <dgm:pt modelId="{3306CAD8-3E96-4BB8-8D38-76A09C2F0D06}" type="pres">
      <dgm:prSet presAssocID="{8143F801-7560-449B-BD09-7E65D114C54A}" presName="compNode" presStyleCnt="0"/>
      <dgm:spPr/>
    </dgm:pt>
    <dgm:pt modelId="{3D351D75-7485-4562-9580-E7B3D1327E21}" type="pres">
      <dgm:prSet presAssocID="{8143F801-7560-449B-BD09-7E65D114C54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FC23FA9-C080-4D22-9E7A-F52BD7314AB7}" type="pres">
      <dgm:prSet presAssocID="{8143F801-7560-449B-BD09-7E65D114C54A}" presName="iconSpace" presStyleCnt="0"/>
      <dgm:spPr/>
    </dgm:pt>
    <dgm:pt modelId="{1BEFAC02-BD3F-4CB8-AC1D-055D297AA021}" type="pres">
      <dgm:prSet presAssocID="{8143F801-7560-449B-BD09-7E65D114C54A}" presName="parTx" presStyleLbl="revTx" presStyleIdx="6" presStyleCnt="8">
        <dgm:presLayoutVars>
          <dgm:chMax val="0"/>
          <dgm:chPref val="0"/>
        </dgm:presLayoutVars>
      </dgm:prSet>
      <dgm:spPr/>
    </dgm:pt>
    <dgm:pt modelId="{E3BBB23D-9854-49ED-9AD3-65D8B3FA38E6}" type="pres">
      <dgm:prSet presAssocID="{8143F801-7560-449B-BD09-7E65D114C54A}" presName="txSpace" presStyleCnt="0"/>
      <dgm:spPr/>
    </dgm:pt>
    <dgm:pt modelId="{E82001AA-1588-4253-8144-59A83ACDDE3C}" type="pres">
      <dgm:prSet presAssocID="{8143F801-7560-449B-BD09-7E65D114C54A}" presName="desTx" presStyleLbl="revTx" presStyleIdx="7" presStyleCnt="8">
        <dgm:presLayoutVars/>
      </dgm:prSet>
      <dgm:spPr/>
    </dgm:pt>
  </dgm:ptLst>
  <dgm:cxnLst>
    <dgm:cxn modelId="{D1A6C109-D960-47C4-A7AA-E87025F46CEA}" type="presOf" srcId="{0D8E32C4-43F2-444D-9CF9-15DB8DC196FB}" destId="{E82001AA-1588-4253-8144-59A83ACDDE3C}" srcOrd="0" destOrd="0" presId="urn:microsoft.com/office/officeart/2018/5/layout/CenteredIconLabelDescriptionList"/>
    <dgm:cxn modelId="{5F11D32C-5848-486D-9F3A-F0249CACB574}" srcId="{6863F61C-442E-4ABF-9169-736C80A313C1}" destId="{CB9CBA81-E1AA-4574-A656-578B4E7C073F}" srcOrd="2" destOrd="0" parTransId="{E90D3276-C7AE-4EE7-9C6F-7F4741354888}" sibTransId="{24037FAF-F69B-4CC1-AC90-A94F884E6469}"/>
    <dgm:cxn modelId="{169C3E37-CEA9-4DDB-9882-188D89A726FC}" srcId="{8143F801-7560-449B-BD09-7E65D114C54A}" destId="{0D8E32C4-43F2-444D-9CF9-15DB8DC196FB}" srcOrd="0" destOrd="0" parTransId="{2C6A728A-EAF0-474C-ACD3-1B3A1BCA39E7}" sibTransId="{4D497535-BF5F-4E25-9B81-CA897C91EA0E}"/>
    <dgm:cxn modelId="{ECCC7462-3769-4DDC-BDB5-C56476027942}" srcId="{6863F61C-442E-4ABF-9169-736C80A313C1}" destId="{4DB4453A-31BF-481B-9486-D3140622E378}" srcOrd="1" destOrd="0" parTransId="{D6DD7F6B-03A9-4E04-BA4C-E0D388E6AF0D}" sibTransId="{DF605B81-C931-4B82-8EE5-4412F40E1A26}"/>
    <dgm:cxn modelId="{ECF7B14E-9936-4CEF-A75D-0DD54DF0B906}" srcId="{6863F61C-442E-4ABF-9169-736C80A313C1}" destId="{A7C35F11-2499-42A9-ACA1-6C9C9861D47B}" srcOrd="0" destOrd="0" parTransId="{D9982843-3E6B-4B21-8E69-6A5C6404F146}" sibTransId="{27CE09FB-153E-4CAF-9452-E39B1B682EFD}"/>
    <dgm:cxn modelId="{C628CF70-8576-4BA0-B9B7-EE6267E1A69F}" type="presOf" srcId="{8143F801-7560-449B-BD09-7E65D114C54A}" destId="{1BEFAC02-BD3F-4CB8-AC1D-055D297AA021}" srcOrd="0" destOrd="0" presId="urn:microsoft.com/office/officeart/2018/5/layout/CenteredIconLabelDescriptionList"/>
    <dgm:cxn modelId="{B463368B-55D7-470A-B123-E941D7EB5102}" type="presOf" srcId="{C4DE3AA1-BBF0-4A67-8445-628B071DCF4E}" destId="{E82001AA-1588-4253-8144-59A83ACDDE3C}" srcOrd="0" destOrd="1" presId="urn:microsoft.com/office/officeart/2018/5/layout/CenteredIconLabelDescriptionList"/>
    <dgm:cxn modelId="{B2EB12A9-9759-4C68-BC59-FA4F88CD97CC}" type="presOf" srcId="{6863F61C-442E-4ABF-9169-736C80A313C1}" destId="{5A2B46FC-7414-426D-8344-A791F3EEA87C}" srcOrd="0" destOrd="0" presId="urn:microsoft.com/office/officeart/2018/5/layout/CenteredIconLabelDescriptionList"/>
    <dgm:cxn modelId="{41C71FB3-0D92-4DB4-9B72-A818ECB666BA}" type="presOf" srcId="{4DB4453A-31BF-481B-9486-D3140622E378}" destId="{71C7BE6E-53B0-438E-8AE0-64808293084E}" srcOrd="0" destOrd="0" presId="urn:microsoft.com/office/officeart/2018/5/layout/CenteredIconLabelDescriptionList"/>
    <dgm:cxn modelId="{21CC26D8-C5A3-4BE7-95F9-3A6A284F8FF8}" type="presOf" srcId="{CB9CBA81-E1AA-4574-A656-578B4E7C073F}" destId="{3796F8E3-BE77-4B27-AF99-284EB3C15043}" srcOrd="0" destOrd="0" presId="urn:microsoft.com/office/officeart/2018/5/layout/CenteredIconLabelDescriptionList"/>
    <dgm:cxn modelId="{7A9203E1-957C-4E4D-9F73-5DE5C4D64C88}" srcId="{8143F801-7560-449B-BD09-7E65D114C54A}" destId="{C4DE3AA1-BBF0-4A67-8445-628B071DCF4E}" srcOrd="1" destOrd="0" parTransId="{2BF1FA22-8026-4D2F-8D52-D18B668B8DC6}" sibTransId="{22D75716-1002-4862-B7EB-405DE38D0A9A}"/>
    <dgm:cxn modelId="{CF7AC6E1-A098-4D82-8FD3-28D019EBDB7F}" srcId="{6863F61C-442E-4ABF-9169-736C80A313C1}" destId="{8143F801-7560-449B-BD09-7E65D114C54A}" srcOrd="3" destOrd="0" parTransId="{47466371-9078-4DDE-B6D5-66F8433ED6AF}" sibTransId="{81273987-060A-41FA-8F4B-A656F9B1B1DB}"/>
    <dgm:cxn modelId="{885AADFA-D752-4DFB-9C8B-6CF5D19EC08F}" type="presOf" srcId="{A7C35F11-2499-42A9-ACA1-6C9C9861D47B}" destId="{377525C0-8C27-4F48-9839-23B4530EAF5A}" srcOrd="0" destOrd="0" presId="urn:microsoft.com/office/officeart/2018/5/layout/CenteredIconLabelDescriptionList"/>
    <dgm:cxn modelId="{775DCBD2-3CE5-4A7E-B136-94330A3F6D12}" type="presParOf" srcId="{5A2B46FC-7414-426D-8344-A791F3EEA87C}" destId="{704826D8-71DE-4A4F-A55A-C0AF073AAC4C}" srcOrd="0" destOrd="0" presId="urn:microsoft.com/office/officeart/2018/5/layout/CenteredIconLabelDescriptionList"/>
    <dgm:cxn modelId="{ED85E044-3B9B-42A1-B2FD-5817D6194113}" type="presParOf" srcId="{704826D8-71DE-4A4F-A55A-C0AF073AAC4C}" destId="{3058BC6E-C26A-4FC3-85C1-FF1A3FB84CF4}" srcOrd="0" destOrd="0" presId="urn:microsoft.com/office/officeart/2018/5/layout/CenteredIconLabelDescriptionList"/>
    <dgm:cxn modelId="{D1038173-C816-49C7-BD32-29B166F07F53}" type="presParOf" srcId="{704826D8-71DE-4A4F-A55A-C0AF073AAC4C}" destId="{E443F0BB-6207-4339-8B05-1AFBABC6D0D5}" srcOrd="1" destOrd="0" presId="urn:microsoft.com/office/officeart/2018/5/layout/CenteredIconLabelDescriptionList"/>
    <dgm:cxn modelId="{D8282D62-1A35-417E-B2CA-EDF4CA9695D2}" type="presParOf" srcId="{704826D8-71DE-4A4F-A55A-C0AF073AAC4C}" destId="{377525C0-8C27-4F48-9839-23B4530EAF5A}" srcOrd="2" destOrd="0" presId="urn:microsoft.com/office/officeart/2018/5/layout/CenteredIconLabelDescriptionList"/>
    <dgm:cxn modelId="{3B494765-13FC-4265-BD40-EEB8889FB529}" type="presParOf" srcId="{704826D8-71DE-4A4F-A55A-C0AF073AAC4C}" destId="{936EC610-E5B5-4424-84A0-36D98A9DD709}" srcOrd="3" destOrd="0" presId="urn:microsoft.com/office/officeart/2018/5/layout/CenteredIconLabelDescriptionList"/>
    <dgm:cxn modelId="{96B203ED-401F-44DE-981B-39944628F2DE}" type="presParOf" srcId="{704826D8-71DE-4A4F-A55A-C0AF073AAC4C}" destId="{522B9F29-EEA6-423E-BFBE-2C10D079649A}" srcOrd="4" destOrd="0" presId="urn:microsoft.com/office/officeart/2018/5/layout/CenteredIconLabelDescriptionList"/>
    <dgm:cxn modelId="{0BA68F64-0A7C-4668-B94A-4CC3B7A3C964}" type="presParOf" srcId="{5A2B46FC-7414-426D-8344-A791F3EEA87C}" destId="{9319584D-C88A-4304-A46D-68AA93B9D2A2}" srcOrd="1" destOrd="0" presId="urn:microsoft.com/office/officeart/2018/5/layout/CenteredIconLabelDescriptionList"/>
    <dgm:cxn modelId="{2091D702-001D-4499-8FC2-E0C462FC80AE}" type="presParOf" srcId="{5A2B46FC-7414-426D-8344-A791F3EEA87C}" destId="{66FFE498-5276-48F9-A3CF-DC9AE4104F59}" srcOrd="2" destOrd="0" presId="urn:microsoft.com/office/officeart/2018/5/layout/CenteredIconLabelDescriptionList"/>
    <dgm:cxn modelId="{2ECD05DD-D74C-4E71-AD68-F422365F5B2E}" type="presParOf" srcId="{66FFE498-5276-48F9-A3CF-DC9AE4104F59}" destId="{CE5E32BF-9EED-42E0-B0C3-6A30C75436A2}" srcOrd="0" destOrd="0" presId="urn:microsoft.com/office/officeart/2018/5/layout/CenteredIconLabelDescriptionList"/>
    <dgm:cxn modelId="{D7870CF9-3E41-4F95-80F3-1BAE54436496}" type="presParOf" srcId="{66FFE498-5276-48F9-A3CF-DC9AE4104F59}" destId="{5734E525-6283-4C7C-AE4A-EBFFB4BE27B2}" srcOrd="1" destOrd="0" presId="urn:microsoft.com/office/officeart/2018/5/layout/CenteredIconLabelDescriptionList"/>
    <dgm:cxn modelId="{8EFBD630-8A8B-4204-8275-49254B9C81D0}" type="presParOf" srcId="{66FFE498-5276-48F9-A3CF-DC9AE4104F59}" destId="{71C7BE6E-53B0-438E-8AE0-64808293084E}" srcOrd="2" destOrd="0" presId="urn:microsoft.com/office/officeart/2018/5/layout/CenteredIconLabelDescriptionList"/>
    <dgm:cxn modelId="{4C422EF3-286E-447A-9492-FEFB9E63827E}" type="presParOf" srcId="{66FFE498-5276-48F9-A3CF-DC9AE4104F59}" destId="{AC544A12-E87F-4585-BC14-2142C2E48423}" srcOrd="3" destOrd="0" presId="urn:microsoft.com/office/officeart/2018/5/layout/CenteredIconLabelDescriptionList"/>
    <dgm:cxn modelId="{F48C4D2C-EC7A-4942-B31C-E1CE73AAB248}" type="presParOf" srcId="{66FFE498-5276-48F9-A3CF-DC9AE4104F59}" destId="{5479B06D-A686-45C7-B57F-F326AC2E0701}" srcOrd="4" destOrd="0" presId="urn:microsoft.com/office/officeart/2018/5/layout/CenteredIconLabelDescriptionList"/>
    <dgm:cxn modelId="{6FFF119D-D1AA-42A1-AC7A-E9C273B99075}" type="presParOf" srcId="{5A2B46FC-7414-426D-8344-A791F3EEA87C}" destId="{E85E735C-02D8-433C-BB08-A9A6B7FC7CD7}" srcOrd="3" destOrd="0" presId="urn:microsoft.com/office/officeart/2018/5/layout/CenteredIconLabelDescriptionList"/>
    <dgm:cxn modelId="{E893C74A-D691-4F1F-B9B3-FC08172A7510}" type="presParOf" srcId="{5A2B46FC-7414-426D-8344-A791F3EEA87C}" destId="{7F953C9D-87F0-4331-BE2A-D9282B179D7F}" srcOrd="4" destOrd="0" presId="urn:microsoft.com/office/officeart/2018/5/layout/CenteredIconLabelDescriptionList"/>
    <dgm:cxn modelId="{9CD1EB45-42BF-4A17-9EED-C3D5693F6478}" type="presParOf" srcId="{7F953C9D-87F0-4331-BE2A-D9282B179D7F}" destId="{27922B72-4F58-4C1A-95BA-2D067E234321}" srcOrd="0" destOrd="0" presId="urn:microsoft.com/office/officeart/2018/5/layout/CenteredIconLabelDescriptionList"/>
    <dgm:cxn modelId="{DE7E7A5F-F675-43F3-B059-6A52448503B3}" type="presParOf" srcId="{7F953C9D-87F0-4331-BE2A-D9282B179D7F}" destId="{4B90BA0D-783E-450B-82DA-A708B6C46011}" srcOrd="1" destOrd="0" presId="urn:microsoft.com/office/officeart/2018/5/layout/CenteredIconLabelDescriptionList"/>
    <dgm:cxn modelId="{0564A7A2-7607-44FC-B4D2-E0ADFB8784E1}" type="presParOf" srcId="{7F953C9D-87F0-4331-BE2A-D9282B179D7F}" destId="{3796F8E3-BE77-4B27-AF99-284EB3C15043}" srcOrd="2" destOrd="0" presId="urn:microsoft.com/office/officeart/2018/5/layout/CenteredIconLabelDescriptionList"/>
    <dgm:cxn modelId="{CB4E007E-6F14-4AD7-B613-17C0837CFD6F}" type="presParOf" srcId="{7F953C9D-87F0-4331-BE2A-D9282B179D7F}" destId="{AC698537-5BBC-499F-9586-AB8D7208D775}" srcOrd="3" destOrd="0" presId="urn:microsoft.com/office/officeart/2018/5/layout/CenteredIconLabelDescriptionList"/>
    <dgm:cxn modelId="{B1AE0861-9EF3-4D28-82C9-E2D4D05612D8}" type="presParOf" srcId="{7F953C9D-87F0-4331-BE2A-D9282B179D7F}" destId="{45AD2FC8-FA7D-4B6A-953E-F944B6DDADD5}" srcOrd="4" destOrd="0" presId="urn:microsoft.com/office/officeart/2018/5/layout/CenteredIconLabelDescriptionList"/>
    <dgm:cxn modelId="{4062D205-8787-4DF0-A527-2BBEB22316BB}" type="presParOf" srcId="{5A2B46FC-7414-426D-8344-A791F3EEA87C}" destId="{58B93BF9-C9E9-4050-9A52-581A1D6C3E05}" srcOrd="5" destOrd="0" presId="urn:microsoft.com/office/officeart/2018/5/layout/CenteredIconLabelDescriptionList"/>
    <dgm:cxn modelId="{6C519295-F3E2-4419-B73F-067DC2D52879}" type="presParOf" srcId="{5A2B46FC-7414-426D-8344-A791F3EEA87C}" destId="{3306CAD8-3E96-4BB8-8D38-76A09C2F0D06}" srcOrd="6" destOrd="0" presId="urn:microsoft.com/office/officeart/2018/5/layout/CenteredIconLabelDescriptionList"/>
    <dgm:cxn modelId="{763B340F-96A5-4EA9-A490-B188AB6B8B6A}" type="presParOf" srcId="{3306CAD8-3E96-4BB8-8D38-76A09C2F0D06}" destId="{3D351D75-7485-4562-9580-E7B3D1327E21}" srcOrd="0" destOrd="0" presId="urn:microsoft.com/office/officeart/2018/5/layout/CenteredIconLabelDescriptionList"/>
    <dgm:cxn modelId="{B61AF457-95F7-4334-AF4B-0EE57D1A18D1}" type="presParOf" srcId="{3306CAD8-3E96-4BB8-8D38-76A09C2F0D06}" destId="{0FC23FA9-C080-4D22-9E7A-F52BD7314AB7}" srcOrd="1" destOrd="0" presId="urn:microsoft.com/office/officeart/2018/5/layout/CenteredIconLabelDescriptionList"/>
    <dgm:cxn modelId="{BB01B1DF-9676-49BB-AB2F-D936D964791A}" type="presParOf" srcId="{3306CAD8-3E96-4BB8-8D38-76A09C2F0D06}" destId="{1BEFAC02-BD3F-4CB8-AC1D-055D297AA021}" srcOrd="2" destOrd="0" presId="urn:microsoft.com/office/officeart/2018/5/layout/CenteredIconLabelDescriptionList"/>
    <dgm:cxn modelId="{DFD1BB9C-F006-4A82-8C46-F43CF5CD9162}" type="presParOf" srcId="{3306CAD8-3E96-4BB8-8D38-76A09C2F0D06}" destId="{E3BBB23D-9854-49ED-9AD3-65D8B3FA38E6}" srcOrd="3" destOrd="0" presId="urn:microsoft.com/office/officeart/2018/5/layout/CenteredIconLabelDescriptionList"/>
    <dgm:cxn modelId="{E4D0A966-7D40-4CF6-B824-6AB9BF72AC7E}" type="presParOf" srcId="{3306CAD8-3E96-4BB8-8D38-76A09C2F0D06}" destId="{E82001AA-1588-4253-8144-59A83ACDDE3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58BC6E-C26A-4FC3-85C1-FF1A3FB84CF4}">
      <dsp:nvSpPr>
        <dsp:cNvPr id="0" name=""/>
        <dsp:cNvSpPr/>
      </dsp:nvSpPr>
      <dsp:spPr>
        <a:xfrm>
          <a:off x="777247" y="1191890"/>
          <a:ext cx="828351" cy="828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525C0-8C27-4F48-9839-23B4530EAF5A}">
      <dsp:nvSpPr>
        <dsp:cNvPr id="0" name=""/>
        <dsp:cNvSpPr/>
      </dsp:nvSpPr>
      <dsp:spPr>
        <a:xfrm>
          <a:off x="8064" y="2104108"/>
          <a:ext cx="2366718" cy="388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l-NL" sz="1400" kern="1200"/>
            <a:t>Kwaliteit van de lijnvoering verbeteren</a:t>
          </a:r>
          <a:endParaRPr lang="en-US" sz="1400" kern="1200"/>
        </a:p>
      </dsp:txBody>
      <dsp:txXfrm>
        <a:off x="8064" y="2104108"/>
        <a:ext cx="2366718" cy="388289"/>
      </dsp:txXfrm>
    </dsp:sp>
    <dsp:sp modelId="{522B9F29-EEA6-423E-BFBE-2C10D079649A}">
      <dsp:nvSpPr>
        <dsp:cNvPr id="0" name=""/>
        <dsp:cNvSpPr/>
      </dsp:nvSpPr>
      <dsp:spPr>
        <a:xfrm>
          <a:off x="8064" y="2531405"/>
          <a:ext cx="2366718" cy="610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E32BF-9EED-42E0-B0C3-6A30C75436A2}">
      <dsp:nvSpPr>
        <dsp:cNvPr id="0" name=""/>
        <dsp:cNvSpPr/>
      </dsp:nvSpPr>
      <dsp:spPr>
        <a:xfrm>
          <a:off x="3558142" y="1191890"/>
          <a:ext cx="828351" cy="8283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7BE6E-53B0-438E-8AE0-64808293084E}">
      <dsp:nvSpPr>
        <dsp:cNvPr id="0" name=""/>
        <dsp:cNvSpPr/>
      </dsp:nvSpPr>
      <dsp:spPr>
        <a:xfrm>
          <a:off x="2788958" y="2104108"/>
          <a:ext cx="2366718" cy="388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l-NL" sz="1400" kern="1200"/>
            <a:t>Doelfunctie maximaliseren</a:t>
          </a:r>
          <a:endParaRPr lang="en-US" sz="1400" kern="1200"/>
        </a:p>
      </dsp:txBody>
      <dsp:txXfrm>
        <a:off x="2788958" y="2104108"/>
        <a:ext cx="2366718" cy="388289"/>
      </dsp:txXfrm>
    </dsp:sp>
    <dsp:sp modelId="{5479B06D-A686-45C7-B57F-F326AC2E0701}">
      <dsp:nvSpPr>
        <dsp:cNvPr id="0" name=""/>
        <dsp:cNvSpPr/>
      </dsp:nvSpPr>
      <dsp:spPr>
        <a:xfrm>
          <a:off x="2788958" y="2531405"/>
          <a:ext cx="2366718" cy="610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22B72-4F58-4C1A-95BA-2D067E234321}">
      <dsp:nvSpPr>
        <dsp:cNvPr id="0" name=""/>
        <dsp:cNvSpPr/>
      </dsp:nvSpPr>
      <dsp:spPr>
        <a:xfrm>
          <a:off x="6339036" y="1191890"/>
          <a:ext cx="828351" cy="8283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6F8E3-BE77-4B27-AF99-284EB3C15043}">
      <dsp:nvSpPr>
        <dsp:cNvPr id="0" name=""/>
        <dsp:cNvSpPr/>
      </dsp:nvSpPr>
      <dsp:spPr>
        <a:xfrm>
          <a:off x="5569853" y="2104108"/>
          <a:ext cx="2366718" cy="388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l-NL" sz="1400" kern="1200"/>
            <a:t>K = p * 10000 – (T  * 100 + Min)</a:t>
          </a:r>
          <a:endParaRPr lang="en-US" sz="1400" kern="1200"/>
        </a:p>
      </dsp:txBody>
      <dsp:txXfrm>
        <a:off x="5569853" y="2104108"/>
        <a:ext cx="2366718" cy="388289"/>
      </dsp:txXfrm>
    </dsp:sp>
    <dsp:sp modelId="{45AD2FC8-FA7D-4B6A-953E-F944B6DDADD5}">
      <dsp:nvSpPr>
        <dsp:cNvPr id="0" name=""/>
        <dsp:cNvSpPr/>
      </dsp:nvSpPr>
      <dsp:spPr>
        <a:xfrm>
          <a:off x="5569853" y="2531405"/>
          <a:ext cx="2366718" cy="610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51D75-7485-4562-9580-E7B3D1327E21}">
      <dsp:nvSpPr>
        <dsp:cNvPr id="0" name=""/>
        <dsp:cNvSpPr/>
      </dsp:nvSpPr>
      <dsp:spPr>
        <a:xfrm>
          <a:off x="9119931" y="1191890"/>
          <a:ext cx="828351" cy="8283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FAC02-BD3F-4CB8-AC1D-055D297AA021}">
      <dsp:nvSpPr>
        <dsp:cNvPr id="0" name=""/>
        <dsp:cNvSpPr/>
      </dsp:nvSpPr>
      <dsp:spPr>
        <a:xfrm>
          <a:off x="8350747" y="2104108"/>
          <a:ext cx="2366718" cy="388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l-NL" sz="1400" kern="1200"/>
            <a:t>Voorwaarden:</a:t>
          </a:r>
          <a:endParaRPr lang="en-US" sz="1400" kern="1200"/>
        </a:p>
      </dsp:txBody>
      <dsp:txXfrm>
        <a:off x="8350747" y="2104108"/>
        <a:ext cx="2366718" cy="388289"/>
      </dsp:txXfrm>
    </dsp:sp>
    <dsp:sp modelId="{E82001AA-1588-4253-8144-59A83ACDDE3C}">
      <dsp:nvSpPr>
        <dsp:cNvPr id="0" name=""/>
        <dsp:cNvSpPr/>
      </dsp:nvSpPr>
      <dsp:spPr>
        <a:xfrm>
          <a:off x="8350747" y="2531405"/>
          <a:ext cx="2366718" cy="610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b="1" kern="1200"/>
            <a:t>Tijdsframe</a:t>
          </a:r>
          <a:endParaRPr lang="en-US" sz="1100" b="1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b="1" kern="1200"/>
            <a:t>Maximaal aantal trajecten</a:t>
          </a:r>
          <a:endParaRPr lang="en-US" sz="1100" b="1" kern="1200"/>
        </a:p>
      </dsp:txBody>
      <dsp:txXfrm>
        <a:off x="8350747" y="2531405"/>
        <a:ext cx="2366718" cy="610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653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5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7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4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32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91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75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99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346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664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8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344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18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999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73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27994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904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258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65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785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1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5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3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9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7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7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9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4" r:id="rId2"/>
    <p:sldLayoutId id="2147483693" r:id="rId3"/>
    <p:sldLayoutId id="2147483692" r:id="rId4"/>
    <p:sldLayoutId id="2147483691" r:id="rId5"/>
    <p:sldLayoutId id="2147483690" r:id="rId6"/>
    <p:sldLayoutId id="2147483689" r:id="rId7"/>
    <p:sldLayoutId id="2147483688" r:id="rId8"/>
    <p:sldLayoutId id="2147483687" r:id="rId9"/>
    <p:sldLayoutId id="2147483686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76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26ECC40D-F589-43EF-8E25-84EFE2368D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209" b="2"/>
          <a:stretch/>
        </p:blipFill>
        <p:spPr>
          <a:xfrm>
            <a:off x="3523485" y="45753"/>
            <a:ext cx="8668512" cy="6857990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770EE7-383B-4F5B-85E5-D9E8363B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2" y="1131301"/>
            <a:ext cx="4023360" cy="3204134"/>
          </a:xfrm>
        </p:spPr>
        <p:txBody>
          <a:bodyPr anchor="b">
            <a:normAutofit fontScale="90000"/>
          </a:bodyPr>
          <a:lstStyle/>
          <a:p>
            <a:br>
              <a:rPr lang="nl-NL" sz="4800"/>
            </a:br>
            <a:br>
              <a:rPr lang="nl-NL" sz="4800"/>
            </a:br>
            <a:br>
              <a:rPr lang="nl-NL" sz="4800"/>
            </a:br>
            <a:br>
              <a:rPr lang="nl-NL" sz="4800"/>
            </a:br>
            <a:br>
              <a:rPr lang="nl-NL" sz="4800"/>
            </a:br>
            <a:br>
              <a:rPr lang="nl-NL" sz="4800"/>
            </a:br>
            <a:br>
              <a:rPr lang="nl-NL" sz="4800"/>
            </a:br>
            <a:br>
              <a:rPr lang="nl-NL" sz="4800"/>
            </a:br>
            <a:br>
              <a:rPr lang="nl-NL" sz="4800"/>
            </a:br>
            <a:br>
              <a:rPr lang="nl-NL" sz="4800"/>
            </a:br>
            <a:br>
              <a:rPr lang="nl-NL" sz="4800"/>
            </a:br>
            <a:r>
              <a:rPr lang="nl-NL" sz="4800"/>
              <a:t>RailNL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C761D93-42E4-4AFA-9AA7-5D8CDB1E4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2" y="4988178"/>
            <a:ext cx="4023359" cy="1208141"/>
          </a:xfrm>
        </p:spPr>
        <p:txBody>
          <a:bodyPr>
            <a:noAutofit/>
          </a:bodyPr>
          <a:lstStyle/>
          <a:p>
            <a:r>
              <a:rPr lang="nl-NL" sz="1800" i="1"/>
              <a:t>PGT Party:</a:t>
            </a:r>
          </a:p>
          <a:p>
            <a:r>
              <a:rPr lang="nl-NL" sz="1800"/>
              <a:t>Perry Plooij</a:t>
            </a:r>
          </a:p>
          <a:p>
            <a:r>
              <a:rPr lang="nl-NL" sz="1800"/>
              <a:t>Gaby Hageman</a:t>
            </a:r>
          </a:p>
          <a:p>
            <a:r>
              <a:rPr lang="nl-NL" sz="1800"/>
              <a:t>Tom van Rooijen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832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32A3B-5254-45D1-9D8A-B857418C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80" y="205515"/>
            <a:ext cx="3419471" cy="1044157"/>
          </a:xfrm>
        </p:spPr>
        <p:txBody>
          <a:bodyPr>
            <a:normAutofit/>
          </a:bodyPr>
          <a:lstStyle/>
          <a:p>
            <a:r>
              <a:rPr lang="nl-NL"/>
              <a:t>Visualisatie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A7FE6C9-4AC1-4525-96AA-6EDBC4603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29" t="10666" r="19500" b="10701"/>
          <a:stretch/>
        </p:blipFill>
        <p:spPr>
          <a:xfrm>
            <a:off x="3551242" y="452982"/>
            <a:ext cx="8207701" cy="5952036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B544F562-6804-4F31-90DB-A07D9FF67754}"/>
              </a:ext>
            </a:extLst>
          </p:cNvPr>
          <p:cNvSpPr txBox="1"/>
          <p:nvPr/>
        </p:nvSpPr>
        <p:spPr>
          <a:xfrm>
            <a:off x="4496652" y="1253044"/>
            <a:ext cx="159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Score: 7150</a:t>
            </a:r>
          </a:p>
        </p:txBody>
      </p:sp>
    </p:spTree>
    <p:extLst>
      <p:ext uri="{BB962C8B-B14F-4D97-AF65-F5344CB8AC3E}">
        <p14:creationId xmlns:p14="http://schemas.microsoft.com/office/powerpoint/2010/main" val="2447364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EF1D7-F88D-41C1-93F1-BB49473A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/>
              <a:t>Vragen? Discussie?</a:t>
            </a:r>
          </a:p>
        </p:txBody>
      </p:sp>
    </p:spTree>
    <p:extLst>
      <p:ext uri="{BB962C8B-B14F-4D97-AF65-F5344CB8AC3E}">
        <p14:creationId xmlns:p14="http://schemas.microsoft.com/office/powerpoint/2010/main" val="350399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78109-1F20-4E57-B751-5B2D0122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nl-NL" sz="480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C2D1C2-6F0A-4EB0-BE11-D074BDF0A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Case beschrijving</a:t>
            </a:r>
          </a:p>
          <a:p>
            <a:r>
              <a:rPr lang="nl-NL" dirty="0"/>
              <a:t>Toestandsruimte, Ondergrens en Bovengrens</a:t>
            </a:r>
          </a:p>
          <a:p>
            <a:r>
              <a:rPr lang="nl-NL" dirty="0"/>
              <a:t>Heuristieken, Algoritmes en Resultaten (Deel 1)</a:t>
            </a:r>
          </a:p>
          <a:p>
            <a:r>
              <a:rPr lang="nl-NL" dirty="0"/>
              <a:t>Resultaten Vergelijken (Deel 1)</a:t>
            </a:r>
          </a:p>
          <a:p>
            <a:r>
              <a:rPr lang="nl-NL" dirty="0"/>
              <a:t>Heuristieken, Algoritmes en Resultaten (Deel 2)</a:t>
            </a:r>
          </a:p>
          <a:p>
            <a:r>
              <a:rPr lang="nl-NL" dirty="0"/>
              <a:t>Resultaten Vergelijken (Deel 2)</a:t>
            </a:r>
          </a:p>
          <a:p>
            <a:r>
              <a:rPr lang="nl-NL" dirty="0"/>
              <a:t>Visualisatie</a:t>
            </a:r>
          </a:p>
        </p:txBody>
      </p:sp>
    </p:spTree>
    <p:extLst>
      <p:ext uri="{BB962C8B-B14F-4D97-AF65-F5344CB8AC3E}">
        <p14:creationId xmlns:p14="http://schemas.microsoft.com/office/powerpoint/2010/main" val="85976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78109-1F20-4E57-B751-5B2D0122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nl-NL" sz="4800"/>
              <a:t>Casebeschrijving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4F0D4E1F-9D09-4209-839E-0168CAB861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808815"/>
              </p:ext>
            </p:extLst>
          </p:nvPr>
        </p:nvGraphicFramePr>
        <p:xfrm>
          <a:off x="838200" y="1999977"/>
          <a:ext cx="10725531" cy="4334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5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56A68-5A49-4757-AB56-87539DC6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Toestandsruimte</a:t>
            </a:r>
          </a:p>
        </p:txBody>
      </p:sp>
      <p:pic>
        <p:nvPicPr>
          <p:cNvPr id="10" name="Afbeelding 10">
            <a:extLst>
              <a:ext uri="{FF2B5EF4-FFF2-40B4-BE49-F238E27FC236}">
                <a16:creationId xmlns:a16="http://schemas.microsoft.com/office/drawing/2014/main" id="{BC8A97A7-8349-434B-BF02-4EC2C228A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9453" y="1918335"/>
            <a:ext cx="6985995" cy="4576575"/>
          </a:xfr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B5AC7308-018D-4894-9D66-EC8B149FED93}"/>
              </a:ext>
            </a:extLst>
          </p:cNvPr>
          <p:cNvSpPr txBox="1"/>
          <p:nvPr/>
        </p:nvSpPr>
        <p:spPr>
          <a:xfrm>
            <a:off x="647700" y="2114550"/>
            <a:ext cx="3971925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/>
              <a:t>Deel 1 Oplossingsruimte:  </a:t>
            </a:r>
          </a:p>
          <a:p>
            <a:endParaRPr lang="nl-NL"/>
          </a:p>
          <a:p>
            <a:r>
              <a:rPr lang="nl-NL" dirty="0"/>
              <a:t>1.19 * 10 ^ 13</a:t>
            </a:r>
          </a:p>
          <a:p>
            <a:endParaRPr lang="nl-NL"/>
          </a:p>
          <a:p>
            <a:endParaRPr lang="nl-NL"/>
          </a:p>
          <a:p>
            <a:endParaRPr lang="nl-NL"/>
          </a:p>
          <a:p>
            <a:r>
              <a:rPr lang="nl-NL" dirty="0"/>
              <a:t>Deel 2 Oplossingsruimte:</a:t>
            </a:r>
          </a:p>
          <a:p>
            <a:endParaRPr lang="nl-NL"/>
          </a:p>
          <a:p>
            <a:r>
              <a:rPr lang="nl-NL" dirty="0"/>
              <a:t>2.22 * 10 ^ 51</a:t>
            </a:r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113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CD11E-E3F2-45E0-AC39-20246699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Ondergrens en Bovengrens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B93CC3-42E0-4B06-8E08-7A42968278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sz="3200"/>
              <a:t>Deel 1</a:t>
            </a:r>
          </a:p>
          <a:p>
            <a:endParaRPr lang="nl-NL" sz="3200"/>
          </a:p>
          <a:p>
            <a:r>
              <a:rPr lang="nl-NL" sz="2400"/>
              <a:t>Ondergrens: 8460</a:t>
            </a:r>
          </a:p>
          <a:p>
            <a:r>
              <a:rPr lang="nl-NL" sz="2400"/>
              <a:t>Bovengrens: 9219</a:t>
            </a:r>
          </a:p>
          <a:p>
            <a:endParaRPr lang="nl-NL" sz="240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155F93C-D0E6-4809-BBCB-C1108A27E2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sz="3200"/>
              <a:t>Deel 2</a:t>
            </a:r>
          </a:p>
          <a:p>
            <a:endParaRPr lang="nl-NL" sz="3200"/>
          </a:p>
          <a:p>
            <a:r>
              <a:rPr lang="nl-NL" sz="2400"/>
              <a:t>Ondergrens: 4400</a:t>
            </a:r>
          </a:p>
          <a:p>
            <a:r>
              <a:rPr lang="nl-NL" sz="2400"/>
              <a:t>Bovengrens: 7549</a:t>
            </a:r>
          </a:p>
          <a:p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182232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6C4BD-FC18-44E4-BC85-AEA59B029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Heuristieken en algoritmen deel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ED6D4D-780F-4892-A4D0-2115B0EA6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err="1"/>
              <a:t>Greedy</a:t>
            </a:r>
            <a:r>
              <a:rPr lang="nl-NL"/>
              <a:t>: </a:t>
            </a:r>
            <a:r>
              <a:rPr lang="nl-NL" u="sng"/>
              <a:t>9119</a:t>
            </a:r>
            <a:endParaRPr lang="nl-NL"/>
          </a:p>
          <a:p>
            <a:endParaRPr lang="nl-NL"/>
          </a:p>
          <a:p>
            <a:r>
              <a:rPr lang="nl-NL"/>
              <a:t>Random met elke verbinding 1 keer: </a:t>
            </a:r>
            <a:r>
              <a:rPr lang="nl-NL" u="sng"/>
              <a:t>9119</a:t>
            </a:r>
          </a:p>
          <a:p>
            <a:endParaRPr lang="nl-NL" u="sng"/>
          </a:p>
          <a:p>
            <a:r>
              <a:rPr lang="nl-NL"/>
              <a:t>Random met elke verbinding 2 keer: </a:t>
            </a:r>
            <a:r>
              <a:rPr lang="nl-NL" u="sng"/>
              <a:t>9184</a:t>
            </a:r>
          </a:p>
          <a:p>
            <a:pPr marL="0" indent="0">
              <a:buNone/>
            </a:pPr>
            <a:endParaRPr lang="nl-NL" u="sng"/>
          </a:p>
          <a:p>
            <a:r>
              <a:rPr lang="nl-NL"/>
              <a:t>Depth first: </a:t>
            </a:r>
            <a:r>
              <a:rPr lang="nl-NL" u="sng"/>
              <a:t>9210 </a:t>
            </a:r>
            <a:r>
              <a:rPr lang="nl-NL"/>
              <a:t>	</a:t>
            </a:r>
            <a:r>
              <a:rPr lang="nl-NL" u="sng"/>
              <a:t>99.9%</a:t>
            </a:r>
            <a:endParaRPr lang="nl-NL" sz="2200" u="sng"/>
          </a:p>
          <a:p>
            <a:pPr marL="0" indent="0">
              <a:buNone/>
            </a:pPr>
            <a:endParaRPr lang="nl-NL"/>
          </a:p>
          <a:p>
            <a:pPr lvl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7261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4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58B459FB-E9D7-4266-B51A-E356AFAFF1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11" t="8995" r="7980" b="7584"/>
          <a:stretch/>
        </p:blipFill>
        <p:spPr>
          <a:xfrm>
            <a:off x="518500" y="414954"/>
            <a:ext cx="11162616" cy="60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1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F02469-78B2-47CE-A334-B392A214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Heuristiek en algoritmen </a:t>
            </a:r>
            <a:br>
              <a:rPr lang="nl-NL"/>
            </a:br>
            <a:r>
              <a:rPr lang="nl-NL"/>
              <a:t>deel 2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B7F070-7C76-4452-B87D-63F74D8F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err="1"/>
              <a:t>Greedy</a:t>
            </a:r>
            <a:r>
              <a:rPr lang="nl-NL"/>
              <a:t>: </a:t>
            </a:r>
            <a:r>
              <a:rPr lang="nl-NL" u="sng"/>
              <a:t>6449</a:t>
            </a:r>
            <a:endParaRPr lang="nl-NL"/>
          </a:p>
          <a:p>
            <a:endParaRPr lang="nl-NL"/>
          </a:p>
          <a:p>
            <a:r>
              <a:rPr lang="nl-NL"/>
              <a:t>Random met elke verbinding 1 keer: </a:t>
            </a:r>
            <a:r>
              <a:rPr lang="nl-NL" u="sng"/>
              <a:t>6649</a:t>
            </a:r>
          </a:p>
          <a:p>
            <a:endParaRPr lang="nl-NL" u="sng"/>
          </a:p>
          <a:p>
            <a:r>
              <a:rPr lang="nl-NL"/>
              <a:t>Random met elke verbinding 2 keer: </a:t>
            </a:r>
            <a:r>
              <a:rPr lang="nl-NL" u="sng"/>
              <a:t>7007</a:t>
            </a:r>
          </a:p>
          <a:p>
            <a:pPr marL="0" indent="0">
              <a:buNone/>
            </a:pPr>
            <a:endParaRPr lang="nl-NL" u="sng"/>
          </a:p>
          <a:p>
            <a:r>
              <a:rPr lang="nl-NL"/>
              <a:t>Depth first: </a:t>
            </a:r>
            <a:r>
              <a:rPr lang="nl-NL" u="sng"/>
              <a:t>7180</a:t>
            </a:r>
            <a:r>
              <a:rPr lang="nl-NL"/>
              <a:t>		</a:t>
            </a:r>
            <a:r>
              <a:rPr lang="nl-NL" sz="2200" u="sng"/>
              <a:t>95.1%</a:t>
            </a:r>
          </a:p>
        </p:txBody>
      </p:sp>
    </p:spTree>
    <p:extLst>
      <p:ext uri="{BB962C8B-B14F-4D97-AF65-F5344CB8AC3E}">
        <p14:creationId xmlns:p14="http://schemas.microsoft.com/office/powerpoint/2010/main" val="167261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2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0CEB38CC-E478-4FD9-AAF8-37DA2E1166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4" t="9911" r="8622" b="7788"/>
          <a:stretch/>
        </p:blipFill>
        <p:spPr>
          <a:xfrm>
            <a:off x="504967" y="416969"/>
            <a:ext cx="11181739" cy="603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483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412F24"/>
      </a:dk2>
      <a:lt2>
        <a:srgbClr val="E3E2E8"/>
      </a:lt2>
      <a:accent1>
        <a:srgbClr val="8FAB1E"/>
      </a:accent1>
      <a:accent2>
        <a:srgbClr val="C39D15"/>
      </a:accent2>
      <a:accent3>
        <a:srgbClr val="E76E29"/>
      </a:accent3>
      <a:accent4>
        <a:srgbClr val="D51721"/>
      </a:accent4>
      <a:accent5>
        <a:srgbClr val="E72982"/>
      </a:accent5>
      <a:accent6>
        <a:srgbClr val="D517BF"/>
      </a:accent6>
      <a:hlink>
        <a:srgbClr val="806CC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0</TotalTime>
  <Words>198</Words>
  <Application>Microsoft Office PowerPoint</Application>
  <PresentationFormat>Breedbeeld</PresentationFormat>
  <Paragraphs>65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Calibri</vt:lpstr>
      <vt:lpstr>Century Gothic</vt:lpstr>
      <vt:lpstr>AccentBoxVTI</vt:lpstr>
      <vt:lpstr>Condensspoor</vt:lpstr>
      <vt:lpstr>           RailNL</vt:lpstr>
      <vt:lpstr>Inhoud</vt:lpstr>
      <vt:lpstr>Casebeschrijving</vt:lpstr>
      <vt:lpstr>Toestandsruimte</vt:lpstr>
      <vt:lpstr>Ondergrens en Bovengrens</vt:lpstr>
      <vt:lpstr>Heuristieken en algoritmen deel 1</vt:lpstr>
      <vt:lpstr>PowerPoint-presentatie</vt:lpstr>
      <vt:lpstr>Heuristiek en algoritmen  deel 2</vt:lpstr>
      <vt:lpstr>PowerPoint-presentatie</vt:lpstr>
      <vt:lpstr>Visualisatie</vt:lpstr>
      <vt:lpstr>Vragen? Discussie?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RailNL</dc:title>
  <dc:creator>Perry Plooij</dc:creator>
  <cp:lastModifiedBy>Perry Plooij</cp:lastModifiedBy>
  <cp:revision>15</cp:revision>
  <dcterms:created xsi:type="dcterms:W3CDTF">2020-01-08T10:07:05Z</dcterms:created>
  <dcterms:modified xsi:type="dcterms:W3CDTF">2020-01-31T14:47:31Z</dcterms:modified>
</cp:coreProperties>
</file>