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85" r:id="rId2"/>
    <p:sldId id="359" r:id="rId3"/>
    <p:sldId id="360" r:id="rId4"/>
    <p:sldId id="361" r:id="rId5"/>
    <p:sldId id="362" r:id="rId6"/>
    <p:sldId id="363" r:id="rId7"/>
    <p:sldId id="365" r:id="rId8"/>
    <p:sldId id="364" r:id="rId9"/>
    <p:sldId id="366" r:id="rId10"/>
    <p:sldId id="368" r:id="rId11"/>
    <p:sldId id="369" r:id="rId12"/>
    <p:sldId id="370" r:id="rId13"/>
  </p:sldIdLst>
  <p:sldSz cx="9144000" cy="5715000" type="screen16x10"/>
  <p:notesSz cx="6858000" cy="9144000"/>
  <p:embeddedFontLst>
    <p:embeddedFont>
      <p:font typeface="Arial Narrow" panose="020B0606020202030204" pitchFamily="34" charset="0"/>
      <p:regular r:id="rId16"/>
      <p:bold r:id="rId17"/>
      <p:italic r:id="rId18"/>
      <p:boldItalic r:id="rId1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p15:clr>
            <a:srgbClr val="A4A3A4"/>
          </p15:clr>
        </p15:guide>
        <p15:guide id="4" pos="283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81A"/>
    <a:srgbClr val="DA0E1A"/>
    <a:srgbClr val="9A9A9A"/>
    <a:srgbClr val="009EE0"/>
    <a:srgbClr val="2571C2"/>
    <a:srgbClr val="1F66B4"/>
    <a:srgbClr val="2169B7"/>
    <a:srgbClr val="2977C8"/>
    <a:srgbClr val="2672C2"/>
    <a:srgbClr val="1E62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2" autoAdjust="0"/>
    <p:restoredTop sz="95018" autoAdjust="0"/>
  </p:normalViewPr>
  <p:slideViewPr>
    <p:cSldViewPr>
      <p:cViewPr>
        <p:scale>
          <a:sx n="125" d="100"/>
          <a:sy n="125" d="100"/>
        </p:scale>
        <p:origin x="36" y="-72"/>
      </p:cViewPr>
      <p:guideLst>
        <p:guide orient="horz" pos="180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221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latin typeface="Arial Narrow" panose="020B0606020202030204" pitchFamily="34" charset="0"/>
            </a:endParaRP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40F823-7251-4903-BFC4-4B67B5F1FA53}" type="datetime1">
              <a:rPr lang="fr-FR" smtClean="0">
                <a:latin typeface="Arial Narrow" panose="020B0606020202030204" pitchFamily="34" charset="0"/>
              </a:rPr>
              <a:t>05/12/2016</a:t>
            </a:fld>
            <a:endParaRPr lang="fr-FR" dirty="0">
              <a:latin typeface="Arial Narrow" panose="020B0606020202030204" pitchFamily="34" charset="0"/>
            </a:endParaRP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latin typeface="Arial Narrow" panose="020B0606020202030204" pitchFamily="34" charset="0"/>
            </a:endParaRP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5E1F8-7418-4AA3-9BB4-1E769EB41FFF}" type="slidenum">
              <a:rPr lang="fr-FR" smtClean="0">
                <a:latin typeface="Arial Narrow" panose="020B0606020202030204" pitchFamily="34" charset="0"/>
              </a:rPr>
              <a:pPr/>
              <a:t>‹N°›</a:t>
            </a:fld>
            <a:endParaRPr lang="fr-FR" dirty="0">
              <a:latin typeface="Arial Narrow" panose="020B0606020202030204" pitchFamily="34" charset="0"/>
            </a:endParaRPr>
          </a:p>
        </p:txBody>
      </p:sp>
    </p:spTree>
    <p:extLst>
      <p:ext uri="{BB962C8B-B14F-4D97-AF65-F5344CB8AC3E}">
        <p14:creationId xmlns:p14="http://schemas.microsoft.com/office/powerpoint/2010/main" val="35018867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B1CCC2FA-B8D2-49BD-9926-8A2EC73F021A}" type="datetime1">
              <a:rPr lang="fr-FR" smtClean="0"/>
              <a:t>05/12/2016</a:t>
            </a:fld>
            <a:endParaRPr lang="fr-FR" dirty="0"/>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5CC133CB-85EB-43DB-A60A-864F4735B2FA}" type="slidenum">
              <a:rPr lang="fr-FR" smtClean="0"/>
              <a:pPr/>
              <a:t>‹N°›</a:t>
            </a:fld>
            <a:endParaRPr lang="fr-FR" dirty="0"/>
          </a:p>
        </p:txBody>
      </p:sp>
    </p:spTree>
    <p:extLst>
      <p:ext uri="{BB962C8B-B14F-4D97-AF65-F5344CB8AC3E}">
        <p14:creationId xmlns:p14="http://schemas.microsoft.com/office/powerpoint/2010/main" val="16938084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C133CB-85EB-43DB-A60A-864F4735B2FA}" type="slidenum">
              <a:rPr lang="fr-FR" smtClean="0"/>
              <a:pPr/>
              <a:t>1</a:t>
            </a:fld>
            <a:endParaRPr lang="fr-FR" dirty="0"/>
          </a:p>
        </p:txBody>
      </p:sp>
      <p:sp>
        <p:nvSpPr>
          <p:cNvPr id="5" name="Espace réservé de la date 4"/>
          <p:cNvSpPr>
            <a:spLocks noGrp="1"/>
          </p:cNvSpPr>
          <p:nvPr>
            <p:ph type="dt" idx="11"/>
          </p:nvPr>
        </p:nvSpPr>
        <p:spPr/>
        <p:txBody>
          <a:bodyPr/>
          <a:lstStyle/>
          <a:p>
            <a:fld id="{6214E0FB-3390-44E1-836A-1A0D7571774F}" type="datetime1">
              <a:rPr lang="fr-FR" smtClean="0"/>
              <a:t>05/12/2016</a:t>
            </a:fld>
            <a:endParaRPr lang="fr-FR" dirty="0"/>
          </a:p>
        </p:txBody>
      </p:sp>
    </p:spTree>
    <p:extLst>
      <p:ext uri="{BB962C8B-B14F-4D97-AF65-F5344CB8AC3E}">
        <p14:creationId xmlns:p14="http://schemas.microsoft.com/office/powerpoint/2010/main" val="28146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B1CCC2FA-B8D2-49BD-9926-8A2EC73F021A}" type="datetime1">
              <a:rPr lang="fr-FR" smtClean="0"/>
              <a:t>05/12/2016</a:t>
            </a:fld>
            <a:endParaRPr lang="fr-FR" dirty="0"/>
          </a:p>
        </p:txBody>
      </p:sp>
      <p:sp>
        <p:nvSpPr>
          <p:cNvPr id="5" name="Espace réservé du numéro de diapositive 4"/>
          <p:cNvSpPr>
            <a:spLocks noGrp="1"/>
          </p:cNvSpPr>
          <p:nvPr>
            <p:ph type="sldNum" sz="quarter" idx="11"/>
          </p:nvPr>
        </p:nvSpPr>
        <p:spPr/>
        <p:txBody>
          <a:bodyPr/>
          <a:lstStyle/>
          <a:p>
            <a:fld id="{5CC133CB-85EB-43DB-A60A-864F4735B2FA}" type="slidenum">
              <a:rPr lang="fr-FR" smtClean="0"/>
              <a:pPr/>
              <a:t>11</a:t>
            </a:fld>
            <a:endParaRPr lang="fr-FR" dirty="0"/>
          </a:p>
        </p:txBody>
      </p:sp>
    </p:spTree>
    <p:extLst>
      <p:ext uri="{BB962C8B-B14F-4D97-AF65-F5344CB8AC3E}">
        <p14:creationId xmlns:p14="http://schemas.microsoft.com/office/powerpoint/2010/main" val="2488374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2" name="Image 11"/>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45" name="Espace réservé du texte 8"/>
          <p:cNvSpPr>
            <a:spLocks noGrp="1"/>
          </p:cNvSpPr>
          <p:nvPr>
            <p:ph type="body" sz="quarter" idx="13" hasCustomPrompt="1"/>
          </p:nvPr>
        </p:nvSpPr>
        <p:spPr>
          <a:xfrm>
            <a:off x="7199" y="3306660"/>
            <a:ext cx="9144000" cy="423333"/>
          </a:xfrm>
        </p:spPr>
        <p:txBody>
          <a:bodyPr wrap="none">
            <a:noAutofit/>
          </a:bodyPr>
          <a:lstStyle>
            <a:lvl1pPr marL="0" indent="0" algn="ctr">
              <a:spcBef>
                <a:spcPts val="0"/>
              </a:spcBef>
              <a:buNone/>
              <a:defRPr sz="2400" b="0" i="0" cap="all" baseline="0">
                <a:solidFill>
                  <a:schemeClr val="bg1"/>
                </a:solidFill>
                <a:latin typeface="Arial Narrow" panose="020B0606020202030204" pitchFamily="34" charset="0"/>
                <a:cs typeface="Arial Narrow" panose="020B0606020202030204" pitchFamily="34" charset="0"/>
              </a:defRPr>
            </a:lvl1pPr>
          </a:lstStyle>
          <a:p>
            <a:pPr lvl="0"/>
            <a:r>
              <a:rPr lang="fr-FR" dirty="0"/>
              <a:t>Cliquer pour ajouter un sous-titre</a:t>
            </a:r>
          </a:p>
        </p:txBody>
      </p:sp>
      <p:sp>
        <p:nvSpPr>
          <p:cNvPr id="46" name="Triangle isocèle 45"/>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7" name="Triangle isocèle 46"/>
          <p:cNvSpPr/>
          <p:nvPr userDrawn="1"/>
        </p:nvSpPr>
        <p:spPr>
          <a:xfrm>
            <a:off x="4198199" y="5292807"/>
            <a:ext cx="762000" cy="422197"/>
          </a:xfrm>
          <a:prstGeom prst="triangle">
            <a:avLst>
              <a:gd name="adj" fmla="val 4980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8" name="Titre 13"/>
          <p:cNvSpPr>
            <a:spLocks noGrp="1"/>
          </p:cNvSpPr>
          <p:nvPr>
            <p:ph type="title" hasCustomPrompt="1"/>
          </p:nvPr>
        </p:nvSpPr>
        <p:spPr>
          <a:xfrm>
            <a:off x="0" y="2620017"/>
            <a:ext cx="9144000" cy="677108"/>
          </a:xfrm>
        </p:spPr>
        <p:txBody>
          <a:bodyPr wrap="square">
            <a:spAutoFit/>
          </a:bodyPr>
          <a:lstStyle>
            <a:lvl1pPr algn="ctr">
              <a:defRPr sz="4400" b="1" i="0">
                <a:solidFill>
                  <a:schemeClr val="bg1"/>
                </a:solidFill>
                <a:latin typeface="Arial Narrow" panose="020B0606020202030204" pitchFamily="34" charset="0"/>
                <a:cs typeface="Arial Narrow" panose="020B0606020202030204" pitchFamily="34" charset="0"/>
              </a:defRPr>
            </a:lvl1pPr>
          </a:lstStyle>
          <a:p>
            <a:r>
              <a:rPr lang="fr-FR" dirty="0"/>
              <a:t>Cliquez pour ajouter le titre</a:t>
            </a:r>
          </a:p>
        </p:txBody>
      </p:sp>
      <p:cxnSp>
        <p:nvCxnSpPr>
          <p:cNvPr id="51" name="Connecteur droit 50"/>
          <p:cNvCxnSpPr/>
          <p:nvPr userDrawn="1"/>
        </p:nvCxnSpPr>
        <p:spPr>
          <a:xfrm>
            <a:off x="4426799" y="4287181"/>
            <a:ext cx="304800" cy="1764"/>
          </a:xfrm>
          <a:prstGeom prst="line">
            <a:avLst/>
          </a:prstGeom>
          <a:ln w="317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2" name="Espace réservé de la date 7"/>
          <p:cNvSpPr>
            <a:spLocks noGrp="1"/>
          </p:cNvSpPr>
          <p:nvPr>
            <p:ph type="dt" sz="half" idx="2"/>
          </p:nvPr>
        </p:nvSpPr>
        <p:spPr>
          <a:xfrm>
            <a:off x="7199" y="3788467"/>
            <a:ext cx="9144000" cy="338554"/>
          </a:xfrm>
          <a:prstGeom prst="rect">
            <a:avLst/>
          </a:prstGeom>
        </p:spPr>
        <p:txBody>
          <a:bodyPr vert="horz" lIns="91440" tIns="45720" rIns="91440" bIns="45720" rtlCol="0" anchor="ctr">
            <a:spAutoFit/>
          </a:bodyPr>
          <a:lstStyle>
            <a:lvl1pPr algn="ctr">
              <a:defRPr sz="1600" cap="all">
                <a:solidFill>
                  <a:schemeClr val="bg1"/>
                </a:solidFill>
              </a:defRPr>
            </a:lvl1pPr>
          </a:lstStyle>
          <a:p>
            <a:r>
              <a:rPr lang="fr-FR"/>
              <a:t>&lt;Version&gt; - &lt;Date&gt;</a:t>
            </a:r>
            <a:endParaRPr lang="fr-FR" dirty="0"/>
          </a:p>
        </p:txBody>
      </p:sp>
      <p:sp>
        <p:nvSpPr>
          <p:cNvPr id="2" name="ZoneTexte 1"/>
          <p:cNvSpPr txBox="1"/>
          <p:nvPr userDrawn="1"/>
        </p:nvSpPr>
        <p:spPr>
          <a:xfrm>
            <a:off x="0" y="4801716"/>
            <a:ext cx="9144000" cy="504056"/>
          </a:xfrm>
          <a:prstGeom prst="rect">
            <a:avLst/>
          </a:prstGeom>
        </p:spPr>
        <p:txBody>
          <a:bodyPr vert="horz" wrap="square" lIns="91440" tIns="45720" rIns="91440" bIns="45720" rtlCol="0" anchor="t">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fr-FR" sz="2000" b="0" i="1" kern="1200" cap="none" baseline="0" noProof="0" dirty="0">
                <a:solidFill>
                  <a:schemeClr val="bg1"/>
                </a:solidFill>
                <a:latin typeface="Times New Roman" panose="02020603050405020304" pitchFamily="18" charset="0"/>
                <a:ea typeface="+mn-ea"/>
                <a:cs typeface="Times New Roman" panose="02020603050405020304" pitchFamily="18" charset="0"/>
              </a:rPr>
              <a:t>Digital performance.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9372" y="121196"/>
            <a:ext cx="1759655" cy="1080000"/>
          </a:xfrm>
          <a:prstGeom prst="rect">
            <a:avLst/>
          </a:prstGeom>
        </p:spPr>
      </p:pic>
    </p:spTree>
    <p:extLst>
      <p:ext uri="{BB962C8B-B14F-4D97-AF65-F5344CB8AC3E}">
        <p14:creationId xmlns:p14="http://schemas.microsoft.com/office/powerpoint/2010/main" val="1855520018"/>
      </p:ext>
    </p:extLst>
  </p:cSld>
  <p:clrMapOvr>
    <a:masterClrMapping/>
  </p:clrMapOvr>
  <p:extLst mod="1">
    <p:ext uri="{DCECCB84-F9BA-43D5-87BE-67443E8EF086}">
      <p15:sldGuideLst xmlns:p15="http://schemas.microsoft.com/office/powerpoint/2012/main" xmlns="">
        <p15:guide id="1" orient="horz" pos="1800" userDrawn="1">
          <p15:clr>
            <a:srgbClr val="FBAE40"/>
          </p15:clr>
        </p15:guide>
        <p15:guide id="2" pos="2880" userDrawn="1">
          <p15:clr>
            <a:srgbClr val="FBAE40"/>
          </p15:clr>
        </p15:guide>
        <p15:guide id="3" pos="4195" userDrawn="1">
          <p15:clr>
            <a:srgbClr val="FBAE40"/>
          </p15:clr>
        </p15:guide>
        <p15:guide id="4" pos="156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horizont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8532000" cy="1979776"/>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a:p>
            <a:pPr lvl="4"/>
            <a:endParaRPr lang="fr-FR" dirty="0"/>
          </a:p>
        </p:txBody>
      </p:sp>
      <p:sp>
        <p:nvSpPr>
          <p:cNvPr id="4" name="Espace réservé du contenu 3"/>
          <p:cNvSpPr>
            <a:spLocks noGrp="1"/>
          </p:cNvSpPr>
          <p:nvPr>
            <p:ph sz="half" idx="2" hasCustomPrompt="1"/>
          </p:nvPr>
        </p:nvSpPr>
        <p:spPr>
          <a:xfrm>
            <a:off x="306000" y="3361556"/>
            <a:ext cx="8532000" cy="1980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15" name="Connecteur droit 14"/>
          <p:cNvCxnSpPr/>
          <p:nvPr/>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8"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1" name="Imag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férence">
    <p:spTree>
      <p:nvGrpSpPr>
        <p:cNvPr id="1" name=""/>
        <p:cNvGrpSpPr/>
        <p:nvPr/>
      </p:nvGrpSpPr>
      <p:grpSpPr>
        <a:xfrm>
          <a:off x="0" y="0"/>
          <a:ext cx="0" cy="0"/>
          <a:chOff x="0" y="0"/>
          <a:chExt cx="0" cy="0"/>
        </a:xfrm>
      </p:grpSpPr>
      <p:pic>
        <p:nvPicPr>
          <p:cNvPr id="3" name="Image 2"/>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17" name="Espace réservé du contenu 3"/>
          <p:cNvSpPr>
            <a:spLocks noGrp="1"/>
          </p:cNvSpPr>
          <p:nvPr>
            <p:ph sz="half" idx="18" hasCustomPrompt="1"/>
          </p:nvPr>
        </p:nvSpPr>
        <p:spPr>
          <a:xfrm>
            <a:off x="5796136" y="1202456"/>
            <a:ext cx="3096344" cy="504000"/>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865659"/>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sp>
        <p:nvSpPr>
          <p:cNvPr id="4" name="Espace réservé du contenu 3"/>
          <p:cNvSpPr>
            <a:spLocks noGrp="1"/>
          </p:cNvSpPr>
          <p:nvPr userDrawn="1">
            <p:ph sz="half" idx="2" hasCustomPrompt="1"/>
          </p:nvPr>
        </p:nvSpPr>
        <p:spPr>
          <a:xfrm>
            <a:off x="5796136" y="2065412"/>
            <a:ext cx="3096344" cy="3240360"/>
          </a:xfrm>
        </p:spPr>
        <p:txBody>
          <a:bodyPr/>
          <a:lstStyle>
            <a:lvl1pPr marL="180000" indent="-180000">
              <a:spcBef>
                <a:spcPts val="900"/>
              </a:spcBef>
              <a:tabLst/>
              <a:defRPr sz="1600" cap="none" baseline="0">
                <a:latin typeface="+mj-lt"/>
              </a:defRPr>
            </a:lvl1pPr>
            <a:lvl2pPr marL="180000" indent="-180000">
              <a:buFont typeface="Arial Narrow" pitchFamily="34" charset="0"/>
              <a:buChar char="•"/>
              <a:defRPr sz="1600">
                <a:solidFill>
                  <a:schemeClr val="tx1">
                    <a:lumMod val="65000"/>
                    <a:lumOff val="35000"/>
                  </a:schemeClr>
                </a:solidFill>
                <a:latin typeface="+mn-lt"/>
              </a:defRPr>
            </a:lvl2pPr>
            <a:lvl3pPr marL="540000">
              <a:defRPr sz="1400" baseline="0">
                <a:latin typeface="+mn-lt"/>
              </a:defRPr>
            </a:lvl3pPr>
            <a:lvl4pPr marL="540000">
              <a:defRPr sz="1400" baseline="0">
                <a:solidFill>
                  <a:schemeClr val="tx1">
                    <a:lumMod val="65000"/>
                    <a:lumOff val="35000"/>
                  </a:schemeClr>
                </a:solidFill>
                <a:latin typeface="+mn-lt"/>
              </a:defRPr>
            </a:lvl4pPr>
            <a:lvl5pPr>
              <a:defRPr sz="1400">
                <a:latin typeface="+mn-lt"/>
              </a:defRPr>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9" name="Espace réservé de la date 8"/>
          <p:cNvSpPr>
            <a:spLocks noGrp="1"/>
          </p:cNvSpPr>
          <p:nvPr>
            <p:ph type="dt" sz="half" idx="19"/>
          </p:nvPr>
        </p:nvSpPr>
        <p:spPr/>
        <p:txBody>
          <a:bodyPr/>
          <a:lstStyle/>
          <a:p>
            <a:r>
              <a:rPr lang="fr-FR"/>
              <a:t>&lt;Version&gt; - &lt;Date&gt;</a:t>
            </a:r>
            <a:endParaRPr lang="fr-FR" dirty="0"/>
          </a:p>
        </p:txBody>
      </p:sp>
      <p:sp>
        <p:nvSpPr>
          <p:cNvPr id="10" name="Espace réservé du pied de page 9"/>
          <p:cNvSpPr>
            <a:spLocks noGrp="1"/>
          </p:cNvSpPr>
          <p:nvPr>
            <p:ph type="ftr" sz="quarter" idx="20"/>
          </p:nvPr>
        </p:nvSpPr>
        <p:spPr/>
        <p:txBody>
          <a:bodyPr/>
          <a:lstStyle/>
          <a:p>
            <a:pPr>
              <a:defRPr/>
            </a:pPr>
            <a:r>
              <a:rPr lang="fr-FR"/>
              <a:t>© SQLI Enterprise – SQLI GROUP | 2015 </a:t>
            </a:r>
          </a:p>
        </p:txBody>
      </p:sp>
      <p:sp>
        <p:nvSpPr>
          <p:cNvPr id="11" name="Espace réservé du numéro de diapositive 10"/>
          <p:cNvSpPr>
            <a:spLocks noGrp="1"/>
          </p:cNvSpPr>
          <p:nvPr>
            <p:ph type="sldNum" sz="quarter" idx="21"/>
          </p:nvPr>
        </p:nvSpPr>
        <p:spPr/>
        <p:txBody>
          <a:bodyPr/>
          <a:lstStyle/>
          <a:p>
            <a:fld id="{F1F5C55A-AAC4-4FAB-A004-0267178C4D8A}" type="slidenum">
              <a:rPr lang="fr-FR" smtClean="0"/>
              <a:pPr/>
              <a:t>‹N°›</a:t>
            </a:fld>
            <a:endParaRPr lang="fr-FR" dirty="0"/>
          </a:p>
        </p:txBody>
      </p:sp>
      <p:grpSp>
        <p:nvGrpSpPr>
          <p:cNvPr id="21" name="Grouper 9"/>
          <p:cNvGrpSpPr>
            <a:grpSpLocks noChangeAspect="1"/>
          </p:cNvGrpSpPr>
          <p:nvPr userDrawn="1"/>
        </p:nvGrpSpPr>
        <p:grpSpPr>
          <a:xfrm rot="10800000">
            <a:off x="9023843" y="5450710"/>
            <a:ext cx="124798" cy="252000"/>
            <a:chOff x="6804248" y="3865732"/>
            <a:chExt cx="426170" cy="860543"/>
          </a:xfrm>
        </p:grpSpPr>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8" name="Image 2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9" name="Image 2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30" name="Triangle isocèle 29"/>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férence Détaillée">
    <p:spTree>
      <p:nvGrpSpPr>
        <p:cNvPr id="1" name=""/>
        <p:cNvGrpSpPr/>
        <p:nvPr/>
      </p:nvGrpSpPr>
      <p:grpSpPr>
        <a:xfrm>
          <a:off x="0" y="0"/>
          <a:ext cx="0" cy="0"/>
          <a:chOff x="0" y="0"/>
          <a:chExt cx="0" cy="0"/>
        </a:xfrm>
      </p:grpSpPr>
      <p:pic>
        <p:nvPicPr>
          <p:cNvPr id="51" name="Image 50"/>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2" name="Rectangle 1"/>
          <p:cNvSpPr/>
          <p:nvPr userDrawn="1"/>
        </p:nvSpPr>
        <p:spPr>
          <a:xfrm>
            <a:off x="0" y="0"/>
            <a:ext cx="5436096" cy="5715000"/>
          </a:xfrm>
          <a:prstGeom prst="rect">
            <a:avLst/>
          </a:prstGeom>
          <a:gradFill>
            <a:gsLst>
              <a:gs pos="0">
                <a:schemeClr val="bg1">
                  <a:alpha val="75000"/>
                </a:schemeClr>
              </a:gs>
              <a:gs pos="100000">
                <a:schemeClr val="bg1">
                  <a:alpha val="65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space réservé du contenu 3"/>
          <p:cNvSpPr>
            <a:spLocks noGrp="1"/>
          </p:cNvSpPr>
          <p:nvPr>
            <p:ph sz="half" idx="18" hasCustomPrompt="1"/>
          </p:nvPr>
        </p:nvSpPr>
        <p:spPr>
          <a:xfrm>
            <a:off x="5796136" y="1139396"/>
            <a:ext cx="3096344" cy="286892"/>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791310"/>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atin typeface="+mj-lt"/>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26" name="Espace réservé du contenu 3"/>
          <p:cNvSpPr>
            <a:spLocks noGrp="1"/>
          </p:cNvSpPr>
          <p:nvPr>
            <p:ph sz="half" idx="20" hasCustomPrompt="1"/>
          </p:nvPr>
        </p:nvSpPr>
        <p:spPr>
          <a:xfrm>
            <a:off x="5796136" y="1426288"/>
            <a:ext cx="3096344" cy="504056"/>
          </a:xfrm>
        </p:spPr>
        <p:txBody>
          <a:bodyPr/>
          <a:lstStyle>
            <a:lvl1pPr marL="0" indent="0">
              <a:spcBef>
                <a:spcPts val="900"/>
              </a:spcBef>
              <a:buNone/>
              <a:tabLst/>
              <a:defRPr sz="1400" b="0" cap="none" baseline="0">
                <a:solidFill>
                  <a:schemeClr val="tx2"/>
                </a:solidFill>
                <a:latin typeface="+mn-lt"/>
              </a:defRPr>
            </a:lvl1pPr>
            <a:lvl2pPr marL="0" indent="0">
              <a:buFont typeface="Arial Narrow" pitchFamily="34" charset="0"/>
              <a:buNone/>
              <a:defRPr sz="1200" b="0">
                <a:solidFill>
                  <a:schemeClr val="tx2"/>
                </a:solidFill>
                <a:latin typeface="+mn-lt"/>
              </a:defRPr>
            </a:lvl2pPr>
            <a:lvl3pPr marL="540000">
              <a:defRPr sz="1400" baseline="0">
                <a:latin typeface="Arial Narrow" panose="020B0606020202030204" pitchFamily="34" charset="0"/>
              </a:defRPr>
            </a:lvl3pPr>
            <a:lvl4pPr marL="540000">
              <a:defRPr sz="1400" baseline="0">
                <a:solidFill>
                  <a:schemeClr val="tx1">
                    <a:lumMod val="65000"/>
                    <a:lumOff val="35000"/>
                  </a:schemeClr>
                </a:solidFill>
                <a:latin typeface="Arial Narrow" panose="020B0606020202030204" pitchFamily="34" charset="0"/>
              </a:defRPr>
            </a:lvl4pPr>
            <a:lvl5pPr>
              <a:defRPr sz="1400"/>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p:txBody>
      </p:sp>
      <p:sp>
        <p:nvSpPr>
          <p:cNvPr id="29" name="TextBox 31"/>
          <p:cNvSpPr txBox="1"/>
          <p:nvPr userDrawn="1"/>
        </p:nvSpPr>
        <p:spPr>
          <a:xfrm>
            <a:off x="306000" y="2965508"/>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MISSION</a:t>
            </a:r>
          </a:p>
        </p:txBody>
      </p:sp>
      <p:sp>
        <p:nvSpPr>
          <p:cNvPr id="30" name="TextBox 32"/>
          <p:cNvSpPr txBox="1"/>
          <p:nvPr userDrawn="1"/>
        </p:nvSpPr>
        <p:spPr>
          <a:xfrm>
            <a:off x="306000" y="1382400"/>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CONTEXTE &amp; ENJEUX</a:t>
            </a:r>
          </a:p>
        </p:txBody>
      </p:sp>
      <p:cxnSp>
        <p:nvCxnSpPr>
          <p:cNvPr id="31" name="Connecteur droit 22"/>
          <p:cNvCxnSpPr/>
          <p:nvPr userDrawn="1"/>
        </p:nvCxnSpPr>
        <p:spPr>
          <a:xfrm>
            <a:off x="416360"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22"/>
          <p:cNvCxnSpPr/>
          <p:nvPr userDrawn="1"/>
        </p:nvCxnSpPr>
        <p:spPr>
          <a:xfrm>
            <a:off x="416360" y="134533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30"/>
          <p:cNvSpPr>
            <a:spLocks noGrp="1"/>
          </p:cNvSpPr>
          <p:nvPr>
            <p:ph type="body" sz="quarter" idx="23" hasCustomPrompt="1"/>
          </p:nvPr>
        </p:nvSpPr>
        <p:spPr>
          <a:xfrm>
            <a:off x="5985002" y="2282400"/>
            <a:ext cx="2907478" cy="576064"/>
          </a:xfrm>
          <a:prstGeom prst="rect">
            <a:avLst/>
          </a:prstGeom>
          <a:noFill/>
        </p:spPr>
        <p:txBody>
          <a:bodyPr lIns="90000" tIns="0" rIns="0" bIns="0">
            <a:normAutofit/>
          </a:bodyPr>
          <a:lstStyle>
            <a:lvl1pPr marL="0" marR="0" indent="0" algn="l" defTabSz="914400" rtl="0" eaLnBrk="1" fontAlgn="auto" latinLnBrk="0" hangingPunct="1">
              <a:lnSpc>
                <a:spcPct val="85000"/>
              </a:lnSpc>
              <a:spcBef>
                <a:spcPts val="0"/>
              </a:spcBef>
              <a:spcAft>
                <a:spcPts val="0"/>
              </a:spcAft>
              <a:buClr>
                <a:schemeClr val="tx1">
                  <a:lumMod val="85000"/>
                  <a:lumOff val="15000"/>
                </a:schemeClr>
              </a:buClr>
              <a:buSzPct val="85000"/>
              <a:buFont typeface="Arial Narrow" pitchFamily="34" charset="-34"/>
              <a:buNone/>
              <a:tabLst/>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err="1"/>
              <a:t>Pres</a:t>
            </a:r>
            <a:r>
              <a:rPr lang="fr-FR" noProof="0" dirty="0"/>
              <a:t> courte du client et/ou de l’activité</a:t>
            </a:r>
          </a:p>
          <a:p>
            <a:pPr lvl="1"/>
            <a:r>
              <a:rPr lang="fr-FR" noProof="0" dirty="0"/>
              <a:t>Description #2</a:t>
            </a:r>
          </a:p>
        </p:txBody>
      </p:sp>
      <p:sp>
        <p:nvSpPr>
          <p:cNvPr id="41" name="Espace réservé du texte 30"/>
          <p:cNvSpPr>
            <a:spLocks noGrp="1"/>
          </p:cNvSpPr>
          <p:nvPr>
            <p:ph type="body" sz="quarter" idx="24" hasCustomPrompt="1"/>
          </p:nvPr>
        </p:nvSpPr>
        <p:spPr>
          <a:xfrm>
            <a:off x="5985001" y="3218400"/>
            <a:ext cx="2908173" cy="1063192"/>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Méthode #1</a:t>
            </a:r>
          </a:p>
          <a:p>
            <a:pPr lvl="1"/>
            <a:r>
              <a:rPr lang="fr-FR" noProof="0" dirty="0"/>
              <a:t>Techno #1</a:t>
            </a:r>
          </a:p>
          <a:p>
            <a:pPr lvl="1"/>
            <a:r>
              <a:rPr lang="fr-FR" noProof="0" dirty="0"/>
              <a:t>Techno #2</a:t>
            </a:r>
          </a:p>
        </p:txBody>
      </p:sp>
      <p:sp>
        <p:nvSpPr>
          <p:cNvPr id="42" name="Espace réservé du texte 30"/>
          <p:cNvSpPr>
            <a:spLocks noGrp="1"/>
          </p:cNvSpPr>
          <p:nvPr>
            <p:ph type="body" sz="quarter" idx="14" hasCustomPrompt="1"/>
          </p:nvPr>
        </p:nvSpPr>
        <p:spPr>
          <a:xfrm>
            <a:off x="5985001" y="4690800"/>
            <a:ext cx="2908173" cy="684000"/>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Elément #1</a:t>
            </a:r>
          </a:p>
          <a:p>
            <a:pPr lvl="1"/>
            <a:r>
              <a:rPr lang="fr-FR" noProof="0" dirty="0"/>
              <a:t>Elément #2</a:t>
            </a:r>
          </a:p>
          <a:p>
            <a:pPr lvl="1"/>
            <a:r>
              <a:rPr lang="fr-FR" noProof="0" dirty="0"/>
              <a:t>Elément #3</a:t>
            </a:r>
          </a:p>
        </p:txBody>
      </p:sp>
      <p:sp>
        <p:nvSpPr>
          <p:cNvPr id="43" name="TextBox 2"/>
          <p:cNvSpPr txBox="1"/>
          <p:nvPr userDrawn="1"/>
        </p:nvSpPr>
        <p:spPr>
          <a:xfrm>
            <a:off x="5985002" y="201494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CLIENT</a:t>
            </a:r>
          </a:p>
        </p:txBody>
      </p:sp>
      <p:sp>
        <p:nvSpPr>
          <p:cNvPr id="44" name="TextBox 21"/>
          <p:cNvSpPr txBox="1"/>
          <p:nvPr userDrawn="1"/>
        </p:nvSpPr>
        <p:spPr>
          <a:xfrm>
            <a:off x="5985002" y="4438800"/>
            <a:ext cx="1908000" cy="230400"/>
          </a:xfrm>
          <a:prstGeom prst="rect">
            <a:avLst/>
          </a:prstGeom>
        </p:spPr>
        <p:txBody>
          <a:bodyPr vert="horz" wrap="none" lIns="90000" tIns="0" rIns="0" bIns="0" rtlCol="0" anchor="ctr">
            <a:noAutofit/>
          </a:bodyPr>
          <a:lstStyle/>
          <a:p>
            <a:pPr>
              <a:spcBef>
                <a:spcPct val="0"/>
              </a:spcBef>
            </a:pPr>
            <a:r>
              <a:rPr lang="fr-FR" sz="1500" b="1" kern="1200" cap="all" baseline="0" dirty="0">
                <a:solidFill>
                  <a:schemeClr val="tx2"/>
                </a:solidFill>
                <a:latin typeface="+mj-lt"/>
                <a:ea typeface="+mn-ea"/>
                <a:cs typeface="+mn-cs"/>
              </a:rPr>
              <a:t>Éléments clés</a:t>
            </a:r>
          </a:p>
        </p:txBody>
      </p:sp>
      <p:sp>
        <p:nvSpPr>
          <p:cNvPr id="45" name="TextBox 23"/>
          <p:cNvSpPr txBox="1"/>
          <p:nvPr userDrawn="1"/>
        </p:nvSpPr>
        <p:spPr>
          <a:xfrm>
            <a:off x="5985002" y="296550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MÉTHODES &amp; OUTILS</a:t>
            </a:r>
          </a:p>
        </p:txBody>
      </p:sp>
      <p:cxnSp>
        <p:nvCxnSpPr>
          <p:cNvPr id="46" name="Connecteur droit 22"/>
          <p:cNvCxnSpPr/>
          <p:nvPr userDrawn="1"/>
        </p:nvCxnSpPr>
        <p:spPr>
          <a:xfrm>
            <a:off x="6084208" y="1980000"/>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Connecteur droit 22"/>
          <p:cNvCxnSpPr/>
          <p:nvPr userDrawn="1"/>
        </p:nvCxnSpPr>
        <p:spPr>
          <a:xfrm>
            <a:off x="6084208"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Connecteur droit 22"/>
          <p:cNvCxnSpPr/>
          <p:nvPr userDrawn="1"/>
        </p:nvCxnSpPr>
        <p:spPr>
          <a:xfrm>
            <a:off x="6084208" y="440147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u contenu 2"/>
          <p:cNvSpPr>
            <a:spLocks noGrp="1"/>
          </p:cNvSpPr>
          <p:nvPr>
            <p:ph sz="half" idx="1" hasCustomPrompt="1"/>
          </p:nvPr>
        </p:nvSpPr>
        <p:spPr>
          <a:xfrm>
            <a:off x="306000" y="1634400"/>
            <a:ext cx="4986000" cy="1140033"/>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50" name="Espace réservé du contenu 2"/>
          <p:cNvSpPr>
            <a:spLocks noGrp="1"/>
          </p:cNvSpPr>
          <p:nvPr>
            <p:ph sz="half" idx="25" hasCustomPrompt="1"/>
          </p:nvPr>
        </p:nvSpPr>
        <p:spPr>
          <a:xfrm>
            <a:off x="306000" y="3218400"/>
            <a:ext cx="4986000" cy="2140888"/>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3" name="Espace réservé de la date 2"/>
          <p:cNvSpPr>
            <a:spLocks noGrp="1"/>
          </p:cNvSpPr>
          <p:nvPr>
            <p:ph type="dt" sz="half" idx="26"/>
          </p:nvPr>
        </p:nvSpPr>
        <p:spPr/>
        <p:txBody>
          <a:bodyPr/>
          <a:lstStyle/>
          <a:p>
            <a:r>
              <a:rPr lang="fr-FR"/>
              <a:t>&lt;Version&gt; - &lt;Date&gt;</a:t>
            </a:r>
            <a:endParaRPr lang="fr-FR" dirty="0"/>
          </a:p>
        </p:txBody>
      </p:sp>
      <p:sp>
        <p:nvSpPr>
          <p:cNvPr id="4" name="Espace réservé du pied de page 3"/>
          <p:cNvSpPr>
            <a:spLocks noGrp="1"/>
          </p:cNvSpPr>
          <p:nvPr>
            <p:ph type="ftr" sz="quarter" idx="27"/>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28"/>
          </p:nvPr>
        </p:nvSpPr>
        <p:spPr/>
        <p:txBody>
          <a:bodyPr/>
          <a:lstStyle/>
          <a:p>
            <a:fld id="{F1F5C55A-AAC4-4FAB-A004-0267178C4D8A}" type="slidenum">
              <a:rPr lang="fr-FR" smtClean="0"/>
              <a:pPr/>
              <a:t>‹N°›</a:t>
            </a:fld>
            <a:endParaRPr lang="fr-FR" dirty="0"/>
          </a:p>
        </p:txBody>
      </p:sp>
      <p:grpSp>
        <p:nvGrpSpPr>
          <p:cNvPr id="37" name="Grouper 9"/>
          <p:cNvGrpSpPr>
            <a:grpSpLocks noChangeAspect="1"/>
          </p:cNvGrpSpPr>
          <p:nvPr userDrawn="1"/>
        </p:nvGrpSpPr>
        <p:grpSpPr>
          <a:xfrm rot="10800000">
            <a:off x="9023843" y="5450710"/>
            <a:ext cx="124798" cy="252000"/>
            <a:chOff x="6804248" y="3865732"/>
            <a:chExt cx="426170" cy="860543"/>
          </a:xfrm>
        </p:grpSpPr>
        <p:pic>
          <p:nvPicPr>
            <p:cNvPr id="38" name="Image 3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39" name="Image 3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52" name="Image 5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53" name="Triangle isocèle 52"/>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extLst>
      <p:ext uri="{BB962C8B-B14F-4D97-AF65-F5344CB8AC3E}">
        <p14:creationId xmlns:p14="http://schemas.microsoft.com/office/powerpoint/2010/main" val="2047831329"/>
      </p:ext>
    </p:extLst>
  </p:cSld>
  <p:clrMapOvr>
    <a:masterClrMapping/>
  </p:clrMapOvr>
  <p:extLst mod="1">
    <p:ext uri="{DCECCB84-F9BA-43D5-87BE-67443E8EF086}">
      <p15:sldGuideLst xmlns:p15="http://schemas.microsoft.com/office/powerpoint/2012/main" xmlns="">
        <p15:guide id="1" orient="horz" pos="1800" userDrawn="1">
          <p15:clr>
            <a:srgbClr val="FBAE40"/>
          </p15:clr>
        </p15:guide>
        <p15:guide id="2" pos="5602" userDrawn="1">
          <p15:clr>
            <a:srgbClr val="FBAE40"/>
          </p15:clr>
        </p15:guide>
        <p15:guide id="3" pos="25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fond perso 1">
    <p:spTree>
      <p:nvGrpSpPr>
        <p:cNvPr id="1" name=""/>
        <p:cNvGrpSpPr/>
        <p:nvPr/>
      </p:nvGrpSpPr>
      <p:grpSpPr>
        <a:xfrm>
          <a:off x="0" y="0"/>
          <a:ext cx="0" cy="0"/>
          <a:chOff x="0" y="0"/>
          <a:chExt cx="0" cy="0"/>
        </a:xfrm>
      </p:grpSpPr>
      <p:pic>
        <p:nvPicPr>
          <p:cNvPr id="12" name="Image 11"/>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a:spLocks noGrp="1"/>
          </p:cNvSpPr>
          <p:nvPr>
            <p:ph idx="16" hasCustomPrompt="1"/>
          </p:nvPr>
        </p:nvSpPr>
        <p:spPr>
          <a:xfrm>
            <a:off x="306000" y="1316376"/>
            <a:ext cx="8532000" cy="3816424"/>
          </a:xfrm>
        </p:spPr>
        <p:txBody>
          <a:bodyPr/>
          <a:lstStyle>
            <a:lvl1pPr marL="252000" indent="-252000">
              <a:defRPr baseline="0"/>
            </a:lvl1pPr>
            <a:lvl2pPr marL="252000" indent="-252000">
              <a:defRPr/>
            </a:lvl2pPr>
            <a:lvl4pPr>
              <a:defRPr/>
            </a:lvl4pPr>
            <a:lvl5pPr>
              <a:defRPr baseline="0"/>
            </a:lvl5pPr>
            <a:lvl6pPr>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16"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9" name="Imag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90148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fond personnalisé">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6" name="Rectangle 5"/>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buClr>
                <a:schemeClr val="bg1"/>
              </a:buClr>
              <a:defRPr sz="1800">
                <a:solidFill>
                  <a:schemeClr val="bg1"/>
                </a:solidFill>
              </a:defRPr>
            </a:lvl1pPr>
            <a:lvl2pPr marL="216000" indent="-216000">
              <a:buClr>
                <a:schemeClr val="bg1"/>
              </a:buClr>
              <a:buFont typeface="Arial Narrow" charset="0"/>
              <a:buChar char=" "/>
              <a:defRPr sz="1600">
                <a:solidFill>
                  <a:schemeClr val="bg1"/>
                </a:solidFill>
              </a:defRPr>
            </a:lvl2pPr>
            <a:lvl3pPr>
              <a:buClr>
                <a:schemeClr val="bg1"/>
              </a:buClr>
              <a:buSzPct val="150000"/>
              <a:buFont typeface="Arial Narrow" pitchFamily="34" charset="0"/>
              <a:buChar char="›"/>
              <a:defRPr sz="1400">
                <a:solidFill>
                  <a:schemeClr val="bg1"/>
                </a:solidFill>
              </a:defRPr>
            </a:lvl3pPr>
            <a:lvl4pPr>
              <a:buFont typeface="Arial Narrow" charset="0"/>
              <a:buChar char=" "/>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buClr>
                <a:schemeClr val="bg1"/>
              </a:buClr>
              <a:defRPr sz="1800">
                <a:solidFill>
                  <a:schemeClr val="bg1"/>
                </a:solidFill>
              </a:defRPr>
            </a:lvl1pPr>
            <a:lvl2pPr marL="216000" indent="-216000">
              <a:defRPr sz="1600">
                <a:solidFill>
                  <a:schemeClr val="bg1"/>
                </a:solidFill>
              </a:defRPr>
            </a:lvl2pPr>
            <a:lvl3pPr>
              <a:buClr>
                <a:schemeClr val="bg1"/>
              </a:buClr>
              <a:defRPr sz="1400">
                <a:solidFill>
                  <a:schemeClr val="bg1"/>
                </a:solidFill>
              </a:defRPr>
            </a:lvl3pPr>
            <a:lvl4pPr>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8" name="Titre 7"/>
          <p:cNvSpPr>
            <a:spLocks noGrp="1"/>
          </p:cNvSpPr>
          <p:nvPr>
            <p:ph type="title" hasCustomPrompt="1"/>
          </p:nvPr>
        </p:nvSpPr>
        <p:spPr/>
        <p:txBody>
          <a:bodyPr/>
          <a:lstStyle>
            <a:lvl1pPr>
              <a:defRPr b="1">
                <a:solidFill>
                  <a:schemeClr val="bg1"/>
                </a:solidFill>
              </a:defRPr>
            </a:lvl1pPr>
          </a:lstStyle>
          <a:p>
            <a:r>
              <a:rPr lang="fr-FR" dirty="0"/>
              <a:t>Cliquez pour ajouter un titre</a:t>
            </a:r>
          </a:p>
        </p:txBody>
      </p:sp>
      <p:sp>
        <p:nvSpPr>
          <p:cNvPr id="14"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5"/>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16"/>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fond perso 3">
    <p:spTree>
      <p:nvGrpSpPr>
        <p:cNvPr id="1" name=""/>
        <p:cNvGrpSpPr/>
        <p:nvPr/>
      </p:nvGrpSpPr>
      <p:grpSpPr>
        <a:xfrm>
          <a:off x="0" y="0"/>
          <a:ext cx="0" cy="0"/>
          <a:chOff x="0" y="0"/>
          <a:chExt cx="0" cy="0"/>
        </a:xfrm>
      </p:grpSpPr>
      <p:pic>
        <p:nvPicPr>
          <p:cNvPr id="23" name="Imag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22" name="Rectangle 21"/>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2"/>
          <p:cNvSpPr>
            <a:spLocks noGrp="1"/>
          </p:cNvSpPr>
          <p:nvPr>
            <p:ph idx="16"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21" name="Image 20"/>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3"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fond bleu">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cxnSp>
        <p:nvCxnSpPr>
          <p:cNvPr id="15" name="Connecteur droit 14"/>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baseline="0">
                <a:solidFill>
                  <a:schemeClr val="bg1"/>
                </a:solidFill>
              </a:defRPr>
            </a:lvl1pPr>
          </a:lstStyle>
          <a:p>
            <a:r>
              <a:rPr lang="fr-FR" dirty="0"/>
              <a:t>Cliquez pour ajouter un titre</a:t>
            </a:r>
          </a:p>
        </p:txBody>
      </p:sp>
      <p:sp>
        <p:nvSpPr>
          <p:cNvPr id="17"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6"/>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7"/>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8"/>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e">
    <p:spTree>
      <p:nvGrpSpPr>
        <p:cNvPr id="1" name=""/>
        <p:cNvGrpSpPr/>
        <p:nvPr/>
      </p:nvGrpSpPr>
      <p:grpSpPr>
        <a:xfrm>
          <a:off x="0" y="0"/>
          <a:ext cx="0" cy="0"/>
          <a:chOff x="0" y="0"/>
          <a:chExt cx="0" cy="0"/>
        </a:xfrm>
      </p:grpSpPr>
      <p:pic>
        <p:nvPicPr>
          <p:cNvPr id="17" name="Image 16"/>
          <p:cNvPicPr>
            <a:picLocks/>
          </p:cNvPicPr>
          <p:nvPr userDrawn="1"/>
        </p:nvPicPr>
        <p:blipFill rotWithShape="1">
          <a:blip r:embed="rId2">
            <a:extLst>
              <a:ext uri="{28A0092B-C50C-407E-A947-70E740481C1C}">
                <a14:useLocalDpi xmlns:a14="http://schemas.microsoft.com/office/drawing/2010/main" val="0"/>
              </a:ext>
            </a:extLst>
          </a:blip>
          <a:srcRect b="50957"/>
          <a:stretch/>
        </p:blipFill>
        <p:spPr>
          <a:xfrm>
            <a:off x="0" y="0"/>
            <a:ext cx="9144000" cy="2824860"/>
          </a:xfrm>
          <a:prstGeom prst="rect">
            <a:avLst/>
          </a:prstGeom>
        </p:spPr>
      </p:pic>
      <p:sp>
        <p:nvSpPr>
          <p:cNvPr id="22"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8" name="Image 17"/>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4" name="Espace réservé du texte 8"/>
          <p:cNvSpPr>
            <a:spLocks noGrp="1"/>
          </p:cNvSpPr>
          <p:nvPr>
            <p:ph type="body" sz="quarter" idx="13" hasCustomPrompt="1"/>
          </p:nvPr>
        </p:nvSpPr>
        <p:spPr>
          <a:xfrm>
            <a:off x="18" y="2095005"/>
            <a:ext cx="9143005" cy="630942"/>
          </a:xfrm>
          <a:prstGeom prst="rect">
            <a:avLst/>
          </a:prstGeom>
        </p:spPr>
        <p:txBody>
          <a:bodyPr tIns="0" bIns="0" anchor="ctr" anchorCtr="0">
            <a:normAutofit/>
          </a:bodyPr>
          <a:lstStyle>
            <a:lvl1pPr marL="0" indent="0" algn="ctr">
              <a:spcBef>
                <a:spcPts val="0"/>
              </a:spcBef>
              <a:buNone/>
              <a:defRPr lang="fr-FR" sz="3400" b="0" kern="1200" cap="all" noProof="0" dirty="0" smtClean="0">
                <a:solidFill>
                  <a:srgbClr val="FFFFFF"/>
                </a:solidFill>
                <a:latin typeface="+mn-lt"/>
                <a:ea typeface="+mn-ea"/>
                <a:cs typeface="Arial Narrow" panose="020B0606020202030204" pitchFamily="34" charset="0"/>
              </a:defRPr>
            </a:lvl1pPr>
          </a:lstStyle>
          <a:p>
            <a:pPr lvl="0"/>
            <a:r>
              <a:rPr lang="fr-FR" noProof="0" dirty="0"/>
              <a:t>Cliquez pour ajouter un sous-titre</a:t>
            </a:r>
          </a:p>
        </p:txBody>
      </p:sp>
      <p:sp>
        <p:nvSpPr>
          <p:cNvPr id="15" name="Espace réservé du titre 1"/>
          <p:cNvSpPr>
            <a:spLocks noGrp="1"/>
          </p:cNvSpPr>
          <p:nvPr>
            <p:ph type="title" hasCustomPrompt="1"/>
          </p:nvPr>
        </p:nvSpPr>
        <p:spPr>
          <a:xfrm>
            <a:off x="0" y="968449"/>
            <a:ext cx="9144000" cy="1384995"/>
          </a:xfrm>
          <a:prstGeom prst="rect">
            <a:avLst/>
          </a:prstGeom>
        </p:spPr>
        <p:txBody>
          <a:bodyPr vert="horz" lIns="91440" tIns="0" rIns="91440" bIns="0" rtlCol="0" anchor="ctr">
            <a:normAutofit/>
          </a:bodyPr>
          <a:lstStyle>
            <a:lvl1pPr algn="ctr">
              <a:defRPr lang="fr-FR" sz="5400" kern="1200" cap="all" dirty="0">
                <a:solidFill>
                  <a:schemeClr val="tx2">
                    <a:lumMod val="40000"/>
                    <a:lumOff val="60000"/>
                  </a:schemeClr>
                </a:solidFill>
                <a:latin typeface="+mj-lt"/>
                <a:ea typeface="+mn-ea"/>
                <a:cs typeface="Arial Narrow" panose="020B0606020202030204" pitchFamily="34" charset="0"/>
              </a:defRPr>
            </a:lvl1pPr>
          </a:lstStyle>
          <a:p>
            <a:r>
              <a:rPr lang="fr-FR" dirty="0"/>
              <a:t>Cliquez ici pour Le titre</a:t>
            </a:r>
          </a:p>
        </p:txBody>
      </p:sp>
      <p:sp>
        <p:nvSpPr>
          <p:cNvPr id="16" name="Espace réservé du texte 8"/>
          <p:cNvSpPr>
            <a:spLocks noGrp="1"/>
          </p:cNvSpPr>
          <p:nvPr>
            <p:ph type="body" sz="quarter" idx="14" hasCustomPrompt="1"/>
          </p:nvPr>
        </p:nvSpPr>
        <p:spPr>
          <a:xfrm>
            <a:off x="1" y="2857500"/>
            <a:ext cx="9144000" cy="504056"/>
          </a:xfrm>
          <a:prstGeom prst="rect">
            <a:avLst/>
          </a:prstGeom>
        </p:spPr>
        <p:txBody>
          <a:bodyPr tIns="0" bIns="0" anchor="ctr" anchorCtr="0">
            <a:normAutofit/>
          </a:bodyPr>
          <a:lstStyle>
            <a:lvl1pPr algn="ctr">
              <a:buNone/>
              <a:defRPr lang="fr-FR" sz="2400" kern="1200" cap="all" baseline="0" noProof="0" dirty="0" smtClean="0">
                <a:solidFill>
                  <a:srgbClr val="000000"/>
                </a:solidFill>
                <a:latin typeface="+mn-lt"/>
                <a:ea typeface="+mn-ea"/>
                <a:cs typeface="Arial Narrow" panose="020B0606020202030204" pitchFamily="34" charset="0"/>
              </a:defRPr>
            </a:lvl1pPr>
          </a:lstStyle>
          <a:p>
            <a:pPr lvl="0"/>
            <a:r>
              <a:rPr lang="fr-FR" noProof="0" dirty="0"/>
              <a:t>Cliquez pour ajouter un TEXTE</a:t>
            </a:r>
          </a:p>
        </p:txBody>
      </p:sp>
      <p:sp>
        <p:nvSpPr>
          <p:cNvPr id="4" name="Espace réservé de la date 3"/>
          <p:cNvSpPr>
            <a:spLocks noGrp="1"/>
          </p:cNvSpPr>
          <p:nvPr>
            <p:ph type="dt" sz="half" idx="15"/>
          </p:nvPr>
        </p:nvSpPr>
        <p:spPr/>
        <p:txBody>
          <a:bodyPr/>
          <a:lstStyle/>
          <a:p>
            <a:r>
              <a:rPr lang="fr-FR"/>
              <a:t>&lt;Version&gt; - &lt;Date&gt;</a:t>
            </a:r>
            <a:endParaRPr lang="fr-FR" dirty="0"/>
          </a:p>
        </p:txBody>
      </p:sp>
      <p:sp>
        <p:nvSpPr>
          <p:cNvPr id="5" name="Espace réservé du pied de page 4"/>
          <p:cNvSpPr>
            <a:spLocks noGrp="1"/>
          </p:cNvSpPr>
          <p:nvPr>
            <p:ph type="ftr" sz="quarter" idx="16"/>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7"/>
          </p:nvPr>
        </p:nvSpPr>
        <p:spPr/>
        <p:txBody>
          <a:bodyPr/>
          <a:lstStyle/>
          <a:p>
            <a:fld id="{F1F5C55A-AAC4-4FAB-A004-0267178C4D8A}" type="slidenum">
              <a:rPr lang="fr-FR" smtClean="0"/>
              <a:pPr/>
              <a:t>‹N°›</a:t>
            </a:fld>
            <a:endParaRPr lang="fr-FR" dirty="0"/>
          </a:p>
        </p:txBody>
      </p:sp>
      <p:grpSp>
        <p:nvGrpSpPr>
          <p:cNvPr id="21" name="Grouper 20"/>
          <p:cNvGrpSpPr>
            <a:grpSpLocks noChangeAspect="1"/>
          </p:cNvGrpSpPr>
          <p:nvPr userDrawn="1"/>
        </p:nvGrpSpPr>
        <p:grpSpPr>
          <a:xfrm rot="10800000">
            <a:off x="9023843" y="5450710"/>
            <a:ext cx="124798" cy="252000"/>
            <a:chOff x="6804248" y="3865732"/>
            <a:chExt cx="426170" cy="860543"/>
          </a:xfrm>
        </p:grpSpPr>
        <p:pic>
          <p:nvPicPr>
            <p:cNvPr id="24" name="Image 23"/>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5" name="Image 24"/>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6" name="Image 25"/>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981836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versale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cxnSp>
        <p:nvCxnSpPr>
          <p:cNvPr id="18" name="Connecteur droit 17"/>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7"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8" name="Titre 7"/>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7" name="Espace réservé de la date 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71323098"/>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versale 3">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alphaModFix amt="52000"/>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1"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381508877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a:spLocks noGrp="1"/>
          </p:cNvSpPr>
          <p:nvPr>
            <p:ph idx="16" hasCustomPrompt="1"/>
          </p:nvPr>
        </p:nvSpPr>
        <p:spPr>
          <a:xfrm>
            <a:off x="306000" y="1316376"/>
            <a:ext cx="8532000" cy="3816424"/>
          </a:xfrm>
        </p:spPr>
        <p:txBody>
          <a:bodyPr/>
          <a:lstStyle>
            <a:lvl1pPr marL="252000" indent="-252000">
              <a:defRPr sz="1800" baseline="0"/>
            </a:lvl1pPr>
            <a:lvl2pPr marL="252000" indent="-252000">
              <a:defRPr sz="1800"/>
            </a:lvl2pPr>
            <a:lvl4pPr>
              <a:defRPr sz="1600"/>
            </a:lvl4pPr>
            <a:lvl5pPr>
              <a:defRPr sz="1600" baseline="0"/>
            </a:lvl5pPr>
            <a:lvl6pPr marL="1792288" indent="-360363">
              <a:defRPr sz="1600"/>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6" name="Espace réservé de la date 5"/>
          <p:cNvSpPr>
            <a:spLocks noGrp="1"/>
          </p:cNvSpPr>
          <p:nvPr>
            <p:ph type="dt" sz="half" idx="17"/>
          </p:nvPr>
        </p:nvSpPr>
        <p:spPr/>
        <p:txBody>
          <a:bodyPr/>
          <a:lstStyle/>
          <a:p>
            <a:r>
              <a:rPr lang="fr-FR"/>
              <a:t>&lt;Version&gt; - &lt;Date&gt;</a:t>
            </a:r>
            <a:endParaRPr lang="fr-FR" dirty="0"/>
          </a:p>
        </p:txBody>
      </p:sp>
      <p:sp>
        <p:nvSpPr>
          <p:cNvPr id="16" name="Espace réservé du pied de page 15"/>
          <p:cNvSpPr>
            <a:spLocks noGrp="1"/>
          </p:cNvSpPr>
          <p:nvPr>
            <p:ph type="ftr" sz="quarter" idx="18"/>
          </p:nvPr>
        </p:nvSpPr>
        <p:spPr/>
        <p:txBody>
          <a:bodyPr/>
          <a:lstStyle/>
          <a:p>
            <a:pPr>
              <a:defRPr/>
            </a:pPr>
            <a:r>
              <a:rPr lang="fr-FR"/>
              <a:t>© SQLI Enterprise – SQLI GROUP | 2015 </a:t>
            </a:r>
          </a:p>
        </p:txBody>
      </p:sp>
      <p:sp>
        <p:nvSpPr>
          <p:cNvPr id="17" name="Espace réservé du numéro de diapositive 1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versale 4">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2"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4220844673"/>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versale 5">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9" name="Forme libre 18"/>
          <p:cNvSpPr/>
          <p:nvPr userDrawn="1"/>
        </p:nvSpPr>
        <p:spPr>
          <a:xfrm>
            <a:off x="0" y="-1235"/>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hasCustomPrompt="1"/>
          </p:nvPr>
        </p:nvSpPr>
        <p:spPr/>
        <p:txBody>
          <a:bodyPr/>
          <a:lstStyle/>
          <a:p>
            <a:r>
              <a:rPr lang="fr-FR" dirty="0"/>
              <a:t>Cliquez pour ajouter un titre</a:t>
            </a:r>
          </a:p>
        </p:txBody>
      </p:sp>
      <p:sp>
        <p:nvSpPr>
          <p:cNvPr id="20"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3" name="Image 22"/>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790872527"/>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nne gauche">
    <p:spTree>
      <p:nvGrpSpPr>
        <p:cNvPr id="1" name=""/>
        <p:cNvGrpSpPr/>
        <p:nvPr/>
      </p:nvGrpSpPr>
      <p:grpSpPr>
        <a:xfrm>
          <a:off x="0" y="0"/>
          <a:ext cx="0" cy="0"/>
          <a:chOff x="0" y="0"/>
          <a:chExt cx="0" cy="0"/>
        </a:xfrm>
      </p:grpSpPr>
      <p:pic>
        <p:nvPicPr>
          <p:cNvPr id="25" name="Image 24"/>
          <p:cNvPicPr preferRelativeResize="0">
            <a:picLocks/>
          </p:cNvPicPr>
          <p:nvPr userDrawn="1"/>
        </p:nvPicPr>
        <p:blipFill rotWithShape="1">
          <a:blip r:embed="rId2">
            <a:extLst>
              <a:ext uri="{28A0092B-C50C-407E-A947-70E740481C1C}">
                <a14:useLocalDpi xmlns:a14="http://schemas.microsoft.com/office/drawing/2010/main" val="0"/>
              </a:ext>
            </a:extLst>
          </a:blip>
          <a:srcRect r="62616"/>
          <a:stretch/>
        </p:blipFill>
        <p:spPr>
          <a:xfrm>
            <a:off x="0" y="-900"/>
            <a:ext cx="3445200"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296985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563888" y="1313043"/>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Titre 3"/>
          <p:cNvSpPr>
            <a:spLocks noGrp="1"/>
          </p:cNvSpPr>
          <p:nvPr>
            <p:ph type="title" hasCustomPrompt="1"/>
          </p:nvPr>
        </p:nvSpPr>
        <p:spPr>
          <a:xfrm>
            <a:off x="306000" y="240241"/>
            <a:ext cx="2969856" cy="553998"/>
          </a:xfrm>
        </p:spPr>
        <p:txBody>
          <a:bodyPr/>
          <a:lstStyle>
            <a:lvl1pPr>
              <a:defRPr>
                <a:solidFill>
                  <a:schemeClr val="bg1"/>
                </a:solidFill>
              </a:defRPr>
            </a:lvl1pPr>
          </a:lstStyle>
          <a:p>
            <a:r>
              <a:rPr lang="fr-FR" dirty="0"/>
              <a:t>Ajouter titre</a:t>
            </a:r>
          </a:p>
        </p:txBody>
      </p:sp>
      <p:sp>
        <p:nvSpPr>
          <p:cNvPr id="18" name="Espace réservé du texte 8"/>
          <p:cNvSpPr>
            <a:spLocks noGrp="1"/>
          </p:cNvSpPr>
          <p:nvPr>
            <p:ph type="body" sz="quarter" idx="13" hasCustomPrompt="1"/>
          </p:nvPr>
        </p:nvSpPr>
        <p:spPr>
          <a:xfrm>
            <a:off x="306000" y="769268"/>
            <a:ext cx="2969856" cy="461665"/>
          </a:xfrm>
        </p:spPr>
        <p:txBody>
          <a:bodyPr>
            <a:noAutofit/>
          </a:bodyPr>
          <a:lstStyle>
            <a:lvl1pPr marL="0" indent="0">
              <a:spcBef>
                <a:spcPts val="0"/>
              </a:spcBef>
              <a:buNone/>
              <a:defRPr sz="2000" b="0" cap="all" baseline="0">
                <a:solidFill>
                  <a:schemeClr val="bg1"/>
                </a:solidFill>
                <a:latin typeface="+mn-lt"/>
              </a:defRPr>
            </a:lvl1pPr>
          </a:lstStyle>
          <a:p>
            <a:pPr lvl="0"/>
            <a:r>
              <a:rPr lang="fr-FR" dirty="0"/>
              <a:t>Cliquez pour </a:t>
            </a:r>
            <a:r>
              <a:rPr lang="fr-FR" dirty="0" err="1"/>
              <a:t>ss</a:t>
            </a:r>
            <a:r>
              <a:rPr lang="fr-FR" dirty="0"/>
              <a:t>-titre</a:t>
            </a:r>
          </a:p>
        </p:txBody>
      </p:sp>
      <p:sp>
        <p:nvSpPr>
          <p:cNvPr id="5" name="Espace réservé de la date 4"/>
          <p:cNvSpPr>
            <a:spLocks noGrp="1"/>
          </p:cNvSpPr>
          <p:nvPr>
            <p:ph type="dt" sz="half" idx="17"/>
          </p:nvPr>
        </p:nvSpPr>
        <p:spPr/>
        <p:txBody>
          <a:bodyPr/>
          <a:lstStyle/>
          <a:p>
            <a:r>
              <a:rPr lang="fr-FR"/>
              <a:t>&lt;Version&gt; - &lt;Date&gt;</a:t>
            </a:r>
            <a:endParaRPr lang="fr-FR" dirty="0"/>
          </a:p>
        </p:txBody>
      </p:sp>
      <p:sp>
        <p:nvSpPr>
          <p:cNvPr id="6" name="Espace réservé du pied de page 5"/>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763407817"/>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nne droite">
    <p:spTree>
      <p:nvGrpSpPr>
        <p:cNvPr id="1" name=""/>
        <p:cNvGrpSpPr/>
        <p:nvPr/>
      </p:nvGrpSpPr>
      <p:grpSpPr>
        <a:xfrm>
          <a:off x="0" y="0"/>
          <a:ext cx="0" cy="0"/>
          <a:chOff x="0" y="0"/>
          <a:chExt cx="0" cy="0"/>
        </a:xfrm>
      </p:grpSpPr>
      <p:pic>
        <p:nvPicPr>
          <p:cNvPr id="16" name="Image 15"/>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5796000" y="1314000"/>
            <a:ext cx="324049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06000" y="1314000"/>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Espace réservé du texte 8"/>
          <p:cNvSpPr>
            <a:spLocks noGrp="1"/>
          </p:cNvSpPr>
          <p:nvPr>
            <p:ph type="body" sz="quarter" idx="13" hasCustomPrompt="1"/>
          </p:nvPr>
        </p:nvSpPr>
        <p:spPr>
          <a:xfrm>
            <a:off x="306000" y="769268"/>
            <a:ext cx="5274000" cy="461665"/>
          </a:xfrm>
        </p:spPr>
        <p:txBody>
          <a:bodyPr>
            <a:noAutofit/>
          </a:bodyPr>
          <a:lstStyle>
            <a:lvl1pPr marL="0" indent="0">
              <a:spcBef>
                <a:spcPts val="0"/>
              </a:spcBef>
              <a:buNone/>
              <a:defRPr sz="2000" b="0" cap="all" baseline="0">
                <a:solidFill>
                  <a:schemeClr val="tx2"/>
                </a:solidFill>
                <a:latin typeface="+mn-lt"/>
              </a:defRPr>
            </a:lvl1pPr>
          </a:lstStyle>
          <a:p>
            <a:pPr lvl="0"/>
            <a:r>
              <a:rPr lang="fr-FR" noProof="0" dirty="0"/>
              <a:t>Cliquez pour le sous-titre</a:t>
            </a:r>
          </a:p>
        </p:txBody>
      </p:sp>
      <p:sp>
        <p:nvSpPr>
          <p:cNvPr id="2" name="Titre 1"/>
          <p:cNvSpPr>
            <a:spLocks noGrp="1"/>
          </p:cNvSpPr>
          <p:nvPr>
            <p:ph type="title" hasCustomPrompt="1"/>
          </p:nvPr>
        </p:nvSpPr>
        <p:spPr>
          <a:xfrm>
            <a:off x="306000" y="240241"/>
            <a:ext cx="5274000" cy="553998"/>
          </a:xfrm>
        </p:spPr>
        <p:txBody>
          <a:bodyPr/>
          <a:lstStyle>
            <a:lvl1pPr>
              <a:defRPr baseline="0"/>
            </a:lvl1pPr>
          </a:lstStyle>
          <a:p>
            <a:r>
              <a:rPr lang="fr-FR" noProof="0" dirty="0"/>
              <a:t>Cliquez pour le titre</a:t>
            </a:r>
          </a:p>
        </p:txBody>
      </p:sp>
      <p:sp>
        <p:nvSpPr>
          <p:cNvPr id="8" name="Espace réservé de la date 7"/>
          <p:cNvSpPr>
            <a:spLocks noGrp="1"/>
          </p:cNvSpPr>
          <p:nvPr>
            <p:ph type="dt" sz="half" idx="17"/>
          </p:nvPr>
        </p:nvSpPr>
        <p:spPr/>
        <p:txBody>
          <a:bodyPr/>
          <a:lstStyle>
            <a:lvl1pPr>
              <a:defRPr>
                <a:solidFill>
                  <a:schemeClr val="bg1"/>
                </a:solidFill>
              </a:defRPr>
            </a:lvl1pPr>
          </a:lstStyle>
          <a:p>
            <a:r>
              <a:rPr lang="fr-FR" noProof="0"/>
              <a:t>&lt;Version&gt; - &lt;Date&gt;</a:t>
            </a:r>
            <a:endParaRPr lang="fr-FR" noProof="0" dirty="0"/>
          </a:p>
        </p:txBody>
      </p:sp>
      <p:sp>
        <p:nvSpPr>
          <p:cNvPr id="9" name="Espace réservé du pied de page 8"/>
          <p:cNvSpPr>
            <a:spLocks noGrp="1"/>
          </p:cNvSpPr>
          <p:nvPr>
            <p:ph type="ftr" sz="quarter" idx="18"/>
          </p:nvPr>
        </p:nvSpPr>
        <p:spPr/>
        <p:txBody>
          <a:bodyPr/>
          <a:lstStyle/>
          <a:p>
            <a:pPr>
              <a:defRPr/>
            </a:pPr>
            <a:r>
              <a:rPr lang="fr-FR" noProof="0"/>
              <a:t>© SQLI Enterprise – SQLI GROUP | 2015 </a:t>
            </a:r>
            <a:endParaRPr lang="fr-FR" noProof="0" dirty="0"/>
          </a:p>
        </p:txBody>
      </p:sp>
      <p:sp>
        <p:nvSpPr>
          <p:cNvPr id="10" name="Espace réservé du numéro de diapositive 9"/>
          <p:cNvSpPr>
            <a:spLocks noGrp="1"/>
          </p:cNvSpPr>
          <p:nvPr>
            <p:ph type="sldNum" sz="quarter" idx="19"/>
          </p:nvPr>
        </p:nvSpPr>
        <p:spPr/>
        <p:txBody>
          <a:bodyPr/>
          <a:lstStyle>
            <a:lvl1pPr>
              <a:defRPr>
                <a:solidFill>
                  <a:schemeClr val="bg1"/>
                </a:solidFill>
              </a:defRPr>
            </a:lvl1pPr>
          </a:lstStyle>
          <a:p>
            <a:fld id="{F1F5C55A-AAC4-4FAB-A004-0267178C4D8A}" type="slidenum">
              <a:rPr lang="fr-FR" noProof="0" smtClean="0"/>
              <a:pPr/>
              <a:t>‹N°›</a:t>
            </a:fld>
            <a:endParaRPr lang="fr-FR" noProof="0" dirty="0"/>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Tree>
    <p:extLst>
      <p:ext uri="{BB962C8B-B14F-4D97-AF65-F5344CB8AC3E}">
        <p14:creationId xmlns:p14="http://schemas.microsoft.com/office/powerpoint/2010/main" val="4058454295"/>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5" name="Espace réservé du pied de page 4"/>
          <p:cNvSpPr>
            <a:spLocks noGrp="1"/>
          </p:cNvSpPr>
          <p:nvPr>
            <p:ph type="ftr" sz="quarter" idx="15"/>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0" name="Imag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968834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0"/>
          </p:nvPr>
        </p:nvSpPr>
        <p:spPr/>
        <p:txBody>
          <a:bodyPr/>
          <a:lstStyle/>
          <a:p>
            <a:r>
              <a:rPr lang="fr-FR"/>
              <a:t>&lt;Version&gt; - &lt;Date&gt;</a:t>
            </a:r>
            <a:endParaRPr lang="fr-FR" dirty="0"/>
          </a:p>
        </p:txBody>
      </p:sp>
      <p:sp>
        <p:nvSpPr>
          <p:cNvPr id="5" name="Espace réservé du pied de page 4"/>
          <p:cNvSpPr>
            <a:spLocks noGrp="1"/>
          </p:cNvSpPr>
          <p:nvPr>
            <p:ph type="ftr" sz="quarter" idx="11"/>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1" name="Grouper 9"/>
          <p:cNvGrpSpPr>
            <a:grpSpLocks noChangeAspect="1"/>
          </p:cNvGrpSpPr>
          <p:nvPr userDrawn="1"/>
        </p:nvGrpSpPr>
        <p:grpSpPr>
          <a:xfrm rot="10800000">
            <a:off x="9023843" y="5450710"/>
            <a:ext cx="124798" cy="252000"/>
            <a:chOff x="6804248" y="3865732"/>
            <a:chExt cx="426170" cy="860543"/>
          </a:xfrm>
        </p:grpSpPr>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893447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&lt;Version&gt; - &lt;Date&gt;</a:t>
            </a:r>
            <a:endParaRPr lang="fr-FR" dirty="0"/>
          </a:p>
        </p:txBody>
      </p:sp>
      <p:sp>
        <p:nvSpPr>
          <p:cNvPr id="4" name="Espace réservé du pied de page 3"/>
          <p:cNvSpPr>
            <a:spLocks noGrp="1"/>
          </p:cNvSpPr>
          <p:nvPr>
            <p:ph type="ftr" sz="quarter" idx="11"/>
          </p:nvPr>
        </p:nvSpPr>
        <p:spPr/>
        <p:txBody>
          <a:bodyPr/>
          <a:lstStyle/>
          <a:p>
            <a:pPr>
              <a:defRPr/>
            </a:pPr>
            <a:r>
              <a:rPr lang="fr-FR"/>
              <a:t>© SQLI Enterprise – SQLI GROUP | 2015 </a:t>
            </a:r>
          </a:p>
        </p:txBody>
      </p:sp>
      <p:sp>
        <p:nvSpPr>
          <p:cNvPr id="9" name="Espace réservé du numéro de diapositive 8"/>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0" name="Grouper 9"/>
          <p:cNvGrpSpPr>
            <a:grpSpLocks noChangeAspect="1"/>
          </p:cNvGrpSpPr>
          <p:nvPr userDrawn="1"/>
        </p:nvGrpSpPr>
        <p:grpSpPr>
          <a:xfrm rot="10800000">
            <a:off x="9023843" y="5450710"/>
            <a:ext cx="124798" cy="252000"/>
            <a:chOff x="6804248" y="3865732"/>
            <a:chExt cx="426170" cy="860543"/>
          </a:xfrm>
        </p:grpSpPr>
        <p:pic>
          <p:nvPicPr>
            <p:cNvPr id="11" name="Imag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6" name="Imag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6703643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3" name="Espace réservé du contenu 2"/>
          <p:cNvSpPr>
            <a:spLocks noGrp="1"/>
          </p:cNvSpPr>
          <p:nvPr>
            <p:ph idx="17" hasCustomPrompt="1"/>
          </p:nvPr>
        </p:nvSpPr>
        <p:spPr>
          <a:xfrm>
            <a:off x="5008240" y="2119419"/>
            <a:ext cx="4028256" cy="3258361"/>
          </a:xfrm>
        </p:spPr>
        <p:txBody>
          <a:bodyPr>
            <a:normAutofit/>
          </a:bodyPr>
          <a:lstStyle>
            <a:lvl1pPr marL="0" indent="0">
              <a:buClr>
                <a:schemeClr val="bg1"/>
              </a:buClr>
              <a:buNone/>
              <a:defRPr sz="1600">
                <a:solidFill>
                  <a:schemeClr val="bg1"/>
                </a:solidFill>
                <a:latin typeface="+mj-lt"/>
              </a:defRPr>
            </a:lvl1pPr>
            <a:lvl2pPr marL="0" indent="0">
              <a:buNone/>
              <a:defRPr sz="1600">
                <a:solidFill>
                  <a:schemeClr val="bg1"/>
                </a:solidFill>
                <a:latin typeface="+mn-lt"/>
              </a:defRPr>
            </a:lvl2pPr>
            <a:lvl3pPr>
              <a:buClr>
                <a:schemeClr val="bg1"/>
              </a:buCl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vl6pPr>
              <a:defRPr sz="1600">
                <a:solidFill>
                  <a:schemeClr val="bg1"/>
                </a:solidFill>
                <a:latin typeface="+mn-lt"/>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2" name="ZoneTexte 5"/>
          <p:cNvSpPr txBox="1"/>
          <p:nvPr userDrawn="1"/>
        </p:nvSpPr>
        <p:spPr>
          <a:xfrm>
            <a:off x="37083" y="4153644"/>
            <a:ext cx="4606925" cy="307777"/>
          </a:xfrm>
          <a:prstGeom prst="rect">
            <a:avLst/>
          </a:prstGeom>
        </p:spPr>
        <p:txBody>
          <a:bodyPr vert="horz" wrap="square" lIns="91440" tIns="45720" rIns="91440" bIns="45720" numCol="1" rtlCol="0" anchor="t">
            <a:spAutoFit/>
          </a:bodyPr>
          <a:lstStyle/>
          <a:p>
            <a:pPr marL="0" lvl="1" algn="ctr">
              <a:spcBef>
                <a:spcPct val="0"/>
              </a:spcBef>
            </a:pPr>
            <a:r>
              <a:rPr lang="fr-FR" sz="1400" cap="all" dirty="0">
                <a:solidFill>
                  <a:srgbClr val="DA181A"/>
                </a:solidFill>
                <a:cs typeface="Arial Narrow"/>
              </a:rPr>
              <a:t>Nous RESPIRONS, parlons &amp; vivons l’innovation 24/7</a:t>
            </a:r>
          </a:p>
        </p:txBody>
      </p:sp>
      <p:sp>
        <p:nvSpPr>
          <p:cNvPr id="15" name="ZoneTexte 5"/>
          <p:cNvSpPr txBox="1"/>
          <p:nvPr userDrawn="1"/>
        </p:nvSpPr>
        <p:spPr>
          <a:xfrm>
            <a:off x="306573" y="4372448"/>
            <a:ext cx="4067944" cy="523220"/>
          </a:xfrm>
          <a:prstGeom prst="rect">
            <a:avLst/>
          </a:prstGeom>
        </p:spPr>
        <p:txBody>
          <a:bodyPr vert="horz" wrap="square" lIns="91440" tIns="45720" rIns="91440" bIns="45720" numCol="1" rtlCol="0" anchor="t">
            <a:spAutoFit/>
          </a:bodyPr>
          <a:lstStyle/>
          <a:p>
            <a:pPr marL="0" lvl="1" algn="ctr">
              <a:spcBef>
                <a:spcPct val="0"/>
              </a:spcBef>
            </a:pPr>
            <a:r>
              <a:rPr lang="fr-FR" sz="2800" cap="all" dirty="0">
                <a:solidFill>
                  <a:schemeClr val="bg1">
                    <a:lumMod val="50000"/>
                  </a:schemeClr>
                </a:solidFill>
                <a:cs typeface="Arial Narrow"/>
              </a:rPr>
              <a:t>LIKEZ &amp; suivez-nous !</a:t>
            </a:r>
            <a:endParaRPr lang="fr-FR" sz="2800" cap="all" dirty="0">
              <a:solidFill>
                <a:schemeClr val="bg1">
                  <a:lumMod val="50000"/>
                </a:schemeClr>
              </a:solidFill>
              <a:latin typeface="Arial Narrow" panose="020B0606020202030204" pitchFamily="34" charset="0"/>
              <a:cs typeface="Arial Narrow"/>
            </a:endParaRPr>
          </a:p>
        </p:txBody>
      </p:sp>
      <p:sp>
        <p:nvSpPr>
          <p:cNvPr id="20" name="ZoneTexte 1"/>
          <p:cNvSpPr txBox="1"/>
          <p:nvPr userDrawn="1"/>
        </p:nvSpPr>
        <p:spPr>
          <a:xfrm>
            <a:off x="4951794" y="553244"/>
            <a:ext cx="3784603" cy="1200329"/>
          </a:xfrm>
          <a:prstGeom prst="rect">
            <a:avLst/>
          </a:prstGeom>
        </p:spPr>
        <p:txBody>
          <a:bodyPr vert="horz" wrap="square" lIns="91440" tIns="45720" rIns="91440" bIns="45720" rtlCol="0" anchor="t">
            <a:spAutoFit/>
          </a:bodyPr>
          <a:lstStyle/>
          <a:p>
            <a:pPr marL="180000" lvl="1" indent="-252000" algn="l">
              <a:lnSpc>
                <a:spcPct val="100000"/>
              </a:lnSpc>
              <a:spcAft>
                <a:spcPts val="0"/>
              </a:spcAft>
              <a:buClr>
                <a:srgbClr val="E22F22"/>
              </a:buClr>
              <a:buSzPct val="160000"/>
            </a:pPr>
            <a:r>
              <a:rPr lang="fr-FR" sz="7200" cap="all" dirty="0">
                <a:solidFill>
                  <a:srgbClr val="000000"/>
                </a:solidFill>
                <a:latin typeface="+mn-lt"/>
                <a:cs typeface="Arial Narrow"/>
              </a:rPr>
              <a:t>contact</a:t>
            </a:r>
            <a:endParaRPr lang="fr-FR" sz="8000" cap="all" dirty="0">
              <a:solidFill>
                <a:srgbClr val="000000"/>
              </a:solidFill>
              <a:latin typeface="+mn-lt"/>
              <a:cs typeface="Arial Narrow"/>
            </a:endParaRPr>
          </a:p>
        </p:txBody>
      </p:sp>
      <p:sp>
        <p:nvSpPr>
          <p:cNvPr id="17" name="Espace réservé de la date 1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18" name="Espace réservé du pied de page 17"/>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9" name="Espace réservé du numéro de diapositive 18"/>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2661622246"/>
      </p:ext>
    </p:extLst>
  </p:cSld>
  <p:clrMapOvr>
    <a:masterClrMapping/>
  </p:clrMapOvr>
  <p:transition>
    <p:pull dir="ru"/>
  </p:transition>
  <p:extLst mod="1">
    <p:ext uri="{DCECCB84-F9BA-43D5-87BE-67443E8EF086}">
      <p15:sldGuideLst xmlns:p15="http://schemas.microsoft.com/office/powerpoint/2012/main" xmlns="">
        <p15:guide id="1" orient="horz" pos="1800" userDrawn="1">
          <p15:clr>
            <a:srgbClr val="FBAE40"/>
          </p15:clr>
        </p15:guide>
        <p15:guide id="2" pos="3198" userDrawn="1">
          <p15:clr>
            <a:srgbClr val="FBAE40"/>
          </p15:clr>
        </p15:guide>
        <p15:guide id="3" orient="horz" pos="48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13" name="Image 12"/>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sp>
        <p:nvSpPr>
          <p:cNvPr id="4" name="Espace réservé de la date 3"/>
          <p:cNvSpPr>
            <a:spLocks noGrp="1"/>
          </p:cNvSpPr>
          <p:nvPr>
            <p:ph type="dt" sz="half" idx="20"/>
          </p:nvPr>
        </p:nvSpPr>
        <p:spPr>
          <a:xfrm>
            <a:off x="5790363" y="5409000"/>
            <a:ext cx="2057400" cy="288000"/>
          </a:xfrm>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21"/>
          </p:nvPr>
        </p:nvSpPr>
        <p:spPr>
          <a:xfrm>
            <a:off x="406298" y="5409001"/>
            <a:ext cx="4824536" cy="287999"/>
          </a:xfrm>
        </p:spPr>
        <p:txBody>
          <a:bodyPr/>
          <a:lstStyle/>
          <a:p>
            <a:pPr>
              <a:defRPr/>
            </a:pPr>
            <a:r>
              <a:rPr lang="fr-FR"/>
              <a:t>© SQLI Enterprise – SQLI GROUP | 2015 </a:t>
            </a:r>
            <a:endParaRPr lang="fr-FR" dirty="0"/>
          </a:p>
        </p:txBody>
      </p:sp>
      <p:sp>
        <p:nvSpPr>
          <p:cNvPr id="6" name="Espace réservé du numéro de diapositive 5"/>
          <p:cNvSpPr>
            <a:spLocks noGrp="1"/>
          </p:cNvSpPr>
          <p:nvPr>
            <p:ph type="sldNum" sz="quarter" idx="22"/>
          </p:nvPr>
        </p:nvSpPr>
        <p:spPr/>
        <p:txBody>
          <a:bodyPr/>
          <a:lstStyle>
            <a:lvl1pPr>
              <a:defRPr>
                <a:solidFill>
                  <a:schemeClr val="bg1"/>
                </a:solidFill>
              </a:defRPr>
            </a:lvl1pPr>
          </a:lstStyle>
          <a:p>
            <a:fld id="{F1F5C55A-AAC4-4FAB-A004-0267178C4D8A}" type="slidenum">
              <a:rPr lang="fr-FR" smtClean="0"/>
              <a:pPr/>
              <a:t>‹N°›</a:t>
            </a:fld>
            <a:endParaRPr lang="fr-FR" dirty="0"/>
          </a:p>
        </p:txBody>
      </p:sp>
      <p:pic>
        <p:nvPicPr>
          <p:cNvPr id="20" name="Image 19"/>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0" name="ZoneTexte 9"/>
          <p:cNvSpPr txBox="1"/>
          <p:nvPr userDrawn="1"/>
        </p:nvSpPr>
        <p:spPr>
          <a:xfrm>
            <a:off x="406800" y="597600"/>
            <a:ext cx="5245200" cy="4780800"/>
          </a:xfrm>
          <a:prstGeom prst="rect">
            <a:avLst/>
          </a:prstGeom>
        </p:spPr>
        <p:txBody>
          <a:bodyPr vert="horz" wrap="square" lIns="91440" tIns="45720" rIns="91440" bIns="45720" rtlCol="0" anchor="t">
            <a:noAutofit/>
          </a:bodyPr>
          <a:lstStyle/>
          <a:p>
            <a:r>
              <a:rPr lang="fr-FR" sz="1400" dirty="0">
                <a:solidFill>
                  <a:schemeClr val="tx2"/>
                </a:solidFill>
              </a:rPr>
              <a:t>A propos de </a:t>
            </a:r>
            <a:r>
              <a:rPr lang="fr-FR" sz="1400" b="1" dirty="0">
                <a:solidFill>
                  <a:schemeClr val="tx2"/>
                </a:solidFill>
              </a:rPr>
              <a:t>SQLI Enterprise </a:t>
            </a:r>
            <a:r>
              <a:rPr lang="fr-FR" sz="1400" dirty="0">
                <a:solidFill>
                  <a:schemeClr val="tx2"/>
                </a:solidFill>
              </a:rPr>
              <a:t>: L’ESN du groupe SQLI est le partenaire de référence de la transformation digitale des entreprises : coopération métiers/IT, architectures du futur, expertises de pointe sur les technologies innovantes sont mises au service des usages collaboratifs et de la digitalisation des processus et services. SQLI Enterprise œuvre pour la création d’une véritable force de frappe digitale : mise en place d’usines d’industrialisation digitale de taille significative alliant qualité, innovation et flexibilité, conception de socles cross-canal évolutifs, conseil et solutions sur le </a:t>
            </a:r>
            <a:r>
              <a:rPr lang="fr-FR" sz="1400" dirty="0" err="1">
                <a:solidFill>
                  <a:schemeClr val="tx2"/>
                </a:solidFill>
              </a:rPr>
              <a:t>big</a:t>
            </a:r>
            <a:r>
              <a:rPr lang="fr-FR" sz="1400" dirty="0">
                <a:solidFill>
                  <a:schemeClr val="tx2"/>
                </a:solidFill>
              </a:rPr>
              <a:t> data, les technologies mobiles et les objets connectés.</a:t>
            </a:r>
          </a:p>
          <a:p>
            <a:endParaRPr lang="fr-FR" sz="1400" dirty="0">
              <a:solidFill>
                <a:schemeClr val="tx2"/>
              </a:solidFill>
            </a:endParaRPr>
          </a:p>
          <a:p>
            <a:r>
              <a:rPr lang="fr-FR" sz="1400" dirty="0">
                <a:solidFill>
                  <a:schemeClr val="tx2"/>
                </a:solidFill>
              </a:rPr>
              <a:t>Notre cabinet de conseil </a:t>
            </a:r>
            <a:r>
              <a:rPr lang="fr-FR" sz="1400" dirty="0" err="1">
                <a:solidFill>
                  <a:schemeClr val="tx2"/>
                </a:solidFill>
              </a:rPr>
              <a:t>Alcyonix</a:t>
            </a:r>
            <a:r>
              <a:rPr lang="fr-FR" sz="1400" dirty="0">
                <a:solidFill>
                  <a:schemeClr val="tx2"/>
                </a:solidFill>
              </a:rPr>
              <a:t> vous aide a résoudre une équation complexe : manager et optimiser la digitalisation ! Ses activités s’articulent autour du management de l’organisation (Amélioration de processus, gouvernance, méthodes Lean et Agile, innovation, conduite et changement et formations) et du système d’information (Alignement SI et métiers, assurance qualité, gouvernance et budgets IT, portfolio management et conseil IT). Ses 1200 passionnés sont répartis en France (Paris, Lyon, Toulouse, Bordeaux, Rouen, Nantes, Lille), en Suisse (Lausanne et Genève), en Belgique (Bruxelles), au Luxembourg, aux Pays-Bas et au Maroc (Rabat et Oujda).</a:t>
            </a:r>
          </a:p>
          <a:p>
            <a:pPr marL="0" marR="0" indent="0" algn="l" defTabSz="914400" rtl="0" eaLnBrk="1" fontAlgn="auto" latinLnBrk="0" hangingPunct="1">
              <a:lnSpc>
                <a:spcPct val="100000"/>
              </a:lnSpc>
              <a:spcBef>
                <a:spcPct val="0"/>
              </a:spcBef>
              <a:spcAft>
                <a:spcPts val="0"/>
              </a:spcAft>
              <a:buClrTx/>
              <a:buSzTx/>
              <a:buFontTx/>
              <a:buNone/>
              <a:tabLst/>
            </a:pPr>
            <a:endParaRPr kumimoji="0" lang="fr-FR" sz="1400" i="0" u="none" strike="noStrike" kern="1200" spc="0" normalizeH="0" noProof="0" dirty="0">
              <a:ln>
                <a:noFill/>
              </a:ln>
              <a:solidFill>
                <a:schemeClr val="tx2"/>
              </a:solidFill>
              <a:effectLst/>
              <a:uLnTx/>
              <a:uFillTx/>
              <a:latin typeface="+mn-lt"/>
              <a:ea typeface="+mj-ea"/>
              <a:cs typeface="+mj-cs"/>
            </a:endParaRPr>
          </a:p>
        </p:txBody>
      </p:sp>
      <p:sp>
        <p:nvSpPr>
          <p:cNvPr id="11" name="ZoneTexte 10"/>
          <p:cNvSpPr txBox="1"/>
          <p:nvPr userDrawn="1"/>
        </p:nvSpPr>
        <p:spPr>
          <a:xfrm>
            <a:off x="5796136" y="337220"/>
            <a:ext cx="3132000" cy="46080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3000" b="1" i="0" u="none" strike="noStrike" kern="1200" spc="0" normalizeH="0" noProof="0" dirty="0">
                <a:ln>
                  <a:noFill/>
                </a:ln>
                <a:solidFill>
                  <a:schemeClr val="bg1"/>
                </a:solidFill>
                <a:effectLst/>
                <a:uLnTx/>
                <a:uFillTx/>
                <a:latin typeface="+mj-lt"/>
                <a:ea typeface="+mj-ea"/>
                <a:cs typeface="+mj-cs"/>
              </a:rPr>
              <a:t>GROUPE</a:t>
            </a:r>
            <a:r>
              <a:rPr kumimoji="0" lang="en-US" sz="3000" b="1" i="0" u="none" strike="noStrike" kern="1200" spc="0" normalizeH="0" baseline="0" noProof="0" dirty="0">
                <a:ln>
                  <a:noFill/>
                </a:ln>
                <a:solidFill>
                  <a:schemeClr val="bg1"/>
                </a:solidFill>
                <a:effectLst/>
                <a:uLnTx/>
                <a:uFillTx/>
                <a:latin typeface="+mj-lt"/>
                <a:ea typeface="+mj-ea"/>
                <a:cs typeface="+mj-cs"/>
              </a:rPr>
              <a:t> SQLI</a:t>
            </a:r>
            <a:endParaRPr kumimoji="0" lang="en-US" sz="3000" b="1" i="0" u="none" strike="noStrike" kern="1200" spc="0" normalizeH="0" noProof="0" dirty="0">
              <a:ln>
                <a:noFill/>
              </a:ln>
              <a:solidFill>
                <a:schemeClr val="bg1"/>
              </a:solidFill>
              <a:effectLst/>
              <a:uLnTx/>
              <a:uFillTx/>
              <a:latin typeface="+mj-lt"/>
              <a:ea typeface="+mj-ea"/>
              <a:cs typeface="+mj-cs"/>
            </a:endParaRPr>
          </a:p>
        </p:txBody>
      </p:sp>
      <p:sp>
        <p:nvSpPr>
          <p:cNvPr id="12" name="ZoneTexte 11"/>
          <p:cNvSpPr txBox="1"/>
          <p:nvPr userDrawn="1"/>
        </p:nvSpPr>
        <p:spPr>
          <a:xfrm>
            <a:off x="5796000" y="842400"/>
            <a:ext cx="3348000" cy="4535380"/>
          </a:xfrm>
          <a:prstGeom prst="rect">
            <a:avLst/>
          </a:prstGeom>
        </p:spPr>
        <p:txBody>
          <a:bodyPr vert="horz" wrap="square" lIns="91440" tIns="45720" rIns="91440" bIns="45720" rtlCol="0" anchor="t">
            <a:noAutofit/>
          </a:bodyPr>
          <a:lstStyle/>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Immeuble le </a:t>
            </a:r>
            <a:r>
              <a:rPr lang="fr-FR" sz="1400" b="1" kern="1200" cap="none" baseline="0" noProof="0" dirty="0" err="1">
                <a:solidFill>
                  <a:schemeClr val="bg1"/>
                </a:solidFill>
                <a:latin typeface="+mj-lt"/>
                <a:ea typeface="+mn-ea"/>
                <a:cs typeface="+mn-cs"/>
              </a:rPr>
              <a:t>Pressensé</a:t>
            </a:r>
            <a:r>
              <a:rPr lang="fr-FR" sz="1400" b="1" kern="1200" cap="none" baseline="0" noProof="0" dirty="0">
                <a:solidFill>
                  <a:schemeClr val="bg1"/>
                </a:solidFill>
                <a:latin typeface="+mj-lt"/>
                <a:ea typeface="+mn-ea"/>
                <a:cs typeface="+mn-cs"/>
              </a:rPr>
              <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268 Avenue du Président Wilson</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93210 La Plaine Saint-Denis</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Tél: 01 55 93 26 00 / Fax: 01 55 93 26 01</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www.sqli.com</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Propriété intellectuelle</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Le présent document, propriété exclusive de SQLI, est protégé par les lois françaises et internationales de la propriété intellectuelle.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Toute reproduction ou représentation intégrale ou partielle de ce document par quelque procédé et sur quelque support que ce soit est strictement interdite, sauf autorisation préalable, expresse et écrite de SQLI.</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A défaut d'autorisation, toute utilisation est constitutive du délit de contrefaçon. Tout contrevenant s'expose ainsi à des poursuites judiciaires civiles et/ou pénales.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Seules sont tolérées, sans autorisation préalable, d'une part, les reproductions strictement réservées à l'usage privé du copiste et non destinées à une utilisation collective, et d'autre part, les courtes citations justifiées par le caractère scientifique ou d'information de l’œuvre dans laquelle elles sont incorporées (articles L.122-4, L.122-5 et L.335-2 du Code de la propriété intellectuelle).</a:t>
            </a:r>
          </a:p>
        </p:txBody>
      </p:sp>
    </p:spTree>
    <p:extLst>
      <p:ext uri="{BB962C8B-B14F-4D97-AF65-F5344CB8AC3E}">
        <p14:creationId xmlns:p14="http://schemas.microsoft.com/office/powerpoint/2010/main" val="637395534"/>
      </p:ext>
    </p:extLst>
  </p:cSld>
  <p:clrMapOvr>
    <a:masterClrMapping/>
  </p:clrMapOvr>
  <p:transition>
    <p:pull dir="ru"/>
  </p:transition>
  <p:extLst mod="1">
    <p:ext uri="{DCECCB84-F9BA-43D5-87BE-67443E8EF086}">
      <p15:sldGuideLst xmlns:p15="http://schemas.microsoft.com/office/powerpoint/2012/main" xmlns="">
        <p15:guide id="1" orient="horz" pos="412" userDrawn="1">
          <p15:clr>
            <a:srgbClr val="FBAE40"/>
          </p15:clr>
        </p15:guide>
        <p15:guide id="2" pos="38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9"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0"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10318950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34862417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calaire 2">
    <p:spTree>
      <p:nvGrpSpPr>
        <p:cNvPr id="1" name=""/>
        <p:cNvGrpSpPr/>
        <p:nvPr/>
      </p:nvGrpSpPr>
      <p:grpSpPr>
        <a:xfrm>
          <a:off x="0" y="0"/>
          <a:ext cx="0" cy="0"/>
          <a:chOff x="0" y="0"/>
          <a:chExt cx="0" cy="0"/>
        </a:xfrm>
      </p:grpSpPr>
      <p:pic>
        <p:nvPicPr>
          <p:cNvPr id="8" name="Image 7"/>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7510174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rcalaire 3">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3" name="Image 12"/>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calaire 4">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BEBA8EAE-BF5A-486C-A8C5-ECC9F3942E4B}">
                <a14:imgProps xmlns:a14="http://schemas.microsoft.com/office/drawing/2010/main">
                  <a14:imgLayer r:embed="rId3">
                    <a14:imgEffect>
                      <a14:brightnessContrast bright="37000"/>
                    </a14:imgEffect>
                  </a14:imgLayer>
                </a14:imgProps>
              </a:ext>
              <a:ext uri="{28A0092B-C50C-407E-A947-70E740481C1C}">
                <a14:useLocalDpi xmlns:a14="http://schemas.microsoft.com/office/drawing/2010/main" val="0"/>
              </a:ext>
            </a:extLst>
          </a:blip>
          <a:stretch>
            <a:fillRect/>
          </a:stretch>
        </p:blipFill>
        <p:spPr>
          <a:xfrm>
            <a:off x="0" y="-900"/>
            <a:ext cx="9144000" cy="5716800"/>
          </a:xfrm>
          <a:prstGeom prst="rect">
            <a:avLst/>
          </a:prstGeom>
        </p:spPr>
      </p:pic>
      <p:pic>
        <p:nvPicPr>
          <p:cNvPr id="19" name="Image 18"/>
          <p:cNvPicPr>
            <a:picLocks noChangeAspect="1"/>
          </p:cNvPicPr>
          <p:nvPr userDrawn="1"/>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2821720509"/>
      </p:ext>
    </p:extLst>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calaire 5">
    <p:spTree>
      <p:nvGrpSpPr>
        <p:cNvPr id="1" name=""/>
        <p:cNvGrpSpPr/>
        <p:nvPr/>
      </p:nvGrpSpPr>
      <p:grpSpPr>
        <a:xfrm>
          <a:off x="0" y="0"/>
          <a:ext cx="0" cy="0"/>
          <a:chOff x="0" y="0"/>
          <a:chExt cx="0" cy="0"/>
        </a:xfrm>
      </p:grpSpPr>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4"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n-lt"/>
                <a:cs typeface="Arial Narrow" panose="020B0606020202030204" pitchFamily="34" charset="0"/>
              </a:defRPr>
            </a:lvl1pPr>
          </a:lstStyle>
          <a:p>
            <a:pPr lvl="0"/>
            <a:r>
              <a:rPr lang="fr-FR" dirty="0"/>
              <a:t>Sous-titre</a:t>
            </a:r>
          </a:p>
        </p:txBody>
      </p:sp>
      <p:sp>
        <p:nvSpPr>
          <p:cNvPr id="16" name="Triangle isocèle 10"/>
          <p:cNvSpPr/>
          <p:nvPr userDrawn="1"/>
        </p:nvSpPr>
        <p:spPr>
          <a:xfrm rot="10800000">
            <a:off x="4121944" y="-1942"/>
            <a:ext cx="904875" cy="516995"/>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102519"/>
              <a:gd name="connsiteY0" fmla="*/ 740833 h 740833"/>
              <a:gd name="connsiteX1" fmla="*/ 647700 w 1102519"/>
              <a:gd name="connsiteY1" fmla="*/ 0 h 740833"/>
              <a:gd name="connsiteX2" fmla="*/ 1102519 w 1102519"/>
              <a:gd name="connsiteY2" fmla="*/ 516995 h 740833"/>
              <a:gd name="connsiteX3" fmla="*/ 0 w 1102519"/>
              <a:gd name="connsiteY3" fmla="*/ 740833 h 740833"/>
              <a:gd name="connsiteX0" fmla="*/ 0 w 909638"/>
              <a:gd name="connsiteY0" fmla="*/ 521758 h 521758"/>
              <a:gd name="connsiteX1" fmla="*/ 454819 w 909638"/>
              <a:gd name="connsiteY1" fmla="*/ 0 h 521758"/>
              <a:gd name="connsiteX2" fmla="*/ 909638 w 909638"/>
              <a:gd name="connsiteY2" fmla="*/ 516995 h 521758"/>
              <a:gd name="connsiteX3" fmla="*/ 0 w 909638"/>
              <a:gd name="connsiteY3" fmla="*/ 521758 h 521758"/>
              <a:gd name="connsiteX0" fmla="*/ 0 w 909638"/>
              <a:gd name="connsiteY0" fmla="*/ 516995 h 516995"/>
              <a:gd name="connsiteX1" fmla="*/ 454819 w 909638"/>
              <a:gd name="connsiteY1" fmla="*/ 0 h 516995"/>
              <a:gd name="connsiteX2" fmla="*/ 909638 w 909638"/>
              <a:gd name="connsiteY2" fmla="*/ 516995 h 516995"/>
              <a:gd name="connsiteX3" fmla="*/ 0 w 909638"/>
              <a:gd name="connsiteY3" fmla="*/ 516995 h 516995"/>
              <a:gd name="connsiteX0" fmla="*/ 0 w 904875"/>
              <a:gd name="connsiteY0" fmla="*/ 516995 h 516995"/>
              <a:gd name="connsiteX1" fmla="*/ 454819 w 904875"/>
              <a:gd name="connsiteY1" fmla="*/ 0 h 516995"/>
              <a:gd name="connsiteX2" fmla="*/ 904875 w 904875"/>
              <a:gd name="connsiteY2" fmla="*/ 516995 h 516995"/>
              <a:gd name="connsiteX3" fmla="*/ 0 w 904875"/>
              <a:gd name="connsiteY3" fmla="*/ 516995 h 516995"/>
            </a:gdLst>
            <a:ahLst/>
            <a:cxnLst>
              <a:cxn ang="0">
                <a:pos x="connsiteX0" y="connsiteY0"/>
              </a:cxn>
              <a:cxn ang="0">
                <a:pos x="connsiteX1" y="connsiteY1"/>
              </a:cxn>
              <a:cxn ang="0">
                <a:pos x="connsiteX2" y="connsiteY2"/>
              </a:cxn>
              <a:cxn ang="0">
                <a:pos x="connsiteX3" y="connsiteY3"/>
              </a:cxn>
            </a:cxnLst>
            <a:rect l="l" t="t" r="r" b="b"/>
            <a:pathLst>
              <a:path w="904875" h="516995">
                <a:moveTo>
                  <a:pt x="0" y="516995"/>
                </a:moveTo>
                <a:lnTo>
                  <a:pt x="454819" y="0"/>
                </a:lnTo>
                <a:lnTo>
                  <a:pt x="904875" y="516995"/>
                </a:lnTo>
                <a:lnTo>
                  <a:pt x="0" y="516995"/>
                </a:lnTo>
                <a:close/>
              </a:path>
            </a:pathLst>
          </a:custGeom>
          <a:solidFill>
            <a:srgbClr val="DA0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grpSp>
        <p:nvGrpSpPr>
          <p:cNvPr id="19" name="Groupe 18"/>
          <p:cNvGrpSpPr/>
          <p:nvPr userDrawn="1"/>
        </p:nvGrpSpPr>
        <p:grpSpPr>
          <a:xfrm>
            <a:off x="4482000" y="117058"/>
            <a:ext cx="180000" cy="180000"/>
            <a:chOff x="4482000" y="117058"/>
            <a:chExt cx="180000" cy="180000"/>
          </a:xfrm>
        </p:grpSpPr>
        <p:pic>
          <p:nvPicPr>
            <p:cNvPr id="20" name="Image 19" descr="waxboos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pic>
          <p:nvPicPr>
            <p:cNvPr id="21" name="Image 20" descr="waxboost.png"/>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50505"/>
            <a:stretch/>
          </p:blipFill>
          <p:spPr>
            <a:xfrm>
              <a:off x="4571999" y="117058"/>
              <a:ext cx="89091" cy="180000"/>
            </a:xfrm>
            <a:prstGeom prst="rect">
              <a:avLst/>
            </a:prstGeom>
          </p:spPr>
        </p:pic>
      </p:grpSp>
    </p:spTree>
    <p:extLst>
      <p:ext uri="{BB962C8B-B14F-4D97-AF65-F5344CB8AC3E}">
        <p14:creationId xmlns:p14="http://schemas.microsoft.com/office/powerpoint/2010/main" val="3605732891"/>
      </p:ext>
    </p:extLst>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880" userDrawn="1">
          <p15:clr>
            <a:srgbClr val="FBAE40"/>
          </p15:clr>
        </p15:guide>
        <p15:guide id="3" pos="3164" userDrawn="1">
          <p15:clr>
            <a:srgbClr val="FBAE40"/>
          </p15:clr>
        </p15:guide>
        <p15:guide id="4" pos="259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5" name="Connecteur droit 14"/>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8" name="Imag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Espace réservé du pied de page 10"/>
          <p:cNvSpPr>
            <a:spLocks noGrp="1"/>
          </p:cNvSpPr>
          <p:nvPr>
            <p:ph type="ftr" sz="quarter" idx="3"/>
          </p:nvPr>
        </p:nvSpPr>
        <p:spPr>
          <a:xfrm>
            <a:off x="306000" y="5409001"/>
            <a:ext cx="4824536" cy="287999"/>
          </a:xfrm>
          <a:prstGeom prst="rect">
            <a:avLst/>
          </a:prstGeom>
        </p:spPr>
        <p:txBody>
          <a:bodyPr vert="horz" lIns="91440" tIns="45720" rIns="91440" bIns="45720" rtlCol="0" anchor="b" anchorCtr="0"/>
          <a:lstStyle>
            <a:lvl1pPr algn="l">
              <a:defRPr kumimoji="0" lang="fr-FR" sz="1000" b="0" i="0" u="none" strike="noStrike" kern="1200" cap="none" spc="0" normalizeH="0" baseline="0" noProof="0" dirty="0">
                <a:ln>
                  <a:noFill/>
                </a:ln>
                <a:solidFill>
                  <a:schemeClr val="bg1">
                    <a:lumMod val="50000"/>
                  </a:schemeClr>
                </a:solidFill>
                <a:effectLst/>
                <a:uLnTx/>
                <a:uFillTx/>
                <a:latin typeface="+mn-lt"/>
                <a:ea typeface="+mn-ea"/>
                <a:cs typeface="+mn-cs"/>
              </a:defRPr>
            </a:lvl1pPr>
          </a:lstStyle>
          <a:p>
            <a:pPr>
              <a:defRPr/>
            </a:pPr>
            <a:r>
              <a:rPr lang="fr-FR"/>
              <a:t>© SQLI Enterprise – SQLI GROUP | 2015 </a:t>
            </a:r>
            <a:endParaRPr lang="fr-FR" dirty="0"/>
          </a:p>
        </p:txBody>
      </p:sp>
      <p:sp>
        <p:nvSpPr>
          <p:cNvPr id="2" name="Espace réservé du titre 1"/>
          <p:cNvSpPr>
            <a:spLocks noGrp="1"/>
          </p:cNvSpPr>
          <p:nvPr>
            <p:ph type="title"/>
          </p:nvPr>
        </p:nvSpPr>
        <p:spPr>
          <a:xfrm>
            <a:off x="306000" y="240241"/>
            <a:ext cx="8532000" cy="553998"/>
          </a:xfrm>
          <a:prstGeom prst="rect">
            <a:avLst/>
          </a:prstGeom>
        </p:spPr>
        <p:txBody>
          <a:bodyPr vert="horz" lIns="91440" tIns="0" rIns="91440" bIns="0" rtlCol="0" anchor="ctr">
            <a:normAutofit/>
          </a:bodyPr>
          <a:lstStyle/>
          <a:p>
            <a:r>
              <a:rPr lang="fr-FR" dirty="0"/>
              <a:t>Cliquez pour ajouter un titre</a:t>
            </a:r>
          </a:p>
        </p:txBody>
      </p:sp>
      <p:sp>
        <p:nvSpPr>
          <p:cNvPr id="3" name="Espace réservé du texte 2"/>
          <p:cNvSpPr>
            <a:spLocks noGrp="1"/>
          </p:cNvSpPr>
          <p:nvPr>
            <p:ph type="body" idx="1"/>
          </p:nvPr>
        </p:nvSpPr>
        <p:spPr>
          <a:xfrm>
            <a:off x="306000" y="1489348"/>
            <a:ext cx="8532000" cy="3816424"/>
          </a:xfrm>
          <a:prstGeom prst="rect">
            <a:avLst/>
          </a:prstGeom>
        </p:spPr>
        <p:txBody>
          <a:bodyPr vert="horz" lIns="91440" tIns="45720" rIns="91440" bIns="45720" rtlCol="0">
            <a:normAutofit/>
          </a:bodyPr>
          <a:lstStyle/>
          <a:p>
            <a:pPr lvl="0"/>
            <a:r>
              <a:rPr lang="fr-FR" dirty="0"/>
              <a:t>Cliquez pour saisir du texte</a:t>
            </a:r>
          </a:p>
          <a:p>
            <a:pPr lvl="1"/>
            <a:r>
              <a:rPr lang="fr-FR" dirty="0"/>
              <a:t>Deuxième niveau Deuxième niveau Deuxième niveau Deuxième niveau Deuxième niveau Deuxième niveau Deuxième niveau </a:t>
            </a:r>
          </a:p>
          <a:p>
            <a:pPr lvl="2"/>
            <a:r>
              <a:rPr lang="fr-FR" dirty="0"/>
              <a:t>Troisième niveau</a:t>
            </a:r>
          </a:p>
          <a:p>
            <a:pPr lvl="3"/>
            <a:r>
              <a:rPr lang="fr-FR" dirty="0"/>
              <a:t>Quatrième niveau </a:t>
            </a:r>
            <a:r>
              <a:rPr lang="fr-FR" dirty="0" err="1"/>
              <a:t>niveau</a:t>
            </a:r>
            <a:r>
              <a:rPr lang="fr-FR" dirty="0"/>
              <a:t> cinquième niveau cinquième niveau cinquième niveau cinquième niveau Deuxième niveau Deuxième niveau Deuxième niveau Deuxième niveau Deuxième niveau Deuxième niveau </a:t>
            </a:r>
          </a:p>
          <a:p>
            <a:pPr marL="2057400" marR="0" lvl="4" indent="-228600" algn="l" defTabSz="914400" rtl="0" eaLnBrk="1" fontAlgn="auto" latinLnBrk="0" hangingPunct="1">
              <a:lnSpc>
                <a:spcPct val="100000"/>
              </a:lnSpc>
              <a:spcBef>
                <a:spcPts val="0"/>
              </a:spcBef>
              <a:spcAft>
                <a:spcPts val="0"/>
              </a:spcAft>
              <a:buClrTx/>
              <a:buSzTx/>
              <a:buFont typeface="Arial Narrow" pitchFamily="34" charset="0"/>
              <a:buChar char="»"/>
              <a:tabLst/>
              <a:defRPr/>
            </a:pPr>
            <a:r>
              <a:rPr lang="fr-FR" dirty="0"/>
              <a:t>Cinquième </a:t>
            </a:r>
            <a:r>
              <a:rPr lang="fr-FR" dirty="0" err="1"/>
              <a:t>cinquième</a:t>
            </a:r>
            <a:r>
              <a:rPr lang="fr-FR" dirty="0"/>
              <a:t> niveau cinquième niveau </a:t>
            </a:r>
          </a:p>
          <a:p>
            <a:pPr marL="2124000" marR="0" lvl="5" indent="-228600" algn="l" defTabSz="914400" rtl="0" eaLnBrk="1" fontAlgn="auto" latinLnBrk="0" hangingPunct="1">
              <a:lnSpc>
                <a:spcPct val="100000"/>
              </a:lnSpc>
              <a:spcBef>
                <a:spcPts val="0"/>
              </a:spcBef>
              <a:spcAft>
                <a:spcPts val="0"/>
              </a:spcAft>
              <a:buClrTx/>
              <a:buSzTx/>
              <a:tabLst/>
              <a:defRPr/>
            </a:pPr>
            <a:r>
              <a:rPr lang="fr-FR" dirty="0"/>
              <a:t>Sixième niveau sixième niveau sixième niveau sixième niveau sixième niveau sixième niveau sixième niveau sixième niveau sixième niveau sixième niveau</a:t>
            </a:r>
          </a:p>
        </p:txBody>
      </p:sp>
      <p:sp>
        <p:nvSpPr>
          <p:cNvPr id="6" name="Espace réservé du numéro de diapositive 5"/>
          <p:cNvSpPr>
            <a:spLocks noGrp="1"/>
          </p:cNvSpPr>
          <p:nvPr>
            <p:ph type="sldNum" sz="quarter" idx="4"/>
          </p:nvPr>
        </p:nvSpPr>
        <p:spPr>
          <a:xfrm>
            <a:off x="8604449" y="5409001"/>
            <a:ext cx="438870" cy="287999"/>
          </a:xfrm>
          <a:prstGeom prst="rect">
            <a:avLst/>
          </a:prstGeom>
        </p:spPr>
        <p:txBody>
          <a:bodyPr vert="horz" lIns="91440" tIns="45720" rIns="91440" bIns="45720" rtlCol="0" anchor="b" anchorCtr="0"/>
          <a:lstStyle>
            <a:lvl1pPr algn="r">
              <a:defRPr kumimoji="0" lang="fr-FR" sz="1000" b="0" i="0" u="none" strike="noStrike" kern="1200" cap="none" spc="0" normalizeH="0" baseline="0" noProof="0" smtClean="0">
                <a:ln>
                  <a:noFill/>
                </a:ln>
                <a:solidFill>
                  <a:schemeClr val="bg1">
                    <a:lumMod val="50000"/>
                  </a:schemeClr>
                </a:solidFill>
                <a:effectLst/>
                <a:uLnTx/>
                <a:uFillTx/>
                <a:latin typeface="+mn-lt"/>
                <a:ea typeface="+mn-ea"/>
                <a:cs typeface="+mn-cs"/>
              </a:defRPr>
            </a:lvl1pPr>
          </a:lstStyle>
          <a:p>
            <a:fld id="{F1F5C55A-AAC4-4FAB-A004-0267178C4D8A}" type="slidenum">
              <a:rPr lang="fr-FR" smtClean="0"/>
              <a:pPr/>
              <a:t>‹N°›</a:t>
            </a:fld>
            <a:endParaRPr lang="fr-FR" dirty="0"/>
          </a:p>
        </p:txBody>
      </p:sp>
      <p:sp>
        <p:nvSpPr>
          <p:cNvPr id="9" name="Espace réservé du texte 8"/>
          <p:cNvSpPr txBox="1">
            <a:spLocks/>
          </p:cNvSpPr>
          <p:nvPr/>
        </p:nvSpPr>
        <p:spPr>
          <a:xfrm>
            <a:off x="306000" y="769268"/>
            <a:ext cx="8532000" cy="504056"/>
          </a:xfrm>
          <a:prstGeom prst="rect">
            <a:avLst/>
          </a:prstGeom>
        </p:spPr>
        <p:txBody>
          <a:bodyPr>
            <a:normAutofit/>
          </a:bodyPr>
          <a:lstStyle>
            <a:lvl1pPr marL="180000" indent="-252000" algn="l" defTabSz="914400" rtl="0" eaLnBrk="1" latinLnBrk="0" hangingPunct="1">
              <a:lnSpc>
                <a:spcPct val="100000"/>
              </a:lnSpc>
              <a:spcBef>
                <a:spcPts val="0"/>
              </a:spcBef>
              <a:buClr>
                <a:schemeClr val="tx2"/>
              </a:buClr>
              <a:buSzPct val="160000"/>
              <a:buFont typeface="Arial Narrow" pitchFamily="34" charset="0"/>
              <a:buNone/>
              <a:defRPr lang="fr-FR" sz="2400" b="0" kern="1200" cap="all" baseline="0" dirty="0" smtClean="0">
                <a:solidFill>
                  <a:schemeClr val="tx1"/>
                </a:solidFill>
                <a:latin typeface="Arial Narrow" pitchFamily="34" charset="0"/>
                <a:ea typeface="+mn-ea"/>
                <a:cs typeface="+mn-cs"/>
              </a:defRPr>
            </a:lvl1pPr>
          </a:lstStyle>
          <a:p>
            <a:pPr marL="180000" marR="0" lvl="0" indent="-252000" algn="l" defTabSz="914400" rtl="0" eaLnBrk="1" fontAlgn="auto" latinLnBrk="0" hangingPunct="1">
              <a:lnSpc>
                <a:spcPct val="100000"/>
              </a:lnSpc>
              <a:spcBef>
                <a:spcPts val="0"/>
              </a:spcBef>
              <a:spcAft>
                <a:spcPts val="0"/>
              </a:spcAft>
              <a:buClr>
                <a:schemeClr val="tx2"/>
              </a:buClr>
              <a:buSzPct val="160000"/>
              <a:buFont typeface="Arial Narrow" pitchFamily="34" charset="0"/>
              <a:buNone/>
              <a:tabLst/>
              <a:defRPr/>
            </a:pPr>
            <a:endParaRPr kumimoji="0" lang="fr-FR" sz="2400" b="0" i="0" u="none" strike="noStrike" kern="1200" cap="all" spc="0" normalizeH="0" baseline="0" noProof="0" dirty="0">
              <a:ln>
                <a:noFill/>
              </a:ln>
              <a:solidFill>
                <a:schemeClr val="tx2"/>
              </a:solidFill>
              <a:effectLst/>
              <a:uLnTx/>
              <a:uFillTx/>
              <a:latin typeface="Arial Narrow" panose="020B0606020202030204" pitchFamily="34" charset="0"/>
              <a:ea typeface="+mn-ea"/>
              <a:cs typeface="+mn-cs"/>
            </a:endParaRPr>
          </a:p>
        </p:txBody>
      </p:sp>
      <p:sp>
        <p:nvSpPr>
          <p:cNvPr id="4" name="Espace réservé de la date 3"/>
          <p:cNvSpPr>
            <a:spLocks noGrp="1"/>
          </p:cNvSpPr>
          <p:nvPr>
            <p:ph type="dt" sz="half" idx="2"/>
          </p:nvPr>
        </p:nvSpPr>
        <p:spPr>
          <a:xfrm>
            <a:off x="5790363" y="5409000"/>
            <a:ext cx="2057400" cy="288000"/>
          </a:xfrm>
          <a:prstGeom prst="rect">
            <a:avLst/>
          </a:prstGeom>
        </p:spPr>
        <p:txBody>
          <a:bodyPr vert="horz" lIns="91440" tIns="45720" rIns="91440" bIns="45720" rtlCol="0" anchor="b" anchorCtr="0"/>
          <a:lstStyle>
            <a:lvl1pPr algn="l">
              <a:defRPr sz="1000">
                <a:solidFill>
                  <a:schemeClr val="tx1">
                    <a:tint val="75000"/>
                  </a:schemeClr>
                </a:solidFill>
                <a:latin typeface="+mn-lt"/>
              </a:defRPr>
            </a:lvl1pPr>
          </a:lstStyle>
          <a:p>
            <a:r>
              <a:rPr lang="fr-FR"/>
              <a:t>&lt;Version&gt; - &lt;Date&gt;</a:t>
            </a:r>
            <a:endParaRPr lang="fr-FR" dirty="0"/>
          </a:p>
        </p:txBody>
      </p:sp>
    </p:spTree>
  </p:cSld>
  <p:clrMap bg1="lt1" tx1="dk1" bg2="lt2" tx2="dk2" accent1="accent1" accent2="accent2" accent3="accent3" accent4="accent4" accent5="accent5" accent6="accent6" hlink="hlink" folHlink="folHlink"/>
  <p:sldLayoutIdLst>
    <p:sldLayoutId id="2147483689" r:id="rId1"/>
    <p:sldLayoutId id="2147483650" r:id="rId2"/>
    <p:sldLayoutId id="2147483683" r:id="rId3"/>
    <p:sldLayoutId id="2147483684" r:id="rId4"/>
    <p:sldLayoutId id="2147483703" r:id="rId5"/>
    <p:sldLayoutId id="2147483669" r:id="rId6"/>
    <p:sldLayoutId id="2147483715" r:id="rId7"/>
    <p:sldLayoutId id="2147483704" r:id="rId8"/>
    <p:sldLayoutId id="2147483675" r:id="rId9"/>
    <p:sldLayoutId id="2147483680" r:id="rId10"/>
    <p:sldLayoutId id="2147483674" r:id="rId11"/>
    <p:sldLayoutId id="2147483714" r:id="rId12"/>
    <p:sldLayoutId id="2147483707" r:id="rId13"/>
    <p:sldLayoutId id="2147483652" r:id="rId14"/>
    <p:sldLayoutId id="2147483677" r:id="rId15"/>
    <p:sldLayoutId id="2147483666" r:id="rId16"/>
    <p:sldLayoutId id="2147483702" r:id="rId17"/>
    <p:sldLayoutId id="2147483700" r:id="rId18"/>
    <p:sldLayoutId id="2147483701" r:id="rId19"/>
    <p:sldLayoutId id="2147483699" r:id="rId20"/>
    <p:sldLayoutId id="2147483709" r:id="rId21"/>
    <p:sldLayoutId id="2147483708" r:id="rId22"/>
    <p:sldLayoutId id="2147483717" r:id="rId23"/>
    <p:sldLayoutId id="2147483712" r:id="rId24"/>
    <p:sldLayoutId id="2147483713" r:id="rId25"/>
    <p:sldLayoutId id="2147483686" r:id="rId26"/>
    <p:sldLayoutId id="2147483710" r:id="rId27"/>
    <p:sldLayoutId id="2147483711" r:id="rId28"/>
  </p:sldLayoutIdLst>
  <p:hf hdr="0"/>
  <p:txStyles>
    <p:titleStyle>
      <a:lvl1pPr algn="l" defTabSz="914400" rtl="0" eaLnBrk="1" latinLnBrk="0" hangingPunct="1">
        <a:spcBef>
          <a:spcPct val="0"/>
        </a:spcBef>
        <a:buNone/>
        <a:defRPr sz="3000" b="1" kern="1200" cap="all" baseline="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1500"/>
        </a:spcBef>
        <a:buClr>
          <a:schemeClr val="tx2"/>
        </a:buClr>
        <a:buSzPct val="160000"/>
        <a:buFont typeface="Arial Narrow" pitchFamily="34" charset="0"/>
        <a:buChar char="+"/>
        <a:defRPr sz="1800" b="1" kern="1200" cap="none" baseline="0">
          <a:solidFill>
            <a:schemeClr val="tx1"/>
          </a:solidFill>
          <a:latin typeface="+mj-lt"/>
          <a:ea typeface="+mn-ea"/>
          <a:cs typeface="+mn-cs"/>
        </a:defRPr>
      </a:lvl1pPr>
      <a:lvl2pPr marL="252000" indent="-252000" algn="l" defTabSz="914400" rtl="0" eaLnBrk="1" latinLnBrk="0" hangingPunct="1">
        <a:lnSpc>
          <a:spcPct val="100000"/>
        </a:lnSpc>
        <a:spcBef>
          <a:spcPts val="0"/>
        </a:spcBef>
        <a:buClr>
          <a:schemeClr val="bg1"/>
        </a:buClr>
        <a:buFont typeface="Arial Narrow" charset="0"/>
        <a:buChar char=" "/>
        <a:defRPr sz="1800" kern="1200">
          <a:solidFill>
            <a:schemeClr val="tx1">
              <a:lumMod val="50000"/>
              <a:lumOff val="50000"/>
            </a:schemeClr>
          </a:solidFill>
          <a:latin typeface="+mn-lt"/>
          <a:ea typeface="+mn-ea"/>
          <a:cs typeface="+mn-cs"/>
        </a:defRPr>
      </a:lvl2pPr>
      <a:lvl3pPr marL="900000" indent="-216000" algn="l" defTabSz="914400" rtl="0" eaLnBrk="1" latinLnBrk="0" hangingPunct="1">
        <a:lnSpc>
          <a:spcPct val="100000"/>
        </a:lnSpc>
        <a:spcBef>
          <a:spcPts val="0"/>
        </a:spcBef>
        <a:buClr>
          <a:schemeClr val="bg2"/>
        </a:buClr>
        <a:buSzPct val="150000"/>
        <a:buFont typeface="Arial Narrow" panose="020B0606020202030204" pitchFamily="34" charset="0"/>
        <a:buChar char="›"/>
        <a:defRPr sz="1600" b="1" kern="1200" cap="none" baseline="0">
          <a:solidFill>
            <a:schemeClr val="tx1"/>
          </a:solidFill>
          <a:latin typeface="+mn-lt"/>
          <a:ea typeface="+mn-ea"/>
          <a:cs typeface="+mn-cs"/>
        </a:defRPr>
      </a:lvl3pPr>
      <a:lvl4pPr marL="898525" indent="-216000" algn="l" defTabSz="914400" rtl="0" eaLnBrk="1" latinLnBrk="0" hangingPunct="1">
        <a:lnSpc>
          <a:spcPct val="100000"/>
        </a:lnSpc>
        <a:spcBef>
          <a:spcPts val="0"/>
        </a:spcBef>
        <a:buClr>
          <a:schemeClr val="bg1"/>
        </a:buClr>
        <a:buFont typeface="Arial Narrow" charset="0"/>
        <a:buChar char=" "/>
        <a:defRPr lang="fr-FR" sz="1600" kern="1200" baseline="0" dirty="0" smtClean="0">
          <a:solidFill>
            <a:schemeClr val="tx1">
              <a:lumMod val="50000"/>
              <a:lumOff val="50000"/>
            </a:schemeClr>
          </a:solidFill>
          <a:latin typeface="+mn-lt"/>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Narrow" pitchFamily="34" charset="0"/>
        <a:buChar char="»"/>
        <a:tabLst/>
        <a:defRPr sz="1600" kern="1200">
          <a:solidFill>
            <a:schemeClr val="tx1"/>
          </a:solidFill>
          <a:latin typeface="+mn-lt"/>
          <a:ea typeface="+mn-ea"/>
          <a:cs typeface="+mn-cs"/>
        </a:defRPr>
      </a:lvl5pPr>
      <a:lvl6pPr marL="1944000" marR="0" indent="-511175" algn="l" defTabSz="914400" rtl="0" eaLnBrk="1" fontAlgn="auto" latinLnBrk="0" hangingPunct="1">
        <a:lnSpc>
          <a:spcPct val="100000"/>
        </a:lnSpc>
        <a:spcBef>
          <a:spcPts val="0"/>
        </a:spcBef>
        <a:spcAft>
          <a:spcPts val="0"/>
        </a:spcAft>
        <a:buClr>
          <a:schemeClr val="bg1"/>
        </a:buClr>
        <a:buSzTx/>
        <a:buFont typeface="Arial Narrow" charset="0"/>
        <a:buChar char="‪"/>
        <a:tabLst/>
        <a:defRPr sz="1600" kern="1200" baseline="0">
          <a:solidFill>
            <a:schemeClr val="tx1">
              <a:lumMod val="50000"/>
              <a:lumOff val="50000"/>
            </a:schemeClr>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12" y="2497460"/>
            <a:ext cx="9107488" cy="677108"/>
          </a:xfrm>
        </p:spPr>
        <p:txBody>
          <a:bodyPr/>
          <a:lstStyle/>
          <a:p>
            <a:r>
              <a:rPr lang="fr-FR" dirty="0" err="1" smtClean="0"/>
              <a:t>Simpol</a:t>
            </a:r>
            <a:r>
              <a:rPr lang="fr-FR" dirty="0" smtClean="0"/>
              <a:t> Project</a:t>
            </a:r>
            <a:endParaRPr lang="fr-FR" dirty="0"/>
          </a:p>
        </p:txBody>
      </p:sp>
      <p:sp>
        <p:nvSpPr>
          <p:cNvPr id="2" name="ZoneTexte 1"/>
          <p:cNvSpPr txBox="1"/>
          <p:nvPr/>
        </p:nvSpPr>
        <p:spPr>
          <a:xfrm>
            <a:off x="3690764" y="3905984"/>
            <a:ext cx="187220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fr-FR" sz="2000" i="0" u="none" strike="noStrike" kern="1200" spc="0" normalizeH="0" noProof="0" dirty="0" smtClean="0">
              <a:ln>
                <a:noFill/>
              </a:ln>
              <a:solidFill>
                <a:schemeClr val="tx1"/>
              </a:solidFill>
              <a:effectLst/>
              <a:uLnTx/>
              <a:uFillTx/>
              <a:ea typeface="+mj-ea"/>
              <a:cs typeface="+mj-cs"/>
            </a:endParaRPr>
          </a:p>
        </p:txBody>
      </p:sp>
      <p:sp>
        <p:nvSpPr>
          <p:cNvPr id="4" name="ZoneTexte 3"/>
          <p:cNvSpPr txBox="1"/>
          <p:nvPr/>
        </p:nvSpPr>
        <p:spPr>
          <a:xfrm>
            <a:off x="3866499" y="3822928"/>
            <a:ext cx="152073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fr-FR" sz="2000" i="0" u="none" strike="noStrike" kern="1200" spc="0" normalizeH="0" noProof="0" dirty="0" smtClean="0">
                <a:ln>
                  <a:noFill/>
                </a:ln>
                <a:solidFill>
                  <a:schemeClr val="bg1"/>
                </a:solidFill>
                <a:effectLst/>
                <a:uLnTx/>
                <a:uFillTx/>
                <a:ea typeface="+mj-ea"/>
                <a:cs typeface="+mj-cs"/>
              </a:rPr>
              <a:t>06/12/2016</a:t>
            </a:r>
            <a:endParaRPr kumimoji="0" lang="fr-FR" sz="2000" i="0" u="none" strike="noStrike" kern="1200" spc="0" normalizeH="0" noProof="0" dirty="0" smtClean="0">
              <a:ln>
                <a:noFill/>
              </a:ln>
              <a:solidFill>
                <a:schemeClr val="bg1"/>
              </a:solidFill>
              <a:effectLst/>
              <a:uLnTx/>
              <a:uFillTx/>
              <a:ea typeface="+mj-ea"/>
              <a:cs typeface="+mj-cs"/>
            </a:endParaRPr>
          </a:p>
        </p:txBody>
      </p:sp>
    </p:spTree>
    <p:extLst>
      <p:ext uri="{BB962C8B-B14F-4D97-AF65-F5344CB8AC3E}">
        <p14:creationId xmlns:p14="http://schemas.microsoft.com/office/powerpoint/2010/main" val="9887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CDC</a:t>
            </a:r>
            <a:r>
              <a:rPr lang="fr-FR" dirty="0"/>
              <a:t>: </a:t>
            </a:r>
            <a:r>
              <a:rPr lang="fr-FR" dirty="0" smtClean="0"/>
              <a:t>gérer la prise </a:t>
            </a:r>
            <a:r>
              <a:rPr lang="fr-FR" dirty="0"/>
              <a:t>de décision</a:t>
            </a:r>
          </a:p>
          <a:p>
            <a:r>
              <a:rPr lang="fr-FR" dirty="0" smtClean="0"/>
              <a:t>Git :entraide</a:t>
            </a:r>
            <a:endParaRPr lang="fr-FR" dirty="0"/>
          </a:p>
          <a:p>
            <a:r>
              <a:rPr lang="fr-FR" dirty="0" err="1" smtClean="0"/>
              <a:t>Crafty</a:t>
            </a:r>
            <a:r>
              <a:rPr lang="fr-FR" dirty="0"/>
              <a:t>: usage de la doc</a:t>
            </a:r>
          </a:p>
          <a:p>
            <a:r>
              <a:rPr lang="fr-FR" dirty="0" smtClean="0"/>
              <a:t>Délais: être </a:t>
            </a:r>
            <a:r>
              <a:rPr lang="fr-FR" dirty="0"/>
              <a:t>réactif</a:t>
            </a:r>
            <a:endParaRPr lang="fr-FR" dirty="0"/>
          </a:p>
        </p:txBody>
      </p:sp>
      <p:sp>
        <p:nvSpPr>
          <p:cNvPr id="11" name="Titre 10"/>
          <p:cNvSpPr>
            <a:spLocks noGrp="1"/>
          </p:cNvSpPr>
          <p:nvPr>
            <p:ph type="title"/>
          </p:nvPr>
        </p:nvSpPr>
        <p:spPr/>
        <p:txBody>
          <a:bodyPr>
            <a:normAutofit/>
          </a:bodyPr>
          <a:lstStyle/>
          <a:p>
            <a:r>
              <a:rPr lang="fr-FR" dirty="0" smtClean="0"/>
              <a:t>Solutions mises en place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10</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730496" cy="2160240"/>
          </a:xfrm>
        </p:spPr>
        <p:txBody>
          <a:bodyPr>
            <a:normAutofit/>
          </a:bodyPr>
          <a:lstStyle/>
          <a:p>
            <a:r>
              <a:rPr lang="fr-FR" dirty="0" smtClean="0"/>
              <a:t>Travail </a:t>
            </a:r>
            <a:r>
              <a:rPr lang="fr-FR" dirty="0"/>
              <a:t>de groupe avec des </a:t>
            </a:r>
            <a:r>
              <a:rPr lang="fr-FR" dirty="0" smtClean="0"/>
              <a:t>profils différents</a:t>
            </a:r>
            <a:endParaRPr lang="fr-FR" dirty="0"/>
          </a:p>
          <a:p>
            <a:r>
              <a:rPr lang="fr-FR" dirty="0" smtClean="0"/>
              <a:t>Apport </a:t>
            </a:r>
            <a:r>
              <a:rPr lang="fr-FR" dirty="0"/>
              <a:t>de </a:t>
            </a:r>
            <a:r>
              <a:rPr lang="fr-FR" dirty="0" err="1"/>
              <a:t>GitHub</a:t>
            </a:r>
            <a:r>
              <a:rPr lang="fr-FR" dirty="0"/>
              <a:t> </a:t>
            </a:r>
            <a:endParaRPr lang="fr-FR" dirty="0" smtClean="0"/>
          </a:p>
          <a:p>
            <a:r>
              <a:rPr lang="fr-FR" dirty="0" smtClean="0"/>
              <a:t>Peu de support sur </a:t>
            </a:r>
            <a:r>
              <a:rPr lang="fr-FR" dirty="0" err="1" smtClean="0"/>
              <a:t>Crafty</a:t>
            </a:r>
            <a:endParaRPr lang="fr-FR" dirty="0" smtClean="0"/>
          </a:p>
          <a:p>
            <a:r>
              <a:rPr lang="fr-FR" dirty="0" smtClean="0"/>
              <a:t>Délais</a:t>
            </a:r>
            <a:endParaRPr lang="fr-FR" dirty="0"/>
          </a:p>
        </p:txBody>
      </p:sp>
      <p:sp>
        <p:nvSpPr>
          <p:cNvPr id="11" name="Titre 10"/>
          <p:cNvSpPr>
            <a:spLocks noGrp="1"/>
          </p:cNvSpPr>
          <p:nvPr>
            <p:ph type="title"/>
          </p:nvPr>
        </p:nvSpPr>
        <p:spPr/>
        <p:txBody>
          <a:bodyPr>
            <a:normAutofit/>
          </a:bodyPr>
          <a:lstStyle/>
          <a:p>
            <a:r>
              <a:rPr lang="fr-FR" dirty="0" smtClean="0"/>
              <a:t>Retour d’expérience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11</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endParaRPr lang="fr-FR" dirty="0"/>
          </a:p>
        </p:txBody>
      </p:sp>
      <p:sp>
        <p:nvSpPr>
          <p:cNvPr id="3" name="Espace réservé du contenu 2"/>
          <p:cNvSpPr>
            <a:spLocks noGrp="1"/>
          </p:cNvSpPr>
          <p:nvPr>
            <p:ph idx="16"/>
          </p:nvPr>
        </p:nvSpPr>
        <p:spPr/>
        <p:txBody>
          <a:bodyPr/>
          <a:lstStyle/>
          <a:p>
            <a:r>
              <a:rPr lang="fr-FR" dirty="0" smtClean="0"/>
              <a:t>Une </a:t>
            </a:r>
            <a:r>
              <a:rPr lang="fr-FR" dirty="0"/>
              <a:t>expérience très enrichissante même si le jeu n'est pas </a:t>
            </a:r>
            <a:r>
              <a:rPr lang="fr-FR" dirty="0" smtClean="0"/>
              <a:t>totalement </a:t>
            </a:r>
            <a:r>
              <a:rPr lang="fr-FR" dirty="0"/>
              <a:t>abouti au bout des 2 mois</a:t>
            </a:r>
          </a:p>
          <a:p>
            <a:r>
              <a:rPr lang="fr-FR" dirty="0" smtClean="0"/>
              <a:t>Faire </a:t>
            </a:r>
            <a:r>
              <a:rPr lang="fr-FR" dirty="0"/>
              <a:t>un feedback </a:t>
            </a:r>
            <a:r>
              <a:rPr lang="fr-FR" dirty="0" smtClean="0"/>
              <a:t>après l'XP </a:t>
            </a:r>
            <a:r>
              <a:rPr lang="fr-FR" dirty="0"/>
              <a:t>obtenue chez Cap (revenir sur le projet avec de </a:t>
            </a:r>
            <a:r>
              <a:rPr lang="fr-FR" dirty="0" smtClean="0"/>
              <a:t>nouveaux </a:t>
            </a:r>
            <a:r>
              <a:rPr lang="fr-FR" dirty="0"/>
              <a:t>outils et nouvelles méthodes)</a:t>
            </a:r>
          </a:p>
        </p:txBody>
      </p:sp>
      <p:sp>
        <p:nvSpPr>
          <p:cNvPr id="4" name="Titre 3"/>
          <p:cNvSpPr>
            <a:spLocks noGrp="1"/>
          </p:cNvSpPr>
          <p:nvPr>
            <p:ph type="title"/>
          </p:nvPr>
        </p:nvSpPr>
        <p:spPr/>
        <p:txBody>
          <a:bodyPr/>
          <a:lstStyle/>
          <a:p>
            <a:r>
              <a:rPr lang="fr-FR" dirty="0"/>
              <a:t>Conclusion </a:t>
            </a:r>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12</a:t>
            </a:fld>
            <a:endParaRPr lang="fr-FR" dirty="0"/>
          </a:p>
        </p:txBody>
      </p:sp>
    </p:spTree>
    <p:extLst>
      <p:ext uri="{BB962C8B-B14F-4D97-AF65-F5344CB8AC3E}">
        <p14:creationId xmlns:p14="http://schemas.microsoft.com/office/powerpoint/2010/main" val="153038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Ludovic</a:t>
            </a:r>
          </a:p>
          <a:p>
            <a:r>
              <a:rPr lang="fr-FR" dirty="0" smtClean="0"/>
              <a:t>Robin</a:t>
            </a:r>
          </a:p>
          <a:p>
            <a:r>
              <a:rPr lang="fr-FR" dirty="0" err="1" smtClean="0"/>
              <a:t>Saverio</a:t>
            </a:r>
            <a:r>
              <a:rPr lang="fr-FR" dirty="0" smtClean="0"/>
              <a:t> (chef de projet)</a:t>
            </a:r>
          </a:p>
          <a:p>
            <a:r>
              <a:rPr lang="fr-FR" dirty="0" smtClean="0"/>
              <a:t>Geoffrey</a:t>
            </a:r>
            <a:endParaRPr lang="fr-FR" dirty="0" smtClean="0"/>
          </a:p>
        </p:txBody>
      </p:sp>
      <p:sp>
        <p:nvSpPr>
          <p:cNvPr id="11" name="Titre 10"/>
          <p:cNvSpPr>
            <a:spLocks noGrp="1"/>
          </p:cNvSpPr>
          <p:nvPr>
            <p:ph type="title"/>
          </p:nvPr>
        </p:nvSpPr>
        <p:spPr/>
        <p:txBody>
          <a:bodyPr>
            <a:normAutofit/>
          </a:bodyPr>
          <a:lstStyle/>
          <a:p>
            <a:r>
              <a:rPr lang="fr-FR" dirty="0" smtClean="0"/>
              <a:t>Présentation du groupe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2</a:t>
            </a:fld>
            <a:endParaRPr lang="fr-FR" dirty="0"/>
          </a:p>
        </p:txBody>
      </p:sp>
    </p:spTree>
    <p:extLst>
      <p:ext uri="{BB962C8B-B14F-4D97-AF65-F5344CB8AC3E}">
        <p14:creationId xmlns:p14="http://schemas.microsoft.com/office/powerpoint/2010/main" val="2513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r>
              <a:rPr lang="fr-FR" dirty="0" smtClean="0"/>
              <a:t>Créatio</a:t>
            </a:r>
            <a:r>
              <a:rPr lang="fr-FR" dirty="0" smtClean="0"/>
              <a:t>n d’un jeu de stratégie/simulation</a:t>
            </a:r>
          </a:p>
          <a:p>
            <a:r>
              <a:rPr lang="fr-FR" dirty="0" smtClean="0"/>
              <a:t>Le joueur incarne un politicien</a:t>
            </a:r>
          </a:p>
          <a:p>
            <a:r>
              <a:rPr lang="fr-FR" dirty="0" smtClean="0"/>
              <a:t>Bu du jeu: gérer la ville et faire une ascension politique</a:t>
            </a:r>
            <a:endParaRPr lang="fr-FR" dirty="0"/>
          </a:p>
        </p:txBody>
      </p:sp>
      <p:sp>
        <p:nvSpPr>
          <p:cNvPr id="11" name="Titre 10"/>
          <p:cNvSpPr>
            <a:spLocks noGrp="1"/>
          </p:cNvSpPr>
          <p:nvPr>
            <p:ph type="title"/>
          </p:nvPr>
        </p:nvSpPr>
        <p:spPr/>
        <p:txBody>
          <a:bodyPr>
            <a:normAutofit/>
          </a:bodyPr>
          <a:lstStyle/>
          <a:p>
            <a:r>
              <a:rPr lang="fr-FR" dirty="0" smtClean="0"/>
              <a:t>Présentation du projet SIMPOL</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3</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2016224"/>
          </a:xfrm>
        </p:spPr>
        <p:txBody>
          <a:bodyPr>
            <a:normAutofit fontScale="92500" lnSpcReduction="20000"/>
          </a:bodyPr>
          <a:lstStyle/>
          <a:p>
            <a:r>
              <a:rPr lang="fr-FR" dirty="0" smtClean="0"/>
              <a:t>Framework </a:t>
            </a:r>
            <a:r>
              <a:rPr lang="fr-FR" dirty="0" err="1"/>
              <a:t>C</a:t>
            </a:r>
            <a:r>
              <a:rPr lang="fr-FR" dirty="0" err="1" smtClean="0"/>
              <a:t>rafty</a:t>
            </a:r>
            <a:endParaRPr lang="fr-FR" dirty="0" smtClean="0"/>
          </a:p>
          <a:p>
            <a:r>
              <a:rPr lang="fr-FR" dirty="0" smtClean="0"/>
              <a:t>JS orienté Objet</a:t>
            </a:r>
          </a:p>
          <a:p>
            <a:r>
              <a:rPr lang="fr-FR" dirty="0" err="1" smtClean="0"/>
              <a:t>Angular</a:t>
            </a:r>
            <a:endParaRPr lang="fr-FR" dirty="0" smtClean="0"/>
          </a:p>
          <a:p>
            <a:r>
              <a:rPr lang="fr-FR" dirty="0" err="1" smtClean="0"/>
              <a:t>MySql</a:t>
            </a:r>
            <a:endParaRPr lang="fr-FR" dirty="0" smtClean="0"/>
          </a:p>
          <a:p>
            <a:r>
              <a:rPr lang="fr-FR" dirty="0" smtClean="0"/>
              <a:t>Infos serveurs</a:t>
            </a:r>
            <a:endParaRPr lang="fr-FR" dirty="0"/>
          </a:p>
        </p:txBody>
      </p:sp>
      <p:sp>
        <p:nvSpPr>
          <p:cNvPr id="11" name="Titre 10"/>
          <p:cNvSpPr>
            <a:spLocks noGrp="1"/>
          </p:cNvSpPr>
          <p:nvPr>
            <p:ph type="title"/>
          </p:nvPr>
        </p:nvSpPr>
        <p:spPr/>
        <p:txBody>
          <a:bodyPr>
            <a:normAutofit/>
          </a:bodyPr>
          <a:lstStyle/>
          <a:p>
            <a:r>
              <a:rPr lang="fr-FR" dirty="0" smtClean="0"/>
              <a:t>Choix techniques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4</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658488" cy="3168352"/>
          </a:xfrm>
        </p:spPr>
        <p:txBody>
          <a:bodyPr>
            <a:normAutofit/>
          </a:bodyPr>
          <a:lstStyle/>
          <a:p>
            <a:r>
              <a:rPr lang="fr-FR" dirty="0" err="1"/>
              <a:t>Saverio</a:t>
            </a:r>
            <a:r>
              <a:rPr lang="fr-FR" dirty="0"/>
              <a:t>: chef de </a:t>
            </a:r>
            <a:r>
              <a:rPr lang="fr-FR" dirty="0" smtClean="0"/>
              <a:t>projet, développement </a:t>
            </a:r>
            <a:r>
              <a:rPr lang="fr-FR" dirty="0" err="1" smtClean="0"/>
              <a:t>Crafty</a:t>
            </a:r>
            <a:r>
              <a:rPr lang="fr-FR" dirty="0" smtClean="0"/>
              <a:t>, développement Java/J2e</a:t>
            </a:r>
          </a:p>
          <a:p>
            <a:r>
              <a:rPr lang="fr-FR" dirty="0" smtClean="0"/>
              <a:t>Geoffrey</a:t>
            </a:r>
            <a:r>
              <a:rPr lang="fr-FR" dirty="0"/>
              <a:t>: </a:t>
            </a:r>
            <a:r>
              <a:rPr lang="fr-FR" dirty="0" smtClean="0"/>
              <a:t>Front (Html/</a:t>
            </a:r>
            <a:r>
              <a:rPr lang="fr-FR" dirty="0" err="1" smtClean="0"/>
              <a:t>Css</a:t>
            </a:r>
            <a:r>
              <a:rPr lang="fr-FR" dirty="0" smtClean="0"/>
              <a:t>) </a:t>
            </a:r>
            <a:r>
              <a:rPr lang="fr-FR" dirty="0"/>
              <a:t>et </a:t>
            </a:r>
            <a:r>
              <a:rPr lang="fr-FR" dirty="0" smtClean="0"/>
              <a:t>développement </a:t>
            </a:r>
            <a:r>
              <a:rPr lang="fr-FR" dirty="0" err="1"/>
              <a:t>Javascript</a:t>
            </a:r>
            <a:endParaRPr lang="fr-FR" dirty="0"/>
          </a:p>
          <a:p>
            <a:r>
              <a:rPr lang="fr-FR" dirty="0" smtClean="0"/>
              <a:t>Ludovic</a:t>
            </a:r>
            <a:r>
              <a:rPr lang="fr-FR" dirty="0"/>
              <a:t>: </a:t>
            </a:r>
            <a:r>
              <a:rPr lang="fr-FR" dirty="0" err="1"/>
              <a:t>Bdd</a:t>
            </a:r>
            <a:r>
              <a:rPr lang="fr-FR" dirty="0"/>
              <a:t> &amp; serveurs</a:t>
            </a:r>
          </a:p>
          <a:p>
            <a:r>
              <a:rPr lang="fr-FR" dirty="0" smtClean="0"/>
              <a:t>Robin </a:t>
            </a:r>
            <a:r>
              <a:rPr lang="fr-FR" dirty="0"/>
              <a:t>: développement</a:t>
            </a:r>
            <a:endParaRPr lang="fr-FR" dirty="0"/>
          </a:p>
        </p:txBody>
      </p:sp>
      <p:sp>
        <p:nvSpPr>
          <p:cNvPr id="11" name="Titre 10"/>
          <p:cNvSpPr>
            <a:spLocks noGrp="1"/>
          </p:cNvSpPr>
          <p:nvPr>
            <p:ph type="title"/>
          </p:nvPr>
        </p:nvSpPr>
        <p:spPr/>
        <p:txBody>
          <a:bodyPr>
            <a:normAutofit/>
          </a:bodyPr>
          <a:lstStyle/>
          <a:p>
            <a:r>
              <a:rPr lang="fr-FR" dirty="0" smtClean="0"/>
              <a:t>Répartition des rôles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5</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Mise </a:t>
            </a:r>
            <a:r>
              <a:rPr lang="fr-FR" dirty="0"/>
              <a:t>en place du CDC</a:t>
            </a:r>
          </a:p>
          <a:p>
            <a:r>
              <a:rPr lang="fr-FR" dirty="0" smtClean="0"/>
              <a:t>Prise </a:t>
            </a:r>
            <a:r>
              <a:rPr lang="fr-FR" dirty="0"/>
              <a:t>en main de </a:t>
            </a:r>
            <a:r>
              <a:rPr lang="fr-FR" dirty="0" err="1" smtClean="0"/>
              <a:t>Crafty</a:t>
            </a:r>
            <a:endParaRPr lang="fr-FR" dirty="0"/>
          </a:p>
          <a:p>
            <a:r>
              <a:rPr lang="fr-FR" dirty="0" smtClean="0"/>
              <a:t>Dev</a:t>
            </a:r>
            <a:r>
              <a:rPr lang="fr-FR" dirty="0"/>
              <a:t>' </a:t>
            </a:r>
          </a:p>
          <a:p>
            <a:r>
              <a:rPr lang="fr-FR" dirty="0" smtClean="0"/>
              <a:t>Mise </a:t>
            </a:r>
            <a:r>
              <a:rPr lang="fr-FR" dirty="0"/>
              <a:t>en place serveur &amp; BDD</a:t>
            </a:r>
            <a:endParaRPr lang="fr-FR" dirty="0"/>
          </a:p>
        </p:txBody>
      </p:sp>
      <p:sp>
        <p:nvSpPr>
          <p:cNvPr id="11" name="Titre 10"/>
          <p:cNvSpPr>
            <a:spLocks noGrp="1"/>
          </p:cNvSpPr>
          <p:nvPr>
            <p:ph type="title"/>
          </p:nvPr>
        </p:nvSpPr>
        <p:spPr/>
        <p:txBody>
          <a:bodyPr>
            <a:normAutofit/>
          </a:bodyPr>
          <a:lstStyle/>
          <a:p>
            <a:r>
              <a:rPr lang="fr-FR" dirty="0" err="1" smtClean="0"/>
              <a:t>Deroulement</a:t>
            </a:r>
            <a:r>
              <a:rPr lang="fr-FR" dirty="0" smtClean="0"/>
              <a:t> du </a:t>
            </a:r>
            <a:r>
              <a:rPr lang="fr-FR" dirty="0" err="1" smtClean="0"/>
              <a:t>developpement</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6</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endParaRPr lang="fr-FR" dirty="0"/>
          </a:p>
        </p:txBody>
      </p:sp>
      <p:sp>
        <p:nvSpPr>
          <p:cNvPr id="11" name="Titre 10"/>
          <p:cNvSpPr>
            <a:spLocks noGrp="1"/>
          </p:cNvSpPr>
          <p:nvPr>
            <p:ph type="title"/>
          </p:nvPr>
        </p:nvSpPr>
        <p:spPr/>
        <p:txBody>
          <a:bodyPr>
            <a:normAutofit/>
          </a:bodyPr>
          <a:lstStyle/>
          <a:p>
            <a:r>
              <a:rPr lang="fr-FR" dirty="0" smtClean="0"/>
              <a:t>Description de l’architecture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7</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86480" cy="2664296"/>
          </a:xfrm>
        </p:spPr>
        <p:txBody>
          <a:bodyPr>
            <a:normAutofit/>
          </a:bodyPr>
          <a:lstStyle/>
          <a:p>
            <a:r>
              <a:rPr lang="fr-FR" dirty="0" smtClean="0"/>
              <a:t>Mise en place d’un menu</a:t>
            </a:r>
          </a:p>
          <a:p>
            <a:r>
              <a:rPr lang="fr-FR" dirty="0" smtClean="0"/>
              <a:t>Génération </a:t>
            </a:r>
            <a:r>
              <a:rPr lang="fr-FR" dirty="0"/>
              <a:t>d'une </a:t>
            </a:r>
            <a:r>
              <a:rPr lang="fr-FR" dirty="0" err="1"/>
              <a:t>map</a:t>
            </a:r>
            <a:r>
              <a:rPr lang="fr-FR" dirty="0"/>
              <a:t> aléatoire</a:t>
            </a:r>
          </a:p>
          <a:p>
            <a:r>
              <a:rPr lang="fr-FR" dirty="0" smtClean="0"/>
              <a:t>Construction des bâtiments</a:t>
            </a:r>
            <a:endParaRPr lang="fr-FR" dirty="0"/>
          </a:p>
          <a:p>
            <a:r>
              <a:rPr lang="fr-FR" dirty="0"/>
              <a:t>Infos sur les </a:t>
            </a:r>
            <a:r>
              <a:rPr lang="fr-FR" dirty="0" smtClean="0"/>
              <a:t>bâtiments </a:t>
            </a:r>
            <a:r>
              <a:rPr lang="fr-FR" dirty="0"/>
              <a:t>au clic</a:t>
            </a:r>
          </a:p>
          <a:p>
            <a:r>
              <a:rPr lang="fr-FR" dirty="0" smtClean="0"/>
              <a:t>Zoom/</a:t>
            </a:r>
            <a:r>
              <a:rPr lang="fr-FR" dirty="0" err="1" smtClean="0"/>
              <a:t>Dezoom</a:t>
            </a:r>
            <a:endParaRPr lang="fr-FR" dirty="0"/>
          </a:p>
        </p:txBody>
      </p:sp>
      <p:sp>
        <p:nvSpPr>
          <p:cNvPr id="11" name="Titre 10"/>
          <p:cNvSpPr>
            <a:spLocks noGrp="1"/>
          </p:cNvSpPr>
          <p:nvPr>
            <p:ph type="title"/>
          </p:nvPr>
        </p:nvSpPr>
        <p:spPr/>
        <p:txBody>
          <a:bodyPr>
            <a:normAutofit/>
          </a:bodyPr>
          <a:lstStyle/>
          <a:p>
            <a:r>
              <a:rPr lang="fr-FR" dirty="0" err="1" smtClean="0"/>
              <a:t>Resultat</a:t>
            </a:r>
            <a:r>
              <a:rPr lang="fr-FR" dirty="0" smtClean="0"/>
              <a:t> obtenu</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8</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a:t> CDC : difficultés pour se mettre d'accord</a:t>
            </a:r>
          </a:p>
          <a:p>
            <a:r>
              <a:rPr lang="fr-FR" dirty="0" smtClean="0"/>
              <a:t>Git</a:t>
            </a:r>
            <a:r>
              <a:rPr lang="fr-FR" dirty="0"/>
              <a:t>: </a:t>
            </a:r>
            <a:r>
              <a:rPr lang="fr-FR" dirty="0" smtClean="0"/>
              <a:t>difficultés </a:t>
            </a:r>
            <a:r>
              <a:rPr lang="fr-FR" dirty="0"/>
              <a:t>de maniement</a:t>
            </a:r>
          </a:p>
          <a:p>
            <a:r>
              <a:rPr lang="fr-FR" dirty="0" err="1" smtClean="0"/>
              <a:t>Crafty</a:t>
            </a:r>
            <a:r>
              <a:rPr lang="fr-FR" dirty="0"/>
              <a:t>: manque de ressources</a:t>
            </a:r>
          </a:p>
          <a:p>
            <a:r>
              <a:rPr lang="fr-FR" dirty="0" smtClean="0"/>
              <a:t>Délais</a:t>
            </a:r>
            <a:r>
              <a:rPr lang="fr-FR" dirty="0"/>
              <a:t>: courts</a:t>
            </a:r>
            <a:endParaRPr lang="fr-FR" dirty="0"/>
          </a:p>
        </p:txBody>
      </p:sp>
      <p:sp>
        <p:nvSpPr>
          <p:cNvPr id="11" name="Titre 10"/>
          <p:cNvSpPr>
            <a:spLocks noGrp="1"/>
          </p:cNvSpPr>
          <p:nvPr>
            <p:ph type="title"/>
          </p:nvPr>
        </p:nvSpPr>
        <p:spPr/>
        <p:txBody>
          <a:bodyPr>
            <a:normAutofit/>
          </a:bodyPr>
          <a:lstStyle/>
          <a:p>
            <a:r>
              <a:rPr lang="fr-FR" dirty="0" err="1" smtClean="0"/>
              <a:t>Difficultées</a:t>
            </a:r>
            <a:r>
              <a:rPr lang="fr-FR" dirty="0" smtClean="0"/>
              <a:t> rencontrées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9</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TEMPLATE_SQLI_Group_2015_ARIAL_FR">
  <a:themeElements>
    <a:clrScheme name="Couleurs SQLI">
      <a:dk1>
        <a:srgbClr val="000000"/>
      </a:dk1>
      <a:lt1>
        <a:sysClr val="window" lastClr="FFFFFF"/>
      </a:lt1>
      <a:dk2>
        <a:srgbClr val="DA0E1A"/>
      </a:dk2>
      <a:lt2>
        <a:srgbClr val="009EE0"/>
      </a:lt2>
      <a:accent1>
        <a:srgbClr val="F7E18D"/>
      </a:accent1>
      <a:accent2>
        <a:srgbClr val="000000"/>
      </a:accent2>
      <a:accent3>
        <a:srgbClr val="454349"/>
      </a:accent3>
      <a:accent4>
        <a:srgbClr val="DA0E1A"/>
      </a:accent4>
      <a:accent5>
        <a:srgbClr val="FFFFFF"/>
      </a:accent5>
      <a:accent6>
        <a:srgbClr val="A97024"/>
      </a:accent6>
      <a:hlink>
        <a:srgbClr val="DA0E1A"/>
      </a:hlink>
      <a:folHlink>
        <a:srgbClr val="ED827A"/>
      </a:folHlink>
    </a:clrScheme>
    <a:fontScheme name="SQLI Arial 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i="0" u="none" strike="noStrike" kern="1200" spc="0" normalizeH="0" noProof="0" dirty="0" smtClean="0">
            <a:ln>
              <a:noFill/>
            </a:ln>
            <a:solidFill>
              <a:schemeClr val="tx1"/>
            </a:solidFill>
            <a:effectLst/>
            <a:uLnTx/>
            <a:uFillTx/>
            <a:ea typeface="+mj-ea"/>
            <a:cs typeface="+mj-cs"/>
          </a:defRPr>
        </a:defPPr>
      </a:lstStyle>
    </a:txDef>
  </a:objectDefaults>
  <a:extraClrSchemeLst/>
  <a:extLst>
    <a:ext uri="{05A4C25C-085E-4340-85A3-A5531E510DB2}">
      <thm15:themeFamily xmlns:thm15="http://schemas.microsoft.com/office/thememl/2012/main" xmlns="" name="TEMPLATE-SQLI-Enterprise-2015-Arial-FR.potx" id="{293128A5-7D34-4608-A510-2D7497C5364F}" vid="{5DF8CF93-3EC2-42C8-90A2-003579D250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ajorFont>
      <a:min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QLI VALID">
      <a:dk1>
        <a:srgbClr val="000000"/>
      </a:dk1>
      <a:lt1>
        <a:sysClr val="window" lastClr="FFFFFF"/>
      </a:lt1>
      <a:dk2>
        <a:srgbClr val="E22F22"/>
      </a:dk2>
      <a:lt2>
        <a:srgbClr val="008CC9"/>
      </a:lt2>
      <a:accent1>
        <a:srgbClr val="F3DC8D"/>
      </a:accent1>
      <a:accent2>
        <a:srgbClr val="000000"/>
      </a:accent2>
      <a:accent3>
        <a:srgbClr val="FFFFFF"/>
      </a:accent3>
      <a:accent4>
        <a:srgbClr val="E22F22"/>
      </a:accent4>
      <a:accent5>
        <a:srgbClr val="008CC9"/>
      </a:accent5>
      <a:accent6>
        <a:srgbClr val="F3DC8D"/>
      </a:accent6>
      <a:hlink>
        <a:srgbClr val="FFFFFF"/>
      </a:hlink>
      <a:folHlink>
        <a:srgbClr val="FFFFFF"/>
      </a:folHlink>
    </a:clrScheme>
    <a:fontScheme name="Personnalisé 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TEMPLATE-SQLI-Enterprise-2015-Arial-FR</Template>
  <TotalTime>140</TotalTime>
  <Words>342</Words>
  <Application>Microsoft Office PowerPoint</Application>
  <PresentationFormat>Affichage à l'écran (16:10)</PresentationFormat>
  <Paragraphs>79</Paragraphs>
  <Slides>12</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Arial Narrow</vt:lpstr>
      <vt:lpstr>Times New Roman</vt:lpstr>
      <vt:lpstr>TEMPLATE_SQLI_Group_2015_ARIAL_FR</vt:lpstr>
      <vt:lpstr>Simpol Project</vt:lpstr>
      <vt:lpstr>Présentation du groupe</vt:lpstr>
      <vt:lpstr>Présentation du projet SIMPOL</vt:lpstr>
      <vt:lpstr>Choix techniques</vt:lpstr>
      <vt:lpstr>Répartition des rôles</vt:lpstr>
      <vt:lpstr>Deroulement du developpement</vt:lpstr>
      <vt:lpstr>Description de l’architecture</vt:lpstr>
      <vt:lpstr>Resultat obtenu</vt:lpstr>
      <vt:lpstr>Difficultées rencontrées</vt:lpstr>
      <vt:lpstr>Solutions mises en place</vt:lpstr>
      <vt:lpstr>Retour d’expérience</vt:lpstr>
      <vt:lpstr>Conclusion </vt:lpstr>
    </vt:vector>
  </TitlesOfParts>
  <Manager/>
  <Company>SQLI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cjulien</dc:creator>
  <cp:keywords/>
  <dc:description/>
  <cp:lastModifiedBy>Geoffrey Martin</cp:lastModifiedBy>
  <cp:revision>402</cp:revision>
  <dcterms:created xsi:type="dcterms:W3CDTF">2015-04-13T09:30:29Z</dcterms:created>
  <dcterms:modified xsi:type="dcterms:W3CDTF">2016-12-05T12:45:26Z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lueKiwi.InstanceUrl">
    <vt:lpwstr>https://booster-sqli.bluekiwi.net</vt:lpwstr>
  </property>
  <property fmtid="{D5CDD505-2E9C-101B-9397-08002B2CF9AE}" pid="3" name="BlueKiwi.PostId">
    <vt:i4>60751</vt:i4>
  </property>
  <property fmtid="{D5CDD505-2E9C-101B-9397-08002B2CF9AE}" pid="4" name="BlueKiwi.VersionNumber">
    <vt:i4>2</vt:i4>
  </property>
  <property fmtid="{D5CDD505-2E9C-101B-9397-08002B2CF9AE}" pid="5" name="BlueKiwi.RevisionNumber">
    <vt:i4>13</vt:i4>
  </property>
  <property fmtid="{D5CDD505-2E9C-101B-9397-08002B2CF9AE}" pid="6" name="BlueKiwi.FileId">
    <vt:i4>55474</vt:i4>
  </property>
  <property fmtid="{D5CDD505-2E9C-101B-9397-08002B2CF9AE}" pid="7" name="BlueKiwi.Tags">
    <vt:lpwstr>template ppt, template word, IdentiteVisuelle, Identité visuelle, SQLI Group, Templates, templates 2014</vt:lpwstr>
  </property>
</Properties>
</file>