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handoutMasterIdLst>
    <p:handoutMasterId r:id="rId15"/>
  </p:handoutMasterIdLst>
  <p:sldIdLst>
    <p:sldId id="285" r:id="rId2"/>
    <p:sldId id="359" r:id="rId3"/>
    <p:sldId id="360" r:id="rId4"/>
    <p:sldId id="361" r:id="rId5"/>
    <p:sldId id="362" r:id="rId6"/>
    <p:sldId id="363" r:id="rId7"/>
    <p:sldId id="365" r:id="rId8"/>
    <p:sldId id="364" r:id="rId9"/>
    <p:sldId id="366" r:id="rId10"/>
    <p:sldId id="368" r:id="rId11"/>
    <p:sldId id="369" r:id="rId12"/>
    <p:sldId id="370" r:id="rId13"/>
  </p:sldIdLst>
  <p:sldSz cx="9144000" cy="5715000" type="screen16x10"/>
  <p:notesSz cx="6858000" cy="9144000"/>
  <p:embeddedFontLst>
    <p:embeddedFont>
      <p:font typeface="Arial Narrow" panose="020B0606020202030204" pitchFamily="34" charset="0"/>
      <p:regular r:id="rId16"/>
      <p:bold r:id="rId17"/>
      <p:italic r:id="rId18"/>
      <p:boldItalic r:id="rId19"/>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00">
          <p15:clr>
            <a:srgbClr val="A4A3A4"/>
          </p15:clr>
        </p15:guide>
        <p15:guide id="4" pos="2835"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81A"/>
    <a:srgbClr val="DA0E1A"/>
    <a:srgbClr val="9A9A9A"/>
    <a:srgbClr val="009EE0"/>
    <a:srgbClr val="2571C2"/>
    <a:srgbClr val="1F66B4"/>
    <a:srgbClr val="2169B7"/>
    <a:srgbClr val="2977C8"/>
    <a:srgbClr val="2672C2"/>
    <a:srgbClr val="1E62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82" autoAdjust="0"/>
    <p:restoredTop sz="95018" autoAdjust="0"/>
  </p:normalViewPr>
  <p:slideViewPr>
    <p:cSldViewPr>
      <p:cViewPr>
        <p:scale>
          <a:sx n="125" d="100"/>
          <a:sy n="125" d="100"/>
        </p:scale>
        <p:origin x="12" y="1044"/>
      </p:cViewPr>
      <p:guideLst>
        <p:guide orient="horz" pos="1800"/>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2" d="100"/>
          <a:sy n="42" d="100"/>
        </p:scale>
        <p:origin x="-221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latin typeface="Arial Narrow" panose="020B0606020202030204" pitchFamily="34" charset="0"/>
            </a:endParaRP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40F823-7251-4903-BFC4-4B67B5F1FA53}" type="datetime1">
              <a:rPr lang="fr-FR" smtClean="0">
                <a:latin typeface="Arial Narrow" panose="020B0606020202030204" pitchFamily="34" charset="0"/>
              </a:rPr>
              <a:t>05/12/2016</a:t>
            </a:fld>
            <a:endParaRPr lang="fr-FR" dirty="0">
              <a:latin typeface="Arial Narrow" panose="020B0606020202030204" pitchFamily="34" charset="0"/>
            </a:endParaRP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latin typeface="Arial Narrow" panose="020B0606020202030204" pitchFamily="34" charset="0"/>
            </a:endParaRP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5E1F8-7418-4AA3-9BB4-1E769EB41FFF}" type="slidenum">
              <a:rPr lang="fr-FR" smtClean="0">
                <a:latin typeface="Arial Narrow" panose="020B0606020202030204" pitchFamily="34" charset="0"/>
              </a:rPr>
              <a:pPr/>
              <a:t>‹N°›</a:t>
            </a:fld>
            <a:endParaRPr lang="fr-FR" dirty="0">
              <a:latin typeface="Arial Narrow" panose="020B0606020202030204" pitchFamily="34" charset="0"/>
            </a:endParaRPr>
          </a:p>
        </p:txBody>
      </p:sp>
    </p:spTree>
    <p:extLst>
      <p:ext uri="{BB962C8B-B14F-4D97-AF65-F5344CB8AC3E}">
        <p14:creationId xmlns:p14="http://schemas.microsoft.com/office/powerpoint/2010/main" val="350188672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Narrow" panose="020B0606020202030204"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Narrow" panose="020B0606020202030204" pitchFamily="34" charset="0"/>
              </a:defRPr>
            </a:lvl1pPr>
          </a:lstStyle>
          <a:p>
            <a:fld id="{B1CCC2FA-B8D2-49BD-9926-8A2EC73F021A}" type="datetime1">
              <a:rPr lang="fr-FR" smtClean="0"/>
              <a:t>05/12/2016</a:t>
            </a:fld>
            <a:endParaRPr lang="fr-FR" dirty="0"/>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Narrow" panose="020B060602020203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Narrow" panose="020B0606020202030204" pitchFamily="34" charset="0"/>
              </a:defRPr>
            </a:lvl1pPr>
          </a:lstStyle>
          <a:p>
            <a:fld id="{5CC133CB-85EB-43DB-A60A-864F4735B2FA}" type="slidenum">
              <a:rPr lang="fr-FR" smtClean="0"/>
              <a:pPr/>
              <a:t>‹N°›</a:t>
            </a:fld>
            <a:endParaRPr lang="fr-FR" dirty="0"/>
          </a:p>
        </p:txBody>
      </p:sp>
    </p:spTree>
    <p:extLst>
      <p:ext uri="{BB962C8B-B14F-4D97-AF65-F5344CB8AC3E}">
        <p14:creationId xmlns:p14="http://schemas.microsoft.com/office/powerpoint/2010/main" val="16938084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Arial Narrow" panose="020B0606020202030204" pitchFamily="34" charset="0"/>
        <a:ea typeface="+mn-ea"/>
        <a:cs typeface="+mn-cs"/>
      </a:defRPr>
    </a:lvl1pPr>
    <a:lvl2pPr marL="457200" algn="l" defTabSz="914400" rtl="0" eaLnBrk="1" latinLnBrk="0" hangingPunct="1">
      <a:defRPr sz="1200" kern="1200">
        <a:solidFill>
          <a:schemeClr val="tx1"/>
        </a:solidFill>
        <a:latin typeface="Arial Narrow" panose="020B0606020202030204" pitchFamily="34" charset="0"/>
        <a:ea typeface="+mn-ea"/>
        <a:cs typeface="+mn-cs"/>
      </a:defRPr>
    </a:lvl2pPr>
    <a:lvl3pPr marL="914400" algn="l" defTabSz="914400" rtl="0" eaLnBrk="1" latinLnBrk="0" hangingPunct="1">
      <a:defRPr sz="1200" kern="1200">
        <a:solidFill>
          <a:schemeClr val="tx1"/>
        </a:solidFill>
        <a:latin typeface="Arial Narrow" panose="020B0606020202030204" pitchFamily="34" charset="0"/>
        <a:ea typeface="+mn-ea"/>
        <a:cs typeface="+mn-cs"/>
      </a:defRPr>
    </a:lvl3pPr>
    <a:lvl4pPr marL="1371600" algn="l" defTabSz="914400" rtl="0" eaLnBrk="1" latinLnBrk="0" hangingPunct="1">
      <a:defRPr sz="1200" kern="1200">
        <a:solidFill>
          <a:schemeClr val="tx1"/>
        </a:solidFill>
        <a:latin typeface="Arial Narrow" panose="020B0606020202030204" pitchFamily="34" charset="0"/>
        <a:ea typeface="+mn-ea"/>
        <a:cs typeface="+mn-cs"/>
      </a:defRPr>
    </a:lvl4pPr>
    <a:lvl5pPr marL="1828800" algn="l" defTabSz="914400" rtl="0" eaLnBrk="1" latinLnBrk="0" hangingPunct="1">
      <a:defRPr sz="1200" kern="1200">
        <a:solidFill>
          <a:schemeClr val="tx1"/>
        </a:solidFill>
        <a:latin typeface="Arial Narrow" panose="020B0606020202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C133CB-85EB-43DB-A60A-864F4735B2FA}" type="slidenum">
              <a:rPr lang="fr-FR" smtClean="0"/>
              <a:pPr/>
              <a:t>1</a:t>
            </a:fld>
            <a:endParaRPr lang="fr-FR" dirty="0"/>
          </a:p>
        </p:txBody>
      </p:sp>
      <p:sp>
        <p:nvSpPr>
          <p:cNvPr id="5" name="Espace réservé de la date 4"/>
          <p:cNvSpPr>
            <a:spLocks noGrp="1"/>
          </p:cNvSpPr>
          <p:nvPr>
            <p:ph type="dt" idx="11"/>
          </p:nvPr>
        </p:nvSpPr>
        <p:spPr/>
        <p:txBody>
          <a:bodyPr/>
          <a:lstStyle/>
          <a:p>
            <a:fld id="{6214E0FB-3390-44E1-836A-1A0D7571774F}" type="datetime1">
              <a:rPr lang="fr-FR" smtClean="0"/>
              <a:t>05/12/2016</a:t>
            </a:fld>
            <a:endParaRPr lang="fr-FR" dirty="0"/>
          </a:p>
        </p:txBody>
      </p:sp>
    </p:spTree>
    <p:extLst>
      <p:ext uri="{BB962C8B-B14F-4D97-AF65-F5344CB8AC3E}">
        <p14:creationId xmlns:p14="http://schemas.microsoft.com/office/powerpoint/2010/main" val="281460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fld id="{B1CCC2FA-B8D2-49BD-9926-8A2EC73F021A}" type="datetime1">
              <a:rPr lang="fr-FR" smtClean="0"/>
              <a:t>05/12/2016</a:t>
            </a:fld>
            <a:endParaRPr lang="fr-FR" dirty="0"/>
          </a:p>
        </p:txBody>
      </p:sp>
      <p:sp>
        <p:nvSpPr>
          <p:cNvPr id="5" name="Espace réservé du numéro de diapositive 4"/>
          <p:cNvSpPr>
            <a:spLocks noGrp="1"/>
          </p:cNvSpPr>
          <p:nvPr>
            <p:ph type="sldNum" sz="quarter" idx="11"/>
          </p:nvPr>
        </p:nvSpPr>
        <p:spPr/>
        <p:txBody>
          <a:bodyPr/>
          <a:lstStyle/>
          <a:p>
            <a:fld id="{5CC133CB-85EB-43DB-A60A-864F4735B2FA}" type="slidenum">
              <a:rPr lang="fr-FR" smtClean="0"/>
              <a:pPr/>
              <a:t>11</a:t>
            </a:fld>
            <a:endParaRPr lang="fr-FR" dirty="0"/>
          </a:p>
        </p:txBody>
      </p:sp>
    </p:spTree>
    <p:extLst>
      <p:ext uri="{BB962C8B-B14F-4D97-AF65-F5344CB8AC3E}">
        <p14:creationId xmlns:p14="http://schemas.microsoft.com/office/powerpoint/2010/main" val="2488374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pic>
        <p:nvPicPr>
          <p:cNvPr id="12" name="Image 11"/>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45" name="Espace réservé du texte 8"/>
          <p:cNvSpPr>
            <a:spLocks noGrp="1"/>
          </p:cNvSpPr>
          <p:nvPr>
            <p:ph type="body" sz="quarter" idx="13" hasCustomPrompt="1"/>
          </p:nvPr>
        </p:nvSpPr>
        <p:spPr>
          <a:xfrm>
            <a:off x="7199" y="3306660"/>
            <a:ext cx="9144000" cy="423333"/>
          </a:xfrm>
        </p:spPr>
        <p:txBody>
          <a:bodyPr wrap="none">
            <a:noAutofit/>
          </a:bodyPr>
          <a:lstStyle>
            <a:lvl1pPr marL="0" indent="0" algn="ctr">
              <a:spcBef>
                <a:spcPts val="0"/>
              </a:spcBef>
              <a:buNone/>
              <a:defRPr sz="2400" b="0" i="0" cap="all" baseline="0">
                <a:solidFill>
                  <a:schemeClr val="bg1"/>
                </a:solidFill>
                <a:latin typeface="Arial Narrow" panose="020B0606020202030204" pitchFamily="34" charset="0"/>
                <a:cs typeface="Arial Narrow" panose="020B0606020202030204" pitchFamily="34" charset="0"/>
              </a:defRPr>
            </a:lvl1pPr>
          </a:lstStyle>
          <a:p>
            <a:pPr lvl="0"/>
            <a:r>
              <a:rPr lang="fr-FR" dirty="0"/>
              <a:t>Cliquer pour ajouter un sous-titre</a:t>
            </a:r>
          </a:p>
        </p:txBody>
      </p:sp>
      <p:sp>
        <p:nvSpPr>
          <p:cNvPr id="46" name="Triangle isocèle 45"/>
          <p:cNvSpPr/>
          <p:nvPr userDrawn="1"/>
        </p:nvSpPr>
        <p:spPr>
          <a:xfrm rot="10800000">
            <a:off x="2486002" y="825"/>
            <a:ext cx="4174485" cy="2280615"/>
          </a:xfrm>
          <a:custGeom>
            <a:avLst/>
            <a:gdLst>
              <a:gd name="connsiteX0" fmla="*/ 0 w 4272116"/>
              <a:gd name="connsiteY0" fmla="*/ 2330621 h 2330621"/>
              <a:gd name="connsiteX1" fmla="*/ 2136058 w 4272116"/>
              <a:gd name="connsiteY1" fmla="*/ 0 h 2330621"/>
              <a:gd name="connsiteX2" fmla="*/ 4272116 w 4272116"/>
              <a:gd name="connsiteY2" fmla="*/ 2330621 h 2330621"/>
              <a:gd name="connsiteX3" fmla="*/ 0 w 4272116"/>
              <a:gd name="connsiteY3" fmla="*/ 2330621 h 2330621"/>
              <a:gd name="connsiteX0" fmla="*/ 0 w 4226872"/>
              <a:gd name="connsiteY0" fmla="*/ 2282996 h 2330621"/>
              <a:gd name="connsiteX1" fmla="*/ 2090814 w 4226872"/>
              <a:gd name="connsiteY1" fmla="*/ 0 h 2330621"/>
              <a:gd name="connsiteX2" fmla="*/ 4226872 w 4226872"/>
              <a:gd name="connsiteY2" fmla="*/ 2330621 h 2330621"/>
              <a:gd name="connsiteX3" fmla="*/ 0 w 4226872"/>
              <a:gd name="connsiteY3" fmla="*/ 2282996 h 2330621"/>
              <a:gd name="connsiteX0" fmla="*/ 0 w 4217347"/>
              <a:gd name="connsiteY0" fmla="*/ 2280615 h 2330621"/>
              <a:gd name="connsiteX1" fmla="*/ 2081289 w 4217347"/>
              <a:gd name="connsiteY1" fmla="*/ 0 h 2330621"/>
              <a:gd name="connsiteX2" fmla="*/ 4217347 w 4217347"/>
              <a:gd name="connsiteY2" fmla="*/ 2330621 h 2330621"/>
              <a:gd name="connsiteX3" fmla="*/ 0 w 4217347"/>
              <a:gd name="connsiteY3" fmla="*/ 2280615 h 2330621"/>
              <a:gd name="connsiteX0" fmla="*/ 0 w 4174485"/>
              <a:gd name="connsiteY0" fmla="*/ 2280615 h 2282996"/>
              <a:gd name="connsiteX1" fmla="*/ 2081289 w 4174485"/>
              <a:gd name="connsiteY1" fmla="*/ 0 h 2282996"/>
              <a:gd name="connsiteX2" fmla="*/ 4174485 w 4174485"/>
              <a:gd name="connsiteY2" fmla="*/ 2282996 h 2282996"/>
              <a:gd name="connsiteX3" fmla="*/ 0 w 4174485"/>
              <a:gd name="connsiteY3" fmla="*/ 2280615 h 2282996"/>
              <a:gd name="connsiteX0" fmla="*/ 0 w 4174485"/>
              <a:gd name="connsiteY0" fmla="*/ 2280615 h 2280615"/>
              <a:gd name="connsiteX1" fmla="*/ 2081289 w 4174485"/>
              <a:gd name="connsiteY1" fmla="*/ 0 h 2280615"/>
              <a:gd name="connsiteX2" fmla="*/ 4174485 w 4174485"/>
              <a:gd name="connsiteY2" fmla="*/ 2280614 h 2280615"/>
              <a:gd name="connsiteX3" fmla="*/ 0 w 4174485"/>
              <a:gd name="connsiteY3" fmla="*/ 2280615 h 2280615"/>
            </a:gdLst>
            <a:ahLst/>
            <a:cxnLst>
              <a:cxn ang="0">
                <a:pos x="connsiteX0" y="connsiteY0"/>
              </a:cxn>
              <a:cxn ang="0">
                <a:pos x="connsiteX1" y="connsiteY1"/>
              </a:cxn>
              <a:cxn ang="0">
                <a:pos x="connsiteX2" y="connsiteY2"/>
              </a:cxn>
              <a:cxn ang="0">
                <a:pos x="connsiteX3" y="connsiteY3"/>
              </a:cxn>
            </a:cxnLst>
            <a:rect l="l" t="t" r="r" b="b"/>
            <a:pathLst>
              <a:path w="4174485" h="2280615">
                <a:moveTo>
                  <a:pt x="0" y="2280615"/>
                </a:moveTo>
                <a:lnTo>
                  <a:pt x="2081289" y="0"/>
                </a:lnTo>
                <a:lnTo>
                  <a:pt x="4174485" y="2280614"/>
                </a:lnTo>
                <a:lnTo>
                  <a:pt x="0" y="228061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latin typeface="Arial Narrow" panose="020B0606020202030204" pitchFamily="34" charset="0"/>
            </a:endParaRPr>
          </a:p>
        </p:txBody>
      </p:sp>
      <p:sp>
        <p:nvSpPr>
          <p:cNvPr id="47" name="Triangle isocèle 46"/>
          <p:cNvSpPr/>
          <p:nvPr userDrawn="1"/>
        </p:nvSpPr>
        <p:spPr>
          <a:xfrm>
            <a:off x="4198199" y="5292807"/>
            <a:ext cx="762000" cy="422197"/>
          </a:xfrm>
          <a:prstGeom prst="triangle">
            <a:avLst>
              <a:gd name="adj" fmla="val 4980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latin typeface="Arial Narrow" panose="020B0606020202030204" pitchFamily="34" charset="0"/>
            </a:endParaRPr>
          </a:p>
        </p:txBody>
      </p:sp>
      <p:sp>
        <p:nvSpPr>
          <p:cNvPr id="48" name="Titre 13"/>
          <p:cNvSpPr>
            <a:spLocks noGrp="1"/>
          </p:cNvSpPr>
          <p:nvPr>
            <p:ph type="title" hasCustomPrompt="1"/>
          </p:nvPr>
        </p:nvSpPr>
        <p:spPr>
          <a:xfrm>
            <a:off x="0" y="2620017"/>
            <a:ext cx="9144000" cy="677108"/>
          </a:xfrm>
        </p:spPr>
        <p:txBody>
          <a:bodyPr wrap="square">
            <a:spAutoFit/>
          </a:bodyPr>
          <a:lstStyle>
            <a:lvl1pPr algn="ctr">
              <a:defRPr sz="4400" b="1" i="0">
                <a:solidFill>
                  <a:schemeClr val="bg1"/>
                </a:solidFill>
                <a:latin typeface="Arial Narrow" panose="020B0606020202030204" pitchFamily="34" charset="0"/>
                <a:cs typeface="Arial Narrow" panose="020B0606020202030204" pitchFamily="34" charset="0"/>
              </a:defRPr>
            </a:lvl1pPr>
          </a:lstStyle>
          <a:p>
            <a:r>
              <a:rPr lang="fr-FR" dirty="0"/>
              <a:t>Cliquez pour ajouter le titre</a:t>
            </a:r>
          </a:p>
        </p:txBody>
      </p:sp>
      <p:cxnSp>
        <p:nvCxnSpPr>
          <p:cNvPr id="51" name="Connecteur droit 50"/>
          <p:cNvCxnSpPr/>
          <p:nvPr userDrawn="1"/>
        </p:nvCxnSpPr>
        <p:spPr>
          <a:xfrm>
            <a:off x="4426799" y="4287181"/>
            <a:ext cx="304800" cy="1764"/>
          </a:xfrm>
          <a:prstGeom prst="line">
            <a:avLst/>
          </a:prstGeom>
          <a:ln w="3175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2" name="Espace réservé de la date 7"/>
          <p:cNvSpPr>
            <a:spLocks noGrp="1"/>
          </p:cNvSpPr>
          <p:nvPr>
            <p:ph type="dt" sz="half" idx="2"/>
          </p:nvPr>
        </p:nvSpPr>
        <p:spPr>
          <a:xfrm>
            <a:off x="7199" y="3788467"/>
            <a:ext cx="9144000" cy="338554"/>
          </a:xfrm>
          <a:prstGeom prst="rect">
            <a:avLst/>
          </a:prstGeom>
        </p:spPr>
        <p:txBody>
          <a:bodyPr vert="horz" lIns="91440" tIns="45720" rIns="91440" bIns="45720" rtlCol="0" anchor="ctr">
            <a:spAutoFit/>
          </a:bodyPr>
          <a:lstStyle>
            <a:lvl1pPr algn="ctr">
              <a:defRPr sz="1600" cap="all">
                <a:solidFill>
                  <a:schemeClr val="bg1"/>
                </a:solidFill>
              </a:defRPr>
            </a:lvl1pPr>
          </a:lstStyle>
          <a:p>
            <a:r>
              <a:rPr lang="fr-FR"/>
              <a:t>&lt;Version&gt; - &lt;Date&gt;</a:t>
            </a:r>
            <a:endParaRPr lang="fr-FR" dirty="0"/>
          </a:p>
        </p:txBody>
      </p:sp>
      <p:sp>
        <p:nvSpPr>
          <p:cNvPr id="2" name="ZoneTexte 1"/>
          <p:cNvSpPr txBox="1"/>
          <p:nvPr userDrawn="1"/>
        </p:nvSpPr>
        <p:spPr>
          <a:xfrm>
            <a:off x="0" y="4801716"/>
            <a:ext cx="9144000" cy="504056"/>
          </a:xfrm>
          <a:prstGeom prst="rect">
            <a:avLst/>
          </a:prstGeom>
        </p:spPr>
        <p:txBody>
          <a:bodyPr vert="horz" wrap="square" lIns="91440" tIns="45720" rIns="91440" bIns="45720" rtlCol="0" anchor="t">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fr-FR" sz="2000" b="0" i="1" kern="1200" cap="none" baseline="0" noProof="0" dirty="0">
                <a:solidFill>
                  <a:schemeClr val="bg1"/>
                </a:solidFill>
                <a:latin typeface="Times New Roman" panose="02020603050405020304" pitchFamily="18" charset="0"/>
                <a:ea typeface="+mn-ea"/>
                <a:cs typeface="Times New Roman" panose="02020603050405020304" pitchFamily="18" charset="0"/>
              </a:rPr>
              <a:t>Digital performance.</a:t>
            </a: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9372" y="121196"/>
            <a:ext cx="1759655" cy="1080000"/>
          </a:xfrm>
          <a:prstGeom prst="rect">
            <a:avLst/>
          </a:prstGeom>
        </p:spPr>
      </p:pic>
    </p:spTree>
    <p:extLst>
      <p:ext uri="{BB962C8B-B14F-4D97-AF65-F5344CB8AC3E}">
        <p14:creationId xmlns:p14="http://schemas.microsoft.com/office/powerpoint/2010/main" val="1855520018"/>
      </p:ext>
    </p:extLst>
  </p:cSld>
  <p:clrMapOvr>
    <a:masterClrMapping/>
  </p:clrMapOvr>
  <p:extLst mod="1">
    <p:ext uri="{DCECCB84-F9BA-43D5-87BE-67443E8EF086}">
      <p15:sldGuideLst xmlns="" xmlns:p15="http://schemas.microsoft.com/office/powerpoint/2012/main">
        <p15:guide id="1" orient="horz" pos="1800" userDrawn="1">
          <p15:clr>
            <a:srgbClr val="FBAE40"/>
          </p15:clr>
        </p15:guide>
        <p15:guide id="2" pos="2880" userDrawn="1">
          <p15:clr>
            <a:srgbClr val="FBAE40"/>
          </p15:clr>
        </p15:guide>
        <p15:guide id="3" pos="4195" userDrawn="1">
          <p15:clr>
            <a:srgbClr val="FBAE40"/>
          </p15:clr>
        </p15:guide>
        <p15:guide id="4" pos="156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horizontaux">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06000" y="1309772"/>
            <a:ext cx="8532000" cy="1979776"/>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a:t>
            </a:r>
          </a:p>
          <a:p>
            <a:pPr lvl="4"/>
            <a:endParaRPr lang="fr-FR" dirty="0"/>
          </a:p>
        </p:txBody>
      </p:sp>
      <p:sp>
        <p:nvSpPr>
          <p:cNvPr id="4" name="Espace réservé du contenu 3"/>
          <p:cNvSpPr>
            <a:spLocks noGrp="1"/>
          </p:cNvSpPr>
          <p:nvPr>
            <p:ph sz="half" idx="2" hasCustomPrompt="1"/>
          </p:nvPr>
        </p:nvSpPr>
        <p:spPr>
          <a:xfrm>
            <a:off x="306000" y="3361556"/>
            <a:ext cx="8532000" cy="1980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a:t>
            </a:r>
          </a:p>
        </p:txBody>
      </p:sp>
      <p:cxnSp>
        <p:nvCxnSpPr>
          <p:cNvPr id="15" name="Connecteur droit 14"/>
          <p:cNvCxnSpPr/>
          <p:nvPr/>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vl1pPr>
          </a:lstStyle>
          <a:p>
            <a:r>
              <a:rPr lang="fr-FR" dirty="0"/>
              <a:t>Cliquez pour ajouter un titre</a:t>
            </a:r>
          </a:p>
        </p:txBody>
      </p:sp>
      <p:sp>
        <p:nvSpPr>
          <p:cNvPr id="18"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7" name="Espace réservé du pied de page 6"/>
          <p:cNvSpPr>
            <a:spLocks noGrp="1"/>
          </p:cNvSpPr>
          <p:nvPr>
            <p:ph type="ftr" sz="quarter" idx="15"/>
          </p:nvPr>
        </p:nvSpPr>
        <p:spPr/>
        <p:txBody>
          <a:bodyPr/>
          <a:lstStyle/>
          <a:p>
            <a:pPr>
              <a:defRPr/>
            </a:pPr>
            <a:r>
              <a:rPr lang="fr-FR"/>
              <a:t>© SQLI Enterprise – SQLI GROUP | 2015 </a:t>
            </a:r>
          </a:p>
        </p:txBody>
      </p:sp>
      <p:sp>
        <p:nvSpPr>
          <p:cNvPr id="8" name="Espace réservé du numéro de diapositive 7"/>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6" name="Grouper 9"/>
          <p:cNvGrpSpPr>
            <a:grpSpLocks noChangeAspect="1"/>
          </p:cNvGrpSpPr>
          <p:nvPr userDrawn="1"/>
        </p:nvGrpSpPr>
        <p:grpSpPr>
          <a:xfrm rot="10800000">
            <a:off x="9023843" y="5450710"/>
            <a:ext cx="124798" cy="252000"/>
            <a:chOff x="6804248" y="3865732"/>
            <a:chExt cx="426170" cy="860543"/>
          </a:xfrm>
        </p:grpSpPr>
        <p:pic>
          <p:nvPicPr>
            <p:cNvPr id="21" name="Imag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éférence">
    <p:spTree>
      <p:nvGrpSpPr>
        <p:cNvPr id="1" name=""/>
        <p:cNvGrpSpPr/>
        <p:nvPr/>
      </p:nvGrpSpPr>
      <p:grpSpPr>
        <a:xfrm>
          <a:off x="0" y="0"/>
          <a:ext cx="0" cy="0"/>
          <a:chOff x="0" y="0"/>
          <a:chExt cx="0" cy="0"/>
        </a:xfrm>
      </p:grpSpPr>
      <p:pic>
        <p:nvPicPr>
          <p:cNvPr id="3" name="Image 2"/>
          <p:cNvPicPr>
            <a:picLocks/>
          </p:cNvPicPr>
          <p:nvPr userDrawn="1"/>
        </p:nvPicPr>
        <p:blipFill rotWithShape="1">
          <a:blip r:embed="rId2">
            <a:alphaModFix amt="53000"/>
            <a:extLst>
              <a:ext uri="{28A0092B-C50C-407E-A947-70E740481C1C}">
                <a14:useLocalDpi xmlns:a14="http://schemas.microsoft.com/office/drawing/2010/main" val="0"/>
              </a:ext>
            </a:extLst>
          </a:blip>
          <a:srcRect r="40476"/>
          <a:stretch/>
        </p:blipFill>
        <p:spPr>
          <a:xfrm>
            <a:off x="0" y="-900"/>
            <a:ext cx="5436000" cy="5716800"/>
          </a:xfrm>
          <a:prstGeom prst="rect">
            <a:avLst/>
          </a:prstGeom>
        </p:spPr>
      </p:pic>
      <p:sp>
        <p:nvSpPr>
          <p:cNvPr id="17" name="Espace réservé du contenu 3"/>
          <p:cNvSpPr>
            <a:spLocks noGrp="1"/>
          </p:cNvSpPr>
          <p:nvPr>
            <p:ph sz="half" idx="18" hasCustomPrompt="1"/>
          </p:nvPr>
        </p:nvSpPr>
        <p:spPr>
          <a:xfrm>
            <a:off x="5796136" y="1202456"/>
            <a:ext cx="3096344" cy="504000"/>
          </a:xfrm>
        </p:spPr>
        <p:txBody>
          <a:bodyPr>
            <a:noAutofit/>
          </a:bodyPr>
          <a:lstStyle>
            <a:lvl1pPr marL="0" indent="0">
              <a:buNone/>
              <a:tabLst/>
              <a:defRPr kumimoji="0" lang="fr-FR" sz="1600" b="0" i="0" u="none" strike="noStrike" kern="1200" cap="all" spc="0" normalizeH="0" baseline="0" noProof="0" dirty="0" smtClean="0">
                <a:ln>
                  <a:noFill/>
                </a:ln>
                <a:solidFill>
                  <a:schemeClr val="tx2"/>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du projet</a:t>
            </a:r>
          </a:p>
        </p:txBody>
      </p:sp>
      <p:sp>
        <p:nvSpPr>
          <p:cNvPr id="18" name="Espace réservé du contenu 3"/>
          <p:cNvSpPr>
            <a:spLocks noGrp="1"/>
          </p:cNvSpPr>
          <p:nvPr userDrawn="1">
            <p:ph sz="half" idx="16" hasCustomPrompt="1"/>
          </p:nvPr>
        </p:nvSpPr>
        <p:spPr>
          <a:xfrm>
            <a:off x="5796136" y="865659"/>
            <a:ext cx="3096344" cy="360000"/>
          </a:xfrm>
        </p:spPr>
        <p:txBody>
          <a:bodyPr>
            <a:noAutofit/>
          </a:bodyPr>
          <a:lstStyle>
            <a:lvl1pPr marL="0" indent="0">
              <a:buNone/>
              <a:tabLst/>
              <a:defRPr kumimoji="0" lang="fr-FR" sz="1800" b="0" i="0" u="none" strike="noStrike" kern="1200" cap="all" spc="0" normalizeH="0" baseline="0" noProof="0" dirty="0" smtClean="0">
                <a:ln>
                  <a:noFill/>
                </a:ln>
                <a:solidFill>
                  <a:schemeClr val="tx1"/>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ou rôle du Contact</a:t>
            </a:r>
          </a:p>
        </p:txBody>
      </p:sp>
      <p:sp>
        <p:nvSpPr>
          <p:cNvPr id="4" name="Espace réservé du contenu 3"/>
          <p:cNvSpPr>
            <a:spLocks noGrp="1"/>
          </p:cNvSpPr>
          <p:nvPr userDrawn="1">
            <p:ph sz="half" idx="2" hasCustomPrompt="1"/>
          </p:nvPr>
        </p:nvSpPr>
        <p:spPr>
          <a:xfrm>
            <a:off x="5796136" y="2065412"/>
            <a:ext cx="3096344" cy="3240360"/>
          </a:xfrm>
        </p:spPr>
        <p:txBody>
          <a:bodyPr/>
          <a:lstStyle>
            <a:lvl1pPr marL="180000" indent="-180000">
              <a:spcBef>
                <a:spcPts val="900"/>
              </a:spcBef>
              <a:tabLst/>
              <a:defRPr sz="1600" cap="none" baseline="0">
                <a:latin typeface="+mj-lt"/>
              </a:defRPr>
            </a:lvl1pPr>
            <a:lvl2pPr marL="180000" indent="-180000">
              <a:buFont typeface="Arial Narrow" pitchFamily="34" charset="0"/>
              <a:buChar char="•"/>
              <a:defRPr sz="1600">
                <a:solidFill>
                  <a:schemeClr val="tx1">
                    <a:lumMod val="65000"/>
                    <a:lumOff val="35000"/>
                  </a:schemeClr>
                </a:solidFill>
                <a:latin typeface="+mn-lt"/>
              </a:defRPr>
            </a:lvl2pPr>
            <a:lvl3pPr marL="540000">
              <a:defRPr sz="1400" baseline="0">
                <a:latin typeface="+mn-lt"/>
              </a:defRPr>
            </a:lvl3pPr>
            <a:lvl4pPr marL="540000">
              <a:defRPr sz="1400" baseline="0">
                <a:solidFill>
                  <a:schemeClr val="tx1">
                    <a:lumMod val="65000"/>
                    <a:lumOff val="35000"/>
                  </a:schemeClr>
                </a:solidFill>
                <a:latin typeface="+mn-lt"/>
              </a:defRPr>
            </a:lvl4pPr>
            <a:lvl5pPr>
              <a:defRPr sz="1400">
                <a:latin typeface="+mn-lt"/>
              </a:defRPr>
            </a:lvl5pPr>
            <a:lvl6pPr>
              <a:defRPr sz="1800"/>
            </a:lvl6pPr>
            <a:lvl7pPr>
              <a:defRPr sz="1800"/>
            </a:lvl7pPr>
            <a:lvl8pPr>
              <a:defRPr sz="1800"/>
            </a:lvl8pPr>
            <a:lvl9pPr>
              <a:defRPr sz="1800"/>
            </a:lvl9pPr>
          </a:lstStyle>
          <a:p>
            <a:pPr lvl="0"/>
            <a:r>
              <a:rPr lang="fr-FR" dirty="0"/>
              <a:t>Cliquer pour décrire le projet</a:t>
            </a:r>
          </a:p>
          <a:p>
            <a:pPr lvl="1"/>
            <a:r>
              <a:rPr lang="fr-FR" dirty="0"/>
              <a:t>Deuxième niveau</a:t>
            </a:r>
          </a:p>
          <a:p>
            <a:pPr lvl="2"/>
            <a:r>
              <a:rPr lang="fr-FR" dirty="0"/>
              <a:t>Troisième niveau</a:t>
            </a:r>
          </a:p>
          <a:p>
            <a:pPr lvl="3"/>
            <a:r>
              <a:rPr lang="fr-FR" dirty="0"/>
              <a:t>Quatrième niveau</a:t>
            </a:r>
          </a:p>
          <a:p>
            <a:pPr lvl="4"/>
            <a:r>
              <a:rPr lang="fr-FR" dirty="0"/>
              <a:t>Cinq</a:t>
            </a:r>
          </a:p>
        </p:txBody>
      </p:sp>
      <p:cxnSp>
        <p:nvCxnSpPr>
          <p:cNvPr id="23" name="Connecteur droit 22"/>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a:lvl1pPr>
          </a:lstStyle>
          <a:p>
            <a:r>
              <a:rPr lang="fr-FR" dirty="0"/>
              <a:t>Nom du client</a:t>
            </a:r>
          </a:p>
        </p:txBody>
      </p:sp>
      <p:sp>
        <p:nvSpPr>
          <p:cNvPr id="24" name="Espace réservé du texte 8"/>
          <p:cNvSpPr>
            <a:spLocks noGrp="1"/>
          </p:cNvSpPr>
          <p:nvPr>
            <p:ph type="body" sz="quarter" idx="13" hasCustomPrompt="1"/>
          </p:nvPr>
        </p:nvSpPr>
        <p:spPr>
          <a:xfrm>
            <a:off x="306000" y="769268"/>
            <a:ext cx="498608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Description courte de la mission</a:t>
            </a:r>
          </a:p>
        </p:txBody>
      </p:sp>
      <p:sp>
        <p:nvSpPr>
          <p:cNvPr id="9" name="Espace réservé de la date 8"/>
          <p:cNvSpPr>
            <a:spLocks noGrp="1"/>
          </p:cNvSpPr>
          <p:nvPr>
            <p:ph type="dt" sz="half" idx="19"/>
          </p:nvPr>
        </p:nvSpPr>
        <p:spPr/>
        <p:txBody>
          <a:bodyPr/>
          <a:lstStyle/>
          <a:p>
            <a:r>
              <a:rPr lang="fr-FR"/>
              <a:t>&lt;Version&gt; - &lt;Date&gt;</a:t>
            </a:r>
            <a:endParaRPr lang="fr-FR" dirty="0"/>
          </a:p>
        </p:txBody>
      </p:sp>
      <p:sp>
        <p:nvSpPr>
          <p:cNvPr id="10" name="Espace réservé du pied de page 9"/>
          <p:cNvSpPr>
            <a:spLocks noGrp="1"/>
          </p:cNvSpPr>
          <p:nvPr>
            <p:ph type="ftr" sz="quarter" idx="20"/>
          </p:nvPr>
        </p:nvSpPr>
        <p:spPr/>
        <p:txBody>
          <a:bodyPr/>
          <a:lstStyle/>
          <a:p>
            <a:pPr>
              <a:defRPr/>
            </a:pPr>
            <a:r>
              <a:rPr lang="fr-FR"/>
              <a:t>© SQLI Enterprise – SQLI GROUP | 2015 </a:t>
            </a:r>
          </a:p>
        </p:txBody>
      </p:sp>
      <p:sp>
        <p:nvSpPr>
          <p:cNvPr id="11" name="Espace réservé du numéro de diapositive 10"/>
          <p:cNvSpPr>
            <a:spLocks noGrp="1"/>
          </p:cNvSpPr>
          <p:nvPr>
            <p:ph type="sldNum" sz="quarter" idx="21"/>
          </p:nvPr>
        </p:nvSpPr>
        <p:spPr/>
        <p:txBody>
          <a:bodyPr/>
          <a:lstStyle/>
          <a:p>
            <a:fld id="{F1F5C55A-AAC4-4FAB-A004-0267178C4D8A}" type="slidenum">
              <a:rPr lang="fr-FR" smtClean="0"/>
              <a:pPr/>
              <a:t>‹N°›</a:t>
            </a:fld>
            <a:endParaRPr lang="fr-FR" dirty="0"/>
          </a:p>
        </p:txBody>
      </p:sp>
      <p:grpSp>
        <p:nvGrpSpPr>
          <p:cNvPr id="21" name="Grouper 9"/>
          <p:cNvGrpSpPr>
            <a:grpSpLocks noChangeAspect="1"/>
          </p:cNvGrpSpPr>
          <p:nvPr userDrawn="1"/>
        </p:nvGrpSpPr>
        <p:grpSpPr>
          <a:xfrm rot="10800000">
            <a:off x="9023843" y="5450710"/>
            <a:ext cx="124798" cy="252000"/>
            <a:chOff x="6804248" y="3865732"/>
            <a:chExt cx="426170" cy="860543"/>
          </a:xfrm>
        </p:grpSpPr>
        <p:pic>
          <p:nvPicPr>
            <p:cNvPr id="22" name="Image 2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8" name="Image 27"/>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9" name="Image 2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
        <p:nvSpPr>
          <p:cNvPr id="30" name="Triangle isocèle 29"/>
          <p:cNvSpPr/>
          <p:nvPr userDrawn="1"/>
        </p:nvSpPr>
        <p:spPr>
          <a:xfrm rot="5400000">
            <a:off x="5328084" y="877280"/>
            <a:ext cx="576064" cy="360040"/>
          </a:xfrm>
          <a:prstGeom prst="triangle">
            <a:avLst/>
          </a:prstGeom>
          <a:solidFill>
            <a:srgbClr val="DA1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férence Détaillée">
    <p:spTree>
      <p:nvGrpSpPr>
        <p:cNvPr id="1" name=""/>
        <p:cNvGrpSpPr/>
        <p:nvPr/>
      </p:nvGrpSpPr>
      <p:grpSpPr>
        <a:xfrm>
          <a:off x="0" y="0"/>
          <a:ext cx="0" cy="0"/>
          <a:chOff x="0" y="0"/>
          <a:chExt cx="0" cy="0"/>
        </a:xfrm>
      </p:grpSpPr>
      <p:pic>
        <p:nvPicPr>
          <p:cNvPr id="51" name="Image 50"/>
          <p:cNvPicPr>
            <a:picLocks/>
          </p:cNvPicPr>
          <p:nvPr userDrawn="1"/>
        </p:nvPicPr>
        <p:blipFill rotWithShape="1">
          <a:blip r:embed="rId2">
            <a:alphaModFix amt="53000"/>
            <a:extLst>
              <a:ext uri="{28A0092B-C50C-407E-A947-70E740481C1C}">
                <a14:useLocalDpi xmlns:a14="http://schemas.microsoft.com/office/drawing/2010/main" val="0"/>
              </a:ext>
            </a:extLst>
          </a:blip>
          <a:srcRect r="40476"/>
          <a:stretch/>
        </p:blipFill>
        <p:spPr>
          <a:xfrm>
            <a:off x="0" y="-900"/>
            <a:ext cx="5436000" cy="5716800"/>
          </a:xfrm>
          <a:prstGeom prst="rect">
            <a:avLst/>
          </a:prstGeom>
        </p:spPr>
      </p:pic>
      <p:sp>
        <p:nvSpPr>
          <p:cNvPr id="2" name="Rectangle 1"/>
          <p:cNvSpPr/>
          <p:nvPr userDrawn="1"/>
        </p:nvSpPr>
        <p:spPr>
          <a:xfrm>
            <a:off x="0" y="0"/>
            <a:ext cx="5436096" cy="5715000"/>
          </a:xfrm>
          <a:prstGeom prst="rect">
            <a:avLst/>
          </a:prstGeom>
          <a:gradFill>
            <a:gsLst>
              <a:gs pos="0">
                <a:schemeClr val="bg1">
                  <a:alpha val="75000"/>
                </a:schemeClr>
              </a:gs>
              <a:gs pos="100000">
                <a:schemeClr val="bg1">
                  <a:alpha val="65000"/>
                </a:schemeClr>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space réservé du contenu 3"/>
          <p:cNvSpPr>
            <a:spLocks noGrp="1"/>
          </p:cNvSpPr>
          <p:nvPr>
            <p:ph sz="half" idx="18" hasCustomPrompt="1"/>
          </p:nvPr>
        </p:nvSpPr>
        <p:spPr>
          <a:xfrm>
            <a:off x="5796136" y="1139396"/>
            <a:ext cx="3096344" cy="286892"/>
          </a:xfrm>
        </p:spPr>
        <p:txBody>
          <a:bodyPr>
            <a:noAutofit/>
          </a:bodyPr>
          <a:lstStyle>
            <a:lvl1pPr marL="0" indent="0">
              <a:buNone/>
              <a:tabLst/>
              <a:defRPr kumimoji="0" lang="fr-FR" sz="1600" b="0" i="0" u="none" strike="noStrike" kern="1200" cap="all" spc="0" normalizeH="0" baseline="0" noProof="0" dirty="0" smtClean="0">
                <a:ln>
                  <a:noFill/>
                </a:ln>
                <a:solidFill>
                  <a:schemeClr val="tx2"/>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du projet</a:t>
            </a:r>
          </a:p>
        </p:txBody>
      </p:sp>
      <p:sp>
        <p:nvSpPr>
          <p:cNvPr id="18" name="Espace réservé du contenu 3"/>
          <p:cNvSpPr>
            <a:spLocks noGrp="1"/>
          </p:cNvSpPr>
          <p:nvPr userDrawn="1">
            <p:ph sz="half" idx="16" hasCustomPrompt="1"/>
          </p:nvPr>
        </p:nvSpPr>
        <p:spPr>
          <a:xfrm>
            <a:off x="5796136" y="791310"/>
            <a:ext cx="3096344" cy="360000"/>
          </a:xfrm>
        </p:spPr>
        <p:txBody>
          <a:bodyPr>
            <a:noAutofit/>
          </a:bodyPr>
          <a:lstStyle>
            <a:lvl1pPr marL="0" indent="0">
              <a:buNone/>
              <a:tabLst/>
              <a:defRPr kumimoji="0" lang="fr-FR" sz="1800" b="0" i="0" u="none" strike="noStrike" kern="1200" cap="all" spc="0" normalizeH="0" baseline="0" noProof="0" dirty="0" smtClean="0">
                <a:ln>
                  <a:noFill/>
                </a:ln>
                <a:solidFill>
                  <a:schemeClr val="tx1"/>
                </a:solidFill>
                <a:effectLst/>
                <a:uLnTx/>
                <a:uFillTx/>
                <a:latin typeface="+mn-lt"/>
                <a:ea typeface="+mj-ea"/>
                <a:cs typeface="+mj-cs"/>
              </a:defRPr>
            </a:lvl1pPr>
            <a:lvl2pPr marL="162000" indent="-162000">
              <a:buFont typeface="Arial Narrow" pitchFamily="34" charset="0"/>
              <a:buNone/>
              <a:defRPr sz="2400">
                <a:solidFill>
                  <a:schemeClr val="tx1">
                    <a:lumMod val="65000"/>
                    <a:lumOff val="35000"/>
                  </a:schemeClr>
                </a:solidFill>
              </a:defRPr>
            </a:lvl2pPr>
            <a:lvl3pPr marL="540000">
              <a:buNone/>
              <a:defRPr sz="2400"/>
            </a:lvl3pPr>
            <a:lvl4pPr marL="540000">
              <a:buNone/>
              <a:defRPr sz="2400">
                <a:solidFill>
                  <a:schemeClr val="tx1">
                    <a:lumMod val="65000"/>
                    <a:lumOff val="35000"/>
                  </a:schemeClr>
                </a:solidFill>
              </a:defRPr>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dirty="0"/>
              <a:t>Nom ou rôle du contact</a:t>
            </a:r>
          </a:p>
        </p:txBody>
      </p:sp>
      <p:cxnSp>
        <p:nvCxnSpPr>
          <p:cNvPr id="23" name="Connecteur droit 22"/>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atin typeface="+mj-lt"/>
              </a:defRPr>
            </a:lvl1pPr>
          </a:lstStyle>
          <a:p>
            <a:r>
              <a:rPr lang="fr-FR" dirty="0"/>
              <a:t>Nom du Client</a:t>
            </a:r>
          </a:p>
        </p:txBody>
      </p:sp>
      <p:sp>
        <p:nvSpPr>
          <p:cNvPr id="24" name="Espace réservé du texte 8"/>
          <p:cNvSpPr>
            <a:spLocks noGrp="1"/>
          </p:cNvSpPr>
          <p:nvPr>
            <p:ph type="body" sz="quarter" idx="13" hasCustomPrompt="1"/>
          </p:nvPr>
        </p:nvSpPr>
        <p:spPr>
          <a:xfrm>
            <a:off x="306000" y="769268"/>
            <a:ext cx="498608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Description courte de la mission</a:t>
            </a:r>
          </a:p>
        </p:txBody>
      </p:sp>
      <p:sp>
        <p:nvSpPr>
          <p:cNvPr id="26" name="Espace réservé du contenu 3"/>
          <p:cNvSpPr>
            <a:spLocks noGrp="1"/>
          </p:cNvSpPr>
          <p:nvPr>
            <p:ph sz="half" idx="20" hasCustomPrompt="1"/>
          </p:nvPr>
        </p:nvSpPr>
        <p:spPr>
          <a:xfrm>
            <a:off x="5796136" y="1426288"/>
            <a:ext cx="3096344" cy="504056"/>
          </a:xfrm>
        </p:spPr>
        <p:txBody>
          <a:bodyPr/>
          <a:lstStyle>
            <a:lvl1pPr marL="0" indent="0">
              <a:spcBef>
                <a:spcPts val="900"/>
              </a:spcBef>
              <a:buNone/>
              <a:tabLst/>
              <a:defRPr sz="1400" b="0" cap="none" baseline="0">
                <a:solidFill>
                  <a:schemeClr val="tx2"/>
                </a:solidFill>
                <a:latin typeface="+mn-lt"/>
              </a:defRPr>
            </a:lvl1pPr>
            <a:lvl2pPr marL="0" indent="0">
              <a:buFont typeface="Arial Narrow" pitchFamily="34" charset="0"/>
              <a:buNone/>
              <a:defRPr sz="1200" b="0">
                <a:solidFill>
                  <a:schemeClr val="tx2"/>
                </a:solidFill>
                <a:latin typeface="+mn-lt"/>
              </a:defRPr>
            </a:lvl2pPr>
            <a:lvl3pPr marL="540000">
              <a:defRPr sz="1400" baseline="0">
                <a:latin typeface="Arial Narrow" panose="020B0606020202030204" pitchFamily="34" charset="0"/>
              </a:defRPr>
            </a:lvl3pPr>
            <a:lvl4pPr marL="540000">
              <a:defRPr sz="1400" baseline="0">
                <a:solidFill>
                  <a:schemeClr val="tx1">
                    <a:lumMod val="65000"/>
                    <a:lumOff val="35000"/>
                  </a:schemeClr>
                </a:solidFill>
                <a:latin typeface="Arial Narrow" panose="020B0606020202030204" pitchFamily="34" charset="0"/>
              </a:defRPr>
            </a:lvl4pPr>
            <a:lvl5pPr>
              <a:defRPr sz="1400"/>
            </a:lvl5pPr>
            <a:lvl6pPr>
              <a:defRPr sz="1800"/>
            </a:lvl6pPr>
            <a:lvl7pPr>
              <a:defRPr sz="1800"/>
            </a:lvl7pPr>
            <a:lvl8pPr>
              <a:defRPr sz="1800"/>
            </a:lvl8pPr>
            <a:lvl9pPr>
              <a:defRPr sz="1800"/>
            </a:lvl9pPr>
          </a:lstStyle>
          <a:p>
            <a:pPr lvl="0"/>
            <a:r>
              <a:rPr lang="fr-FR" dirty="0"/>
              <a:t>Cliquer pour décrire le projet</a:t>
            </a:r>
          </a:p>
          <a:p>
            <a:pPr lvl="1"/>
            <a:r>
              <a:rPr lang="fr-FR" dirty="0"/>
              <a:t>Deuxième niveau</a:t>
            </a:r>
          </a:p>
        </p:txBody>
      </p:sp>
      <p:sp>
        <p:nvSpPr>
          <p:cNvPr id="29" name="TextBox 31"/>
          <p:cNvSpPr txBox="1"/>
          <p:nvPr userDrawn="1"/>
        </p:nvSpPr>
        <p:spPr>
          <a:xfrm>
            <a:off x="306000" y="2965508"/>
            <a:ext cx="1908000" cy="230400"/>
          </a:xfrm>
          <a:prstGeom prst="rect">
            <a:avLst/>
          </a:prstGeom>
        </p:spPr>
        <p:txBody>
          <a:bodyPr vert="horz" wrap="none" lIns="90000" tIns="0" rIns="90000" bIns="0" rtlCol="0" anchor="ctr">
            <a:noAutofit/>
          </a:bodyPr>
          <a:lstStyle/>
          <a:p>
            <a:pPr>
              <a:spcBef>
                <a:spcPct val="0"/>
              </a:spcBef>
            </a:pPr>
            <a:r>
              <a:rPr lang="fr-FR" sz="1500" b="1" cap="all" baseline="0" dirty="0">
                <a:solidFill>
                  <a:schemeClr val="tx2"/>
                </a:solidFill>
                <a:latin typeface="+mj-lt"/>
              </a:rPr>
              <a:t>MISSION</a:t>
            </a:r>
          </a:p>
        </p:txBody>
      </p:sp>
      <p:sp>
        <p:nvSpPr>
          <p:cNvPr id="30" name="TextBox 32"/>
          <p:cNvSpPr txBox="1"/>
          <p:nvPr userDrawn="1"/>
        </p:nvSpPr>
        <p:spPr>
          <a:xfrm>
            <a:off x="306000" y="1382400"/>
            <a:ext cx="1908000" cy="230400"/>
          </a:xfrm>
          <a:prstGeom prst="rect">
            <a:avLst/>
          </a:prstGeom>
        </p:spPr>
        <p:txBody>
          <a:bodyPr vert="horz" wrap="none" lIns="90000" tIns="0" rIns="90000" bIns="0" rtlCol="0" anchor="ctr">
            <a:noAutofit/>
          </a:bodyPr>
          <a:lstStyle/>
          <a:p>
            <a:pPr>
              <a:spcBef>
                <a:spcPct val="0"/>
              </a:spcBef>
            </a:pPr>
            <a:r>
              <a:rPr lang="fr-FR" sz="1500" b="1" cap="all" baseline="0" dirty="0">
                <a:solidFill>
                  <a:schemeClr val="tx2"/>
                </a:solidFill>
                <a:latin typeface="+mj-lt"/>
              </a:rPr>
              <a:t>CONTEXTE &amp; ENJEUX</a:t>
            </a:r>
          </a:p>
        </p:txBody>
      </p:sp>
      <p:cxnSp>
        <p:nvCxnSpPr>
          <p:cNvPr id="31" name="Connecteur droit 22"/>
          <p:cNvCxnSpPr/>
          <p:nvPr userDrawn="1"/>
        </p:nvCxnSpPr>
        <p:spPr>
          <a:xfrm>
            <a:off x="416360" y="2929508"/>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Connecteur droit 22"/>
          <p:cNvCxnSpPr/>
          <p:nvPr userDrawn="1"/>
        </p:nvCxnSpPr>
        <p:spPr>
          <a:xfrm>
            <a:off x="416360" y="1345332"/>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30"/>
          <p:cNvSpPr>
            <a:spLocks noGrp="1"/>
          </p:cNvSpPr>
          <p:nvPr>
            <p:ph type="body" sz="quarter" idx="23" hasCustomPrompt="1"/>
          </p:nvPr>
        </p:nvSpPr>
        <p:spPr>
          <a:xfrm>
            <a:off x="5985002" y="2282400"/>
            <a:ext cx="2907478" cy="576064"/>
          </a:xfrm>
          <a:prstGeom prst="rect">
            <a:avLst/>
          </a:prstGeom>
          <a:noFill/>
        </p:spPr>
        <p:txBody>
          <a:bodyPr lIns="90000" tIns="0" rIns="0" bIns="0">
            <a:normAutofit/>
          </a:bodyPr>
          <a:lstStyle>
            <a:lvl1pPr marL="0" marR="0" indent="0" algn="l" defTabSz="914400" rtl="0" eaLnBrk="1" fontAlgn="auto" latinLnBrk="0" hangingPunct="1">
              <a:lnSpc>
                <a:spcPct val="85000"/>
              </a:lnSpc>
              <a:spcBef>
                <a:spcPts val="0"/>
              </a:spcBef>
              <a:spcAft>
                <a:spcPts val="0"/>
              </a:spcAft>
              <a:buClr>
                <a:schemeClr val="tx1">
                  <a:lumMod val="85000"/>
                  <a:lumOff val="15000"/>
                </a:schemeClr>
              </a:buClr>
              <a:buSzPct val="85000"/>
              <a:buFont typeface="Arial Narrow" pitchFamily="34" charset="-34"/>
              <a:buNone/>
              <a:tabLst/>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err="1"/>
              <a:t>Pres</a:t>
            </a:r>
            <a:r>
              <a:rPr lang="fr-FR" noProof="0" dirty="0"/>
              <a:t> courte du client et/ou de l’activité</a:t>
            </a:r>
          </a:p>
          <a:p>
            <a:pPr lvl="1"/>
            <a:r>
              <a:rPr lang="fr-FR" noProof="0" dirty="0"/>
              <a:t>Description #2</a:t>
            </a:r>
          </a:p>
        </p:txBody>
      </p:sp>
      <p:sp>
        <p:nvSpPr>
          <p:cNvPr id="41" name="Espace réservé du texte 30"/>
          <p:cNvSpPr>
            <a:spLocks noGrp="1"/>
          </p:cNvSpPr>
          <p:nvPr>
            <p:ph type="body" sz="quarter" idx="24" hasCustomPrompt="1"/>
          </p:nvPr>
        </p:nvSpPr>
        <p:spPr>
          <a:xfrm>
            <a:off x="5985001" y="3218400"/>
            <a:ext cx="2908173" cy="1063192"/>
          </a:xfrm>
          <a:prstGeom prst="rect">
            <a:avLst/>
          </a:prstGeom>
          <a:noFill/>
        </p:spPr>
        <p:txBody>
          <a:bodyPr lIns="90000" tIns="0" rIns="0" bIns="0">
            <a:normAutofit/>
          </a:bodyPr>
          <a:lstStyle>
            <a:lvl1pPr marL="0" indent="0">
              <a:lnSpc>
                <a:spcPct val="85000"/>
              </a:lnSpc>
              <a:spcBef>
                <a:spcPts val="0"/>
              </a:spcBef>
              <a:spcAft>
                <a:spcPts val="0"/>
              </a:spcAft>
              <a:buClr>
                <a:schemeClr val="tx1">
                  <a:lumMod val="85000"/>
                  <a:lumOff val="15000"/>
                </a:schemeClr>
              </a:buClr>
              <a:buSzPct val="85000"/>
              <a:buFont typeface="Arial Narrow" pitchFamily="34" charset="-34"/>
              <a:buNone/>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a:t>Méthode #1</a:t>
            </a:r>
          </a:p>
          <a:p>
            <a:pPr lvl="1"/>
            <a:r>
              <a:rPr lang="fr-FR" noProof="0" dirty="0"/>
              <a:t>Techno #1</a:t>
            </a:r>
          </a:p>
          <a:p>
            <a:pPr lvl="1"/>
            <a:r>
              <a:rPr lang="fr-FR" noProof="0" dirty="0"/>
              <a:t>Techno #2</a:t>
            </a:r>
          </a:p>
        </p:txBody>
      </p:sp>
      <p:sp>
        <p:nvSpPr>
          <p:cNvPr id="42" name="Espace réservé du texte 30"/>
          <p:cNvSpPr>
            <a:spLocks noGrp="1"/>
          </p:cNvSpPr>
          <p:nvPr>
            <p:ph type="body" sz="quarter" idx="14" hasCustomPrompt="1"/>
          </p:nvPr>
        </p:nvSpPr>
        <p:spPr>
          <a:xfrm>
            <a:off x="5985001" y="4690800"/>
            <a:ext cx="2908173" cy="684000"/>
          </a:xfrm>
          <a:prstGeom prst="rect">
            <a:avLst/>
          </a:prstGeom>
          <a:noFill/>
        </p:spPr>
        <p:txBody>
          <a:bodyPr lIns="90000" tIns="0" rIns="0" bIns="0">
            <a:normAutofit/>
          </a:bodyPr>
          <a:lstStyle>
            <a:lvl1pPr marL="0" indent="0">
              <a:lnSpc>
                <a:spcPct val="85000"/>
              </a:lnSpc>
              <a:spcBef>
                <a:spcPts val="0"/>
              </a:spcBef>
              <a:spcAft>
                <a:spcPts val="0"/>
              </a:spcAft>
              <a:buClr>
                <a:schemeClr val="tx1">
                  <a:lumMod val="85000"/>
                  <a:lumOff val="15000"/>
                </a:schemeClr>
              </a:buClr>
              <a:buSzPct val="85000"/>
              <a:buFont typeface="Arial Narrow" pitchFamily="34" charset="-34"/>
              <a:buNone/>
              <a:defRPr sz="1400" b="0" baseline="0">
                <a:solidFill>
                  <a:schemeClr val="accent3"/>
                </a:solidFill>
                <a:latin typeface="+mn-lt"/>
              </a:defRPr>
            </a:lvl1pPr>
            <a:lvl2pPr marL="0" indent="0">
              <a:lnSpc>
                <a:spcPct val="85000"/>
              </a:lnSpc>
              <a:spcBef>
                <a:spcPts val="0"/>
              </a:spcBef>
              <a:spcAft>
                <a:spcPts val="0"/>
              </a:spcAft>
              <a:buNone/>
              <a:defRPr sz="1200">
                <a:solidFill>
                  <a:schemeClr val="accent3"/>
                </a:solidFill>
              </a:defRPr>
            </a:lvl2pPr>
          </a:lstStyle>
          <a:p>
            <a:pPr lvl="0"/>
            <a:r>
              <a:rPr lang="fr-FR" noProof="0" dirty="0"/>
              <a:t>Elément #1</a:t>
            </a:r>
          </a:p>
          <a:p>
            <a:pPr lvl="1"/>
            <a:r>
              <a:rPr lang="fr-FR" noProof="0" dirty="0"/>
              <a:t>Elément #2</a:t>
            </a:r>
          </a:p>
          <a:p>
            <a:pPr lvl="1"/>
            <a:r>
              <a:rPr lang="fr-FR" noProof="0" dirty="0"/>
              <a:t>Elément #3</a:t>
            </a:r>
          </a:p>
        </p:txBody>
      </p:sp>
      <p:sp>
        <p:nvSpPr>
          <p:cNvPr id="43" name="TextBox 2"/>
          <p:cNvSpPr txBox="1"/>
          <p:nvPr userDrawn="1"/>
        </p:nvSpPr>
        <p:spPr>
          <a:xfrm>
            <a:off x="5985002" y="2014948"/>
            <a:ext cx="1908000" cy="230400"/>
          </a:xfrm>
          <a:prstGeom prst="rect">
            <a:avLst/>
          </a:prstGeom>
        </p:spPr>
        <p:txBody>
          <a:bodyPr vert="horz" wrap="none" lIns="90000" tIns="0" rIns="0" bIns="0" rtlCol="0" anchor="ctr">
            <a:noAutofit/>
          </a:bodyPr>
          <a:lstStyle/>
          <a:p>
            <a:pPr>
              <a:spcBef>
                <a:spcPct val="0"/>
              </a:spcBef>
            </a:pPr>
            <a:r>
              <a:rPr lang="fr-FR" sz="1500" b="1" cap="all" baseline="0" dirty="0">
                <a:solidFill>
                  <a:schemeClr val="tx2"/>
                </a:solidFill>
                <a:latin typeface="+mj-lt"/>
              </a:rPr>
              <a:t>CLIENT</a:t>
            </a:r>
          </a:p>
        </p:txBody>
      </p:sp>
      <p:sp>
        <p:nvSpPr>
          <p:cNvPr id="44" name="TextBox 21"/>
          <p:cNvSpPr txBox="1"/>
          <p:nvPr userDrawn="1"/>
        </p:nvSpPr>
        <p:spPr>
          <a:xfrm>
            <a:off x="5985002" y="4438800"/>
            <a:ext cx="1908000" cy="230400"/>
          </a:xfrm>
          <a:prstGeom prst="rect">
            <a:avLst/>
          </a:prstGeom>
        </p:spPr>
        <p:txBody>
          <a:bodyPr vert="horz" wrap="none" lIns="90000" tIns="0" rIns="0" bIns="0" rtlCol="0" anchor="ctr">
            <a:noAutofit/>
          </a:bodyPr>
          <a:lstStyle/>
          <a:p>
            <a:pPr>
              <a:spcBef>
                <a:spcPct val="0"/>
              </a:spcBef>
            </a:pPr>
            <a:r>
              <a:rPr lang="fr-FR" sz="1500" b="1" kern="1200" cap="all" baseline="0" dirty="0">
                <a:solidFill>
                  <a:schemeClr val="tx2"/>
                </a:solidFill>
                <a:latin typeface="+mj-lt"/>
                <a:ea typeface="+mn-ea"/>
                <a:cs typeface="+mn-cs"/>
              </a:rPr>
              <a:t>Éléments clés</a:t>
            </a:r>
          </a:p>
        </p:txBody>
      </p:sp>
      <p:sp>
        <p:nvSpPr>
          <p:cNvPr id="45" name="TextBox 23"/>
          <p:cNvSpPr txBox="1"/>
          <p:nvPr userDrawn="1"/>
        </p:nvSpPr>
        <p:spPr>
          <a:xfrm>
            <a:off x="5985002" y="2965508"/>
            <a:ext cx="1908000" cy="230400"/>
          </a:xfrm>
          <a:prstGeom prst="rect">
            <a:avLst/>
          </a:prstGeom>
        </p:spPr>
        <p:txBody>
          <a:bodyPr vert="horz" wrap="none" lIns="90000" tIns="0" rIns="0" bIns="0" rtlCol="0" anchor="ctr">
            <a:noAutofit/>
          </a:bodyPr>
          <a:lstStyle/>
          <a:p>
            <a:pPr>
              <a:spcBef>
                <a:spcPct val="0"/>
              </a:spcBef>
            </a:pPr>
            <a:r>
              <a:rPr lang="fr-FR" sz="1500" b="1" cap="all" baseline="0" dirty="0">
                <a:solidFill>
                  <a:schemeClr val="tx2"/>
                </a:solidFill>
                <a:latin typeface="+mj-lt"/>
              </a:rPr>
              <a:t>MÉTHODES &amp; OUTILS</a:t>
            </a:r>
          </a:p>
        </p:txBody>
      </p:sp>
      <p:cxnSp>
        <p:nvCxnSpPr>
          <p:cNvPr id="46" name="Connecteur droit 22"/>
          <p:cNvCxnSpPr/>
          <p:nvPr userDrawn="1"/>
        </p:nvCxnSpPr>
        <p:spPr>
          <a:xfrm>
            <a:off x="6084208" y="1980000"/>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Connecteur droit 22"/>
          <p:cNvCxnSpPr/>
          <p:nvPr userDrawn="1"/>
        </p:nvCxnSpPr>
        <p:spPr>
          <a:xfrm>
            <a:off x="6084208" y="2929508"/>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Connecteur droit 22"/>
          <p:cNvCxnSpPr/>
          <p:nvPr userDrawn="1"/>
        </p:nvCxnSpPr>
        <p:spPr>
          <a:xfrm>
            <a:off x="6084208" y="4401472"/>
            <a:ext cx="360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u contenu 2"/>
          <p:cNvSpPr>
            <a:spLocks noGrp="1"/>
          </p:cNvSpPr>
          <p:nvPr>
            <p:ph sz="half" idx="1" hasCustomPrompt="1"/>
          </p:nvPr>
        </p:nvSpPr>
        <p:spPr>
          <a:xfrm>
            <a:off x="306000" y="1634400"/>
            <a:ext cx="4986000" cy="1140033"/>
          </a:xfrm>
        </p:spPr>
        <p:txBody>
          <a:bodyPr/>
          <a:lstStyle>
            <a:lvl1pPr marL="216000" indent="-216000">
              <a:lnSpc>
                <a:spcPct val="100000"/>
              </a:lnSpc>
              <a:spcBef>
                <a:spcPts val="600"/>
              </a:spcBef>
              <a:defRPr sz="1500" b="1" baseline="0"/>
            </a:lvl1pPr>
            <a:lvl2pPr marL="216000" indent="-216000">
              <a:buClr>
                <a:schemeClr val="bg1"/>
              </a:buClr>
              <a:buFont typeface="Arial Narrow" charset="0"/>
              <a:buChar char=" "/>
              <a:defRPr sz="1500">
                <a:solidFill>
                  <a:schemeClr val="tx1">
                    <a:lumMod val="65000"/>
                    <a:lumOff val="35000"/>
                  </a:schemeClr>
                </a:solidFill>
              </a:defRPr>
            </a:lvl2pPr>
            <a:lvl3pPr>
              <a:buClr>
                <a:schemeClr val="bg2"/>
              </a:buClr>
              <a:buSzPct val="150000"/>
              <a:buFont typeface="Arial Narrow" pitchFamily="34" charset="0"/>
              <a:buChar char="›"/>
              <a:defRPr sz="14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50" name="Espace réservé du contenu 2"/>
          <p:cNvSpPr>
            <a:spLocks noGrp="1"/>
          </p:cNvSpPr>
          <p:nvPr>
            <p:ph sz="half" idx="25" hasCustomPrompt="1"/>
          </p:nvPr>
        </p:nvSpPr>
        <p:spPr>
          <a:xfrm>
            <a:off x="306000" y="3218400"/>
            <a:ext cx="4986000" cy="2140888"/>
          </a:xfrm>
        </p:spPr>
        <p:txBody>
          <a:bodyPr/>
          <a:lstStyle>
            <a:lvl1pPr marL="216000" indent="-216000">
              <a:lnSpc>
                <a:spcPct val="100000"/>
              </a:lnSpc>
              <a:spcBef>
                <a:spcPts val="600"/>
              </a:spcBef>
              <a:defRPr sz="1500" b="1" baseline="0"/>
            </a:lvl1pPr>
            <a:lvl2pPr marL="216000" indent="-216000">
              <a:buClr>
                <a:schemeClr val="bg1"/>
              </a:buClr>
              <a:buFont typeface="Arial Narrow" charset="0"/>
              <a:buChar char=" "/>
              <a:defRPr sz="1500">
                <a:solidFill>
                  <a:schemeClr val="tx1">
                    <a:lumMod val="65000"/>
                    <a:lumOff val="35000"/>
                  </a:schemeClr>
                </a:solidFill>
              </a:defRPr>
            </a:lvl2pPr>
            <a:lvl3pPr>
              <a:buClr>
                <a:schemeClr val="bg2"/>
              </a:buClr>
              <a:buSzPct val="150000"/>
              <a:buFont typeface="Arial Narrow" pitchFamily="34" charset="0"/>
              <a:buChar char="›"/>
              <a:defRPr sz="14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3" name="Espace réservé de la date 2"/>
          <p:cNvSpPr>
            <a:spLocks noGrp="1"/>
          </p:cNvSpPr>
          <p:nvPr>
            <p:ph type="dt" sz="half" idx="26"/>
          </p:nvPr>
        </p:nvSpPr>
        <p:spPr/>
        <p:txBody>
          <a:bodyPr/>
          <a:lstStyle/>
          <a:p>
            <a:r>
              <a:rPr lang="fr-FR"/>
              <a:t>&lt;Version&gt; - &lt;Date&gt;</a:t>
            </a:r>
            <a:endParaRPr lang="fr-FR" dirty="0"/>
          </a:p>
        </p:txBody>
      </p:sp>
      <p:sp>
        <p:nvSpPr>
          <p:cNvPr id="4" name="Espace réservé du pied de page 3"/>
          <p:cNvSpPr>
            <a:spLocks noGrp="1"/>
          </p:cNvSpPr>
          <p:nvPr>
            <p:ph type="ftr" sz="quarter" idx="27"/>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28"/>
          </p:nvPr>
        </p:nvSpPr>
        <p:spPr/>
        <p:txBody>
          <a:bodyPr/>
          <a:lstStyle/>
          <a:p>
            <a:fld id="{F1F5C55A-AAC4-4FAB-A004-0267178C4D8A}" type="slidenum">
              <a:rPr lang="fr-FR" smtClean="0"/>
              <a:pPr/>
              <a:t>‹N°›</a:t>
            </a:fld>
            <a:endParaRPr lang="fr-FR" dirty="0"/>
          </a:p>
        </p:txBody>
      </p:sp>
      <p:grpSp>
        <p:nvGrpSpPr>
          <p:cNvPr id="37" name="Grouper 9"/>
          <p:cNvGrpSpPr>
            <a:grpSpLocks noChangeAspect="1"/>
          </p:cNvGrpSpPr>
          <p:nvPr userDrawn="1"/>
        </p:nvGrpSpPr>
        <p:grpSpPr>
          <a:xfrm rot="10800000">
            <a:off x="9023843" y="5450710"/>
            <a:ext cx="124798" cy="252000"/>
            <a:chOff x="6804248" y="3865732"/>
            <a:chExt cx="426170" cy="860543"/>
          </a:xfrm>
        </p:grpSpPr>
        <p:pic>
          <p:nvPicPr>
            <p:cNvPr id="38" name="Image 37"/>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39" name="Image 3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52" name="Image 5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
        <p:nvSpPr>
          <p:cNvPr id="53" name="Triangle isocèle 52"/>
          <p:cNvSpPr/>
          <p:nvPr userDrawn="1"/>
        </p:nvSpPr>
        <p:spPr>
          <a:xfrm rot="5400000">
            <a:off x="5328084" y="877280"/>
            <a:ext cx="576064" cy="360040"/>
          </a:xfrm>
          <a:prstGeom prst="triangle">
            <a:avLst/>
          </a:prstGeom>
          <a:solidFill>
            <a:srgbClr val="DA1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endParaRPr>
          </a:p>
        </p:txBody>
      </p:sp>
    </p:spTree>
    <p:extLst>
      <p:ext uri="{BB962C8B-B14F-4D97-AF65-F5344CB8AC3E}">
        <p14:creationId xmlns:p14="http://schemas.microsoft.com/office/powerpoint/2010/main" val="2047831329"/>
      </p:ext>
    </p:extLst>
  </p:cSld>
  <p:clrMapOvr>
    <a:masterClrMapping/>
  </p:clrMapOvr>
  <p:extLst mod="1">
    <p:ext uri="{DCECCB84-F9BA-43D5-87BE-67443E8EF086}">
      <p15:sldGuideLst xmlns="" xmlns:p15="http://schemas.microsoft.com/office/powerpoint/2012/main">
        <p15:guide id="1" orient="horz" pos="1800" userDrawn="1">
          <p15:clr>
            <a:srgbClr val="FBAE40"/>
          </p15:clr>
        </p15:guide>
        <p15:guide id="2" pos="5602" userDrawn="1">
          <p15:clr>
            <a:srgbClr val="FBAE40"/>
          </p15:clr>
        </p15:guide>
        <p15:guide id="3" pos="25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fond perso 1">
    <p:spTree>
      <p:nvGrpSpPr>
        <p:cNvPr id="1" name=""/>
        <p:cNvGrpSpPr/>
        <p:nvPr/>
      </p:nvGrpSpPr>
      <p:grpSpPr>
        <a:xfrm>
          <a:off x="0" y="0"/>
          <a:ext cx="0" cy="0"/>
          <a:chOff x="0" y="0"/>
          <a:chExt cx="0" cy="0"/>
        </a:xfrm>
      </p:grpSpPr>
      <p:pic>
        <p:nvPicPr>
          <p:cNvPr id="12" name="Image 11"/>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space réservé du contenu 2"/>
          <p:cNvSpPr>
            <a:spLocks noGrp="1"/>
          </p:cNvSpPr>
          <p:nvPr>
            <p:ph idx="16" hasCustomPrompt="1"/>
          </p:nvPr>
        </p:nvSpPr>
        <p:spPr>
          <a:xfrm>
            <a:off x="306000" y="1316376"/>
            <a:ext cx="8532000" cy="3816424"/>
          </a:xfrm>
        </p:spPr>
        <p:txBody>
          <a:bodyPr/>
          <a:lstStyle>
            <a:lvl1pPr marL="252000" indent="-252000">
              <a:defRPr baseline="0"/>
            </a:lvl1pPr>
            <a:lvl2pPr marL="252000" indent="-252000">
              <a:defRPr/>
            </a:lvl2pPr>
            <a:lvl4pPr>
              <a:defRPr/>
            </a:lvl4pPr>
            <a:lvl5pPr>
              <a:defRPr baseline="0"/>
            </a:lvl5pPr>
            <a:lvl6pPr>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a:t>
            </a:r>
          </a:p>
        </p:txBody>
      </p: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16"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7"/>
          </p:nvPr>
        </p:nvSpPr>
        <p:spPr/>
        <p:txBody>
          <a:bodyPr/>
          <a:lstStyle/>
          <a:p>
            <a:r>
              <a:rPr lang="fr-FR"/>
              <a:t>&lt;Version&gt; - &lt;Date&gt;</a:t>
            </a:r>
            <a:endParaRPr lang="fr-FR" dirty="0"/>
          </a:p>
        </p:txBody>
      </p:sp>
      <p:sp>
        <p:nvSpPr>
          <p:cNvPr id="5" name="Espace réservé du pied de page 4"/>
          <p:cNvSpPr>
            <a:spLocks noGrp="1"/>
          </p:cNvSpPr>
          <p:nvPr>
            <p:ph type="ftr" sz="quarter" idx="18"/>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7" name="Grouper 9"/>
          <p:cNvGrpSpPr>
            <a:grpSpLocks noChangeAspect="1"/>
          </p:cNvGrpSpPr>
          <p:nvPr userDrawn="1"/>
        </p:nvGrpSpPr>
        <p:grpSpPr>
          <a:xfrm rot="10800000">
            <a:off x="9023843" y="5450710"/>
            <a:ext cx="124798" cy="252000"/>
            <a:chOff x="6804248" y="3865732"/>
            <a:chExt cx="426170" cy="860543"/>
          </a:xfrm>
        </p:grpSpPr>
        <p:pic>
          <p:nvPicPr>
            <p:cNvPr id="19" name="Image 18"/>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1" name="Image 20"/>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2" name="Image 2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901486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ux contenus fond personnalisé">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sp>
        <p:nvSpPr>
          <p:cNvPr id="6" name="Rectangle 5"/>
          <p:cNvSpPr>
            <a:spLocks noChangeAspect="1"/>
          </p:cNvSpPr>
          <p:nvPr userDrawn="1"/>
        </p:nvSpPr>
        <p:spPr>
          <a:xfrm>
            <a:off x="0" y="0"/>
            <a:ext cx="9144000" cy="5715000"/>
          </a:xfrm>
          <a:prstGeom prst="rect">
            <a:avLst/>
          </a:prstGeom>
          <a:gradFill flip="none" rotWithShape="1">
            <a:gsLst>
              <a:gs pos="100000">
                <a:srgbClr val="9A9A9A"/>
              </a:gs>
              <a:gs pos="0">
                <a:srgbClr val="FFFFFF">
                  <a:alpha val="27000"/>
                </a:srgbClr>
              </a:gs>
            </a:gsLst>
            <a:lin ang="1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buClr>
                <a:schemeClr val="bg1"/>
              </a:buClr>
              <a:defRPr sz="1800">
                <a:solidFill>
                  <a:schemeClr val="bg1"/>
                </a:solidFill>
              </a:defRPr>
            </a:lvl1pPr>
            <a:lvl2pPr marL="216000" indent="-216000">
              <a:buClr>
                <a:schemeClr val="bg1"/>
              </a:buClr>
              <a:buFont typeface="Arial Narrow" charset="0"/>
              <a:buChar char=" "/>
              <a:defRPr sz="1600">
                <a:solidFill>
                  <a:schemeClr val="bg1"/>
                </a:solidFill>
              </a:defRPr>
            </a:lvl2pPr>
            <a:lvl3pPr>
              <a:buClr>
                <a:schemeClr val="bg1"/>
              </a:buClr>
              <a:buSzPct val="150000"/>
              <a:buFont typeface="Arial Narrow" pitchFamily="34" charset="0"/>
              <a:buChar char="›"/>
              <a:defRPr sz="1400">
                <a:solidFill>
                  <a:schemeClr val="bg1"/>
                </a:solidFill>
              </a:defRPr>
            </a:lvl3pPr>
            <a:lvl4pPr>
              <a:buFont typeface="Arial Narrow" charset="0"/>
              <a:buChar char=" "/>
              <a:defRPr sz="1400">
                <a:solidFill>
                  <a:schemeClr val="bg1"/>
                </a:solidFill>
              </a:defRPr>
            </a:lvl4pPr>
            <a:lvl5pPr>
              <a:defRPr sz="1400">
                <a:solidFill>
                  <a:schemeClr val="bg1"/>
                </a:solidFill>
              </a:defRPr>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Espace réservé du contenu 3"/>
          <p:cNvSpPr>
            <a:spLocks noGrp="1"/>
          </p:cNvSpPr>
          <p:nvPr>
            <p:ph sz="half" idx="2" hasCustomPrompt="1"/>
          </p:nvPr>
        </p:nvSpPr>
        <p:spPr>
          <a:xfrm>
            <a:off x="4752000" y="1309772"/>
            <a:ext cx="4086000" cy="3996000"/>
          </a:xfrm>
        </p:spPr>
        <p:txBody>
          <a:bodyPr/>
          <a:lstStyle>
            <a:lvl1pPr marL="216000" indent="-216000">
              <a:buClr>
                <a:schemeClr val="bg1"/>
              </a:buClr>
              <a:defRPr sz="1800">
                <a:solidFill>
                  <a:schemeClr val="bg1"/>
                </a:solidFill>
              </a:defRPr>
            </a:lvl1pPr>
            <a:lvl2pPr marL="216000" indent="-216000">
              <a:defRPr sz="1600">
                <a:solidFill>
                  <a:schemeClr val="bg1"/>
                </a:solidFill>
              </a:defRPr>
            </a:lvl2pPr>
            <a:lvl3pPr>
              <a:buClr>
                <a:schemeClr val="bg1"/>
              </a:buClr>
              <a:defRPr sz="1400">
                <a:solidFill>
                  <a:schemeClr val="bg1"/>
                </a:solidFill>
              </a:defRPr>
            </a:lvl3pPr>
            <a:lvl4pPr>
              <a:defRPr sz="1400">
                <a:solidFill>
                  <a:schemeClr val="bg1"/>
                </a:solidFill>
              </a:defRPr>
            </a:lvl4pPr>
            <a:lvl5pPr>
              <a:defRPr sz="1400">
                <a:solidFill>
                  <a:schemeClr val="bg1"/>
                </a:solidFill>
              </a:defRPr>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6" name="Connecteur droit 15"/>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Image 22"/>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8" name="Titre 7"/>
          <p:cNvSpPr>
            <a:spLocks noGrp="1"/>
          </p:cNvSpPr>
          <p:nvPr>
            <p:ph type="title" hasCustomPrompt="1"/>
          </p:nvPr>
        </p:nvSpPr>
        <p:spPr/>
        <p:txBody>
          <a:bodyPr/>
          <a:lstStyle>
            <a:lvl1pPr>
              <a:defRPr b="1">
                <a:solidFill>
                  <a:schemeClr val="bg1"/>
                </a:solidFill>
              </a:defRPr>
            </a:lvl1pPr>
          </a:lstStyle>
          <a:p>
            <a:r>
              <a:rPr lang="fr-FR" dirty="0"/>
              <a:t>Cliquez pour ajouter un titre</a:t>
            </a:r>
          </a:p>
        </p:txBody>
      </p:sp>
      <p:sp>
        <p:nvSpPr>
          <p:cNvPr id="14"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lvl1pPr>
              <a:defRPr>
                <a:solidFill>
                  <a:schemeClr val="bg1"/>
                </a:solidFill>
              </a:defRPr>
            </a:lvl1pPr>
          </a:lstStyle>
          <a:p>
            <a:r>
              <a:rPr lang="fr-FR"/>
              <a:t>&lt;Version&gt; - &lt;Date&gt;</a:t>
            </a:r>
            <a:endParaRPr lang="fr-FR" dirty="0"/>
          </a:p>
        </p:txBody>
      </p:sp>
      <p:sp>
        <p:nvSpPr>
          <p:cNvPr id="9" name="Espace réservé du pied de page 8"/>
          <p:cNvSpPr>
            <a:spLocks noGrp="1"/>
          </p:cNvSpPr>
          <p:nvPr>
            <p:ph type="ftr" sz="quarter" idx="15"/>
          </p:nvPr>
        </p:nvSpPr>
        <p:spPr/>
        <p:txBody>
          <a:bodyPr/>
          <a:lstStyle>
            <a:lvl1pPr>
              <a:defRPr>
                <a:solidFill>
                  <a:schemeClr val="bg1"/>
                </a:solidFill>
              </a:defRPr>
            </a:lvl1pPr>
          </a:lstStyle>
          <a:p>
            <a:pPr>
              <a:defRPr/>
            </a:pPr>
            <a:r>
              <a:rPr lang="fr-FR"/>
              <a:t>© SQLI Enterprise – SQLI GROUP | 2015 </a:t>
            </a:r>
          </a:p>
        </p:txBody>
      </p:sp>
      <p:sp>
        <p:nvSpPr>
          <p:cNvPr id="10" name="Espace réservé du numéro de diapositive 9"/>
          <p:cNvSpPr>
            <a:spLocks noGrp="1"/>
          </p:cNvSpPr>
          <p:nvPr>
            <p:ph type="sldNum" sz="quarter" idx="16"/>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fond perso 3">
    <p:spTree>
      <p:nvGrpSpPr>
        <p:cNvPr id="1" name=""/>
        <p:cNvGrpSpPr/>
        <p:nvPr/>
      </p:nvGrpSpPr>
      <p:grpSpPr>
        <a:xfrm>
          <a:off x="0" y="0"/>
          <a:ext cx="0" cy="0"/>
          <a:chOff x="0" y="0"/>
          <a:chExt cx="0" cy="0"/>
        </a:xfrm>
      </p:grpSpPr>
      <p:pic>
        <p:nvPicPr>
          <p:cNvPr id="23" name="Imag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sp>
        <p:nvSpPr>
          <p:cNvPr id="22" name="Rectangle 21"/>
          <p:cNvSpPr>
            <a:spLocks noChangeAspect="1"/>
          </p:cNvSpPr>
          <p:nvPr userDrawn="1"/>
        </p:nvSpPr>
        <p:spPr>
          <a:xfrm>
            <a:off x="0" y="0"/>
            <a:ext cx="9144000" cy="5715000"/>
          </a:xfrm>
          <a:prstGeom prst="rect">
            <a:avLst/>
          </a:prstGeom>
          <a:gradFill flip="none" rotWithShape="1">
            <a:gsLst>
              <a:gs pos="100000">
                <a:srgbClr val="9A9A9A"/>
              </a:gs>
              <a:gs pos="0">
                <a:srgbClr val="FFFFFF">
                  <a:alpha val="27000"/>
                </a:srgbClr>
              </a:gs>
            </a:gsLst>
            <a:lin ang="1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Espace réservé du contenu 2"/>
          <p:cNvSpPr>
            <a:spLocks noGrp="1"/>
          </p:cNvSpPr>
          <p:nvPr>
            <p:ph idx="16"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pic>
        <p:nvPicPr>
          <p:cNvPr id="21" name="Image 20"/>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4" name="Titre 3"/>
          <p:cNvSpPr>
            <a:spLocks noGrp="1"/>
          </p:cNvSpPr>
          <p:nvPr>
            <p:ph type="title" hasCustomPrompt="1"/>
          </p:nvPr>
        </p:nvSpPr>
        <p:spPr/>
        <p:txBody>
          <a:bodyPr/>
          <a:lstStyle>
            <a:lvl1pPr>
              <a:defRPr>
                <a:solidFill>
                  <a:schemeClr val="bg1"/>
                </a:solidFill>
              </a:defRPr>
            </a:lvl1pPr>
          </a:lstStyle>
          <a:p>
            <a:r>
              <a:rPr lang="fr-FR" dirty="0"/>
              <a:t>Cliquez pour ajouter un titre</a:t>
            </a:r>
          </a:p>
        </p:txBody>
      </p:sp>
      <p:sp>
        <p:nvSpPr>
          <p:cNvPr id="13"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7"/>
          </p:nvPr>
        </p:nvSpPr>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18"/>
          </p:nvPr>
        </p:nvSpPr>
        <p:spPr/>
        <p:txBody>
          <a:bodyPr/>
          <a:lstStyle>
            <a:lvl1pPr>
              <a:defRPr>
                <a:solidFill>
                  <a:schemeClr val="bg1"/>
                </a:solidFill>
              </a:defRPr>
            </a:lvl1pPr>
          </a:lstStyle>
          <a:p>
            <a:pPr>
              <a:defRPr/>
            </a:pPr>
            <a:r>
              <a:rPr lang="fr-FR"/>
              <a:t>© SQLI Enterprise – SQLI GROUP | 2015 </a:t>
            </a:r>
          </a:p>
        </p:txBody>
      </p:sp>
      <p:sp>
        <p:nvSpPr>
          <p:cNvPr id="6" name="Espace réservé du numéro de diapositive 5"/>
          <p:cNvSpPr>
            <a:spLocks noGrp="1"/>
          </p:cNvSpPr>
          <p:nvPr>
            <p:ph type="sldNum" sz="quarter" idx="19"/>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fond bleu">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0"/>
            <a:ext cx="9144000" cy="5715000"/>
          </a:xfrm>
          <a:prstGeom prst="rect">
            <a:avLst/>
          </a:prstGeom>
        </p:spPr>
      </p:pic>
      <p:cxnSp>
        <p:nvCxnSpPr>
          <p:cNvPr id="15" name="Connecteur droit 14"/>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pic>
        <p:nvPicPr>
          <p:cNvPr id="19" name="Image 18"/>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4" name="Titre 3"/>
          <p:cNvSpPr>
            <a:spLocks noGrp="1"/>
          </p:cNvSpPr>
          <p:nvPr>
            <p:ph type="title" hasCustomPrompt="1"/>
          </p:nvPr>
        </p:nvSpPr>
        <p:spPr/>
        <p:txBody>
          <a:bodyPr/>
          <a:lstStyle>
            <a:lvl1pPr>
              <a:defRPr baseline="0">
                <a:solidFill>
                  <a:schemeClr val="bg1"/>
                </a:solidFill>
              </a:defRPr>
            </a:lvl1pPr>
          </a:lstStyle>
          <a:p>
            <a:r>
              <a:rPr lang="fr-FR" dirty="0"/>
              <a:t>Cliquez pour ajouter un titre</a:t>
            </a:r>
          </a:p>
        </p:txBody>
      </p:sp>
      <p:sp>
        <p:nvSpPr>
          <p:cNvPr id="17"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2" name="Espace réservé de la date 1"/>
          <p:cNvSpPr>
            <a:spLocks noGrp="1"/>
          </p:cNvSpPr>
          <p:nvPr>
            <p:ph type="dt" sz="half" idx="16"/>
          </p:nvPr>
        </p:nvSpPr>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17"/>
          </p:nvPr>
        </p:nvSpPr>
        <p:spPr/>
        <p:txBody>
          <a:bodyPr/>
          <a:lstStyle>
            <a:lvl1pPr>
              <a:defRPr>
                <a:solidFill>
                  <a:schemeClr val="bg1"/>
                </a:solidFill>
              </a:defRPr>
            </a:lvl1pPr>
          </a:lstStyle>
          <a:p>
            <a:pPr>
              <a:defRPr/>
            </a:pPr>
            <a:r>
              <a:rPr lang="fr-FR"/>
              <a:t>© SQLI Enterprise – SQLI GROUP | 2015 </a:t>
            </a:r>
          </a:p>
        </p:txBody>
      </p:sp>
      <p:sp>
        <p:nvSpPr>
          <p:cNvPr id="6" name="Espace réservé du numéro de diapositive 5"/>
          <p:cNvSpPr>
            <a:spLocks noGrp="1"/>
          </p:cNvSpPr>
          <p:nvPr>
            <p:ph type="sldNum" sz="quarter" idx="18"/>
          </p:nvPr>
        </p:nvSpPr>
        <p:spPr/>
        <p:txBody>
          <a:bodyPr/>
          <a:lstStyle>
            <a:lvl1pPr>
              <a:defRPr>
                <a:solidFill>
                  <a:schemeClr val="bg1"/>
                </a:solidFill>
              </a:defRPr>
            </a:lvl1pPr>
          </a:lstStyle>
          <a:p>
            <a:fld id="{F1F5C55A-AAC4-4FAB-A004-0267178C4D8A}" type="slidenum">
              <a:rPr lang="fr-FR" smtClean="0"/>
              <a:pPr/>
              <a:t>‹N°›</a:t>
            </a:fld>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orizontale">
    <p:spTree>
      <p:nvGrpSpPr>
        <p:cNvPr id="1" name=""/>
        <p:cNvGrpSpPr/>
        <p:nvPr/>
      </p:nvGrpSpPr>
      <p:grpSpPr>
        <a:xfrm>
          <a:off x="0" y="0"/>
          <a:ext cx="0" cy="0"/>
          <a:chOff x="0" y="0"/>
          <a:chExt cx="0" cy="0"/>
        </a:xfrm>
      </p:grpSpPr>
      <p:pic>
        <p:nvPicPr>
          <p:cNvPr id="17" name="Image 16"/>
          <p:cNvPicPr>
            <a:picLocks/>
          </p:cNvPicPr>
          <p:nvPr userDrawn="1"/>
        </p:nvPicPr>
        <p:blipFill rotWithShape="1">
          <a:blip r:embed="rId2">
            <a:extLst>
              <a:ext uri="{28A0092B-C50C-407E-A947-70E740481C1C}">
                <a14:useLocalDpi xmlns:a14="http://schemas.microsoft.com/office/drawing/2010/main" val="0"/>
              </a:ext>
            </a:extLst>
          </a:blip>
          <a:srcRect b="50957"/>
          <a:stretch/>
        </p:blipFill>
        <p:spPr>
          <a:xfrm>
            <a:off x="0" y="0"/>
            <a:ext cx="9144000" cy="2824860"/>
          </a:xfrm>
          <a:prstGeom prst="rect">
            <a:avLst/>
          </a:prstGeom>
        </p:spPr>
      </p:pic>
      <p:sp>
        <p:nvSpPr>
          <p:cNvPr id="22" name="Triangle isocèle 10"/>
          <p:cNvSpPr/>
          <p:nvPr userDrawn="1"/>
        </p:nvSpPr>
        <p:spPr>
          <a:xfrm rot="10800000">
            <a:off x="4124325" y="-1945"/>
            <a:ext cx="902494" cy="516997"/>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095375"/>
              <a:gd name="connsiteY0" fmla="*/ 740833 h 740833"/>
              <a:gd name="connsiteX1" fmla="*/ 647700 w 1095375"/>
              <a:gd name="connsiteY1" fmla="*/ 0 h 740833"/>
              <a:gd name="connsiteX2" fmla="*/ 1095375 w 1095375"/>
              <a:gd name="connsiteY2" fmla="*/ 512233 h 740833"/>
              <a:gd name="connsiteX3" fmla="*/ 0 w 1095375"/>
              <a:gd name="connsiteY3" fmla="*/ 740833 h 740833"/>
              <a:gd name="connsiteX0" fmla="*/ 0 w 902494"/>
              <a:gd name="connsiteY0" fmla="*/ 519376 h 519376"/>
              <a:gd name="connsiteX1" fmla="*/ 454819 w 902494"/>
              <a:gd name="connsiteY1" fmla="*/ 0 h 519376"/>
              <a:gd name="connsiteX2" fmla="*/ 902494 w 902494"/>
              <a:gd name="connsiteY2" fmla="*/ 512233 h 519376"/>
              <a:gd name="connsiteX3" fmla="*/ 0 w 902494"/>
              <a:gd name="connsiteY3" fmla="*/ 519376 h 519376"/>
              <a:gd name="connsiteX0" fmla="*/ 0 w 902494"/>
              <a:gd name="connsiteY0" fmla="*/ 519376 h 519376"/>
              <a:gd name="connsiteX1" fmla="*/ 454819 w 902494"/>
              <a:gd name="connsiteY1" fmla="*/ 0 h 519376"/>
              <a:gd name="connsiteX2" fmla="*/ 902494 w 902494"/>
              <a:gd name="connsiteY2" fmla="*/ 514615 h 519376"/>
              <a:gd name="connsiteX3" fmla="*/ 0 w 902494"/>
              <a:gd name="connsiteY3" fmla="*/ 519376 h 519376"/>
              <a:gd name="connsiteX0" fmla="*/ 0 w 902494"/>
              <a:gd name="connsiteY0" fmla="*/ 516994 h 516994"/>
              <a:gd name="connsiteX1" fmla="*/ 454819 w 902494"/>
              <a:gd name="connsiteY1" fmla="*/ 0 h 516994"/>
              <a:gd name="connsiteX2" fmla="*/ 902494 w 902494"/>
              <a:gd name="connsiteY2" fmla="*/ 514615 h 516994"/>
              <a:gd name="connsiteX3" fmla="*/ 0 w 902494"/>
              <a:gd name="connsiteY3" fmla="*/ 516994 h 516994"/>
              <a:gd name="connsiteX0" fmla="*/ 0 w 902494"/>
              <a:gd name="connsiteY0" fmla="*/ 516994 h 516997"/>
              <a:gd name="connsiteX1" fmla="*/ 454819 w 902494"/>
              <a:gd name="connsiteY1" fmla="*/ 0 h 516997"/>
              <a:gd name="connsiteX2" fmla="*/ 902494 w 902494"/>
              <a:gd name="connsiteY2" fmla="*/ 516997 h 516997"/>
              <a:gd name="connsiteX3" fmla="*/ 0 w 902494"/>
              <a:gd name="connsiteY3" fmla="*/ 516994 h 516997"/>
            </a:gdLst>
            <a:ahLst/>
            <a:cxnLst>
              <a:cxn ang="0">
                <a:pos x="connsiteX0" y="connsiteY0"/>
              </a:cxn>
              <a:cxn ang="0">
                <a:pos x="connsiteX1" y="connsiteY1"/>
              </a:cxn>
              <a:cxn ang="0">
                <a:pos x="connsiteX2" y="connsiteY2"/>
              </a:cxn>
              <a:cxn ang="0">
                <a:pos x="connsiteX3" y="connsiteY3"/>
              </a:cxn>
            </a:cxnLst>
            <a:rect l="l" t="t" r="r" b="b"/>
            <a:pathLst>
              <a:path w="902494" h="516997">
                <a:moveTo>
                  <a:pt x="0" y="516994"/>
                </a:moveTo>
                <a:lnTo>
                  <a:pt x="454819" y="0"/>
                </a:lnTo>
                <a:lnTo>
                  <a:pt x="902494" y="516997"/>
                </a:lnTo>
                <a:lnTo>
                  <a:pt x="0" y="5169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pic>
        <p:nvPicPr>
          <p:cNvPr id="18" name="Image 17"/>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4" name="Espace réservé du texte 8"/>
          <p:cNvSpPr>
            <a:spLocks noGrp="1"/>
          </p:cNvSpPr>
          <p:nvPr>
            <p:ph type="body" sz="quarter" idx="13" hasCustomPrompt="1"/>
          </p:nvPr>
        </p:nvSpPr>
        <p:spPr>
          <a:xfrm>
            <a:off x="18" y="2095005"/>
            <a:ext cx="9143005" cy="630942"/>
          </a:xfrm>
          <a:prstGeom prst="rect">
            <a:avLst/>
          </a:prstGeom>
        </p:spPr>
        <p:txBody>
          <a:bodyPr tIns="0" bIns="0" anchor="ctr" anchorCtr="0">
            <a:normAutofit/>
          </a:bodyPr>
          <a:lstStyle>
            <a:lvl1pPr marL="0" indent="0" algn="ctr">
              <a:spcBef>
                <a:spcPts val="0"/>
              </a:spcBef>
              <a:buNone/>
              <a:defRPr lang="fr-FR" sz="3400" b="0" kern="1200" cap="all" noProof="0" dirty="0" smtClean="0">
                <a:solidFill>
                  <a:srgbClr val="FFFFFF"/>
                </a:solidFill>
                <a:latin typeface="+mn-lt"/>
                <a:ea typeface="+mn-ea"/>
                <a:cs typeface="Arial Narrow" panose="020B0606020202030204" pitchFamily="34" charset="0"/>
              </a:defRPr>
            </a:lvl1pPr>
          </a:lstStyle>
          <a:p>
            <a:pPr lvl="0"/>
            <a:r>
              <a:rPr lang="fr-FR" noProof="0" dirty="0"/>
              <a:t>Cliquez pour ajouter un sous-titre</a:t>
            </a:r>
          </a:p>
        </p:txBody>
      </p:sp>
      <p:sp>
        <p:nvSpPr>
          <p:cNvPr id="15" name="Espace réservé du titre 1"/>
          <p:cNvSpPr>
            <a:spLocks noGrp="1"/>
          </p:cNvSpPr>
          <p:nvPr>
            <p:ph type="title" hasCustomPrompt="1"/>
          </p:nvPr>
        </p:nvSpPr>
        <p:spPr>
          <a:xfrm>
            <a:off x="0" y="968449"/>
            <a:ext cx="9144000" cy="1384995"/>
          </a:xfrm>
          <a:prstGeom prst="rect">
            <a:avLst/>
          </a:prstGeom>
        </p:spPr>
        <p:txBody>
          <a:bodyPr vert="horz" lIns="91440" tIns="0" rIns="91440" bIns="0" rtlCol="0" anchor="ctr">
            <a:normAutofit/>
          </a:bodyPr>
          <a:lstStyle>
            <a:lvl1pPr algn="ctr">
              <a:defRPr lang="fr-FR" sz="5400" kern="1200" cap="all" dirty="0">
                <a:solidFill>
                  <a:schemeClr val="tx2">
                    <a:lumMod val="40000"/>
                    <a:lumOff val="60000"/>
                  </a:schemeClr>
                </a:solidFill>
                <a:latin typeface="+mj-lt"/>
                <a:ea typeface="+mn-ea"/>
                <a:cs typeface="Arial Narrow" panose="020B0606020202030204" pitchFamily="34" charset="0"/>
              </a:defRPr>
            </a:lvl1pPr>
          </a:lstStyle>
          <a:p>
            <a:r>
              <a:rPr lang="fr-FR" dirty="0"/>
              <a:t>Cliquez ici pour Le titre</a:t>
            </a:r>
          </a:p>
        </p:txBody>
      </p:sp>
      <p:sp>
        <p:nvSpPr>
          <p:cNvPr id="16" name="Espace réservé du texte 8"/>
          <p:cNvSpPr>
            <a:spLocks noGrp="1"/>
          </p:cNvSpPr>
          <p:nvPr>
            <p:ph type="body" sz="quarter" idx="14" hasCustomPrompt="1"/>
          </p:nvPr>
        </p:nvSpPr>
        <p:spPr>
          <a:xfrm>
            <a:off x="1" y="2857500"/>
            <a:ext cx="9144000" cy="504056"/>
          </a:xfrm>
          <a:prstGeom prst="rect">
            <a:avLst/>
          </a:prstGeom>
        </p:spPr>
        <p:txBody>
          <a:bodyPr tIns="0" bIns="0" anchor="ctr" anchorCtr="0">
            <a:normAutofit/>
          </a:bodyPr>
          <a:lstStyle>
            <a:lvl1pPr algn="ctr">
              <a:buNone/>
              <a:defRPr lang="fr-FR" sz="2400" kern="1200" cap="all" baseline="0" noProof="0" dirty="0" smtClean="0">
                <a:solidFill>
                  <a:srgbClr val="000000"/>
                </a:solidFill>
                <a:latin typeface="+mn-lt"/>
                <a:ea typeface="+mn-ea"/>
                <a:cs typeface="Arial Narrow" panose="020B0606020202030204" pitchFamily="34" charset="0"/>
              </a:defRPr>
            </a:lvl1pPr>
          </a:lstStyle>
          <a:p>
            <a:pPr lvl="0"/>
            <a:r>
              <a:rPr lang="fr-FR" noProof="0" dirty="0"/>
              <a:t>Cliquez pour ajouter un TEXTE</a:t>
            </a:r>
          </a:p>
        </p:txBody>
      </p:sp>
      <p:sp>
        <p:nvSpPr>
          <p:cNvPr id="4" name="Espace réservé de la date 3"/>
          <p:cNvSpPr>
            <a:spLocks noGrp="1"/>
          </p:cNvSpPr>
          <p:nvPr>
            <p:ph type="dt" sz="half" idx="15"/>
          </p:nvPr>
        </p:nvSpPr>
        <p:spPr/>
        <p:txBody>
          <a:bodyPr/>
          <a:lstStyle/>
          <a:p>
            <a:r>
              <a:rPr lang="fr-FR"/>
              <a:t>&lt;Version&gt; - &lt;Date&gt;</a:t>
            </a:r>
            <a:endParaRPr lang="fr-FR" dirty="0"/>
          </a:p>
        </p:txBody>
      </p:sp>
      <p:sp>
        <p:nvSpPr>
          <p:cNvPr id="5" name="Espace réservé du pied de page 4"/>
          <p:cNvSpPr>
            <a:spLocks noGrp="1"/>
          </p:cNvSpPr>
          <p:nvPr>
            <p:ph type="ftr" sz="quarter" idx="16"/>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7"/>
          </p:nvPr>
        </p:nvSpPr>
        <p:spPr/>
        <p:txBody>
          <a:bodyPr/>
          <a:lstStyle/>
          <a:p>
            <a:fld id="{F1F5C55A-AAC4-4FAB-A004-0267178C4D8A}" type="slidenum">
              <a:rPr lang="fr-FR" smtClean="0"/>
              <a:pPr/>
              <a:t>‹N°›</a:t>
            </a:fld>
            <a:endParaRPr lang="fr-FR" dirty="0"/>
          </a:p>
        </p:txBody>
      </p:sp>
      <p:grpSp>
        <p:nvGrpSpPr>
          <p:cNvPr id="21" name="Grouper 20"/>
          <p:cNvGrpSpPr>
            <a:grpSpLocks noChangeAspect="1"/>
          </p:cNvGrpSpPr>
          <p:nvPr userDrawn="1"/>
        </p:nvGrpSpPr>
        <p:grpSpPr>
          <a:xfrm rot="10800000">
            <a:off x="9023843" y="5450710"/>
            <a:ext cx="124798" cy="252000"/>
            <a:chOff x="6804248" y="3865732"/>
            <a:chExt cx="426170" cy="860543"/>
          </a:xfrm>
        </p:grpSpPr>
        <p:pic>
          <p:nvPicPr>
            <p:cNvPr id="24" name="Image 23"/>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5" name="Image 24"/>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6" name="Image 25"/>
            <p:cNvPicPr>
              <a:picLocks noChangeAspect="1"/>
            </p:cNvPicPr>
            <p:nvPr userDrawn="1"/>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981836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versale 1">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3" name="Forme libre 2"/>
          <p:cNvSpPr/>
          <p:nvPr userDrawn="1"/>
        </p:nvSpPr>
        <p:spPr>
          <a:xfrm>
            <a:off x="3025913" y="-900"/>
            <a:ext cx="6118087" cy="5716800"/>
          </a:xfrm>
          <a:custGeom>
            <a:avLst/>
            <a:gdLst>
              <a:gd name="connsiteX0" fmla="*/ 0 w 6118087"/>
              <a:gd name="connsiteY0" fmla="*/ 0 h 5753652"/>
              <a:gd name="connsiteX1" fmla="*/ 6118087 w 6118087"/>
              <a:gd name="connsiteY1" fmla="*/ 0 h 5753652"/>
              <a:gd name="connsiteX2" fmla="*/ 6118087 w 6118087"/>
              <a:gd name="connsiteY2" fmla="*/ 5753652 h 5753652"/>
              <a:gd name="connsiteX3" fmla="*/ 2628348 w 6118087"/>
              <a:gd name="connsiteY3" fmla="*/ 5742609 h 5753652"/>
              <a:gd name="connsiteX4" fmla="*/ 0 w 6118087"/>
              <a:gd name="connsiteY4" fmla="*/ 0 h 5753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8087" h="5753652">
                <a:moveTo>
                  <a:pt x="0" y="0"/>
                </a:moveTo>
                <a:lnTo>
                  <a:pt x="6118087" y="0"/>
                </a:lnTo>
                <a:lnTo>
                  <a:pt x="6118087" y="5753652"/>
                </a:lnTo>
                <a:lnTo>
                  <a:pt x="2628348" y="5742609"/>
                </a:lnTo>
                <a:lnTo>
                  <a:pt x="0" y="0"/>
                </a:lnTo>
                <a:close/>
              </a:path>
            </a:pathLst>
          </a:custGeom>
          <a:gradFill flip="none" rotWithShape="1">
            <a:gsLst>
              <a:gs pos="0">
                <a:schemeClr val="bg1">
                  <a:alpha val="40000"/>
                </a:schemeClr>
              </a:gs>
              <a:gs pos="100000">
                <a:schemeClr val="bg1">
                  <a:alpha val="4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6" name="Image 5"/>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cxnSp>
        <p:nvCxnSpPr>
          <p:cNvPr id="18" name="Connecteur droit 17"/>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7" hasCustomPrompt="1"/>
          </p:nvPr>
        </p:nvSpPr>
        <p:spPr>
          <a:xfrm>
            <a:off x="306000" y="1313043"/>
            <a:ext cx="8532000" cy="3816424"/>
          </a:xfrm>
        </p:spPr>
        <p:txBody>
          <a:bodyPr/>
          <a:lstStyle>
            <a:lvl1pPr>
              <a:buClr>
                <a:schemeClr val="bg1"/>
              </a:buClr>
              <a:defRPr>
                <a:solidFill>
                  <a:schemeClr val="bg1"/>
                </a:solidFill>
              </a:defRPr>
            </a:lvl1pPr>
            <a:lvl2pPr marL="252000" indent="-252000">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8" name="Titre 7"/>
          <p:cNvSpPr>
            <a:spLocks noGrp="1"/>
          </p:cNvSpPr>
          <p:nvPr>
            <p:ph type="title" hasCustomPrompt="1"/>
          </p:nvPr>
        </p:nvSpPr>
        <p:spPr/>
        <p:txBody>
          <a:bodyPr/>
          <a:lstStyle>
            <a:lvl1pPr>
              <a:defRPr>
                <a:solidFill>
                  <a:schemeClr val="bg1"/>
                </a:solidFill>
              </a:defRPr>
            </a:lvl1pPr>
          </a:lstStyle>
          <a:p>
            <a:r>
              <a:rPr lang="fr-FR" dirty="0"/>
              <a:t>Cliquez pour ajouter un titre</a:t>
            </a:r>
          </a:p>
        </p:txBody>
      </p:sp>
      <p:sp>
        <p:nvSpPr>
          <p:cNvPr id="1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bg1"/>
                </a:solidFill>
                <a:latin typeface="+mn-lt"/>
              </a:defRPr>
            </a:lvl1pPr>
          </a:lstStyle>
          <a:p>
            <a:pPr lvl="0"/>
            <a:r>
              <a:rPr lang="fr-FR" dirty="0"/>
              <a:t>Cliquez pour ajouter un sous-titre</a:t>
            </a:r>
          </a:p>
        </p:txBody>
      </p:sp>
      <p:sp>
        <p:nvSpPr>
          <p:cNvPr id="7" name="Espace réservé de la date 6"/>
          <p:cNvSpPr>
            <a:spLocks noGrp="1"/>
          </p:cNvSpPr>
          <p:nvPr>
            <p:ph type="dt" sz="half" idx="18"/>
          </p:nvPr>
        </p:nvSpPr>
        <p:spPr/>
        <p:txBody>
          <a:bodyPr/>
          <a:lstStyle>
            <a:lvl1pPr>
              <a:defRPr>
                <a:solidFill>
                  <a:schemeClr val="bg1"/>
                </a:solidFill>
              </a:defRPr>
            </a:lvl1pPr>
          </a:lstStyle>
          <a:p>
            <a:r>
              <a:rPr lang="fr-FR"/>
              <a:t>&lt;Version&gt; - &lt;Date&gt;</a:t>
            </a:r>
            <a:endParaRPr lang="fr-FR" dirty="0"/>
          </a:p>
        </p:txBody>
      </p:sp>
      <p:sp>
        <p:nvSpPr>
          <p:cNvPr id="9" name="Espace réservé du pied de page 8"/>
          <p:cNvSpPr>
            <a:spLocks noGrp="1"/>
          </p:cNvSpPr>
          <p:nvPr>
            <p:ph type="ftr" sz="quarter" idx="19"/>
          </p:nvPr>
        </p:nvSpPr>
        <p:spPr/>
        <p:txBody>
          <a:bodyPr/>
          <a:lstStyle>
            <a:lvl1pPr>
              <a:defRPr>
                <a:solidFill>
                  <a:schemeClr val="bg1"/>
                </a:solidFill>
              </a:defRPr>
            </a:lvl1pPr>
          </a:lstStyle>
          <a:p>
            <a:pPr>
              <a:defRPr/>
            </a:pPr>
            <a:r>
              <a:rPr lang="fr-FR"/>
              <a:t>© SQLI Enterprise – SQLI GROUP | 2015 </a:t>
            </a:r>
          </a:p>
        </p:txBody>
      </p:sp>
      <p:sp>
        <p:nvSpPr>
          <p:cNvPr id="10" name="Espace réservé du numéro de diapositive 9"/>
          <p:cNvSpPr>
            <a:spLocks noGrp="1"/>
          </p:cNvSpPr>
          <p:nvPr>
            <p:ph type="sldNum" sz="quarter" idx="20"/>
          </p:nvPr>
        </p:nvSpPr>
        <p:spPr/>
        <p:txBody>
          <a:bodyPr/>
          <a:lstStyle>
            <a:lvl1pPr>
              <a:defRPr>
                <a:solidFill>
                  <a:schemeClr val="bg1"/>
                </a:solidFill>
              </a:defRPr>
            </a:lvl1pPr>
          </a:lstStyle>
          <a:p>
            <a:fld id="{F1F5C55A-AAC4-4FAB-A004-0267178C4D8A}" type="slidenum">
              <a:rPr lang="fr-FR" smtClean="0"/>
              <a:pPr/>
              <a:t>‹N°›</a:t>
            </a:fld>
            <a:endParaRPr lang="fr-FR" dirty="0"/>
          </a:p>
        </p:txBody>
      </p:sp>
    </p:spTree>
    <p:extLst>
      <p:ext uri="{BB962C8B-B14F-4D97-AF65-F5344CB8AC3E}">
        <p14:creationId xmlns:p14="http://schemas.microsoft.com/office/powerpoint/2010/main" val="71323098"/>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versale 3">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alphaModFix amt="52000"/>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8" name="Forme libre 17"/>
          <p:cNvSpPr/>
          <p:nvPr userDrawn="1"/>
        </p:nvSpPr>
        <p:spPr>
          <a:xfrm flipH="1">
            <a:off x="2944167" y="-1572"/>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1"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3815088776"/>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a:spLocks noGrp="1"/>
          </p:cNvSpPr>
          <p:nvPr>
            <p:ph idx="16" hasCustomPrompt="1"/>
          </p:nvPr>
        </p:nvSpPr>
        <p:spPr>
          <a:xfrm>
            <a:off x="306000" y="1316376"/>
            <a:ext cx="8532000" cy="3816424"/>
          </a:xfrm>
        </p:spPr>
        <p:txBody>
          <a:bodyPr/>
          <a:lstStyle>
            <a:lvl1pPr marL="252000" indent="-252000">
              <a:defRPr sz="1800" baseline="0"/>
            </a:lvl1pPr>
            <a:lvl2pPr marL="252000" indent="-252000">
              <a:defRPr sz="1800"/>
            </a:lvl2pPr>
            <a:lvl4pPr>
              <a:defRPr sz="1600"/>
            </a:lvl4pPr>
            <a:lvl5pPr>
              <a:defRPr sz="1600" baseline="0"/>
            </a:lvl5pPr>
            <a:lvl6pPr marL="1792288" indent="-360363">
              <a:defRPr sz="1600"/>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5"/>
            <a:r>
              <a:rPr lang="fr-FR" dirty="0"/>
              <a:t>Sixième</a:t>
            </a:r>
          </a:p>
        </p:txBody>
      </p: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6" name="Espace réservé de la date 5"/>
          <p:cNvSpPr>
            <a:spLocks noGrp="1"/>
          </p:cNvSpPr>
          <p:nvPr>
            <p:ph type="dt" sz="half" idx="17"/>
          </p:nvPr>
        </p:nvSpPr>
        <p:spPr/>
        <p:txBody>
          <a:bodyPr/>
          <a:lstStyle/>
          <a:p>
            <a:r>
              <a:rPr lang="fr-FR"/>
              <a:t>&lt;Version&gt; - &lt;Date&gt;</a:t>
            </a:r>
            <a:endParaRPr lang="fr-FR" dirty="0"/>
          </a:p>
        </p:txBody>
      </p:sp>
      <p:sp>
        <p:nvSpPr>
          <p:cNvPr id="16" name="Espace réservé du pied de page 15"/>
          <p:cNvSpPr>
            <a:spLocks noGrp="1"/>
          </p:cNvSpPr>
          <p:nvPr>
            <p:ph type="ftr" sz="quarter" idx="18"/>
          </p:nvPr>
        </p:nvSpPr>
        <p:spPr/>
        <p:txBody>
          <a:bodyPr/>
          <a:lstStyle/>
          <a:p>
            <a:pPr>
              <a:defRPr/>
            </a:pPr>
            <a:r>
              <a:rPr lang="fr-FR"/>
              <a:t>© SQLI Enterprise – SQLI GROUP | 2015 </a:t>
            </a:r>
          </a:p>
        </p:txBody>
      </p:sp>
      <p:sp>
        <p:nvSpPr>
          <p:cNvPr id="17" name="Espace réservé du numéro de diapositive 16"/>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3" name="Grouper 9"/>
          <p:cNvGrpSpPr>
            <a:grpSpLocks noChangeAspect="1"/>
          </p:cNvGrpSpPr>
          <p:nvPr userDrawn="1"/>
        </p:nvGrpSpPr>
        <p:grpSpPr>
          <a:xfrm rot="10800000">
            <a:off x="9023843" y="5450710"/>
            <a:ext cx="124798" cy="252000"/>
            <a:chOff x="6804248" y="3865732"/>
            <a:chExt cx="426170" cy="860543"/>
          </a:xfrm>
        </p:grpSpPr>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versale 4">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8" name="Forme libre 17"/>
          <p:cNvSpPr/>
          <p:nvPr userDrawn="1"/>
        </p:nvSpPr>
        <p:spPr>
          <a:xfrm flipH="1">
            <a:off x="2944167" y="-1572"/>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2"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4220844673"/>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versale 5">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9" name="Forme libre 18"/>
          <p:cNvSpPr/>
          <p:nvPr userDrawn="1"/>
        </p:nvSpPr>
        <p:spPr>
          <a:xfrm>
            <a:off x="0" y="-1235"/>
            <a:ext cx="6199833" cy="5717471"/>
          </a:xfrm>
          <a:custGeom>
            <a:avLst/>
            <a:gdLst>
              <a:gd name="connsiteX0" fmla="*/ 6403625 w 6435912"/>
              <a:gd name="connsiteY0" fmla="*/ 96864 h 5854915"/>
              <a:gd name="connsiteX1" fmla="*/ 4886127 w 6435912"/>
              <a:gd name="connsiteY1" fmla="*/ 5854915 h 5854915"/>
              <a:gd name="connsiteX2" fmla="*/ 32287 w 6435912"/>
              <a:gd name="connsiteY2" fmla="*/ 5844152 h 5854915"/>
              <a:gd name="connsiteX3" fmla="*/ 0 w 6435912"/>
              <a:gd name="connsiteY3" fmla="*/ 0 h 5854915"/>
              <a:gd name="connsiteX4" fmla="*/ 6435912 w 6435912"/>
              <a:gd name="connsiteY4" fmla="*/ 21525 h 5854915"/>
              <a:gd name="connsiteX0" fmla="*/ 6403625 w 6435912"/>
              <a:gd name="connsiteY0" fmla="*/ 96864 h 5854915"/>
              <a:gd name="connsiteX1" fmla="*/ 4886127 w 6435912"/>
              <a:gd name="connsiteY1" fmla="*/ 5854915 h 5854915"/>
              <a:gd name="connsiteX2" fmla="*/ 2590 w 6435912"/>
              <a:gd name="connsiteY2" fmla="*/ 5853907 h 5854915"/>
              <a:gd name="connsiteX3" fmla="*/ 0 w 6435912"/>
              <a:gd name="connsiteY3" fmla="*/ 0 h 5854915"/>
              <a:gd name="connsiteX4" fmla="*/ 6435912 w 6435912"/>
              <a:gd name="connsiteY4" fmla="*/ 21525 h 5854915"/>
              <a:gd name="connsiteX0" fmla="*/ 6403625 w 6443337"/>
              <a:gd name="connsiteY0" fmla="*/ 96864 h 5854915"/>
              <a:gd name="connsiteX1" fmla="*/ 4886127 w 6443337"/>
              <a:gd name="connsiteY1" fmla="*/ 5854915 h 5854915"/>
              <a:gd name="connsiteX2" fmla="*/ 2590 w 6443337"/>
              <a:gd name="connsiteY2" fmla="*/ 5853907 h 5854915"/>
              <a:gd name="connsiteX3" fmla="*/ 0 w 6443337"/>
              <a:gd name="connsiteY3" fmla="*/ 0 h 5854915"/>
              <a:gd name="connsiteX4" fmla="*/ 6443337 w 6443337"/>
              <a:gd name="connsiteY4" fmla="*/ 2015 h 5854915"/>
              <a:gd name="connsiteX0" fmla="*/ 6443222 w 6443337"/>
              <a:gd name="connsiteY0" fmla="*/ 0 h 5855602"/>
              <a:gd name="connsiteX1" fmla="*/ 4886127 w 6443337"/>
              <a:gd name="connsiteY1" fmla="*/ 5855602 h 5855602"/>
              <a:gd name="connsiteX2" fmla="*/ 2590 w 6443337"/>
              <a:gd name="connsiteY2" fmla="*/ 5854594 h 5855602"/>
              <a:gd name="connsiteX3" fmla="*/ 0 w 6443337"/>
              <a:gd name="connsiteY3" fmla="*/ 687 h 5855602"/>
              <a:gd name="connsiteX4" fmla="*/ 6443337 w 6443337"/>
              <a:gd name="connsiteY4" fmla="*/ 2702 h 5855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3337" h="5855602">
                <a:moveTo>
                  <a:pt x="6443222" y="0"/>
                </a:moveTo>
                <a:lnTo>
                  <a:pt x="4886127" y="5855602"/>
                </a:lnTo>
                <a:lnTo>
                  <a:pt x="2590" y="5854594"/>
                </a:lnTo>
                <a:cubicBezTo>
                  <a:pt x="1727" y="3903292"/>
                  <a:pt x="863" y="1951989"/>
                  <a:pt x="0" y="687"/>
                </a:cubicBezTo>
                <a:lnTo>
                  <a:pt x="6443337" y="2702"/>
                </a:lnTo>
              </a:path>
            </a:pathLst>
          </a:custGeom>
          <a:gradFill flip="none" rotWithShape="1">
            <a:gsLst>
              <a:gs pos="0">
                <a:schemeClr val="bg1">
                  <a:alpha val="8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solidFill>
                <a:schemeClr val="lt1"/>
              </a:solidFill>
            </a:endParaRPr>
          </a:p>
        </p:txBody>
      </p:sp>
      <p:sp>
        <p:nvSpPr>
          <p:cNvPr id="9"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10"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re 2"/>
          <p:cNvSpPr>
            <a:spLocks noGrp="1"/>
          </p:cNvSpPr>
          <p:nvPr>
            <p:ph type="title" hasCustomPrompt="1"/>
          </p:nvPr>
        </p:nvSpPr>
        <p:spPr/>
        <p:txBody>
          <a:bodyPr/>
          <a:lstStyle/>
          <a:p>
            <a:r>
              <a:rPr lang="fr-FR" dirty="0"/>
              <a:t>Cliquez pour ajouter un titre</a:t>
            </a:r>
          </a:p>
        </p:txBody>
      </p:sp>
      <p:sp>
        <p:nvSpPr>
          <p:cNvPr id="20"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5" name="Espace réservé de la date 4"/>
          <p:cNvSpPr>
            <a:spLocks noGrp="1"/>
          </p:cNvSpPr>
          <p:nvPr>
            <p:ph type="dt" sz="half" idx="14"/>
          </p:nvPr>
        </p:nvSpPr>
        <p:spPr/>
        <p:txBody>
          <a:bodyPr/>
          <a:lstStyle/>
          <a:p>
            <a:r>
              <a:rPr lang="fr-FR"/>
              <a:t>&lt;Version&gt; - &lt;Date&gt;</a:t>
            </a:r>
            <a:endParaRPr lang="fr-FR" dirty="0"/>
          </a:p>
        </p:txBody>
      </p:sp>
      <p:sp>
        <p:nvSpPr>
          <p:cNvPr id="6" name="Espace réservé du pied de page 5"/>
          <p:cNvSpPr>
            <a:spLocks noGrp="1"/>
          </p:cNvSpPr>
          <p:nvPr>
            <p:ph type="ftr" sz="quarter" idx="15"/>
          </p:nvPr>
        </p:nvSpPr>
        <p:spPr/>
        <p:txBody>
          <a:bodyPr/>
          <a:lstStyle/>
          <a:p>
            <a:pPr>
              <a:defRPr/>
            </a:pPr>
            <a:r>
              <a:rPr lang="fr-FR"/>
              <a:t>© SQLI Enterprise – SQLI GROUP | 2015 </a:t>
            </a:r>
          </a:p>
        </p:txBody>
      </p:sp>
      <p:sp>
        <p:nvSpPr>
          <p:cNvPr id="7" name="Espace réservé du numéro de diapositive 6"/>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6" name="Grouper 9"/>
          <p:cNvGrpSpPr>
            <a:grpSpLocks noChangeAspect="1"/>
          </p:cNvGrpSpPr>
          <p:nvPr userDrawn="1"/>
        </p:nvGrpSpPr>
        <p:grpSpPr>
          <a:xfrm rot="10800000">
            <a:off x="9023843" y="5450710"/>
            <a:ext cx="124798" cy="252000"/>
            <a:chOff x="6804248" y="3865732"/>
            <a:chExt cx="426170" cy="860543"/>
          </a:xfrm>
        </p:grpSpPr>
        <p:pic>
          <p:nvPicPr>
            <p:cNvPr id="23" name="Image 22"/>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5" name="Image 24"/>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790872527"/>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nne gauche">
    <p:spTree>
      <p:nvGrpSpPr>
        <p:cNvPr id="1" name=""/>
        <p:cNvGrpSpPr/>
        <p:nvPr/>
      </p:nvGrpSpPr>
      <p:grpSpPr>
        <a:xfrm>
          <a:off x="0" y="0"/>
          <a:ext cx="0" cy="0"/>
          <a:chOff x="0" y="0"/>
          <a:chExt cx="0" cy="0"/>
        </a:xfrm>
      </p:grpSpPr>
      <p:pic>
        <p:nvPicPr>
          <p:cNvPr id="25" name="Image 24"/>
          <p:cNvPicPr preferRelativeResize="0">
            <a:picLocks/>
          </p:cNvPicPr>
          <p:nvPr userDrawn="1"/>
        </p:nvPicPr>
        <p:blipFill rotWithShape="1">
          <a:blip r:embed="rId2">
            <a:extLst>
              <a:ext uri="{28A0092B-C50C-407E-A947-70E740481C1C}">
                <a14:useLocalDpi xmlns:a14="http://schemas.microsoft.com/office/drawing/2010/main" val="0"/>
              </a:ext>
            </a:extLst>
          </a:blip>
          <a:srcRect r="62616"/>
          <a:stretch/>
        </p:blipFill>
        <p:spPr>
          <a:xfrm>
            <a:off x="0" y="-900"/>
            <a:ext cx="3445200" cy="5716800"/>
          </a:xfrm>
          <a:prstGeom prst="rect">
            <a:avLst/>
          </a:prstGeom>
        </p:spPr>
      </p:pic>
      <p:cxnSp>
        <p:nvCxnSpPr>
          <p:cNvPr id="12" name="Connecteur droit 11"/>
          <p:cNvCxnSpPr/>
          <p:nvPr userDrawn="1"/>
        </p:nvCxnSpPr>
        <p:spPr>
          <a:xfrm>
            <a:off x="416360" y="193204"/>
            <a:ext cx="540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306000" y="1313043"/>
            <a:ext cx="2969856" cy="3996000"/>
          </a:xfrm>
        </p:spPr>
        <p:txBody>
          <a:bodyPr/>
          <a:lstStyle>
            <a:lvl1pPr>
              <a:buClr>
                <a:schemeClr val="bg1"/>
              </a:buClr>
              <a:defRPr>
                <a:solidFill>
                  <a:schemeClr val="bg1"/>
                </a:solidFill>
              </a:defRPr>
            </a:lvl1pPr>
            <a:lvl2pPr>
              <a:defRPr sz="1600">
                <a:solidFill>
                  <a:schemeClr val="bg1"/>
                </a:solidFill>
              </a:defRPr>
            </a:lvl2pPr>
            <a:lvl3pPr>
              <a:buClr>
                <a:schemeClr val="bg1"/>
              </a:buClr>
              <a:defRPr sz="1500">
                <a:solidFill>
                  <a:schemeClr val="bg1"/>
                </a:solidFill>
              </a:defRPr>
            </a:lvl3pPr>
            <a:lvl4pPr>
              <a:defRPr sz="1400">
                <a:solidFill>
                  <a:schemeClr val="bg1"/>
                </a:solidFill>
              </a:defRPr>
            </a:lvl4pPr>
            <a:lvl5pPr>
              <a:defRPr sz="1400">
                <a:solidFill>
                  <a:schemeClr val="bg1"/>
                </a:solidFill>
              </a:defRPr>
            </a:lvl5pPr>
            <a:lvl6pPr>
              <a:defRPr sz="1400">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5" name="Espace réservé du contenu 3"/>
          <p:cNvSpPr>
            <a:spLocks noGrp="1"/>
          </p:cNvSpPr>
          <p:nvPr>
            <p:ph sz="half" idx="16" hasCustomPrompt="1"/>
          </p:nvPr>
        </p:nvSpPr>
        <p:spPr>
          <a:xfrm>
            <a:off x="3563888" y="1313043"/>
            <a:ext cx="5274112"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Titre 3"/>
          <p:cNvSpPr>
            <a:spLocks noGrp="1"/>
          </p:cNvSpPr>
          <p:nvPr>
            <p:ph type="title" hasCustomPrompt="1"/>
          </p:nvPr>
        </p:nvSpPr>
        <p:spPr>
          <a:xfrm>
            <a:off x="306000" y="240241"/>
            <a:ext cx="2969856" cy="553998"/>
          </a:xfrm>
        </p:spPr>
        <p:txBody>
          <a:bodyPr/>
          <a:lstStyle>
            <a:lvl1pPr>
              <a:defRPr>
                <a:solidFill>
                  <a:schemeClr val="bg1"/>
                </a:solidFill>
              </a:defRPr>
            </a:lvl1pPr>
          </a:lstStyle>
          <a:p>
            <a:r>
              <a:rPr lang="fr-FR" dirty="0"/>
              <a:t>Ajouter titre</a:t>
            </a:r>
          </a:p>
        </p:txBody>
      </p:sp>
      <p:sp>
        <p:nvSpPr>
          <p:cNvPr id="18" name="Espace réservé du texte 8"/>
          <p:cNvSpPr>
            <a:spLocks noGrp="1"/>
          </p:cNvSpPr>
          <p:nvPr>
            <p:ph type="body" sz="quarter" idx="13" hasCustomPrompt="1"/>
          </p:nvPr>
        </p:nvSpPr>
        <p:spPr>
          <a:xfrm>
            <a:off x="306000" y="769268"/>
            <a:ext cx="2969856" cy="461665"/>
          </a:xfrm>
        </p:spPr>
        <p:txBody>
          <a:bodyPr>
            <a:noAutofit/>
          </a:bodyPr>
          <a:lstStyle>
            <a:lvl1pPr marL="0" indent="0">
              <a:spcBef>
                <a:spcPts val="0"/>
              </a:spcBef>
              <a:buNone/>
              <a:defRPr sz="2000" b="0" cap="all" baseline="0">
                <a:solidFill>
                  <a:schemeClr val="bg1"/>
                </a:solidFill>
                <a:latin typeface="+mn-lt"/>
              </a:defRPr>
            </a:lvl1pPr>
          </a:lstStyle>
          <a:p>
            <a:pPr lvl="0"/>
            <a:r>
              <a:rPr lang="fr-FR" dirty="0"/>
              <a:t>Cliquez pour </a:t>
            </a:r>
            <a:r>
              <a:rPr lang="fr-FR" dirty="0" err="1"/>
              <a:t>ss</a:t>
            </a:r>
            <a:r>
              <a:rPr lang="fr-FR" dirty="0"/>
              <a:t>-titre</a:t>
            </a:r>
          </a:p>
        </p:txBody>
      </p:sp>
      <p:sp>
        <p:nvSpPr>
          <p:cNvPr id="5" name="Espace réservé de la date 4"/>
          <p:cNvSpPr>
            <a:spLocks noGrp="1"/>
          </p:cNvSpPr>
          <p:nvPr>
            <p:ph type="dt" sz="half" idx="17"/>
          </p:nvPr>
        </p:nvSpPr>
        <p:spPr/>
        <p:txBody>
          <a:bodyPr/>
          <a:lstStyle/>
          <a:p>
            <a:r>
              <a:rPr lang="fr-FR"/>
              <a:t>&lt;Version&gt; - &lt;Date&gt;</a:t>
            </a:r>
            <a:endParaRPr lang="fr-FR" dirty="0"/>
          </a:p>
        </p:txBody>
      </p:sp>
      <p:sp>
        <p:nvSpPr>
          <p:cNvPr id="6" name="Espace réservé du pied de page 5"/>
          <p:cNvSpPr>
            <a:spLocks noGrp="1"/>
          </p:cNvSpPr>
          <p:nvPr>
            <p:ph type="ftr" sz="quarter" idx="18"/>
          </p:nvPr>
        </p:nvSpPr>
        <p:spPr/>
        <p:txBody>
          <a:bodyPr/>
          <a:lstStyle>
            <a:lvl1pPr>
              <a:defRPr>
                <a:solidFill>
                  <a:schemeClr val="bg1"/>
                </a:solidFill>
              </a:defRPr>
            </a:lvl1pPr>
          </a:lstStyle>
          <a:p>
            <a:pPr>
              <a:defRPr/>
            </a:pPr>
            <a:r>
              <a:rPr lang="fr-FR"/>
              <a:t>© SQLI Enterprise – SQLI GROUP | 2015 </a:t>
            </a: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‹N°›</a:t>
            </a:fld>
            <a:endParaRPr lang="fr-FR" dirty="0"/>
          </a:p>
        </p:txBody>
      </p:sp>
      <p:grpSp>
        <p:nvGrpSpPr>
          <p:cNvPr id="19" name="Grouper 9"/>
          <p:cNvGrpSpPr>
            <a:grpSpLocks noChangeAspect="1"/>
          </p:cNvGrpSpPr>
          <p:nvPr userDrawn="1"/>
        </p:nvGrpSpPr>
        <p:grpSpPr>
          <a:xfrm rot="10800000">
            <a:off x="9023843" y="5450710"/>
            <a:ext cx="124798" cy="252000"/>
            <a:chOff x="6804248" y="3865732"/>
            <a:chExt cx="426170" cy="860543"/>
          </a:xfrm>
        </p:grpSpPr>
        <p:pic>
          <p:nvPicPr>
            <p:cNvPr id="20" name="Imag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1" name="Image 20"/>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4" name="Imag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763407817"/>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nne droite">
    <p:spTree>
      <p:nvGrpSpPr>
        <p:cNvPr id="1" name=""/>
        <p:cNvGrpSpPr/>
        <p:nvPr/>
      </p:nvGrpSpPr>
      <p:grpSpPr>
        <a:xfrm>
          <a:off x="0" y="0"/>
          <a:ext cx="0" cy="0"/>
          <a:chOff x="0" y="0"/>
          <a:chExt cx="0" cy="0"/>
        </a:xfrm>
      </p:grpSpPr>
      <p:pic>
        <p:nvPicPr>
          <p:cNvPr id="16" name="Image 15"/>
          <p:cNvPicPr preferRelativeResize="0">
            <a:picLocks/>
          </p:cNvPicPr>
          <p:nvPr userDrawn="1"/>
        </p:nvPicPr>
        <p:blipFill rotWithShape="1">
          <a:blip r:embed="rId2">
            <a:extLst>
              <a:ext uri="{28A0092B-C50C-407E-A947-70E740481C1C}">
                <a14:useLocalDpi xmlns:a14="http://schemas.microsoft.com/office/drawing/2010/main" val="0"/>
              </a:ext>
            </a:extLst>
          </a:blip>
          <a:srcRect r="62980"/>
          <a:stretch/>
        </p:blipFill>
        <p:spPr>
          <a:xfrm rot="10800000">
            <a:off x="5732207" y="-900"/>
            <a:ext cx="3411793" cy="5716800"/>
          </a:xfrm>
          <a:prstGeom prst="rect">
            <a:avLst/>
          </a:prstGeom>
        </p:spPr>
      </p:pic>
      <p:cxnSp>
        <p:nvCxnSpPr>
          <p:cNvPr id="12" name="Connecteur droit 11"/>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5" hasCustomPrompt="1"/>
          </p:nvPr>
        </p:nvSpPr>
        <p:spPr>
          <a:xfrm>
            <a:off x="5796000" y="1314000"/>
            <a:ext cx="3240496" cy="3996000"/>
          </a:xfrm>
        </p:spPr>
        <p:txBody>
          <a:bodyPr/>
          <a:lstStyle>
            <a:lvl1pPr>
              <a:buClr>
                <a:schemeClr val="bg1"/>
              </a:buClr>
              <a:defRPr>
                <a:solidFill>
                  <a:schemeClr val="bg1"/>
                </a:solidFill>
              </a:defRPr>
            </a:lvl1pPr>
            <a:lvl2pPr>
              <a:defRPr sz="1600">
                <a:solidFill>
                  <a:schemeClr val="bg1"/>
                </a:solidFill>
              </a:defRPr>
            </a:lvl2pPr>
            <a:lvl3pPr>
              <a:buClr>
                <a:schemeClr val="bg1"/>
              </a:buClr>
              <a:defRPr sz="1500">
                <a:solidFill>
                  <a:schemeClr val="bg1"/>
                </a:solidFill>
              </a:defRPr>
            </a:lvl3pPr>
            <a:lvl4pPr>
              <a:defRPr sz="1400">
                <a:solidFill>
                  <a:schemeClr val="bg1"/>
                </a:solidFill>
              </a:defRPr>
            </a:lvl4pPr>
            <a:lvl5pPr>
              <a:defRPr sz="1400">
                <a:solidFill>
                  <a:schemeClr val="bg1"/>
                </a:solidFill>
              </a:defRPr>
            </a:lvl5pPr>
            <a:lvl6pPr>
              <a:defRPr sz="1400">
                <a:solidFill>
                  <a:schemeClr val="bg1"/>
                </a:solidFill>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5" name="Espace réservé du contenu 3"/>
          <p:cNvSpPr>
            <a:spLocks noGrp="1"/>
          </p:cNvSpPr>
          <p:nvPr>
            <p:ph sz="half" idx="16" hasCustomPrompt="1"/>
          </p:nvPr>
        </p:nvSpPr>
        <p:spPr>
          <a:xfrm>
            <a:off x="306000" y="1314000"/>
            <a:ext cx="5274112"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8" name="Espace réservé du texte 8"/>
          <p:cNvSpPr>
            <a:spLocks noGrp="1"/>
          </p:cNvSpPr>
          <p:nvPr>
            <p:ph type="body" sz="quarter" idx="13" hasCustomPrompt="1"/>
          </p:nvPr>
        </p:nvSpPr>
        <p:spPr>
          <a:xfrm>
            <a:off x="306000" y="769268"/>
            <a:ext cx="5274000" cy="461665"/>
          </a:xfrm>
        </p:spPr>
        <p:txBody>
          <a:bodyPr>
            <a:noAutofit/>
          </a:bodyPr>
          <a:lstStyle>
            <a:lvl1pPr marL="0" indent="0">
              <a:spcBef>
                <a:spcPts val="0"/>
              </a:spcBef>
              <a:buNone/>
              <a:defRPr sz="2000" b="0" cap="all" baseline="0">
                <a:solidFill>
                  <a:schemeClr val="tx2"/>
                </a:solidFill>
                <a:latin typeface="+mn-lt"/>
              </a:defRPr>
            </a:lvl1pPr>
          </a:lstStyle>
          <a:p>
            <a:pPr lvl="0"/>
            <a:r>
              <a:rPr lang="fr-FR" noProof="0" dirty="0"/>
              <a:t>Cliquez pour le sous-titre</a:t>
            </a:r>
          </a:p>
        </p:txBody>
      </p:sp>
      <p:sp>
        <p:nvSpPr>
          <p:cNvPr id="2" name="Titre 1"/>
          <p:cNvSpPr>
            <a:spLocks noGrp="1"/>
          </p:cNvSpPr>
          <p:nvPr>
            <p:ph type="title" hasCustomPrompt="1"/>
          </p:nvPr>
        </p:nvSpPr>
        <p:spPr>
          <a:xfrm>
            <a:off x="306000" y="240241"/>
            <a:ext cx="5274000" cy="553998"/>
          </a:xfrm>
        </p:spPr>
        <p:txBody>
          <a:bodyPr/>
          <a:lstStyle>
            <a:lvl1pPr>
              <a:defRPr baseline="0"/>
            </a:lvl1pPr>
          </a:lstStyle>
          <a:p>
            <a:r>
              <a:rPr lang="fr-FR" noProof="0" dirty="0"/>
              <a:t>Cliquez pour le titre</a:t>
            </a:r>
          </a:p>
        </p:txBody>
      </p:sp>
      <p:sp>
        <p:nvSpPr>
          <p:cNvPr id="8" name="Espace réservé de la date 7"/>
          <p:cNvSpPr>
            <a:spLocks noGrp="1"/>
          </p:cNvSpPr>
          <p:nvPr>
            <p:ph type="dt" sz="half" idx="17"/>
          </p:nvPr>
        </p:nvSpPr>
        <p:spPr/>
        <p:txBody>
          <a:bodyPr/>
          <a:lstStyle>
            <a:lvl1pPr>
              <a:defRPr>
                <a:solidFill>
                  <a:schemeClr val="bg1"/>
                </a:solidFill>
              </a:defRPr>
            </a:lvl1pPr>
          </a:lstStyle>
          <a:p>
            <a:r>
              <a:rPr lang="fr-FR" noProof="0"/>
              <a:t>&lt;Version&gt; - &lt;Date&gt;</a:t>
            </a:r>
            <a:endParaRPr lang="fr-FR" noProof="0" dirty="0"/>
          </a:p>
        </p:txBody>
      </p:sp>
      <p:sp>
        <p:nvSpPr>
          <p:cNvPr id="9" name="Espace réservé du pied de page 8"/>
          <p:cNvSpPr>
            <a:spLocks noGrp="1"/>
          </p:cNvSpPr>
          <p:nvPr>
            <p:ph type="ftr" sz="quarter" idx="18"/>
          </p:nvPr>
        </p:nvSpPr>
        <p:spPr/>
        <p:txBody>
          <a:bodyPr/>
          <a:lstStyle/>
          <a:p>
            <a:pPr>
              <a:defRPr/>
            </a:pPr>
            <a:r>
              <a:rPr lang="fr-FR" noProof="0"/>
              <a:t>© SQLI Enterprise – SQLI GROUP | 2015 </a:t>
            </a:r>
            <a:endParaRPr lang="fr-FR" noProof="0" dirty="0"/>
          </a:p>
        </p:txBody>
      </p:sp>
      <p:sp>
        <p:nvSpPr>
          <p:cNvPr id="10" name="Espace réservé du numéro de diapositive 9"/>
          <p:cNvSpPr>
            <a:spLocks noGrp="1"/>
          </p:cNvSpPr>
          <p:nvPr>
            <p:ph type="sldNum" sz="quarter" idx="19"/>
          </p:nvPr>
        </p:nvSpPr>
        <p:spPr/>
        <p:txBody>
          <a:bodyPr/>
          <a:lstStyle>
            <a:lvl1pPr>
              <a:defRPr>
                <a:solidFill>
                  <a:schemeClr val="bg1"/>
                </a:solidFill>
              </a:defRPr>
            </a:lvl1pPr>
          </a:lstStyle>
          <a:p>
            <a:fld id="{F1F5C55A-AAC4-4FAB-A004-0267178C4D8A}" type="slidenum">
              <a:rPr lang="fr-FR" noProof="0" smtClean="0"/>
              <a:pPr/>
              <a:t>‹N°›</a:t>
            </a:fld>
            <a:endParaRPr lang="fr-FR" noProof="0" dirty="0"/>
          </a:p>
        </p:txBody>
      </p:sp>
      <p:pic>
        <p:nvPicPr>
          <p:cNvPr id="19" name="Image 18"/>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Tree>
    <p:extLst>
      <p:ext uri="{BB962C8B-B14F-4D97-AF65-F5344CB8AC3E}">
        <p14:creationId xmlns:p14="http://schemas.microsoft.com/office/powerpoint/2010/main" val="4058454295"/>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Sous-titre">
    <p:spTree>
      <p:nvGrpSpPr>
        <p:cNvPr id="1" name=""/>
        <p:cNvGrpSpPr/>
        <p:nvPr/>
      </p:nvGrpSpPr>
      <p:grpSpPr>
        <a:xfrm>
          <a:off x="0" y="0"/>
          <a:ext cx="0" cy="0"/>
          <a:chOff x="0" y="0"/>
          <a:chExt cx="0" cy="0"/>
        </a:xfrm>
      </p:grpSpPr>
      <p:sp>
        <p:nvSpPr>
          <p:cNvPr id="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5" name="Espace réservé du pied de page 4"/>
          <p:cNvSpPr>
            <a:spLocks noGrp="1"/>
          </p:cNvSpPr>
          <p:nvPr>
            <p:ph type="ftr" sz="quarter" idx="15"/>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3" name="Grouper 9"/>
          <p:cNvGrpSpPr>
            <a:grpSpLocks noChangeAspect="1"/>
          </p:cNvGrpSpPr>
          <p:nvPr userDrawn="1"/>
        </p:nvGrpSpPr>
        <p:grpSpPr>
          <a:xfrm rot="10800000">
            <a:off x="9023843" y="5450710"/>
            <a:ext cx="124798" cy="252000"/>
            <a:chOff x="6804248" y="3865732"/>
            <a:chExt cx="426170" cy="860543"/>
          </a:xfrm>
        </p:grpSpPr>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9" name="Imag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0" name="Image 19"/>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9688340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cxnSp>
        <p:nvCxnSpPr>
          <p:cNvPr id="14" name="Connecteur droit 13"/>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hasCustomPrompt="1"/>
          </p:nvPr>
        </p:nvSpPr>
        <p:spPr/>
        <p:txBody>
          <a:bodyPr/>
          <a:lstStyle>
            <a:lvl1pPr>
              <a:defRPr/>
            </a:lvl1pPr>
          </a:lstStyle>
          <a:p>
            <a:r>
              <a:rPr lang="fr-FR" dirty="0"/>
              <a:t>Cliquez pour ajouter un titre</a:t>
            </a:r>
          </a:p>
        </p:txBody>
      </p:sp>
      <p:sp>
        <p:nvSpPr>
          <p:cNvPr id="2" name="Espace réservé de la date 1"/>
          <p:cNvSpPr>
            <a:spLocks noGrp="1"/>
          </p:cNvSpPr>
          <p:nvPr>
            <p:ph type="dt" sz="half" idx="10"/>
          </p:nvPr>
        </p:nvSpPr>
        <p:spPr/>
        <p:txBody>
          <a:bodyPr/>
          <a:lstStyle/>
          <a:p>
            <a:r>
              <a:rPr lang="fr-FR"/>
              <a:t>&lt;Version&gt; - &lt;Date&gt;</a:t>
            </a:r>
            <a:endParaRPr lang="fr-FR" dirty="0"/>
          </a:p>
        </p:txBody>
      </p:sp>
      <p:sp>
        <p:nvSpPr>
          <p:cNvPr id="5" name="Espace réservé du pied de page 4"/>
          <p:cNvSpPr>
            <a:spLocks noGrp="1"/>
          </p:cNvSpPr>
          <p:nvPr>
            <p:ph type="ftr" sz="quarter" idx="11"/>
          </p:nvPr>
        </p:nvSpPr>
        <p:spPr/>
        <p:txBody>
          <a:bodyPr/>
          <a:lstStyle/>
          <a:p>
            <a:pPr>
              <a:defRPr/>
            </a:pPr>
            <a:r>
              <a:rPr lang="fr-FR"/>
              <a:t>© SQLI Enterprise – SQLI GROUP | 2015 </a:t>
            </a:r>
          </a:p>
        </p:txBody>
      </p:sp>
      <p:sp>
        <p:nvSpPr>
          <p:cNvPr id="6" name="Espace réservé du numéro de diapositive 5"/>
          <p:cNvSpPr>
            <a:spLocks noGrp="1"/>
          </p:cNvSpPr>
          <p:nvPr>
            <p:ph type="sldNum" sz="quarter" idx="12"/>
          </p:nvPr>
        </p:nvSpPr>
        <p:spPr/>
        <p:txBody>
          <a:bodyPr/>
          <a:lstStyle/>
          <a:p>
            <a:fld id="{F1F5C55A-AAC4-4FAB-A004-0267178C4D8A}" type="slidenum">
              <a:rPr lang="fr-FR" smtClean="0"/>
              <a:pPr/>
              <a:t>‹N°›</a:t>
            </a:fld>
            <a:endParaRPr lang="fr-FR" dirty="0"/>
          </a:p>
        </p:txBody>
      </p:sp>
      <p:grpSp>
        <p:nvGrpSpPr>
          <p:cNvPr id="11" name="Grouper 9"/>
          <p:cNvGrpSpPr>
            <a:grpSpLocks noChangeAspect="1"/>
          </p:cNvGrpSpPr>
          <p:nvPr userDrawn="1"/>
        </p:nvGrpSpPr>
        <p:grpSpPr>
          <a:xfrm rot="10800000">
            <a:off x="9023843" y="5450710"/>
            <a:ext cx="124798" cy="252000"/>
            <a:chOff x="6804248" y="3865732"/>
            <a:chExt cx="426170" cy="860543"/>
          </a:xfrm>
        </p:grpSpPr>
        <p:pic>
          <p:nvPicPr>
            <p:cNvPr id="13" name="Imag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5" name="Imag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19" name="Imag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28934476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a:t>&lt;Version&gt; - &lt;Date&gt;</a:t>
            </a:r>
            <a:endParaRPr lang="fr-FR" dirty="0"/>
          </a:p>
        </p:txBody>
      </p:sp>
      <p:sp>
        <p:nvSpPr>
          <p:cNvPr id="4" name="Espace réservé du pied de page 3"/>
          <p:cNvSpPr>
            <a:spLocks noGrp="1"/>
          </p:cNvSpPr>
          <p:nvPr>
            <p:ph type="ftr" sz="quarter" idx="11"/>
          </p:nvPr>
        </p:nvSpPr>
        <p:spPr/>
        <p:txBody>
          <a:bodyPr/>
          <a:lstStyle/>
          <a:p>
            <a:pPr>
              <a:defRPr/>
            </a:pPr>
            <a:r>
              <a:rPr lang="fr-FR"/>
              <a:t>© SQLI Enterprise – SQLI GROUP | 2015 </a:t>
            </a:r>
          </a:p>
        </p:txBody>
      </p:sp>
      <p:sp>
        <p:nvSpPr>
          <p:cNvPr id="9" name="Espace réservé du numéro de diapositive 8"/>
          <p:cNvSpPr>
            <a:spLocks noGrp="1"/>
          </p:cNvSpPr>
          <p:nvPr>
            <p:ph type="sldNum" sz="quarter" idx="12"/>
          </p:nvPr>
        </p:nvSpPr>
        <p:spPr/>
        <p:txBody>
          <a:bodyPr/>
          <a:lstStyle/>
          <a:p>
            <a:fld id="{F1F5C55A-AAC4-4FAB-A004-0267178C4D8A}" type="slidenum">
              <a:rPr lang="fr-FR" smtClean="0"/>
              <a:pPr/>
              <a:t>‹N°›</a:t>
            </a:fld>
            <a:endParaRPr lang="fr-FR" dirty="0"/>
          </a:p>
        </p:txBody>
      </p:sp>
      <p:grpSp>
        <p:nvGrpSpPr>
          <p:cNvPr id="10" name="Grouper 9"/>
          <p:cNvGrpSpPr>
            <a:grpSpLocks noChangeAspect="1"/>
          </p:cNvGrpSpPr>
          <p:nvPr userDrawn="1"/>
        </p:nvGrpSpPr>
        <p:grpSpPr>
          <a:xfrm rot="10800000">
            <a:off x="9023843" y="5450710"/>
            <a:ext cx="124798" cy="252000"/>
            <a:chOff x="6804248" y="3865732"/>
            <a:chExt cx="426170" cy="860543"/>
          </a:xfrm>
        </p:grpSpPr>
        <p:pic>
          <p:nvPicPr>
            <p:cNvPr id="11" name="Imag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16" name="Imag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17" name="Imag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extLst>
      <p:ext uri="{BB962C8B-B14F-4D97-AF65-F5344CB8AC3E}">
        <p14:creationId xmlns:p14="http://schemas.microsoft.com/office/powerpoint/2010/main" val="167036431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3" name="Forme libre 2"/>
          <p:cNvSpPr/>
          <p:nvPr userDrawn="1"/>
        </p:nvSpPr>
        <p:spPr>
          <a:xfrm>
            <a:off x="3025913" y="-900"/>
            <a:ext cx="6118087" cy="5716800"/>
          </a:xfrm>
          <a:custGeom>
            <a:avLst/>
            <a:gdLst>
              <a:gd name="connsiteX0" fmla="*/ 0 w 6118087"/>
              <a:gd name="connsiteY0" fmla="*/ 0 h 5753652"/>
              <a:gd name="connsiteX1" fmla="*/ 6118087 w 6118087"/>
              <a:gd name="connsiteY1" fmla="*/ 0 h 5753652"/>
              <a:gd name="connsiteX2" fmla="*/ 6118087 w 6118087"/>
              <a:gd name="connsiteY2" fmla="*/ 5753652 h 5753652"/>
              <a:gd name="connsiteX3" fmla="*/ 2628348 w 6118087"/>
              <a:gd name="connsiteY3" fmla="*/ 5742609 h 5753652"/>
              <a:gd name="connsiteX4" fmla="*/ 0 w 6118087"/>
              <a:gd name="connsiteY4" fmla="*/ 0 h 5753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8087" h="5753652">
                <a:moveTo>
                  <a:pt x="0" y="0"/>
                </a:moveTo>
                <a:lnTo>
                  <a:pt x="6118087" y="0"/>
                </a:lnTo>
                <a:lnTo>
                  <a:pt x="6118087" y="5753652"/>
                </a:lnTo>
                <a:lnTo>
                  <a:pt x="2628348" y="5742609"/>
                </a:lnTo>
                <a:lnTo>
                  <a:pt x="0" y="0"/>
                </a:lnTo>
                <a:close/>
              </a:path>
            </a:pathLst>
          </a:custGeom>
          <a:gradFill flip="none" rotWithShape="1">
            <a:gsLst>
              <a:gs pos="0">
                <a:schemeClr val="bg1">
                  <a:alpha val="40000"/>
                </a:schemeClr>
              </a:gs>
              <a:gs pos="100000">
                <a:schemeClr val="bg1">
                  <a:alpha val="4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6" name="Image 5"/>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13" name="Espace réservé du contenu 2"/>
          <p:cNvSpPr>
            <a:spLocks noGrp="1"/>
          </p:cNvSpPr>
          <p:nvPr>
            <p:ph idx="17" hasCustomPrompt="1"/>
          </p:nvPr>
        </p:nvSpPr>
        <p:spPr>
          <a:xfrm>
            <a:off x="5008240" y="2119419"/>
            <a:ext cx="4028256" cy="3258361"/>
          </a:xfrm>
        </p:spPr>
        <p:txBody>
          <a:bodyPr>
            <a:normAutofit/>
          </a:bodyPr>
          <a:lstStyle>
            <a:lvl1pPr marL="0" indent="0">
              <a:buClr>
                <a:schemeClr val="bg1"/>
              </a:buClr>
              <a:buNone/>
              <a:defRPr sz="1600">
                <a:solidFill>
                  <a:schemeClr val="bg1"/>
                </a:solidFill>
                <a:latin typeface="+mj-lt"/>
              </a:defRPr>
            </a:lvl1pPr>
            <a:lvl2pPr marL="0" indent="0">
              <a:buNone/>
              <a:defRPr sz="1600">
                <a:solidFill>
                  <a:schemeClr val="bg1"/>
                </a:solidFill>
                <a:latin typeface="+mn-lt"/>
              </a:defRPr>
            </a:lvl2pPr>
            <a:lvl3pPr>
              <a:buClr>
                <a:schemeClr val="bg1"/>
              </a:buCl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vl6pPr>
              <a:defRPr sz="1600">
                <a:solidFill>
                  <a:schemeClr val="bg1"/>
                </a:solidFill>
                <a:latin typeface="+mn-lt"/>
              </a:defRPr>
            </a:lvl6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a:p>
            <a:pPr lvl="5"/>
            <a:r>
              <a:rPr lang="fr-FR" dirty="0"/>
              <a:t>Sixième</a:t>
            </a:r>
          </a:p>
        </p:txBody>
      </p:sp>
      <p:sp>
        <p:nvSpPr>
          <p:cNvPr id="12" name="ZoneTexte 5"/>
          <p:cNvSpPr txBox="1"/>
          <p:nvPr userDrawn="1"/>
        </p:nvSpPr>
        <p:spPr>
          <a:xfrm>
            <a:off x="37083" y="4153644"/>
            <a:ext cx="4606925" cy="307777"/>
          </a:xfrm>
          <a:prstGeom prst="rect">
            <a:avLst/>
          </a:prstGeom>
        </p:spPr>
        <p:txBody>
          <a:bodyPr vert="horz" wrap="square" lIns="91440" tIns="45720" rIns="91440" bIns="45720" numCol="1" rtlCol="0" anchor="t">
            <a:spAutoFit/>
          </a:bodyPr>
          <a:lstStyle/>
          <a:p>
            <a:pPr marL="0" lvl="1" algn="ctr">
              <a:spcBef>
                <a:spcPct val="0"/>
              </a:spcBef>
            </a:pPr>
            <a:r>
              <a:rPr lang="fr-FR" sz="1400" cap="all" dirty="0">
                <a:solidFill>
                  <a:srgbClr val="DA181A"/>
                </a:solidFill>
                <a:cs typeface="Arial Narrow"/>
              </a:rPr>
              <a:t>Nous RESPIRONS, parlons &amp; vivons l’innovation 24/7</a:t>
            </a:r>
          </a:p>
        </p:txBody>
      </p:sp>
      <p:sp>
        <p:nvSpPr>
          <p:cNvPr id="15" name="ZoneTexte 5"/>
          <p:cNvSpPr txBox="1"/>
          <p:nvPr userDrawn="1"/>
        </p:nvSpPr>
        <p:spPr>
          <a:xfrm>
            <a:off x="306573" y="4372448"/>
            <a:ext cx="4067944" cy="523220"/>
          </a:xfrm>
          <a:prstGeom prst="rect">
            <a:avLst/>
          </a:prstGeom>
        </p:spPr>
        <p:txBody>
          <a:bodyPr vert="horz" wrap="square" lIns="91440" tIns="45720" rIns="91440" bIns="45720" numCol="1" rtlCol="0" anchor="t">
            <a:spAutoFit/>
          </a:bodyPr>
          <a:lstStyle/>
          <a:p>
            <a:pPr marL="0" lvl="1" algn="ctr">
              <a:spcBef>
                <a:spcPct val="0"/>
              </a:spcBef>
            </a:pPr>
            <a:r>
              <a:rPr lang="fr-FR" sz="2800" cap="all" dirty="0">
                <a:solidFill>
                  <a:schemeClr val="bg1">
                    <a:lumMod val="50000"/>
                  </a:schemeClr>
                </a:solidFill>
                <a:cs typeface="Arial Narrow"/>
              </a:rPr>
              <a:t>LIKEZ &amp; suivez-nous !</a:t>
            </a:r>
            <a:endParaRPr lang="fr-FR" sz="2800" cap="all" dirty="0">
              <a:solidFill>
                <a:schemeClr val="bg1">
                  <a:lumMod val="50000"/>
                </a:schemeClr>
              </a:solidFill>
              <a:latin typeface="Arial Narrow" panose="020B0606020202030204" pitchFamily="34" charset="0"/>
              <a:cs typeface="Arial Narrow"/>
            </a:endParaRPr>
          </a:p>
        </p:txBody>
      </p:sp>
      <p:sp>
        <p:nvSpPr>
          <p:cNvPr id="20" name="ZoneTexte 1"/>
          <p:cNvSpPr txBox="1"/>
          <p:nvPr userDrawn="1"/>
        </p:nvSpPr>
        <p:spPr>
          <a:xfrm>
            <a:off x="4951794" y="553244"/>
            <a:ext cx="3784603" cy="1200329"/>
          </a:xfrm>
          <a:prstGeom prst="rect">
            <a:avLst/>
          </a:prstGeom>
        </p:spPr>
        <p:txBody>
          <a:bodyPr vert="horz" wrap="square" lIns="91440" tIns="45720" rIns="91440" bIns="45720" rtlCol="0" anchor="t">
            <a:spAutoFit/>
          </a:bodyPr>
          <a:lstStyle/>
          <a:p>
            <a:pPr marL="180000" lvl="1" indent="-252000" algn="l">
              <a:lnSpc>
                <a:spcPct val="100000"/>
              </a:lnSpc>
              <a:spcAft>
                <a:spcPts val="0"/>
              </a:spcAft>
              <a:buClr>
                <a:srgbClr val="E22F22"/>
              </a:buClr>
              <a:buSzPct val="160000"/>
            </a:pPr>
            <a:r>
              <a:rPr lang="fr-FR" sz="7200" cap="all" dirty="0">
                <a:solidFill>
                  <a:srgbClr val="000000"/>
                </a:solidFill>
                <a:latin typeface="+mn-lt"/>
                <a:cs typeface="Arial Narrow"/>
              </a:rPr>
              <a:t>contact</a:t>
            </a:r>
            <a:endParaRPr lang="fr-FR" sz="8000" cap="all" dirty="0">
              <a:solidFill>
                <a:srgbClr val="000000"/>
              </a:solidFill>
              <a:latin typeface="+mn-lt"/>
              <a:cs typeface="Arial Narrow"/>
            </a:endParaRPr>
          </a:p>
        </p:txBody>
      </p:sp>
      <p:sp>
        <p:nvSpPr>
          <p:cNvPr id="17" name="Espace réservé de la date 16"/>
          <p:cNvSpPr>
            <a:spLocks noGrp="1"/>
          </p:cNvSpPr>
          <p:nvPr>
            <p:ph type="dt" sz="half" idx="18"/>
          </p:nvPr>
        </p:nvSpPr>
        <p:spPr/>
        <p:txBody>
          <a:bodyPr/>
          <a:lstStyle>
            <a:lvl1pPr>
              <a:defRPr>
                <a:solidFill>
                  <a:schemeClr val="bg1"/>
                </a:solidFill>
              </a:defRPr>
            </a:lvl1pPr>
          </a:lstStyle>
          <a:p>
            <a:r>
              <a:rPr lang="fr-FR"/>
              <a:t>&lt;Version&gt; - &lt;Date&gt;</a:t>
            </a:r>
            <a:endParaRPr lang="fr-FR" dirty="0"/>
          </a:p>
        </p:txBody>
      </p:sp>
      <p:sp>
        <p:nvSpPr>
          <p:cNvPr id="18" name="Espace réservé du pied de page 17"/>
          <p:cNvSpPr>
            <a:spLocks noGrp="1"/>
          </p:cNvSpPr>
          <p:nvPr>
            <p:ph type="ftr" sz="quarter" idx="19"/>
          </p:nvPr>
        </p:nvSpPr>
        <p:spPr/>
        <p:txBody>
          <a:bodyPr/>
          <a:lstStyle>
            <a:lvl1pPr>
              <a:defRPr>
                <a:solidFill>
                  <a:schemeClr val="bg1"/>
                </a:solidFill>
              </a:defRPr>
            </a:lvl1pPr>
          </a:lstStyle>
          <a:p>
            <a:pPr>
              <a:defRPr/>
            </a:pPr>
            <a:r>
              <a:rPr lang="fr-FR"/>
              <a:t>© SQLI Enterprise – SQLI GROUP | 2015 </a:t>
            </a:r>
          </a:p>
        </p:txBody>
      </p:sp>
      <p:sp>
        <p:nvSpPr>
          <p:cNvPr id="19" name="Espace réservé du numéro de diapositive 18"/>
          <p:cNvSpPr>
            <a:spLocks noGrp="1"/>
          </p:cNvSpPr>
          <p:nvPr>
            <p:ph type="sldNum" sz="quarter" idx="20"/>
          </p:nvPr>
        </p:nvSpPr>
        <p:spPr/>
        <p:txBody>
          <a:bodyPr/>
          <a:lstStyle>
            <a:lvl1pPr>
              <a:defRPr>
                <a:solidFill>
                  <a:schemeClr val="bg1"/>
                </a:solidFill>
              </a:defRPr>
            </a:lvl1pPr>
          </a:lstStyle>
          <a:p>
            <a:fld id="{F1F5C55A-AAC4-4FAB-A004-0267178C4D8A}" type="slidenum">
              <a:rPr lang="fr-FR" smtClean="0"/>
              <a:pPr/>
              <a:t>‹N°›</a:t>
            </a:fld>
            <a:endParaRPr lang="fr-FR" dirty="0"/>
          </a:p>
        </p:txBody>
      </p:sp>
    </p:spTree>
    <p:extLst>
      <p:ext uri="{BB962C8B-B14F-4D97-AF65-F5344CB8AC3E}">
        <p14:creationId xmlns:p14="http://schemas.microsoft.com/office/powerpoint/2010/main" val="2661622246"/>
      </p:ext>
    </p:extLst>
  </p:cSld>
  <p:clrMapOvr>
    <a:masterClrMapping/>
  </p:clrMapOvr>
  <p:transition>
    <p:pull dir="ru"/>
  </p:transition>
  <p:extLst mod="1">
    <p:ext uri="{DCECCB84-F9BA-43D5-87BE-67443E8EF086}">
      <p15:sldGuideLst xmlns="" xmlns:p15="http://schemas.microsoft.com/office/powerpoint/2012/main">
        <p15:guide id="1" orient="horz" pos="1800" userDrawn="1">
          <p15:clr>
            <a:srgbClr val="FBAE40"/>
          </p15:clr>
        </p15:guide>
        <p15:guide id="2" pos="3198" userDrawn="1">
          <p15:clr>
            <a:srgbClr val="FBAE40"/>
          </p15:clr>
        </p15:guide>
        <p15:guide id="3" orient="horz" pos="485"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pic>
        <p:nvPicPr>
          <p:cNvPr id="13" name="Image 12"/>
          <p:cNvPicPr preferRelativeResize="0">
            <a:picLocks/>
          </p:cNvPicPr>
          <p:nvPr userDrawn="1"/>
        </p:nvPicPr>
        <p:blipFill rotWithShape="1">
          <a:blip r:embed="rId2">
            <a:extLst>
              <a:ext uri="{28A0092B-C50C-407E-A947-70E740481C1C}">
                <a14:useLocalDpi xmlns:a14="http://schemas.microsoft.com/office/drawing/2010/main" val="0"/>
              </a:ext>
            </a:extLst>
          </a:blip>
          <a:srcRect r="62980"/>
          <a:stretch/>
        </p:blipFill>
        <p:spPr>
          <a:xfrm rot="10800000">
            <a:off x="5732207" y="-900"/>
            <a:ext cx="3411793" cy="5716800"/>
          </a:xfrm>
          <a:prstGeom prst="rect">
            <a:avLst/>
          </a:prstGeom>
        </p:spPr>
      </p:pic>
      <p:sp>
        <p:nvSpPr>
          <p:cNvPr id="4" name="Espace réservé de la date 3"/>
          <p:cNvSpPr>
            <a:spLocks noGrp="1"/>
          </p:cNvSpPr>
          <p:nvPr>
            <p:ph type="dt" sz="half" idx="20"/>
          </p:nvPr>
        </p:nvSpPr>
        <p:spPr>
          <a:xfrm>
            <a:off x="5790363" y="5409000"/>
            <a:ext cx="2057400" cy="288000"/>
          </a:xfrm>
        </p:spPr>
        <p:txBody>
          <a:bodyPr/>
          <a:lstStyle>
            <a:lvl1pPr>
              <a:defRPr>
                <a:solidFill>
                  <a:schemeClr val="bg1"/>
                </a:solidFill>
              </a:defRPr>
            </a:lvl1pPr>
          </a:lstStyle>
          <a:p>
            <a:r>
              <a:rPr lang="fr-FR"/>
              <a:t>&lt;Version&gt; - &lt;Date&gt;</a:t>
            </a:r>
            <a:endParaRPr lang="fr-FR" dirty="0"/>
          </a:p>
        </p:txBody>
      </p:sp>
      <p:sp>
        <p:nvSpPr>
          <p:cNvPr id="5" name="Espace réservé du pied de page 4"/>
          <p:cNvSpPr>
            <a:spLocks noGrp="1"/>
          </p:cNvSpPr>
          <p:nvPr>
            <p:ph type="ftr" sz="quarter" idx="21"/>
          </p:nvPr>
        </p:nvSpPr>
        <p:spPr>
          <a:xfrm>
            <a:off x="406298" y="5409001"/>
            <a:ext cx="4824536" cy="287999"/>
          </a:xfrm>
        </p:spPr>
        <p:txBody>
          <a:bodyPr/>
          <a:lstStyle/>
          <a:p>
            <a:pPr>
              <a:defRPr/>
            </a:pPr>
            <a:r>
              <a:rPr lang="fr-FR"/>
              <a:t>© SQLI Enterprise – SQLI GROUP | 2015 </a:t>
            </a:r>
            <a:endParaRPr lang="fr-FR" dirty="0"/>
          </a:p>
        </p:txBody>
      </p:sp>
      <p:sp>
        <p:nvSpPr>
          <p:cNvPr id="6" name="Espace réservé du numéro de diapositive 5"/>
          <p:cNvSpPr>
            <a:spLocks noGrp="1"/>
          </p:cNvSpPr>
          <p:nvPr>
            <p:ph type="sldNum" sz="quarter" idx="22"/>
          </p:nvPr>
        </p:nvSpPr>
        <p:spPr/>
        <p:txBody>
          <a:bodyPr/>
          <a:lstStyle>
            <a:lvl1pPr>
              <a:defRPr>
                <a:solidFill>
                  <a:schemeClr val="bg1"/>
                </a:solidFill>
              </a:defRPr>
            </a:lvl1pPr>
          </a:lstStyle>
          <a:p>
            <a:fld id="{F1F5C55A-AAC4-4FAB-A004-0267178C4D8A}" type="slidenum">
              <a:rPr lang="fr-FR" smtClean="0"/>
              <a:pPr/>
              <a:t>‹N°›</a:t>
            </a:fld>
            <a:endParaRPr lang="fr-FR" dirty="0"/>
          </a:p>
        </p:txBody>
      </p:sp>
      <p:pic>
        <p:nvPicPr>
          <p:cNvPr id="20" name="Image 19"/>
          <p:cNvPicPr>
            <a:picLocks noChangeAspect="1"/>
          </p:cNvPicPr>
          <p:nvPr userDrawn="1"/>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1" r="82278"/>
          <a:stretch/>
        </p:blipFill>
        <p:spPr>
          <a:xfrm>
            <a:off x="9026594" y="5416703"/>
            <a:ext cx="123254" cy="323996"/>
          </a:xfrm>
          <a:prstGeom prst="rect">
            <a:avLst/>
          </a:prstGeom>
        </p:spPr>
      </p:pic>
      <p:sp>
        <p:nvSpPr>
          <p:cNvPr id="10" name="ZoneTexte 9"/>
          <p:cNvSpPr txBox="1"/>
          <p:nvPr userDrawn="1"/>
        </p:nvSpPr>
        <p:spPr>
          <a:xfrm>
            <a:off x="406800" y="597600"/>
            <a:ext cx="5245200" cy="4780800"/>
          </a:xfrm>
          <a:prstGeom prst="rect">
            <a:avLst/>
          </a:prstGeom>
        </p:spPr>
        <p:txBody>
          <a:bodyPr vert="horz" wrap="square" lIns="91440" tIns="45720" rIns="91440" bIns="45720" rtlCol="0" anchor="t">
            <a:noAutofit/>
          </a:bodyPr>
          <a:lstStyle/>
          <a:p>
            <a:r>
              <a:rPr lang="fr-FR" sz="1400" dirty="0">
                <a:solidFill>
                  <a:schemeClr val="tx2"/>
                </a:solidFill>
              </a:rPr>
              <a:t>A propos de </a:t>
            </a:r>
            <a:r>
              <a:rPr lang="fr-FR" sz="1400" b="1" dirty="0">
                <a:solidFill>
                  <a:schemeClr val="tx2"/>
                </a:solidFill>
              </a:rPr>
              <a:t>SQLI Enterprise </a:t>
            </a:r>
            <a:r>
              <a:rPr lang="fr-FR" sz="1400" dirty="0">
                <a:solidFill>
                  <a:schemeClr val="tx2"/>
                </a:solidFill>
              </a:rPr>
              <a:t>: L’ESN du groupe SQLI est le partenaire de référence de la transformation digitale des entreprises : coopération métiers/IT, architectures du futur, expertises de pointe sur les technologies innovantes sont mises au service des usages collaboratifs et de la digitalisation des processus et services. SQLI Enterprise œuvre pour la création d’une véritable force de frappe digitale : mise en place d’usines d’industrialisation digitale de taille significative alliant qualité, innovation et flexibilité, conception de socles cross-canal évolutifs, conseil et solutions sur le </a:t>
            </a:r>
            <a:r>
              <a:rPr lang="fr-FR" sz="1400" dirty="0" err="1">
                <a:solidFill>
                  <a:schemeClr val="tx2"/>
                </a:solidFill>
              </a:rPr>
              <a:t>big</a:t>
            </a:r>
            <a:r>
              <a:rPr lang="fr-FR" sz="1400" dirty="0">
                <a:solidFill>
                  <a:schemeClr val="tx2"/>
                </a:solidFill>
              </a:rPr>
              <a:t> data, les technologies mobiles et les objets connectés.</a:t>
            </a:r>
          </a:p>
          <a:p>
            <a:endParaRPr lang="fr-FR" sz="1400" dirty="0">
              <a:solidFill>
                <a:schemeClr val="tx2"/>
              </a:solidFill>
            </a:endParaRPr>
          </a:p>
          <a:p>
            <a:r>
              <a:rPr lang="fr-FR" sz="1400" dirty="0">
                <a:solidFill>
                  <a:schemeClr val="tx2"/>
                </a:solidFill>
              </a:rPr>
              <a:t>Notre cabinet de conseil </a:t>
            </a:r>
            <a:r>
              <a:rPr lang="fr-FR" sz="1400" dirty="0" err="1">
                <a:solidFill>
                  <a:schemeClr val="tx2"/>
                </a:solidFill>
              </a:rPr>
              <a:t>Alcyonix</a:t>
            </a:r>
            <a:r>
              <a:rPr lang="fr-FR" sz="1400" dirty="0">
                <a:solidFill>
                  <a:schemeClr val="tx2"/>
                </a:solidFill>
              </a:rPr>
              <a:t> vous aide a résoudre une équation complexe : manager et optimiser la digitalisation ! Ses activités s’articulent autour du management de l’organisation (Amélioration de processus, gouvernance, méthodes Lean et Agile, innovation, conduite et changement et formations) et du système d’information (Alignement SI et métiers, assurance qualité, gouvernance et budgets IT, portfolio management et conseil IT). Ses 1200 passionnés sont répartis en France (Paris, Lyon, Toulouse, Bordeaux, Rouen, Nantes, Lille), en Suisse (Lausanne et Genève), en Belgique (Bruxelles), au Luxembourg, aux Pays-Bas et au Maroc (Rabat et Oujda).</a:t>
            </a:r>
          </a:p>
          <a:p>
            <a:pPr marL="0" marR="0" indent="0" algn="l" defTabSz="914400" rtl="0" eaLnBrk="1" fontAlgn="auto" latinLnBrk="0" hangingPunct="1">
              <a:lnSpc>
                <a:spcPct val="100000"/>
              </a:lnSpc>
              <a:spcBef>
                <a:spcPct val="0"/>
              </a:spcBef>
              <a:spcAft>
                <a:spcPts val="0"/>
              </a:spcAft>
              <a:buClrTx/>
              <a:buSzTx/>
              <a:buFontTx/>
              <a:buNone/>
              <a:tabLst/>
            </a:pPr>
            <a:endParaRPr kumimoji="0" lang="fr-FR" sz="1400" i="0" u="none" strike="noStrike" kern="1200" spc="0" normalizeH="0" noProof="0" dirty="0">
              <a:ln>
                <a:noFill/>
              </a:ln>
              <a:solidFill>
                <a:schemeClr val="tx2"/>
              </a:solidFill>
              <a:effectLst/>
              <a:uLnTx/>
              <a:uFillTx/>
              <a:latin typeface="+mn-lt"/>
              <a:ea typeface="+mj-ea"/>
              <a:cs typeface="+mj-cs"/>
            </a:endParaRPr>
          </a:p>
        </p:txBody>
      </p:sp>
      <p:sp>
        <p:nvSpPr>
          <p:cNvPr id="11" name="ZoneTexte 10"/>
          <p:cNvSpPr txBox="1"/>
          <p:nvPr userDrawn="1"/>
        </p:nvSpPr>
        <p:spPr>
          <a:xfrm>
            <a:off x="5796136" y="337220"/>
            <a:ext cx="3132000" cy="46080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3000" b="1" i="0" u="none" strike="noStrike" kern="1200" spc="0" normalizeH="0" noProof="0" dirty="0">
                <a:ln>
                  <a:noFill/>
                </a:ln>
                <a:solidFill>
                  <a:schemeClr val="bg1"/>
                </a:solidFill>
                <a:effectLst/>
                <a:uLnTx/>
                <a:uFillTx/>
                <a:latin typeface="+mj-lt"/>
                <a:ea typeface="+mj-ea"/>
                <a:cs typeface="+mj-cs"/>
              </a:rPr>
              <a:t>GROUPE</a:t>
            </a:r>
            <a:r>
              <a:rPr kumimoji="0" lang="en-US" sz="3000" b="1" i="0" u="none" strike="noStrike" kern="1200" spc="0" normalizeH="0" baseline="0" noProof="0" dirty="0">
                <a:ln>
                  <a:noFill/>
                </a:ln>
                <a:solidFill>
                  <a:schemeClr val="bg1"/>
                </a:solidFill>
                <a:effectLst/>
                <a:uLnTx/>
                <a:uFillTx/>
                <a:latin typeface="+mj-lt"/>
                <a:ea typeface="+mj-ea"/>
                <a:cs typeface="+mj-cs"/>
              </a:rPr>
              <a:t> SQLI</a:t>
            </a:r>
            <a:endParaRPr kumimoji="0" lang="en-US" sz="3000" b="1" i="0" u="none" strike="noStrike" kern="1200" spc="0" normalizeH="0" noProof="0" dirty="0">
              <a:ln>
                <a:noFill/>
              </a:ln>
              <a:solidFill>
                <a:schemeClr val="bg1"/>
              </a:solidFill>
              <a:effectLst/>
              <a:uLnTx/>
              <a:uFillTx/>
              <a:latin typeface="+mj-lt"/>
              <a:ea typeface="+mj-ea"/>
              <a:cs typeface="+mj-cs"/>
            </a:endParaRPr>
          </a:p>
        </p:txBody>
      </p:sp>
      <p:sp>
        <p:nvSpPr>
          <p:cNvPr id="12" name="ZoneTexte 11"/>
          <p:cNvSpPr txBox="1"/>
          <p:nvPr userDrawn="1"/>
        </p:nvSpPr>
        <p:spPr>
          <a:xfrm>
            <a:off x="5796000" y="842400"/>
            <a:ext cx="3348000" cy="4535380"/>
          </a:xfrm>
          <a:prstGeom prst="rect">
            <a:avLst/>
          </a:prstGeom>
        </p:spPr>
        <p:txBody>
          <a:bodyPr vert="horz" wrap="square" lIns="91440" tIns="45720" rIns="91440" bIns="45720" rtlCol="0" anchor="t">
            <a:noAutofit/>
          </a:bodyPr>
          <a:lstStyle/>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Immeuble le </a:t>
            </a:r>
            <a:r>
              <a:rPr lang="fr-FR" sz="1400" b="1" kern="1200" cap="none" baseline="0" noProof="0" dirty="0" err="1">
                <a:solidFill>
                  <a:schemeClr val="bg1"/>
                </a:solidFill>
                <a:latin typeface="+mj-lt"/>
                <a:ea typeface="+mn-ea"/>
                <a:cs typeface="+mn-cs"/>
              </a:rPr>
              <a:t>Pressensé</a:t>
            </a:r>
            <a:r>
              <a:rPr lang="fr-FR" sz="1400" b="1" kern="1200" cap="none" baseline="0" noProof="0" dirty="0">
                <a:solidFill>
                  <a:schemeClr val="bg1"/>
                </a:solidFill>
                <a:latin typeface="+mj-lt"/>
                <a:ea typeface="+mn-ea"/>
                <a:cs typeface="+mn-cs"/>
              </a:rPr>
              <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268 Avenue du Président Wilson</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93210 La Plaine Saint-Denis</a:t>
            </a:r>
            <a:br>
              <a:rPr lang="fr-FR" sz="1400" b="1" kern="1200" cap="none" baseline="0" noProof="0" dirty="0">
                <a:solidFill>
                  <a:schemeClr val="bg1"/>
                </a:solidFill>
                <a:latin typeface="+mj-lt"/>
                <a:ea typeface="+mn-ea"/>
                <a:cs typeface="+mn-cs"/>
              </a:rPr>
            </a:br>
            <a:r>
              <a:rPr lang="fr-FR" sz="1400" b="1" kern="1200" cap="none" baseline="0" noProof="0" dirty="0">
                <a:solidFill>
                  <a:schemeClr val="bg1"/>
                </a:solidFill>
                <a:latin typeface="+mj-lt"/>
                <a:ea typeface="+mn-ea"/>
                <a:cs typeface="+mn-cs"/>
              </a:rPr>
              <a:t>Tél: 01 55 93 26 00 / Fax: 01 55 93 26 01</a:t>
            </a:r>
          </a:p>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www.sqli.com</a:t>
            </a:r>
          </a:p>
          <a:p>
            <a:pPr marL="252000" indent="-252000" algn="l" defTabSz="914400" rtl="0" eaLnBrk="1" latinLnBrk="0" hangingPunct="1">
              <a:lnSpc>
                <a:spcPct val="100000"/>
              </a:lnSpc>
              <a:spcBef>
                <a:spcPts val="600"/>
              </a:spcBef>
              <a:buClr>
                <a:schemeClr val="bg1"/>
              </a:buClr>
              <a:buSzPct val="160000"/>
              <a:buFont typeface="Arial Narrow" pitchFamily="34" charset="0"/>
              <a:buChar char="+"/>
            </a:pPr>
            <a:r>
              <a:rPr lang="fr-FR" sz="1400" b="1" kern="1200" cap="none" baseline="0" noProof="0" dirty="0">
                <a:solidFill>
                  <a:schemeClr val="bg1"/>
                </a:solidFill>
                <a:latin typeface="+mj-lt"/>
                <a:ea typeface="+mn-ea"/>
                <a:cs typeface="+mn-cs"/>
              </a:rPr>
              <a:t>Propriété intellectuelle</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Le présent document, propriété exclusive de SQLI, est protégé par les lois françaises et internationales de la propriété intellectuelle. </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Toute reproduction ou représentation intégrale ou partielle de ce document par quelque procédé et sur quelque support que ce soit est strictement interdite, sauf autorisation préalable, expresse et écrite de SQLI.</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A défaut d'autorisation, toute utilisation est constitutive du délit de contrefaçon. Tout contrevenant s'expose ainsi à des poursuites judiciaires civiles et/ou pénales. </a:t>
            </a:r>
          </a:p>
          <a:p>
            <a:pPr marL="252000" lvl="2" indent="0" algn="l" defTabSz="914400" rtl="0" eaLnBrk="1" latinLnBrk="0" hangingPunct="1">
              <a:lnSpc>
                <a:spcPct val="100000"/>
              </a:lnSpc>
              <a:spcBef>
                <a:spcPts val="0"/>
              </a:spcBef>
              <a:buClr>
                <a:schemeClr val="bg1"/>
              </a:buClr>
              <a:buSzPct val="150000"/>
              <a:buFontTx/>
              <a:buNone/>
            </a:pPr>
            <a:r>
              <a:rPr lang="fr-FR" sz="1000" b="1" kern="1200" cap="none" baseline="0" noProof="0" dirty="0">
                <a:solidFill>
                  <a:schemeClr val="bg1"/>
                </a:solidFill>
                <a:latin typeface="+mn-lt"/>
                <a:ea typeface="+mn-ea"/>
                <a:cs typeface="+mn-cs"/>
              </a:rPr>
              <a:t>Seules sont tolérées, sans autorisation préalable, d'une part, les reproductions strictement réservées à l'usage privé du copiste et non destinées à une utilisation collective, et d'autre part, les courtes citations justifiées par le caractère scientifique ou d'information de l’œuvre dans laquelle elles sont incorporées (articles L.122-4, L.122-5 et L.335-2 du Code de la propriété intellectuelle).</a:t>
            </a:r>
          </a:p>
        </p:txBody>
      </p:sp>
    </p:spTree>
    <p:extLst>
      <p:ext uri="{BB962C8B-B14F-4D97-AF65-F5344CB8AC3E}">
        <p14:creationId xmlns:p14="http://schemas.microsoft.com/office/powerpoint/2010/main" val="637395534"/>
      </p:ext>
    </p:extLst>
  </p:cSld>
  <p:clrMapOvr>
    <a:masterClrMapping/>
  </p:clrMapOvr>
  <p:transition>
    <p:pull dir="ru"/>
  </p:transition>
  <p:extLst mod="1">
    <p:ext uri="{DCECCB84-F9BA-43D5-87BE-67443E8EF086}">
      <p15:sldGuideLst xmlns="" xmlns:p15="http://schemas.microsoft.com/office/powerpoint/2012/main">
        <p15:guide id="1" orient="horz" pos="412" userDrawn="1">
          <p15:clr>
            <a:srgbClr val="FBAE40"/>
          </p15:clr>
        </p15:guide>
        <p15:guide id="2" pos="386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calaire">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9"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0"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10318950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calair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10"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1"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34862417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calaire 2">
    <p:spTree>
      <p:nvGrpSpPr>
        <p:cNvPr id="1" name=""/>
        <p:cNvGrpSpPr/>
        <p:nvPr/>
      </p:nvGrpSpPr>
      <p:grpSpPr>
        <a:xfrm>
          <a:off x="0" y="0"/>
          <a:ext cx="0" cy="0"/>
          <a:chOff x="0" y="0"/>
          <a:chExt cx="0" cy="0"/>
        </a:xfrm>
      </p:grpSpPr>
      <p:pic>
        <p:nvPicPr>
          <p:cNvPr id="8" name="Image 7"/>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15" name="Espace réservé du contenu 2"/>
          <p:cNvSpPr>
            <a:spLocks noGrp="1"/>
          </p:cNvSpPr>
          <p:nvPr>
            <p:ph idx="1" hasCustomPrompt="1"/>
          </p:nvPr>
        </p:nvSpPr>
        <p:spPr>
          <a:xfrm>
            <a:off x="2008910" y="3373390"/>
            <a:ext cx="6688800" cy="504000"/>
          </a:xfrm>
          <a:noFill/>
        </p:spPr>
        <p:txBody>
          <a:bodyPr>
            <a:normAutofit/>
          </a:bodyPr>
          <a:lstStyle>
            <a:lvl1pPr marL="0" indent="0">
              <a:spcBef>
                <a:spcPts val="0"/>
              </a:spcBef>
              <a:buNone/>
              <a:defRPr sz="2400" b="0" cap="none" baseline="0">
                <a:solidFill>
                  <a:schemeClr val="tx2">
                    <a:lumMod val="40000"/>
                    <a:lumOff val="60000"/>
                  </a:schemeClr>
                </a:solidFill>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bg1">
                <a:lumMod val="9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accent3">
                    <a:lumMod val="20000"/>
                    <a:lumOff val="80000"/>
                  </a:schemeClr>
                </a:solidFill>
                <a:latin typeface="+mn-lt"/>
                <a:cs typeface="Arial Narrow" panose="020B0606020202030204" pitchFamily="34" charset="0"/>
              </a:defRPr>
            </a:lvl1pPr>
          </a:lstStyle>
          <a:p>
            <a:pPr lvl="0"/>
            <a:r>
              <a:rPr lang="fr-FR" dirty="0"/>
              <a:t>XX</a:t>
            </a:r>
          </a:p>
        </p:txBody>
      </p:sp>
      <p:sp>
        <p:nvSpPr>
          <p:cNvPr id="10"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bg1"/>
                </a:solidFill>
                <a:latin typeface="+mn-lt"/>
              </a:defRPr>
            </a:lvl1pPr>
          </a:lstStyle>
          <a:p>
            <a:r>
              <a:rPr lang="fr-FR" dirty="0"/>
              <a:t>Titre</a:t>
            </a:r>
          </a:p>
        </p:txBody>
      </p:sp>
      <p:sp>
        <p:nvSpPr>
          <p:cNvPr id="11"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bg1"/>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75101746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rcalaire 3">
    <p:spTree>
      <p:nvGrpSpPr>
        <p:cNvPr id="1" name=""/>
        <p:cNvGrpSpPr/>
        <p:nvPr/>
      </p:nvGrpSpPr>
      <p:grpSpPr>
        <a:xfrm>
          <a:off x="0" y="0"/>
          <a:ext cx="0" cy="0"/>
          <a:chOff x="0" y="0"/>
          <a:chExt cx="0" cy="0"/>
        </a:xfrm>
      </p:grpSpPr>
      <p:pic>
        <p:nvPicPr>
          <p:cNvPr id="14" name="Image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900"/>
            <a:ext cx="9144000" cy="5716800"/>
          </a:xfrm>
          <a:prstGeom prst="rect">
            <a:avLst/>
          </a:prstGeom>
        </p:spPr>
      </p:pic>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riangle isocèle 10"/>
          <p:cNvSpPr/>
          <p:nvPr userDrawn="1"/>
        </p:nvSpPr>
        <p:spPr>
          <a:xfrm rot="10800000">
            <a:off x="4124325" y="-1945"/>
            <a:ext cx="902494" cy="516997"/>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095375"/>
              <a:gd name="connsiteY0" fmla="*/ 740833 h 740833"/>
              <a:gd name="connsiteX1" fmla="*/ 647700 w 1095375"/>
              <a:gd name="connsiteY1" fmla="*/ 0 h 740833"/>
              <a:gd name="connsiteX2" fmla="*/ 1095375 w 1095375"/>
              <a:gd name="connsiteY2" fmla="*/ 512233 h 740833"/>
              <a:gd name="connsiteX3" fmla="*/ 0 w 1095375"/>
              <a:gd name="connsiteY3" fmla="*/ 740833 h 740833"/>
              <a:gd name="connsiteX0" fmla="*/ 0 w 902494"/>
              <a:gd name="connsiteY0" fmla="*/ 519376 h 519376"/>
              <a:gd name="connsiteX1" fmla="*/ 454819 w 902494"/>
              <a:gd name="connsiteY1" fmla="*/ 0 h 519376"/>
              <a:gd name="connsiteX2" fmla="*/ 902494 w 902494"/>
              <a:gd name="connsiteY2" fmla="*/ 512233 h 519376"/>
              <a:gd name="connsiteX3" fmla="*/ 0 w 902494"/>
              <a:gd name="connsiteY3" fmla="*/ 519376 h 519376"/>
              <a:gd name="connsiteX0" fmla="*/ 0 w 902494"/>
              <a:gd name="connsiteY0" fmla="*/ 519376 h 519376"/>
              <a:gd name="connsiteX1" fmla="*/ 454819 w 902494"/>
              <a:gd name="connsiteY1" fmla="*/ 0 h 519376"/>
              <a:gd name="connsiteX2" fmla="*/ 902494 w 902494"/>
              <a:gd name="connsiteY2" fmla="*/ 514615 h 519376"/>
              <a:gd name="connsiteX3" fmla="*/ 0 w 902494"/>
              <a:gd name="connsiteY3" fmla="*/ 519376 h 519376"/>
              <a:gd name="connsiteX0" fmla="*/ 0 w 902494"/>
              <a:gd name="connsiteY0" fmla="*/ 516994 h 516994"/>
              <a:gd name="connsiteX1" fmla="*/ 454819 w 902494"/>
              <a:gd name="connsiteY1" fmla="*/ 0 h 516994"/>
              <a:gd name="connsiteX2" fmla="*/ 902494 w 902494"/>
              <a:gd name="connsiteY2" fmla="*/ 514615 h 516994"/>
              <a:gd name="connsiteX3" fmla="*/ 0 w 902494"/>
              <a:gd name="connsiteY3" fmla="*/ 516994 h 516994"/>
              <a:gd name="connsiteX0" fmla="*/ 0 w 902494"/>
              <a:gd name="connsiteY0" fmla="*/ 516994 h 516997"/>
              <a:gd name="connsiteX1" fmla="*/ 454819 w 902494"/>
              <a:gd name="connsiteY1" fmla="*/ 0 h 516997"/>
              <a:gd name="connsiteX2" fmla="*/ 902494 w 902494"/>
              <a:gd name="connsiteY2" fmla="*/ 516997 h 516997"/>
              <a:gd name="connsiteX3" fmla="*/ 0 w 902494"/>
              <a:gd name="connsiteY3" fmla="*/ 516994 h 516997"/>
            </a:gdLst>
            <a:ahLst/>
            <a:cxnLst>
              <a:cxn ang="0">
                <a:pos x="connsiteX0" y="connsiteY0"/>
              </a:cxn>
              <a:cxn ang="0">
                <a:pos x="connsiteX1" y="connsiteY1"/>
              </a:cxn>
              <a:cxn ang="0">
                <a:pos x="connsiteX2" y="connsiteY2"/>
              </a:cxn>
              <a:cxn ang="0">
                <a:pos x="connsiteX3" y="connsiteY3"/>
              </a:cxn>
            </a:cxnLst>
            <a:rect l="l" t="t" r="r" b="b"/>
            <a:pathLst>
              <a:path w="902494" h="516997">
                <a:moveTo>
                  <a:pt x="0" y="516994"/>
                </a:moveTo>
                <a:lnTo>
                  <a:pt x="454819" y="0"/>
                </a:lnTo>
                <a:lnTo>
                  <a:pt x="902494" y="516997"/>
                </a:lnTo>
                <a:lnTo>
                  <a:pt x="0" y="5169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pic>
        <p:nvPicPr>
          <p:cNvPr id="13" name="Image 12"/>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0"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2"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j-lt"/>
                <a:cs typeface="Arial Narrow" panose="020B0606020202030204" pitchFamily="34" charset="0"/>
              </a:defRPr>
            </a:lvl1pPr>
          </a:lstStyle>
          <a:p>
            <a:pPr lvl="0"/>
            <a:r>
              <a:rPr lang="fr-FR" dirty="0"/>
              <a:t>Sous-titre</a:t>
            </a:r>
          </a:p>
        </p:txBody>
      </p:sp>
    </p:spTree>
  </p:cSld>
  <p:clrMapOvr>
    <a:masterClrMapping/>
  </p:clrMapOvr>
  <p:transition/>
  <p:extLst mod="1">
    <p:ext uri="{DCECCB84-F9BA-43D5-87BE-67443E8EF086}">
      <p15:sldGuideLst xmlns="" xmlns:p15="http://schemas.microsoft.com/office/powerpoint/2012/main">
        <p15:guide id="1" orient="horz" pos="1800" userDrawn="1">
          <p15:clr>
            <a:srgbClr val="FBAE40"/>
          </p15:clr>
        </p15:guide>
        <p15:guide id="2" pos="2597" userDrawn="1">
          <p15:clr>
            <a:srgbClr val="FBAE40"/>
          </p15:clr>
        </p15:guide>
        <p15:guide id="3" pos="2880" userDrawn="1">
          <p15:clr>
            <a:srgbClr val="FBAE40"/>
          </p15:clr>
        </p15:guide>
        <p15:guide id="4" pos="31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calaire 4">
    <p:spTree>
      <p:nvGrpSpPr>
        <p:cNvPr id="1" name=""/>
        <p:cNvGrpSpPr/>
        <p:nvPr/>
      </p:nvGrpSpPr>
      <p:grpSpPr>
        <a:xfrm>
          <a:off x="0" y="0"/>
          <a:ext cx="0" cy="0"/>
          <a:chOff x="0" y="0"/>
          <a:chExt cx="0" cy="0"/>
        </a:xfrm>
      </p:grpSpPr>
      <p:pic>
        <p:nvPicPr>
          <p:cNvPr id="14" name="Image 13"/>
          <p:cNvPicPr>
            <a:picLocks/>
          </p:cNvPicPr>
          <p:nvPr userDrawn="1"/>
        </p:nvPicPr>
        <p:blipFill>
          <a:blip r:embed="rId2">
            <a:extLst>
              <a:ext uri="{BEBA8EAE-BF5A-486C-A8C5-ECC9F3942E4B}">
                <a14:imgProps xmlns:a14="http://schemas.microsoft.com/office/drawing/2010/main">
                  <a14:imgLayer r:embed="rId3">
                    <a14:imgEffect>
                      <a14:brightnessContrast bright="37000"/>
                    </a14:imgEffect>
                  </a14:imgLayer>
                </a14:imgProps>
              </a:ext>
              <a:ext uri="{28A0092B-C50C-407E-A947-70E740481C1C}">
                <a14:useLocalDpi xmlns:a14="http://schemas.microsoft.com/office/drawing/2010/main" val="0"/>
              </a:ext>
            </a:extLst>
          </a:blip>
          <a:stretch>
            <a:fillRect/>
          </a:stretch>
        </p:blipFill>
        <p:spPr>
          <a:xfrm>
            <a:off x="0" y="-900"/>
            <a:ext cx="9144000" cy="5716800"/>
          </a:xfrm>
          <a:prstGeom prst="rect">
            <a:avLst/>
          </a:prstGeom>
        </p:spPr>
      </p:pic>
      <p:pic>
        <p:nvPicPr>
          <p:cNvPr id="19" name="Image 18"/>
          <p:cNvPicPr>
            <a:picLocks noChangeAspect="1"/>
          </p:cNvPicPr>
          <p:nvPr userDrawn="1"/>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2"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j-lt"/>
                <a:cs typeface="Arial Narrow" panose="020B0606020202030204" pitchFamily="34" charset="0"/>
              </a:defRPr>
            </a:lvl1pPr>
          </a:lstStyle>
          <a:p>
            <a:pPr lvl="0"/>
            <a:r>
              <a:rPr lang="fr-FR" dirty="0"/>
              <a:t>Sous-titre</a:t>
            </a:r>
          </a:p>
        </p:txBody>
      </p:sp>
    </p:spTree>
    <p:extLst>
      <p:ext uri="{BB962C8B-B14F-4D97-AF65-F5344CB8AC3E}">
        <p14:creationId xmlns:p14="http://schemas.microsoft.com/office/powerpoint/2010/main" val="2821720509"/>
      </p:ext>
    </p:extLst>
  </p:cSld>
  <p:clrMapOvr>
    <a:masterClrMapping/>
  </p:clrMapOvr>
  <p:transition/>
  <p:extLst mod="1">
    <p:ext uri="{DCECCB84-F9BA-43D5-87BE-67443E8EF086}">
      <p15:sldGuideLst xmlns="" xmlns:p15="http://schemas.microsoft.com/office/powerpoint/2012/main">
        <p15:guide id="1" orient="horz" pos="1800" userDrawn="1">
          <p15:clr>
            <a:srgbClr val="FBAE40"/>
          </p15:clr>
        </p15:guide>
        <p15:guide id="2" pos="2597" userDrawn="1">
          <p15:clr>
            <a:srgbClr val="FBAE40"/>
          </p15:clr>
        </p15:guide>
        <p15:guide id="3" pos="2880" userDrawn="1">
          <p15:clr>
            <a:srgbClr val="FBAE40"/>
          </p15:clr>
        </p15:guide>
        <p15:guide id="4" pos="31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calaire 5">
    <p:spTree>
      <p:nvGrpSpPr>
        <p:cNvPr id="1" name=""/>
        <p:cNvGrpSpPr/>
        <p:nvPr/>
      </p:nvGrpSpPr>
      <p:grpSpPr>
        <a:xfrm>
          <a:off x="0" y="0"/>
          <a:ext cx="0" cy="0"/>
          <a:chOff x="0" y="0"/>
          <a:chExt cx="0" cy="0"/>
        </a:xfrm>
      </p:grpSpPr>
      <p:sp>
        <p:nvSpPr>
          <p:cNvPr id="15" name="Espace réservé du contenu 2"/>
          <p:cNvSpPr>
            <a:spLocks noGrp="1"/>
          </p:cNvSpPr>
          <p:nvPr>
            <p:ph idx="1" hasCustomPrompt="1"/>
          </p:nvPr>
        </p:nvSpPr>
        <p:spPr>
          <a:xfrm>
            <a:off x="1998237" y="3362718"/>
            <a:ext cx="6688800" cy="504000"/>
          </a:xfrm>
          <a:noFill/>
        </p:spPr>
        <p:txBody>
          <a:bodyPr>
            <a:normAutofit/>
          </a:bodyPr>
          <a:lstStyle>
            <a:lvl1pPr marL="0" indent="0">
              <a:spcBef>
                <a:spcPts val="0"/>
              </a:spcBef>
              <a:buNone/>
              <a:defRPr sz="2400" b="0" cap="none" baseline="0">
                <a:latin typeface="+mn-lt"/>
              </a:defRPr>
            </a:lvl1pPr>
            <a:lvl2pPr marL="252000" indent="-252000">
              <a:buNone/>
              <a:defRPr>
                <a:latin typeface="Arial Narrow" charset="0"/>
              </a:defRPr>
            </a:lvl2pPr>
            <a:lvl3pPr>
              <a:buNone/>
              <a:defRPr>
                <a:latin typeface="Arial Narrow" charset="0"/>
              </a:defRPr>
            </a:lvl3pPr>
            <a:lvl4pPr>
              <a:buNone/>
              <a:defRPr>
                <a:latin typeface="Arial Narrow" charset="0"/>
              </a:defRPr>
            </a:lvl4pPr>
          </a:lstStyle>
          <a:p>
            <a:pPr lvl="0"/>
            <a:r>
              <a:rPr lang="fr-FR" dirty="0"/>
              <a:t>Cliquer pour saisir du texte</a:t>
            </a:r>
          </a:p>
        </p:txBody>
      </p:sp>
      <p:cxnSp>
        <p:nvCxnSpPr>
          <p:cNvPr id="17" name="Connecteur droit 16"/>
          <p:cNvCxnSpPr/>
          <p:nvPr userDrawn="1"/>
        </p:nvCxnSpPr>
        <p:spPr>
          <a:xfrm>
            <a:off x="2115032" y="3361556"/>
            <a:ext cx="1012854" cy="1764"/>
          </a:xfrm>
          <a:prstGeom prst="line">
            <a:avLst/>
          </a:prstGeom>
          <a:ln w="698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Espace réservé du texte 8"/>
          <p:cNvSpPr>
            <a:spLocks noGrp="1"/>
          </p:cNvSpPr>
          <p:nvPr>
            <p:ph type="body" sz="quarter" idx="18" hasCustomPrompt="1"/>
          </p:nvPr>
        </p:nvSpPr>
        <p:spPr>
          <a:xfrm>
            <a:off x="179512" y="1476000"/>
            <a:ext cx="1934698" cy="2203200"/>
          </a:xfrm>
        </p:spPr>
        <p:txBody>
          <a:bodyPr>
            <a:noAutofit/>
          </a:bodyPr>
          <a:lstStyle>
            <a:lvl1pPr marL="0" indent="0" algn="r">
              <a:spcBef>
                <a:spcPts val="0"/>
              </a:spcBef>
              <a:buNone/>
              <a:defRPr sz="12000" b="0" i="0" cap="all" baseline="0">
                <a:solidFill>
                  <a:schemeClr val="tx1"/>
                </a:solidFill>
                <a:latin typeface="+mn-lt"/>
                <a:cs typeface="Arial Narrow" panose="020B0606020202030204" pitchFamily="34" charset="0"/>
              </a:defRPr>
            </a:lvl1pPr>
          </a:lstStyle>
          <a:p>
            <a:pPr lvl="0"/>
            <a:r>
              <a:rPr lang="fr-FR" dirty="0"/>
              <a:t>XX</a:t>
            </a:r>
          </a:p>
        </p:txBody>
      </p:sp>
      <p:sp>
        <p:nvSpPr>
          <p:cNvPr id="14" name="Titre 1"/>
          <p:cNvSpPr>
            <a:spLocks noGrp="1"/>
          </p:cNvSpPr>
          <p:nvPr>
            <p:ph type="title" hasCustomPrompt="1"/>
          </p:nvPr>
        </p:nvSpPr>
        <p:spPr>
          <a:xfrm>
            <a:off x="1998237" y="1625813"/>
            <a:ext cx="6688800" cy="1015663"/>
          </a:xfrm>
        </p:spPr>
        <p:txBody>
          <a:bodyPr wrap="square">
            <a:normAutofit/>
          </a:bodyPr>
          <a:lstStyle>
            <a:lvl1pPr>
              <a:defRPr sz="5400" b="0" baseline="0">
                <a:solidFill>
                  <a:schemeClr val="tx2"/>
                </a:solidFill>
                <a:latin typeface="+mn-lt"/>
              </a:defRPr>
            </a:lvl1pPr>
          </a:lstStyle>
          <a:p>
            <a:r>
              <a:rPr lang="fr-FR" dirty="0"/>
              <a:t>Titre</a:t>
            </a:r>
          </a:p>
        </p:txBody>
      </p:sp>
      <p:sp>
        <p:nvSpPr>
          <p:cNvPr id="18" name="Espace réservé du texte 15"/>
          <p:cNvSpPr>
            <a:spLocks noGrp="1"/>
          </p:cNvSpPr>
          <p:nvPr>
            <p:ph type="body" sz="quarter" idx="15" hasCustomPrompt="1"/>
          </p:nvPr>
        </p:nvSpPr>
        <p:spPr>
          <a:xfrm>
            <a:off x="1998237" y="2326986"/>
            <a:ext cx="6688800" cy="1047600"/>
          </a:xfrm>
        </p:spPr>
        <p:txBody>
          <a:bodyPr wrap="square">
            <a:normAutofit/>
          </a:bodyPr>
          <a:lstStyle>
            <a:lvl1pPr marL="0" indent="0">
              <a:spcBef>
                <a:spcPts val="0"/>
              </a:spcBef>
              <a:buNone/>
              <a:defRPr sz="5400" b="1" i="0" cap="all" baseline="0">
                <a:solidFill>
                  <a:schemeClr val="tx2"/>
                </a:solidFill>
                <a:latin typeface="+mn-lt"/>
                <a:cs typeface="Arial Narrow" panose="020B0606020202030204" pitchFamily="34" charset="0"/>
              </a:defRPr>
            </a:lvl1pPr>
          </a:lstStyle>
          <a:p>
            <a:pPr lvl="0"/>
            <a:r>
              <a:rPr lang="fr-FR" dirty="0"/>
              <a:t>Sous-titre</a:t>
            </a:r>
          </a:p>
        </p:txBody>
      </p:sp>
      <p:sp>
        <p:nvSpPr>
          <p:cNvPr id="16" name="Triangle isocèle 10"/>
          <p:cNvSpPr/>
          <p:nvPr userDrawn="1"/>
        </p:nvSpPr>
        <p:spPr>
          <a:xfrm rot="10800000">
            <a:off x="4121944" y="-1942"/>
            <a:ext cx="904875" cy="516995"/>
          </a:xfrm>
          <a:custGeom>
            <a:avLst/>
            <a:gdLst>
              <a:gd name="connsiteX0" fmla="*/ 0 w 1295400"/>
              <a:gd name="connsiteY0" fmla="*/ 740833 h 740833"/>
              <a:gd name="connsiteX1" fmla="*/ 647700 w 1295400"/>
              <a:gd name="connsiteY1" fmla="*/ 0 h 740833"/>
              <a:gd name="connsiteX2" fmla="*/ 1295400 w 1295400"/>
              <a:gd name="connsiteY2" fmla="*/ 740833 h 740833"/>
              <a:gd name="connsiteX3" fmla="*/ 0 w 1295400"/>
              <a:gd name="connsiteY3" fmla="*/ 740833 h 740833"/>
              <a:gd name="connsiteX0" fmla="*/ 0 w 1102519"/>
              <a:gd name="connsiteY0" fmla="*/ 740833 h 740833"/>
              <a:gd name="connsiteX1" fmla="*/ 647700 w 1102519"/>
              <a:gd name="connsiteY1" fmla="*/ 0 h 740833"/>
              <a:gd name="connsiteX2" fmla="*/ 1102519 w 1102519"/>
              <a:gd name="connsiteY2" fmla="*/ 516995 h 740833"/>
              <a:gd name="connsiteX3" fmla="*/ 0 w 1102519"/>
              <a:gd name="connsiteY3" fmla="*/ 740833 h 740833"/>
              <a:gd name="connsiteX0" fmla="*/ 0 w 909638"/>
              <a:gd name="connsiteY0" fmla="*/ 521758 h 521758"/>
              <a:gd name="connsiteX1" fmla="*/ 454819 w 909638"/>
              <a:gd name="connsiteY1" fmla="*/ 0 h 521758"/>
              <a:gd name="connsiteX2" fmla="*/ 909638 w 909638"/>
              <a:gd name="connsiteY2" fmla="*/ 516995 h 521758"/>
              <a:gd name="connsiteX3" fmla="*/ 0 w 909638"/>
              <a:gd name="connsiteY3" fmla="*/ 521758 h 521758"/>
              <a:gd name="connsiteX0" fmla="*/ 0 w 909638"/>
              <a:gd name="connsiteY0" fmla="*/ 516995 h 516995"/>
              <a:gd name="connsiteX1" fmla="*/ 454819 w 909638"/>
              <a:gd name="connsiteY1" fmla="*/ 0 h 516995"/>
              <a:gd name="connsiteX2" fmla="*/ 909638 w 909638"/>
              <a:gd name="connsiteY2" fmla="*/ 516995 h 516995"/>
              <a:gd name="connsiteX3" fmla="*/ 0 w 909638"/>
              <a:gd name="connsiteY3" fmla="*/ 516995 h 516995"/>
              <a:gd name="connsiteX0" fmla="*/ 0 w 904875"/>
              <a:gd name="connsiteY0" fmla="*/ 516995 h 516995"/>
              <a:gd name="connsiteX1" fmla="*/ 454819 w 904875"/>
              <a:gd name="connsiteY1" fmla="*/ 0 h 516995"/>
              <a:gd name="connsiteX2" fmla="*/ 904875 w 904875"/>
              <a:gd name="connsiteY2" fmla="*/ 516995 h 516995"/>
              <a:gd name="connsiteX3" fmla="*/ 0 w 904875"/>
              <a:gd name="connsiteY3" fmla="*/ 516995 h 516995"/>
            </a:gdLst>
            <a:ahLst/>
            <a:cxnLst>
              <a:cxn ang="0">
                <a:pos x="connsiteX0" y="connsiteY0"/>
              </a:cxn>
              <a:cxn ang="0">
                <a:pos x="connsiteX1" y="connsiteY1"/>
              </a:cxn>
              <a:cxn ang="0">
                <a:pos x="connsiteX2" y="connsiteY2"/>
              </a:cxn>
              <a:cxn ang="0">
                <a:pos x="connsiteX3" y="connsiteY3"/>
              </a:cxn>
            </a:cxnLst>
            <a:rect l="l" t="t" r="r" b="b"/>
            <a:pathLst>
              <a:path w="904875" h="516995">
                <a:moveTo>
                  <a:pt x="0" y="516995"/>
                </a:moveTo>
                <a:lnTo>
                  <a:pt x="454819" y="0"/>
                </a:lnTo>
                <a:lnTo>
                  <a:pt x="904875" y="516995"/>
                </a:lnTo>
                <a:lnTo>
                  <a:pt x="0" y="516995"/>
                </a:lnTo>
                <a:close/>
              </a:path>
            </a:pathLst>
          </a:custGeom>
          <a:solidFill>
            <a:srgbClr val="DA0E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aseline="-25000" dirty="0">
              <a:solidFill>
                <a:prstClr val="white"/>
              </a:solidFill>
              <a:latin typeface="Arial Narrow" panose="020B0606020202030204" pitchFamily="34" charset="0"/>
            </a:endParaRPr>
          </a:p>
        </p:txBody>
      </p:sp>
      <p:grpSp>
        <p:nvGrpSpPr>
          <p:cNvPr id="19" name="Groupe 18"/>
          <p:cNvGrpSpPr/>
          <p:nvPr userDrawn="1"/>
        </p:nvGrpSpPr>
        <p:grpSpPr>
          <a:xfrm>
            <a:off x="4482000" y="117058"/>
            <a:ext cx="180000" cy="180000"/>
            <a:chOff x="4482000" y="117058"/>
            <a:chExt cx="180000" cy="180000"/>
          </a:xfrm>
        </p:grpSpPr>
        <p:pic>
          <p:nvPicPr>
            <p:cNvPr id="20" name="Image 19" descr="waxboos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2000" y="117058"/>
              <a:ext cx="180000" cy="180000"/>
            </a:xfrm>
            <a:prstGeom prst="rect">
              <a:avLst/>
            </a:prstGeom>
          </p:spPr>
        </p:pic>
        <p:pic>
          <p:nvPicPr>
            <p:cNvPr id="21" name="Image 20" descr="waxboost.png"/>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l="50505"/>
            <a:stretch/>
          </p:blipFill>
          <p:spPr>
            <a:xfrm>
              <a:off x="4571999" y="117058"/>
              <a:ext cx="89091" cy="180000"/>
            </a:xfrm>
            <a:prstGeom prst="rect">
              <a:avLst/>
            </a:prstGeom>
          </p:spPr>
        </p:pic>
      </p:grpSp>
    </p:spTree>
    <p:extLst>
      <p:ext uri="{BB962C8B-B14F-4D97-AF65-F5344CB8AC3E}">
        <p14:creationId xmlns:p14="http://schemas.microsoft.com/office/powerpoint/2010/main" val="3605732891"/>
      </p:ext>
    </p:extLst>
  </p:cSld>
  <p:clrMapOvr>
    <a:masterClrMapping/>
  </p:clrMapOvr>
  <p:transition/>
  <p:extLst mod="1">
    <p:ext uri="{DCECCB84-F9BA-43D5-87BE-67443E8EF086}">
      <p15:sldGuideLst xmlns="" xmlns:p15="http://schemas.microsoft.com/office/powerpoint/2012/main">
        <p15:guide id="1" orient="horz" pos="1800" userDrawn="1">
          <p15:clr>
            <a:srgbClr val="FBAE40"/>
          </p15:clr>
        </p15:guide>
        <p15:guide id="2" pos="2880" userDrawn="1">
          <p15:clr>
            <a:srgbClr val="FBAE40"/>
          </p15:clr>
        </p15:guide>
        <p15:guide id="3" pos="3164" userDrawn="1">
          <p15:clr>
            <a:srgbClr val="FBAE40"/>
          </p15:clr>
        </p15:guide>
        <p15:guide id="4" pos="259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hasCustomPrompt="1"/>
          </p:nvPr>
        </p:nvSpPr>
        <p:spPr>
          <a:xfrm>
            <a:off x="306000" y="1309772"/>
            <a:ext cx="4086000" cy="3996000"/>
          </a:xfrm>
        </p:spPr>
        <p:txBody>
          <a:bodyPr/>
          <a:lstStyle>
            <a:lvl1pPr marL="216000" indent="-216000">
              <a:lnSpc>
                <a:spcPct val="100000"/>
              </a:lnSpc>
              <a:defRPr sz="1800" baseline="0"/>
            </a:lvl1pPr>
            <a:lvl2pPr marL="216000" indent="-216000">
              <a:buClr>
                <a:schemeClr val="bg1"/>
              </a:buClr>
              <a:buFont typeface="Arial Narrow" charset="0"/>
              <a:buChar char=" "/>
              <a:defRPr sz="1600">
                <a:solidFill>
                  <a:schemeClr val="tx1">
                    <a:lumMod val="65000"/>
                    <a:lumOff val="35000"/>
                  </a:schemeClr>
                </a:solidFill>
              </a:defRPr>
            </a:lvl2pPr>
            <a:lvl3pPr>
              <a:buClr>
                <a:schemeClr val="bg2"/>
              </a:buClr>
              <a:buSzPct val="150000"/>
              <a:buFont typeface="Arial Narrow" pitchFamily="34" charset="0"/>
              <a:buChar char="›"/>
              <a:defRPr sz="1500"/>
            </a:lvl3pPr>
            <a:lvl4pPr>
              <a:buFont typeface="Arial Narrow" charset="0"/>
              <a:buChar char=" "/>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sp>
        <p:nvSpPr>
          <p:cNvPr id="4" name="Espace réservé du contenu 3"/>
          <p:cNvSpPr>
            <a:spLocks noGrp="1"/>
          </p:cNvSpPr>
          <p:nvPr>
            <p:ph sz="half" idx="2" hasCustomPrompt="1"/>
          </p:nvPr>
        </p:nvSpPr>
        <p:spPr>
          <a:xfrm>
            <a:off x="4752000" y="1309772"/>
            <a:ext cx="4086000" cy="3996000"/>
          </a:xfrm>
        </p:spPr>
        <p:txBody>
          <a:bodyPr/>
          <a:lstStyle>
            <a:lvl1pPr marL="216000" indent="-216000">
              <a:defRPr sz="1800"/>
            </a:lvl1pPr>
            <a:lvl2pPr marL="216000" indent="-216000">
              <a:defRPr sz="1600">
                <a:solidFill>
                  <a:schemeClr val="tx1">
                    <a:lumMod val="65000"/>
                    <a:lumOff val="35000"/>
                  </a:schemeClr>
                </a:solidFill>
              </a:defRPr>
            </a:lvl2pPr>
            <a:lvl3pPr>
              <a:defRPr sz="1500"/>
            </a:lvl3pPr>
            <a:lvl4pPr>
              <a:defRPr sz="1400">
                <a:solidFill>
                  <a:schemeClr val="tx1">
                    <a:lumMod val="65000"/>
                    <a:lumOff val="35000"/>
                  </a:schemeClr>
                </a:solidFill>
              </a:defRPr>
            </a:lvl4pPr>
            <a:lvl5pPr>
              <a:defRPr sz="1400"/>
            </a:lvl5pPr>
            <a:lvl6pPr>
              <a:defRPr sz="1800"/>
            </a:lvl6pPr>
            <a:lvl7pPr>
              <a:defRPr sz="1800"/>
            </a:lvl7pPr>
            <a:lvl8pPr>
              <a:defRPr sz="1800"/>
            </a:lvl8pPr>
            <a:lvl9pPr>
              <a:defRPr sz="1800"/>
            </a:lvl9pPr>
          </a:lstStyle>
          <a:p>
            <a:pPr lvl="0"/>
            <a:r>
              <a:rPr lang="fr-FR" dirty="0"/>
              <a:t>Cliquez pour saisir du texte</a:t>
            </a:r>
          </a:p>
          <a:p>
            <a:pPr lvl="1"/>
            <a:r>
              <a:rPr lang="fr-FR" dirty="0"/>
              <a:t>Deuxième niveau</a:t>
            </a:r>
          </a:p>
          <a:p>
            <a:pPr lvl="2"/>
            <a:r>
              <a:rPr lang="fr-FR" dirty="0"/>
              <a:t>Troisième niveau</a:t>
            </a:r>
          </a:p>
          <a:p>
            <a:pPr lvl="3"/>
            <a:r>
              <a:rPr lang="fr-FR" dirty="0"/>
              <a:t>Quatrième niveau</a:t>
            </a:r>
          </a:p>
          <a:p>
            <a:pPr lvl="4"/>
            <a:r>
              <a:rPr lang="fr-FR" dirty="0"/>
              <a:t>Cinquième</a:t>
            </a:r>
          </a:p>
        </p:txBody>
      </p:sp>
      <p:cxnSp>
        <p:nvCxnSpPr>
          <p:cNvPr id="15" name="Connecteur droit 14"/>
          <p:cNvCxnSpPr/>
          <p:nvPr userDrawn="1"/>
        </p:nvCxnSpPr>
        <p:spPr>
          <a:xfrm>
            <a:off x="416360" y="193204"/>
            <a:ext cx="54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title" hasCustomPrompt="1"/>
          </p:nvPr>
        </p:nvSpPr>
        <p:spPr/>
        <p:txBody>
          <a:bodyPr/>
          <a:lstStyle>
            <a:lvl1pPr>
              <a:defRPr baseline="0"/>
            </a:lvl1pPr>
          </a:lstStyle>
          <a:p>
            <a:r>
              <a:rPr lang="fr-FR" dirty="0"/>
              <a:t>Cliquez pour ajouter un titre</a:t>
            </a:r>
          </a:p>
        </p:txBody>
      </p:sp>
      <p:sp>
        <p:nvSpPr>
          <p:cNvPr id="19" name="Espace réservé du texte 8"/>
          <p:cNvSpPr>
            <a:spLocks noGrp="1"/>
          </p:cNvSpPr>
          <p:nvPr>
            <p:ph type="body" sz="quarter" idx="13" hasCustomPrompt="1"/>
          </p:nvPr>
        </p:nvSpPr>
        <p:spPr>
          <a:xfrm>
            <a:off x="306000" y="769268"/>
            <a:ext cx="8532000" cy="461665"/>
          </a:xfrm>
        </p:spPr>
        <p:txBody>
          <a:bodyPr>
            <a:normAutofit/>
          </a:bodyPr>
          <a:lstStyle>
            <a:lvl1pPr marL="0" indent="0">
              <a:spcBef>
                <a:spcPts val="0"/>
              </a:spcBef>
              <a:buNone/>
              <a:defRPr sz="2000" b="0" cap="all" baseline="0">
                <a:solidFill>
                  <a:schemeClr val="tx2"/>
                </a:solidFill>
                <a:latin typeface="+mn-lt"/>
              </a:defRPr>
            </a:lvl1pPr>
          </a:lstStyle>
          <a:p>
            <a:pPr lvl="0"/>
            <a:r>
              <a:rPr lang="fr-FR" dirty="0"/>
              <a:t>Cliquez pour ajouter un sous-titre</a:t>
            </a:r>
          </a:p>
        </p:txBody>
      </p:sp>
      <p:sp>
        <p:nvSpPr>
          <p:cNvPr id="2" name="Espace réservé de la date 1"/>
          <p:cNvSpPr>
            <a:spLocks noGrp="1"/>
          </p:cNvSpPr>
          <p:nvPr>
            <p:ph type="dt" sz="half" idx="14"/>
          </p:nvPr>
        </p:nvSpPr>
        <p:spPr/>
        <p:txBody>
          <a:bodyPr/>
          <a:lstStyle/>
          <a:p>
            <a:r>
              <a:rPr lang="fr-FR"/>
              <a:t>&lt;Version&gt; - &lt;Date&gt;</a:t>
            </a:r>
            <a:endParaRPr lang="fr-FR" dirty="0"/>
          </a:p>
        </p:txBody>
      </p:sp>
      <p:sp>
        <p:nvSpPr>
          <p:cNvPr id="7" name="Espace réservé du pied de page 6"/>
          <p:cNvSpPr>
            <a:spLocks noGrp="1"/>
          </p:cNvSpPr>
          <p:nvPr>
            <p:ph type="ftr" sz="quarter" idx="15"/>
          </p:nvPr>
        </p:nvSpPr>
        <p:spPr/>
        <p:txBody>
          <a:bodyPr/>
          <a:lstStyle/>
          <a:p>
            <a:pPr>
              <a:defRPr/>
            </a:pPr>
            <a:r>
              <a:rPr lang="fr-FR"/>
              <a:t>© SQLI Enterprise – SQLI GROUP | 2015 </a:t>
            </a:r>
          </a:p>
        </p:txBody>
      </p:sp>
      <p:sp>
        <p:nvSpPr>
          <p:cNvPr id="8" name="Espace réservé du numéro de diapositive 7"/>
          <p:cNvSpPr>
            <a:spLocks noGrp="1"/>
          </p:cNvSpPr>
          <p:nvPr>
            <p:ph type="sldNum" sz="quarter" idx="16"/>
          </p:nvPr>
        </p:nvSpPr>
        <p:spPr/>
        <p:txBody>
          <a:bodyPr/>
          <a:lstStyle/>
          <a:p>
            <a:fld id="{F1F5C55A-AAC4-4FAB-A004-0267178C4D8A}" type="slidenum">
              <a:rPr lang="fr-FR" smtClean="0"/>
              <a:pPr/>
              <a:t>‹N°›</a:t>
            </a:fld>
            <a:endParaRPr lang="fr-FR" dirty="0"/>
          </a:p>
        </p:txBody>
      </p:sp>
      <p:grpSp>
        <p:nvGrpSpPr>
          <p:cNvPr id="17" name="Grouper 9"/>
          <p:cNvGrpSpPr>
            <a:grpSpLocks noChangeAspect="1"/>
          </p:cNvGrpSpPr>
          <p:nvPr userDrawn="1"/>
        </p:nvGrpSpPr>
        <p:grpSpPr>
          <a:xfrm rot="10800000">
            <a:off x="9023843" y="5450710"/>
            <a:ext cx="124798" cy="252000"/>
            <a:chOff x="6804248" y="3865732"/>
            <a:chExt cx="426170" cy="860543"/>
          </a:xfrm>
        </p:grpSpPr>
        <p:pic>
          <p:nvPicPr>
            <p:cNvPr id="18" name="Imag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5212" b="20320"/>
            <a:stretch/>
          </p:blipFill>
          <p:spPr>
            <a:xfrm>
              <a:off x="6804248" y="3865732"/>
              <a:ext cx="376709" cy="860543"/>
            </a:xfrm>
            <a:prstGeom prst="rect">
              <a:avLst/>
            </a:prstGeom>
          </p:spPr>
        </p:pic>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r="52401" b="85773"/>
            <a:stretch/>
          </p:blipFill>
          <p:spPr>
            <a:xfrm>
              <a:off x="6804248" y="3865732"/>
              <a:ext cx="426170" cy="153655"/>
            </a:xfrm>
            <a:prstGeom prst="rect">
              <a:avLst/>
            </a:prstGeom>
          </p:spPr>
        </p:pic>
        <p:pic>
          <p:nvPicPr>
            <p:cNvPr id="23" name="Image 2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380" t="63159" r="52401" b="20320"/>
            <a:stretch/>
          </p:blipFill>
          <p:spPr>
            <a:xfrm>
              <a:off x="6804248" y="4547844"/>
              <a:ext cx="426170" cy="178431"/>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Espace réservé du pied de page 10"/>
          <p:cNvSpPr>
            <a:spLocks noGrp="1"/>
          </p:cNvSpPr>
          <p:nvPr>
            <p:ph type="ftr" sz="quarter" idx="3"/>
          </p:nvPr>
        </p:nvSpPr>
        <p:spPr>
          <a:xfrm>
            <a:off x="306000" y="5409001"/>
            <a:ext cx="4824536" cy="287999"/>
          </a:xfrm>
          <a:prstGeom prst="rect">
            <a:avLst/>
          </a:prstGeom>
        </p:spPr>
        <p:txBody>
          <a:bodyPr vert="horz" lIns="91440" tIns="45720" rIns="91440" bIns="45720" rtlCol="0" anchor="b" anchorCtr="0"/>
          <a:lstStyle>
            <a:lvl1pPr algn="l">
              <a:defRPr kumimoji="0" lang="fr-FR" sz="1000" b="0" i="0" u="none" strike="noStrike" kern="1200" cap="none" spc="0" normalizeH="0" baseline="0" noProof="0" dirty="0">
                <a:ln>
                  <a:noFill/>
                </a:ln>
                <a:solidFill>
                  <a:schemeClr val="bg1">
                    <a:lumMod val="50000"/>
                  </a:schemeClr>
                </a:solidFill>
                <a:effectLst/>
                <a:uLnTx/>
                <a:uFillTx/>
                <a:latin typeface="+mn-lt"/>
                <a:ea typeface="+mn-ea"/>
                <a:cs typeface="+mn-cs"/>
              </a:defRPr>
            </a:lvl1pPr>
          </a:lstStyle>
          <a:p>
            <a:pPr>
              <a:defRPr/>
            </a:pPr>
            <a:r>
              <a:rPr lang="fr-FR"/>
              <a:t>© SQLI Enterprise – SQLI GROUP | 2015 </a:t>
            </a:r>
            <a:endParaRPr lang="fr-FR" dirty="0"/>
          </a:p>
        </p:txBody>
      </p:sp>
      <p:sp>
        <p:nvSpPr>
          <p:cNvPr id="2" name="Espace réservé du titre 1"/>
          <p:cNvSpPr>
            <a:spLocks noGrp="1"/>
          </p:cNvSpPr>
          <p:nvPr>
            <p:ph type="title"/>
          </p:nvPr>
        </p:nvSpPr>
        <p:spPr>
          <a:xfrm>
            <a:off x="306000" y="240241"/>
            <a:ext cx="8532000" cy="553998"/>
          </a:xfrm>
          <a:prstGeom prst="rect">
            <a:avLst/>
          </a:prstGeom>
        </p:spPr>
        <p:txBody>
          <a:bodyPr vert="horz" lIns="91440" tIns="0" rIns="91440" bIns="0" rtlCol="0" anchor="ctr">
            <a:normAutofit/>
          </a:bodyPr>
          <a:lstStyle/>
          <a:p>
            <a:r>
              <a:rPr lang="fr-FR" dirty="0"/>
              <a:t>Cliquez pour ajouter un titre</a:t>
            </a:r>
          </a:p>
        </p:txBody>
      </p:sp>
      <p:sp>
        <p:nvSpPr>
          <p:cNvPr id="3" name="Espace réservé du texte 2"/>
          <p:cNvSpPr>
            <a:spLocks noGrp="1"/>
          </p:cNvSpPr>
          <p:nvPr>
            <p:ph type="body" idx="1"/>
          </p:nvPr>
        </p:nvSpPr>
        <p:spPr>
          <a:xfrm>
            <a:off x="306000" y="1489348"/>
            <a:ext cx="8532000" cy="3816424"/>
          </a:xfrm>
          <a:prstGeom prst="rect">
            <a:avLst/>
          </a:prstGeom>
        </p:spPr>
        <p:txBody>
          <a:bodyPr vert="horz" lIns="91440" tIns="45720" rIns="91440" bIns="45720" rtlCol="0">
            <a:normAutofit/>
          </a:bodyPr>
          <a:lstStyle/>
          <a:p>
            <a:pPr lvl="0"/>
            <a:r>
              <a:rPr lang="fr-FR" dirty="0"/>
              <a:t>Cliquez pour saisir du texte</a:t>
            </a:r>
          </a:p>
          <a:p>
            <a:pPr lvl="1"/>
            <a:r>
              <a:rPr lang="fr-FR" dirty="0"/>
              <a:t>Deuxième niveau Deuxième niveau Deuxième niveau Deuxième niveau Deuxième niveau Deuxième niveau Deuxième niveau </a:t>
            </a:r>
          </a:p>
          <a:p>
            <a:pPr lvl="2"/>
            <a:r>
              <a:rPr lang="fr-FR" dirty="0"/>
              <a:t>Troisième niveau</a:t>
            </a:r>
          </a:p>
          <a:p>
            <a:pPr lvl="3"/>
            <a:r>
              <a:rPr lang="fr-FR" dirty="0"/>
              <a:t>Quatrième niveau </a:t>
            </a:r>
            <a:r>
              <a:rPr lang="fr-FR" dirty="0" err="1"/>
              <a:t>niveau</a:t>
            </a:r>
            <a:r>
              <a:rPr lang="fr-FR" dirty="0"/>
              <a:t> cinquième niveau cinquième niveau cinquième niveau cinquième niveau Deuxième niveau Deuxième niveau Deuxième niveau Deuxième niveau Deuxième niveau Deuxième niveau </a:t>
            </a:r>
          </a:p>
          <a:p>
            <a:pPr marL="2057400" marR="0" lvl="4" indent="-228600" algn="l" defTabSz="914400" rtl="0" eaLnBrk="1" fontAlgn="auto" latinLnBrk="0" hangingPunct="1">
              <a:lnSpc>
                <a:spcPct val="100000"/>
              </a:lnSpc>
              <a:spcBef>
                <a:spcPts val="0"/>
              </a:spcBef>
              <a:spcAft>
                <a:spcPts val="0"/>
              </a:spcAft>
              <a:buClrTx/>
              <a:buSzTx/>
              <a:buFont typeface="Arial Narrow" pitchFamily="34" charset="0"/>
              <a:buChar char="»"/>
              <a:tabLst/>
              <a:defRPr/>
            </a:pPr>
            <a:r>
              <a:rPr lang="fr-FR" dirty="0"/>
              <a:t>Cinquième </a:t>
            </a:r>
            <a:r>
              <a:rPr lang="fr-FR" dirty="0" err="1"/>
              <a:t>cinquième</a:t>
            </a:r>
            <a:r>
              <a:rPr lang="fr-FR" dirty="0"/>
              <a:t> niveau cinquième niveau </a:t>
            </a:r>
          </a:p>
          <a:p>
            <a:pPr marL="2124000" marR="0" lvl="5" indent="-228600" algn="l" defTabSz="914400" rtl="0" eaLnBrk="1" fontAlgn="auto" latinLnBrk="0" hangingPunct="1">
              <a:lnSpc>
                <a:spcPct val="100000"/>
              </a:lnSpc>
              <a:spcBef>
                <a:spcPts val="0"/>
              </a:spcBef>
              <a:spcAft>
                <a:spcPts val="0"/>
              </a:spcAft>
              <a:buClrTx/>
              <a:buSzTx/>
              <a:tabLst/>
              <a:defRPr/>
            </a:pPr>
            <a:r>
              <a:rPr lang="fr-FR" dirty="0"/>
              <a:t>Sixième niveau sixième niveau sixième niveau sixième niveau sixième niveau sixième niveau sixième niveau sixième niveau sixième niveau sixième niveau</a:t>
            </a:r>
          </a:p>
        </p:txBody>
      </p:sp>
      <p:sp>
        <p:nvSpPr>
          <p:cNvPr id="6" name="Espace réservé du numéro de diapositive 5"/>
          <p:cNvSpPr>
            <a:spLocks noGrp="1"/>
          </p:cNvSpPr>
          <p:nvPr>
            <p:ph type="sldNum" sz="quarter" idx="4"/>
          </p:nvPr>
        </p:nvSpPr>
        <p:spPr>
          <a:xfrm>
            <a:off x="8604449" y="5409001"/>
            <a:ext cx="438870" cy="287999"/>
          </a:xfrm>
          <a:prstGeom prst="rect">
            <a:avLst/>
          </a:prstGeom>
        </p:spPr>
        <p:txBody>
          <a:bodyPr vert="horz" lIns="91440" tIns="45720" rIns="91440" bIns="45720" rtlCol="0" anchor="b" anchorCtr="0"/>
          <a:lstStyle>
            <a:lvl1pPr algn="r">
              <a:defRPr kumimoji="0" lang="fr-FR" sz="1000" b="0" i="0" u="none" strike="noStrike" kern="1200" cap="none" spc="0" normalizeH="0" baseline="0" noProof="0" smtClean="0">
                <a:ln>
                  <a:noFill/>
                </a:ln>
                <a:solidFill>
                  <a:schemeClr val="bg1">
                    <a:lumMod val="50000"/>
                  </a:schemeClr>
                </a:solidFill>
                <a:effectLst/>
                <a:uLnTx/>
                <a:uFillTx/>
                <a:latin typeface="+mn-lt"/>
                <a:ea typeface="+mn-ea"/>
                <a:cs typeface="+mn-cs"/>
              </a:defRPr>
            </a:lvl1pPr>
          </a:lstStyle>
          <a:p>
            <a:fld id="{F1F5C55A-AAC4-4FAB-A004-0267178C4D8A}" type="slidenum">
              <a:rPr lang="fr-FR" smtClean="0"/>
              <a:pPr/>
              <a:t>‹N°›</a:t>
            </a:fld>
            <a:endParaRPr lang="fr-FR" dirty="0"/>
          </a:p>
        </p:txBody>
      </p:sp>
      <p:sp>
        <p:nvSpPr>
          <p:cNvPr id="9" name="Espace réservé du texte 8"/>
          <p:cNvSpPr txBox="1">
            <a:spLocks/>
          </p:cNvSpPr>
          <p:nvPr/>
        </p:nvSpPr>
        <p:spPr>
          <a:xfrm>
            <a:off x="306000" y="769268"/>
            <a:ext cx="8532000" cy="504056"/>
          </a:xfrm>
          <a:prstGeom prst="rect">
            <a:avLst/>
          </a:prstGeom>
        </p:spPr>
        <p:txBody>
          <a:bodyPr>
            <a:normAutofit/>
          </a:bodyPr>
          <a:lstStyle>
            <a:lvl1pPr marL="180000" indent="-252000" algn="l" defTabSz="914400" rtl="0" eaLnBrk="1" latinLnBrk="0" hangingPunct="1">
              <a:lnSpc>
                <a:spcPct val="100000"/>
              </a:lnSpc>
              <a:spcBef>
                <a:spcPts val="0"/>
              </a:spcBef>
              <a:buClr>
                <a:schemeClr val="tx2"/>
              </a:buClr>
              <a:buSzPct val="160000"/>
              <a:buFont typeface="Arial Narrow" pitchFamily="34" charset="0"/>
              <a:buNone/>
              <a:defRPr lang="fr-FR" sz="2400" b="0" kern="1200" cap="all" baseline="0" dirty="0" smtClean="0">
                <a:solidFill>
                  <a:schemeClr val="tx1"/>
                </a:solidFill>
                <a:latin typeface="Arial Narrow" pitchFamily="34" charset="0"/>
                <a:ea typeface="+mn-ea"/>
                <a:cs typeface="+mn-cs"/>
              </a:defRPr>
            </a:lvl1pPr>
          </a:lstStyle>
          <a:p>
            <a:pPr marL="180000" marR="0" lvl="0" indent="-252000" algn="l" defTabSz="914400" rtl="0" eaLnBrk="1" fontAlgn="auto" latinLnBrk="0" hangingPunct="1">
              <a:lnSpc>
                <a:spcPct val="100000"/>
              </a:lnSpc>
              <a:spcBef>
                <a:spcPts val="0"/>
              </a:spcBef>
              <a:spcAft>
                <a:spcPts val="0"/>
              </a:spcAft>
              <a:buClr>
                <a:schemeClr val="tx2"/>
              </a:buClr>
              <a:buSzPct val="160000"/>
              <a:buFont typeface="Arial Narrow" pitchFamily="34" charset="0"/>
              <a:buNone/>
              <a:tabLst/>
              <a:defRPr/>
            </a:pPr>
            <a:endParaRPr kumimoji="0" lang="fr-FR" sz="2400" b="0" i="0" u="none" strike="noStrike" kern="1200" cap="all" spc="0" normalizeH="0" baseline="0" noProof="0" dirty="0">
              <a:ln>
                <a:noFill/>
              </a:ln>
              <a:solidFill>
                <a:schemeClr val="tx2"/>
              </a:solidFill>
              <a:effectLst/>
              <a:uLnTx/>
              <a:uFillTx/>
              <a:latin typeface="Arial Narrow" panose="020B0606020202030204" pitchFamily="34" charset="0"/>
              <a:ea typeface="+mn-ea"/>
              <a:cs typeface="+mn-cs"/>
            </a:endParaRPr>
          </a:p>
        </p:txBody>
      </p:sp>
      <p:sp>
        <p:nvSpPr>
          <p:cNvPr id="4" name="Espace réservé de la date 3"/>
          <p:cNvSpPr>
            <a:spLocks noGrp="1"/>
          </p:cNvSpPr>
          <p:nvPr>
            <p:ph type="dt" sz="half" idx="2"/>
          </p:nvPr>
        </p:nvSpPr>
        <p:spPr>
          <a:xfrm>
            <a:off x="5790363" y="5409000"/>
            <a:ext cx="2057400" cy="288000"/>
          </a:xfrm>
          <a:prstGeom prst="rect">
            <a:avLst/>
          </a:prstGeom>
        </p:spPr>
        <p:txBody>
          <a:bodyPr vert="horz" lIns="91440" tIns="45720" rIns="91440" bIns="45720" rtlCol="0" anchor="b" anchorCtr="0"/>
          <a:lstStyle>
            <a:lvl1pPr algn="l">
              <a:defRPr sz="1000">
                <a:solidFill>
                  <a:schemeClr val="tx1">
                    <a:tint val="75000"/>
                  </a:schemeClr>
                </a:solidFill>
                <a:latin typeface="+mn-lt"/>
              </a:defRPr>
            </a:lvl1pPr>
          </a:lstStyle>
          <a:p>
            <a:r>
              <a:rPr lang="fr-FR"/>
              <a:t>&lt;Version&gt; - &lt;Date&gt;</a:t>
            </a:r>
            <a:endParaRPr lang="fr-FR" dirty="0"/>
          </a:p>
        </p:txBody>
      </p:sp>
    </p:spTree>
  </p:cSld>
  <p:clrMap bg1="lt1" tx1="dk1" bg2="lt2" tx2="dk2" accent1="accent1" accent2="accent2" accent3="accent3" accent4="accent4" accent5="accent5" accent6="accent6" hlink="hlink" folHlink="folHlink"/>
  <p:sldLayoutIdLst>
    <p:sldLayoutId id="2147483689" r:id="rId1"/>
    <p:sldLayoutId id="2147483650" r:id="rId2"/>
    <p:sldLayoutId id="2147483683" r:id="rId3"/>
    <p:sldLayoutId id="2147483684" r:id="rId4"/>
    <p:sldLayoutId id="2147483703" r:id="rId5"/>
    <p:sldLayoutId id="2147483669" r:id="rId6"/>
    <p:sldLayoutId id="2147483715" r:id="rId7"/>
    <p:sldLayoutId id="2147483704" r:id="rId8"/>
    <p:sldLayoutId id="2147483675" r:id="rId9"/>
    <p:sldLayoutId id="2147483680" r:id="rId10"/>
    <p:sldLayoutId id="2147483674" r:id="rId11"/>
    <p:sldLayoutId id="2147483714" r:id="rId12"/>
    <p:sldLayoutId id="2147483707" r:id="rId13"/>
    <p:sldLayoutId id="2147483652" r:id="rId14"/>
    <p:sldLayoutId id="2147483677" r:id="rId15"/>
    <p:sldLayoutId id="2147483666" r:id="rId16"/>
    <p:sldLayoutId id="2147483702" r:id="rId17"/>
    <p:sldLayoutId id="2147483700" r:id="rId18"/>
    <p:sldLayoutId id="2147483701" r:id="rId19"/>
    <p:sldLayoutId id="2147483699" r:id="rId20"/>
    <p:sldLayoutId id="2147483709" r:id="rId21"/>
    <p:sldLayoutId id="2147483708" r:id="rId22"/>
    <p:sldLayoutId id="2147483717" r:id="rId23"/>
    <p:sldLayoutId id="2147483712" r:id="rId24"/>
    <p:sldLayoutId id="2147483713" r:id="rId25"/>
    <p:sldLayoutId id="2147483686" r:id="rId26"/>
    <p:sldLayoutId id="2147483710" r:id="rId27"/>
    <p:sldLayoutId id="2147483711" r:id="rId28"/>
  </p:sldLayoutIdLst>
  <p:hf hdr="0"/>
  <p:txStyles>
    <p:titleStyle>
      <a:lvl1pPr algn="l" defTabSz="914400" rtl="0" eaLnBrk="1" latinLnBrk="0" hangingPunct="1">
        <a:spcBef>
          <a:spcPct val="0"/>
        </a:spcBef>
        <a:buNone/>
        <a:defRPr sz="3000" b="1" kern="1200" cap="all" baseline="0">
          <a:solidFill>
            <a:schemeClr val="tx1"/>
          </a:solidFill>
          <a:latin typeface="+mj-lt"/>
          <a:ea typeface="+mj-ea"/>
          <a:cs typeface="+mj-cs"/>
        </a:defRPr>
      </a:lvl1pPr>
    </p:titleStyle>
    <p:bodyStyle>
      <a:lvl1pPr marL="252000" indent="-252000" algn="l" defTabSz="914400" rtl="0" eaLnBrk="1" latinLnBrk="0" hangingPunct="1">
        <a:lnSpc>
          <a:spcPct val="100000"/>
        </a:lnSpc>
        <a:spcBef>
          <a:spcPts val="1500"/>
        </a:spcBef>
        <a:buClr>
          <a:schemeClr val="tx2"/>
        </a:buClr>
        <a:buSzPct val="160000"/>
        <a:buFont typeface="Arial Narrow" pitchFamily="34" charset="0"/>
        <a:buChar char="+"/>
        <a:defRPr sz="1800" b="1" kern="1200" cap="none" baseline="0">
          <a:solidFill>
            <a:schemeClr val="tx1"/>
          </a:solidFill>
          <a:latin typeface="+mj-lt"/>
          <a:ea typeface="+mn-ea"/>
          <a:cs typeface="+mn-cs"/>
        </a:defRPr>
      </a:lvl1pPr>
      <a:lvl2pPr marL="252000" indent="-252000" algn="l" defTabSz="914400" rtl="0" eaLnBrk="1" latinLnBrk="0" hangingPunct="1">
        <a:lnSpc>
          <a:spcPct val="100000"/>
        </a:lnSpc>
        <a:spcBef>
          <a:spcPts val="0"/>
        </a:spcBef>
        <a:buClr>
          <a:schemeClr val="bg1"/>
        </a:buClr>
        <a:buFont typeface="Arial Narrow" charset="0"/>
        <a:buChar char=" "/>
        <a:defRPr sz="1800" kern="1200">
          <a:solidFill>
            <a:schemeClr val="tx1">
              <a:lumMod val="50000"/>
              <a:lumOff val="50000"/>
            </a:schemeClr>
          </a:solidFill>
          <a:latin typeface="+mn-lt"/>
          <a:ea typeface="+mn-ea"/>
          <a:cs typeface="+mn-cs"/>
        </a:defRPr>
      </a:lvl2pPr>
      <a:lvl3pPr marL="900000" indent="-216000" algn="l" defTabSz="914400" rtl="0" eaLnBrk="1" latinLnBrk="0" hangingPunct="1">
        <a:lnSpc>
          <a:spcPct val="100000"/>
        </a:lnSpc>
        <a:spcBef>
          <a:spcPts val="0"/>
        </a:spcBef>
        <a:buClr>
          <a:schemeClr val="bg2"/>
        </a:buClr>
        <a:buSzPct val="150000"/>
        <a:buFont typeface="Arial Narrow" panose="020B0606020202030204" pitchFamily="34" charset="0"/>
        <a:buChar char="›"/>
        <a:defRPr sz="1600" b="1" kern="1200" cap="none" baseline="0">
          <a:solidFill>
            <a:schemeClr val="tx1"/>
          </a:solidFill>
          <a:latin typeface="+mn-lt"/>
          <a:ea typeface="+mn-ea"/>
          <a:cs typeface="+mn-cs"/>
        </a:defRPr>
      </a:lvl3pPr>
      <a:lvl4pPr marL="898525" indent="-216000" algn="l" defTabSz="914400" rtl="0" eaLnBrk="1" latinLnBrk="0" hangingPunct="1">
        <a:lnSpc>
          <a:spcPct val="100000"/>
        </a:lnSpc>
        <a:spcBef>
          <a:spcPts val="0"/>
        </a:spcBef>
        <a:buClr>
          <a:schemeClr val="bg1"/>
        </a:buClr>
        <a:buFont typeface="Arial Narrow" charset="0"/>
        <a:buChar char=" "/>
        <a:defRPr lang="fr-FR" sz="1600" kern="1200" baseline="0" dirty="0" smtClean="0">
          <a:solidFill>
            <a:schemeClr val="tx1">
              <a:lumMod val="50000"/>
              <a:lumOff val="50000"/>
            </a:schemeClr>
          </a:solidFill>
          <a:latin typeface="+mn-lt"/>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Narrow" pitchFamily="34" charset="0"/>
        <a:buChar char="»"/>
        <a:tabLst/>
        <a:defRPr sz="1600" kern="1200">
          <a:solidFill>
            <a:schemeClr val="tx1"/>
          </a:solidFill>
          <a:latin typeface="+mn-lt"/>
          <a:ea typeface="+mn-ea"/>
          <a:cs typeface="+mn-cs"/>
        </a:defRPr>
      </a:lvl5pPr>
      <a:lvl6pPr marL="1944000" marR="0" indent="-511175" algn="l" defTabSz="914400" rtl="0" eaLnBrk="1" fontAlgn="auto" latinLnBrk="0" hangingPunct="1">
        <a:lnSpc>
          <a:spcPct val="100000"/>
        </a:lnSpc>
        <a:spcBef>
          <a:spcPts val="0"/>
        </a:spcBef>
        <a:spcAft>
          <a:spcPts val="0"/>
        </a:spcAft>
        <a:buClr>
          <a:schemeClr val="bg1"/>
        </a:buClr>
        <a:buSzTx/>
        <a:buFont typeface="Arial Narrow" charset="0"/>
        <a:buChar char="‪"/>
        <a:tabLst/>
        <a:defRPr sz="1600" kern="1200" baseline="0">
          <a:solidFill>
            <a:schemeClr val="tx1">
              <a:lumMod val="50000"/>
              <a:lumOff val="50000"/>
            </a:schemeClr>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6512" y="2497460"/>
            <a:ext cx="9107488" cy="677108"/>
          </a:xfrm>
        </p:spPr>
        <p:txBody>
          <a:bodyPr/>
          <a:lstStyle/>
          <a:p>
            <a:r>
              <a:rPr lang="fr-FR" dirty="0" err="1" smtClean="0"/>
              <a:t>Simpol</a:t>
            </a:r>
            <a:r>
              <a:rPr lang="fr-FR" dirty="0" smtClean="0"/>
              <a:t> Project</a:t>
            </a:r>
            <a:endParaRPr lang="fr-FR" dirty="0"/>
          </a:p>
        </p:txBody>
      </p:sp>
      <p:sp>
        <p:nvSpPr>
          <p:cNvPr id="2" name="ZoneTexte 1"/>
          <p:cNvSpPr txBox="1"/>
          <p:nvPr/>
        </p:nvSpPr>
        <p:spPr>
          <a:xfrm>
            <a:off x="3690764" y="3905984"/>
            <a:ext cx="1872208" cy="36004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fr-FR" sz="2000" i="0" u="none" strike="noStrike" kern="1200" spc="0" normalizeH="0" noProof="0" dirty="0" smtClean="0">
              <a:ln>
                <a:noFill/>
              </a:ln>
              <a:solidFill>
                <a:schemeClr val="tx1"/>
              </a:solidFill>
              <a:effectLst/>
              <a:uLnTx/>
              <a:uFillTx/>
              <a:ea typeface="+mj-ea"/>
              <a:cs typeface="+mj-cs"/>
            </a:endParaRPr>
          </a:p>
        </p:txBody>
      </p:sp>
      <p:sp>
        <p:nvSpPr>
          <p:cNvPr id="4" name="ZoneTexte 3"/>
          <p:cNvSpPr txBox="1"/>
          <p:nvPr/>
        </p:nvSpPr>
        <p:spPr>
          <a:xfrm>
            <a:off x="3866499" y="3822928"/>
            <a:ext cx="1520738" cy="360040"/>
          </a:xfrm>
          <a:prstGeom prst="rect">
            <a:avLst/>
          </a:prstGeom>
        </p:spPr>
        <p:txBody>
          <a:bodyPr vert="horz" wrap="square" lIns="91440" tIns="45720" rIns="91440" bIns="45720" rtlCol="0" anchor="t">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fr-FR" sz="2000" i="0" u="none" strike="noStrike" kern="1200" spc="0" normalizeH="0" noProof="0" dirty="0" smtClean="0">
                <a:ln>
                  <a:noFill/>
                </a:ln>
                <a:solidFill>
                  <a:schemeClr val="bg1"/>
                </a:solidFill>
                <a:effectLst/>
                <a:uLnTx/>
                <a:uFillTx/>
                <a:ea typeface="+mj-ea"/>
                <a:cs typeface="+mj-cs"/>
              </a:rPr>
              <a:t>06/12/2016</a:t>
            </a:r>
          </a:p>
        </p:txBody>
      </p:sp>
    </p:spTree>
    <p:extLst>
      <p:ext uri="{BB962C8B-B14F-4D97-AF65-F5344CB8AC3E}">
        <p14:creationId xmlns:p14="http://schemas.microsoft.com/office/powerpoint/2010/main" val="98872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CDC</a:t>
            </a:r>
            <a:r>
              <a:rPr lang="fr-FR" dirty="0"/>
              <a:t>: </a:t>
            </a:r>
            <a:r>
              <a:rPr lang="fr-FR" dirty="0" smtClean="0"/>
              <a:t>gérer la prise </a:t>
            </a:r>
            <a:r>
              <a:rPr lang="fr-FR" dirty="0"/>
              <a:t>de décision</a:t>
            </a:r>
          </a:p>
          <a:p>
            <a:r>
              <a:rPr lang="fr-FR" dirty="0" smtClean="0"/>
              <a:t>Git :entraide</a:t>
            </a:r>
            <a:endParaRPr lang="fr-FR" dirty="0"/>
          </a:p>
          <a:p>
            <a:r>
              <a:rPr lang="fr-FR" dirty="0" err="1" smtClean="0"/>
              <a:t>Crafty</a:t>
            </a:r>
            <a:r>
              <a:rPr lang="fr-FR" dirty="0"/>
              <a:t>: usage de la doc</a:t>
            </a:r>
          </a:p>
          <a:p>
            <a:r>
              <a:rPr lang="fr-FR" dirty="0" smtClean="0"/>
              <a:t>Délais: être </a:t>
            </a:r>
            <a:r>
              <a:rPr lang="fr-FR" dirty="0"/>
              <a:t>réactif</a:t>
            </a:r>
          </a:p>
        </p:txBody>
      </p:sp>
      <p:sp>
        <p:nvSpPr>
          <p:cNvPr id="11" name="Titre 10"/>
          <p:cNvSpPr>
            <a:spLocks noGrp="1"/>
          </p:cNvSpPr>
          <p:nvPr>
            <p:ph type="title"/>
          </p:nvPr>
        </p:nvSpPr>
        <p:spPr/>
        <p:txBody>
          <a:bodyPr>
            <a:normAutofit/>
          </a:bodyPr>
          <a:lstStyle/>
          <a:p>
            <a:r>
              <a:rPr lang="fr-FR" dirty="0" smtClean="0"/>
              <a:t>Solutions mises en place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10</a:t>
            </a:fld>
            <a:endParaRPr lang="fr-FR" dirty="0"/>
          </a:p>
        </p:txBody>
      </p:sp>
    </p:spTree>
    <p:extLst>
      <p:ext uri="{BB962C8B-B14F-4D97-AF65-F5344CB8AC3E}">
        <p14:creationId xmlns:p14="http://schemas.microsoft.com/office/powerpoint/2010/main" val="20684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730496" cy="2160240"/>
          </a:xfrm>
        </p:spPr>
        <p:txBody>
          <a:bodyPr>
            <a:normAutofit/>
          </a:bodyPr>
          <a:lstStyle/>
          <a:p>
            <a:r>
              <a:rPr lang="fr-FR" dirty="0" smtClean="0"/>
              <a:t>Travail </a:t>
            </a:r>
            <a:r>
              <a:rPr lang="fr-FR" dirty="0"/>
              <a:t>de groupe avec des </a:t>
            </a:r>
            <a:r>
              <a:rPr lang="fr-FR" dirty="0" smtClean="0"/>
              <a:t>profils différents</a:t>
            </a:r>
            <a:endParaRPr lang="fr-FR" dirty="0"/>
          </a:p>
          <a:p>
            <a:r>
              <a:rPr lang="fr-FR" dirty="0" smtClean="0"/>
              <a:t>Apport </a:t>
            </a:r>
            <a:r>
              <a:rPr lang="fr-FR" dirty="0"/>
              <a:t>de </a:t>
            </a:r>
            <a:r>
              <a:rPr lang="fr-FR" dirty="0" err="1"/>
              <a:t>GitHub</a:t>
            </a:r>
            <a:r>
              <a:rPr lang="fr-FR" dirty="0"/>
              <a:t> </a:t>
            </a:r>
            <a:endParaRPr lang="fr-FR" dirty="0" smtClean="0"/>
          </a:p>
          <a:p>
            <a:r>
              <a:rPr lang="fr-FR" dirty="0" smtClean="0"/>
              <a:t>Peu de support sur </a:t>
            </a:r>
            <a:r>
              <a:rPr lang="fr-FR" dirty="0" err="1" smtClean="0"/>
              <a:t>Crafty</a:t>
            </a:r>
            <a:endParaRPr lang="fr-FR" dirty="0" smtClean="0"/>
          </a:p>
          <a:p>
            <a:r>
              <a:rPr lang="fr-FR" dirty="0" smtClean="0"/>
              <a:t>Délais</a:t>
            </a:r>
            <a:endParaRPr lang="fr-FR" dirty="0"/>
          </a:p>
        </p:txBody>
      </p:sp>
      <p:sp>
        <p:nvSpPr>
          <p:cNvPr id="11" name="Titre 10"/>
          <p:cNvSpPr>
            <a:spLocks noGrp="1"/>
          </p:cNvSpPr>
          <p:nvPr>
            <p:ph type="title"/>
          </p:nvPr>
        </p:nvSpPr>
        <p:spPr/>
        <p:txBody>
          <a:bodyPr>
            <a:normAutofit/>
          </a:bodyPr>
          <a:lstStyle/>
          <a:p>
            <a:r>
              <a:rPr lang="fr-FR" dirty="0" smtClean="0"/>
              <a:t>Retour d’expérience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11</a:t>
            </a:fld>
            <a:endParaRPr lang="fr-FR" dirty="0"/>
          </a:p>
        </p:txBody>
      </p:sp>
    </p:spTree>
    <p:extLst>
      <p:ext uri="{BB962C8B-B14F-4D97-AF65-F5344CB8AC3E}">
        <p14:creationId xmlns:p14="http://schemas.microsoft.com/office/powerpoint/2010/main" val="20684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endParaRPr lang="fr-FR" dirty="0"/>
          </a:p>
        </p:txBody>
      </p:sp>
      <p:sp>
        <p:nvSpPr>
          <p:cNvPr id="3" name="Espace réservé du contenu 2"/>
          <p:cNvSpPr>
            <a:spLocks noGrp="1"/>
          </p:cNvSpPr>
          <p:nvPr>
            <p:ph idx="16"/>
          </p:nvPr>
        </p:nvSpPr>
        <p:spPr/>
        <p:txBody>
          <a:bodyPr/>
          <a:lstStyle/>
          <a:p>
            <a:r>
              <a:rPr lang="fr-FR" dirty="0" smtClean="0"/>
              <a:t>Une </a:t>
            </a:r>
            <a:r>
              <a:rPr lang="fr-FR" dirty="0"/>
              <a:t>expérience très enrichissante même si le jeu n'est pas </a:t>
            </a:r>
            <a:r>
              <a:rPr lang="fr-FR" dirty="0" smtClean="0"/>
              <a:t>totalement </a:t>
            </a:r>
            <a:r>
              <a:rPr lang="fr-FR" dirty="0"/>
              <a:t>abouti au bout des 2 mois</a:t>
            </a:r>
          </a:p>
          <a:p>
            <a:r>
              <a:rPr lang="fr-FR" dirty="0" smtClean="0"/>
              <a:t>Faire </a:t>
            </a:r>
            <a:r>
              <a:rPr lang="fr-FR" dirty="0"/>
              <a:t>un feedback </a:t>
            </a:r>
            <a:r>
              <a:rPr lang="fr-FR" dirty="0" smtClean="0"/>
              <a:t>après l'XP </a:t>
            </a:r>
            <a:r>
              <a:rPr lang="fr-FR" dirty="0"/>
              <a:t>obtenue chez Cap (revenir sur le projet avec de </a:t>
            </a:r>
            <a:r>
              <a:rPr lang="fr-FR" dirty="0" smtClean="0"/>
              <a:t>nouveaux </a:t>
            </a:r>
            <a:r>
              <a:rPr lang="fr-FR" dirty="0"/>
              <a:t>outils et nouvelles méthodes)</a:t>
            </a:r>
          </a:p>
        </p:txBody>
      </p:sp>
      <p:sp>
        <p:nvSpPr>
          <p:cNvPr id="4" name="Titre 3"/>
          <p:cNvSpPr>
            <a:spLocks noGrp="1"/>
          </p:cNvSpPr>
          <p:nvPr>
            <p:ph type="title"/>
          </p:nvPr>
        </p:nvSpPr>
        <p:spPr/>
        <p:txBody>
          <a:bodyPr/>
          <a:lstStyle/>
          <a:p>
            <a:r>
              <a:rPr lang="fr-FR" dirty="0"/>
              <a:t>Conclusion </a:t>
            </a:r>
          </a:p>
        </p:txBody>
      </p:sp>
      <p:sp>
        <p:nvSpPr>
          <p:cNvPr id="5" name="Espace réservé de la date 4"/>
          <p:cNvSpPr>
            <a:spLocks noGrp="1"/>
          </p:cNvSpPr>
          <p:nvPr>
            <p:ph type="dt" sz="half" idx="17"/>
          </p:nvPr>
        </p:nvSpPr>
        <p:spPr/>
        <p:txBody>
          <a:bodyPr/>
          <a:lstStyle/>
          <a:p>
            <a:r>
              <a:rPr lang="fr-FR" smtClean="0"/>
              <a:t>&lt;Version&gt; - &lt;Date&gt;</a:t>
            </a:r>
            <a:endParaRPr lang="fr-FR" dirty="0"/>
          </a:p>
        </p:txBody>
      </p:sp>
      <p:sp>
        <p:nvSpPr>
          <p:cNvPr id="6" name="Espace réservé du pied de page 5"/>
          <p:cNvSpPr>
            <a:spLocks noGrp="1"/>
          </p:cNvSpPr>
          <p:nvPr>
            <p:ph type="ftr" sz="quarter" idx="18"/>
          </p:nvPr>
        </p:nvSpPr>
        <p:spPr/>
        <p:txBody>
          <a:bodyPr/>
          <a:lstStyle/>
          <a:p>
            <a:pPr>
              <a:defRPr/>
            </a:pPr>
            <a:r>
              <a:rPr lang="fr-FR" smtClean="0"/>
              <a:t>© SQLI Enterprise – SQLI GROUP | 2015 </a:t>
            </a:r>
            <a:endParaRPr lang="fr-FR"/>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12</a:t>
            </a:fld>
            <a:endParaRPr lang="fr-FR" dirty="0"/>
          </a:p>
        </p:txBody>
      </p:sp>
    </p:spTree>
    <p:extLst>
      <p:ext uri="{BB962C8B-B14F-4D97-AF65-F5344CB8AC3E}">
        <p14:creationId xmlns:p14="http://schemas.microsoft.com/office/powerpoint/2010/main" val="1530389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Ludovic</a:t>
            </a:r>
          </a:p>
          <a:p>
            <a:r>
              <a:rPr lang="fr-FR" dirty="0" smtClean="0"/>
              <a:t>Robin</a:t>
            </a:r>
          </a:p>
          <a:p>
            <a:r>
              <a:rPr lang="fr-FR" dirty="0" err="1" smtClean="0"/>
              <a:t>Saverio</a:t>
            </a:r>
            <a:r>
              <a:rPr lang="fr-FR" dirty="0" smtClean="0"/>
              <a:t> (chef de projet)</a:t>
            </a:r>
          </a:p>
          <a:p>
            <a:r>
              <a:rPr lang="fr-FR" dirty="0" smtClean="0"/>
              <a:t>Geoffrey</a:t>
            </a:r>
          </a:p>
        </p:txBody>
      </p:sp>
      <p:sp>
        <p:nvSpPr>
          <p:cNvPr id="11" name="Titre 10"/>
          <p:cNvSpPr>
            <a:spLocks noGrp="1"/>
          </p:cNvSpPr>
          <p:nvPr>
            <p:ph type="title"/>
          </p:nvPr>
        </p:nvSpPr>
        <p:spPr/>
        <p:txBody>
          <a:bodyPr>
            <a:normAutofit/>
          </a:bodyPr>
          <a:lstStyle/>
          <a:p>
            <a:r>
              <a:rPr lang="fr-FR" dirty="0" smtClean="0"/>
              <a:t>Présentation du groupe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2</a:t>
            </a:fld>
            <a:endParaRPr lang="fr-FR" dirty="0"/>
          </a:p>
        </p:txBody>
      </p:sp>
    </p:spTree>
    <p:extLst>
      <p:ext uri="{BB962C8B-B14F-4D97-AF65-F5344CB8AC3E}">
        <p14:creationId xmlns:p14="http://schemas.microsoft.com/office/powerpoint/2010/main" val="25135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a:bodyPr>
          <a:lstStyle/>
          <a:p>
            <a:r>
              <a:rPr lang="fr-FR" dirty="0" smtClean="0"/>
              <a:t>Création d’un jeu de stratégie/simulation</a:t>
            </a:r>
          </a:p>
          <a:p>
            <a:r>
              <a:rPr lang="fr-FR" dirty="0" smtClean="0"/>
              <a:t>Le joueur incarne un politicien</a:t>
            </a:r>
          </a:p>
          <a:p>
            <a:r>
              <a:rPr lang="fr-FR" dirty="0" smtClean="0"/>
              <a:t>But </a:t>
            </a:r>
            <a:r>
              <a:rPr lang="fr-FR" dirty="0" smtClean="0"/>
              <a:t>du jeu: gérer la ville et faire une ascension politique</a:t>
            </a:r>
            <a:endParaRPr lang="fr-FR" dirty="0"/>
          </a:p>
        </p:txBody>
      </p:sp>
      <p:sp>
        <p:nvSpPr>
          <p:cNvPr id="11" name="Titre 10"/>
          <p:cNvSpPr>
            <a:spLocks noGrp="1"/>
          </p:cNvSpPr>
          <p:nvPr>
            <p:ph type="title"/>
          </p:nvPr>
        </p:nvSpPr>
        <p:spPr/>
        <p:txBody>
          <a:bodyPr>
            <a:normAutofit/>
          </a:bodyPr>
          <a:lstStyle/>
          <a:p>
            <a:r>
              <a:rPr lang="fr-FR" dirty="0" smtClean="0"/>
              <a:t>Présentation du projet SIMPOL</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3</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23528" y="985292"/>
            <a:ext cx="8586480" cy="3096344"/>
          </a:xfrm>
        </p:spPr>
        <p:txBody>
          <a:bodyPr>
            <a:normAutofit lnSpcReduction="10000"/>
          </a:bodyPr>
          <a:lstStyle/>
          <a:p>
            <a:r>
              <a:rPr lang="fr-FR" dirty="0" smtClean="0"/>
              <a:t>Framework </a:t>
            </a:r>
            <a:r>
              <a:rPr lang="fr-FR" dirty="0" err="1"/>
              <a:t>C</a:t>
            </a:r>
            <a:r>
              <a:rPr lang="fr-FR" dirty="0" err="1" smtClean="0"/>
              <a:t>rafty</a:t>
            </a:r>
            <a:endParaRPr lang="fr-FR" dirty="0" smtClean="0"/>
          </a:p>
          <a:p>
            <a:r>
              <a:rPr lang="fr-FR" dirty="0" smtClean="0"/>
              <a:t>JS orienté Objet</a:t>
            </a:r>
          </a:p>
          <a:p>
            <a:r>
              <a:rPr lang="fr-FR" dirty="0" err="1" smtClean="0"/>
              <a:t>Angular</a:t>
            </a:r>
            <a:endParaRPr lang="fr-FR" dirty="0" smtClean="0"/>
          </a:p>
          <a:p>
            <a:r>
              <a:rPr lang="fr-FR" dirty="0" err="1" smtClean="0"/>
              <a:t>MariaDB</a:t>
            </a:r>
            <a:endParaRPr lang="fr-FR" dirty="0" smtClean="0"/>
          </a:p>
          <a:p>
            <a:r>
              <a:rPr lang="fr-FR" dirty="0" smtClean="0"/>
              <a:t>Java 8 / </a:t>
            </a:r>
            <a:r>
              <a:rPr lang="fr-FR" dirty="0" err="1" smtClean="0"/>
              <a:t>Jdk</a:t>
            </a:r>
            <a:r>
              <a:rPr lang="fr-FR" dirty="0" smtClean="0"/>
              <a:t> 1.8.112 / J2E </a:t>
            </a:r>
          </a:p>
          <a:p>
            <a:r>
              <a:rPr lang="fr-FR" dirty="0" err="1" smtClean="0"/>
              <a:t>Tomcat</a:t>
            </a:r>
            <a:r>
              <a:rPr lang="fr-FR" dirty="0" smtClean="0"/>
              <a:t> 8.5</a:t>
            </a:r>
          </a:p>
          <a:p>
            <a:r>
              <a:rPr lang="fr-FR" dirty="0" smtClean="0"/>
              <a:t>Serveur </a:t>
            </a:r>
            <a:r>
              <a:rPr lang="fr-FR" dirty="0" err="1" smtClean="0"/>
              <a:t>Dehbian</a:t>
            </a:r>
            <a:r>
              <a:rPr lang="fr-FR" dirty="0" smtClean="0"/>
              <a:t> Jessie 8</a:t>
            </a:r>
            <a:endParaRPr lang="fr-FR" dirty="0" smtClean="0"/>
          </a:p>
          <a:p>
            <a:endParaRPr lang="fr-FR" dirty="0" smtClean="0"/>
          </a:p>
          <a:p>
            <a:endParaRPr lang="fr-FR" dirty="0" smtClean="0"/>
          </a:p>
        </p:txBody>
      </p:sp>
      <p:sp>
        <p:nvSpPr>
          <p:cNvPr id="11" name="Titre 10"/>
          <p:cNvSpPr>
            <a:spLocks noGrp="1"/>
          </p:cNvSpPr>
          <p:nvPr>
            <p:ph type="title"/>
          </p:nvPr>
        </p:nvSpPr>
        <p:spPr/>
        <p:txBody>
          <a:bodyPr>
            <a:normAutofit/>
          </a:bodyPr>
          <a:lstStyle/>
          <a:p>
            <a:r>
              <a:rPr lang="fr-FR" dirty="0" smtClean="0"/>
              <a:t>Choix techniques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4</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658488" cy="3168352"/>
          </a:xfrm>
        </p:spPr>
        <p:txBody>
          <a:bodyPr>
            <a:normAutofit/>
          </a:bodyPr>
          <a:lstStyle/>
          <a:p>
            <a:r>
              <a:rPr lang="fr-FR" dirty="0" err="1"/>
              <a:t>Saverio</a:t>
            </a:r>
            <a:r>
              <a:rPr lang="fr-FR" dirty="0"/>
              <a:t>: chef de </a:t>
            </a:r>
            <a:r>
              <a:rPr lang="fr-FR" dirty="0" smtClean="0"/>
              <a:t>projet, développement </a:t>
            </a:r>
            <a:r>
              <a:rPr lang="fr-FR" dirty="0" err="1" smtClean="0"/>
              <a:t>Crafty</a:t>
            </a:r>
            <a:r>
              <a:rPr lang="fr-FR" dirty="0" smtClean="0"/>
              <a:t>, développement Java/J2e</a:t>
            </a:r>
          </a:p>
          <a:p>
            <a:r>
              <a:rPr lang="fr-FR" dirty="0" smtClean="0"/>
              <a:t>Geoffrey</a:t>
            </a:r>
            <a:r>
              <a:rPr lang="fr-FR" dirty="0"/>
              <a:t>: </a:t>
            </a:r>
            <a:r>
              <a:rPr lang="fr-FR" dirty="0" smtClean="0"/>
              <a:t>Front (Html/</a:t>
            </a:r>
            <a:r>
              <a:rPr lang="fr-FR" dirty="0" err="1" smtClean="0"/>
              <a:t>Css</a:t>
            </a:r>
            <a:r>
              <a:rPr lang="fr-FR" dirty="0" smtClean="0"/>
              <a:t>) </a:t>
            </a:r>
            <a:r>
              <a:rPr lang="fr-FR" dirty="0"/>
              <a:t>et </a:t>
            </a:r>
            <a:r>
              <a:rPr lang="fr-FR" dirty="0" smtClean="0"/>
              <a:t>développement </a:t>
            </a:r>
            <a:r>
              <a:rPr lang="fr-FR" dirty="0" err="1"/>
              <a:t>Javascript</a:t>
            </a:r>
            <a:endParaRPr lang="fr-FR" dirty="0"/>
          </a:p>
          <a:p>
            <a:r>
              <a:rPr lang="fr-FR" dirty="0" smtClean="0"/>
              <a:t>Ludovic</a:t>
            </a:r>
            <a:r>
              <a:rPr lang="fr-FR" dirty="0"/>
              <a:t>: </a:t>
            </a:r>
            <a:r>
              <a:rPr lang="fr-FR" dirty="0" err="1"/>
              <a:t>Bdd</a:t>
            </a:r>
            <a:r>
              <a:rPr lang="fr-FR" dirty="0"/>
              <a:t> &amp; serveurs</a:t>
            </a:r>
          </a:p>
          <a:p>
            <a:r>
              <a:rPr lang="fr-FR" dirty="0" smtClean="0"/>
              <a:t>Robin </a:t>
            </a:r>
            <a:r>
              <a:rPr lang="fr-FR" dirty="0"/>
              <a:t>: développement</a:t>
            </a:r>
          </a:p>
        </p:txBody>
      </p:sp>
      <p:sp>
        <p:nvSpPr>
          <p:cNvPr id="11" name="Titre 10"/>
          <p:cNvSpPr>
            <a:spLocks noGrp="1"/>
          </p:cNvSpPr>
          <p:nvPr>
            <p:ph type="title"/>
          </p:nvPr>
        </p:nvSpPr>
        <p:spPr/>
        <p:txBody>
          <a:bodyPr>
            <a:normAutofit/>
          </a:bodyPr>
          <a:lstStyle/>
          <a:p>
            <a:r>
              <a:rPr lang="fr-FR" dirty="0" smtClean="0"/>
              <a:t>Répartition des rôles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5</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smtClean="0"/>
              <a:t>Mise </a:t>
            </a:r>
            <a:r>
              <a:rPr lang="fr-FR" dirty="0"/>
              <a:t>en place du CDC</a:t>
            </a:r>
          </a:p>
          <a:p>
            <a:r>
              <a:rPr lang="fr-FR" dirty="0" smtClean="0"/>
              <a:t>Prise </a:t>
            </a:r>
            <a:r>
              <a:rPr lang="fr-FR" dirty="0"/>
              <a:t>en main de </a:t>
            </a:r>
            <a:r>
              <a:rPr lang="fr-FR" dirty="0" err="1" smtClean="0"/>
              <a:t>Crafty</a:t>
            </a:r>
            <a:endParaRPr lang="fr-FR" dirty="0"/>
          </a:p>
          <a:p>
            <a:r>
              <a:rPr lang="fr-FR" dirty="0" smtClean="0"/>
              <a:t>Développement</a:t>
            </a:r>
            <a:r>
              <a:rPr lang="fr-FR" dirty="0" smtClean="0"/>
              <a:t> Client</a:t>
            </a:r>
            <a:endParaRPr lang="fr-FR" dirty="0"/>
          </a:p>
          <a:p>
            <a:r>
              <a:rPr lang="fr-FR" dirty="0" smtClean="0"/>
              <a:t>Mise </a:t>
            </a:r>
            <a:r>
              <a:rPr lang="fr-FR" dirty="0"/>
              <a:t>en place serveur &amp; BDD</a:t>
            </a:r>
          </a:p>
        </p:txBody>
      </p:sp>
      <p:sp>
        <p:nvSpPr>
          <p:cNvPr id="11" name="Titre 10"/>
          <p:cNvSpPr>
            <a:spLocks noGrp="1"/>
          </p:cNvSpPr>
          <p:nvPr>
            <p:ph type="title"/>
          </p:nvPr>
        </p:nvSpPr>
        <p:spPr/>
        <p:txBody>
          <a:bodyPr>
            <a:normAutofit/>
          </a:bodyPr>
          <a:lstStyle/>
          <a:p>
            <a:r>
              <a:rPr lang="fr-FR" dirty="0" err="1" smtClean="0"/>
              <a:t>Deroulement</a:t>
            </a:r>
            <a:r>
              <a:rPr lang="fr-FR" dirty="0" smtClean="0"/>
              <a:t> du </a:t>
            </a:r>
            <a:r>
              <a:rPr lang="fr-FR" dirty="0" err="1" smtClean="0"/>
              <a:t>developpement</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6</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a:bodyPr>
          <a:lstStyle/>
          <a:p>
            <a:endParaRPr lang="fr-FR" dirty="0"/>
          </a:p>
        </p:txBody>
      </p:sp>
      <p:sp>
        <p:nvSpPr>
          <p:cNvPr id="11" name="Titre 10"/>
          <p:cNvSpPr>
            <a:spLocks noGrp="1"/>
          </p:cNvSpPr>
          <p:nvPr>
            <p:ph type="title"/>
          </p:nvPr>
        </p:nvSpPr>
        <p:spPr/>
        <p:txBody>
          <a:bodyPr>
            <a:normAutofit/>
          </a:bodyPr>
          <a:lstStyle/>
          <a:p>
            <a:r>
              <a:rPr lang="fr-FR" dirty="0" smtClean="0"/>
              <a:t>Description de l’architecture</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7</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86480" cy="2664296"/>
          </a:xfrm>
        </p:spPr>
        <p:txBody>
          <a:bodyPr>
            <a:normAutofit/>
          </a:bodyPr>
          <a:lstStyle/>
          <a:p>
            <a:r>
              <a:rPr lang="fr-FR" dirty="0" smtClean="0"/>
              <a:t>Mise en place d’un menu</a:t>
            </a:r>
          </a:p>
          <a:p>
            <a:r>
              <a:rPr lang="fr-FR" dirty="0" smtClean="0"/>
              <a:t>Génération </a:t>
            </a:r>
            <a:r>
              <a:rPr lang="fr-FR" dirty="0"/>
              <a:t>d'une </a:t>
            </a:r>
            <a:r>
              <a:rPr lang="fr-FR" dirty="0" err="1"/>
              <a:t>map</a:t>
            </a:r>
            <a:r>
              <a:rPr lang="fr-FR" dirty="0"/>
              <a:t> aléatoire</a:t>
            </a:r>
          </a:p>
          <a:p>
            <a:r>
              <a:rPr lang="fr-FR" dirty="0" smtClean="0"/>
              <a:t>Construction des bâtiments</a:t>
            </a:r>
            <a:endParaRPr lang="fr-FR" dirty="0"/>
          </a:p>
          <a:p>
            <a:r>
              <a:rPr lang="fr-FR" dirty="0"/>
              <a:t>Infos sur les </a:t>
            </a:r>
            <a:r>
              <a:rPr lang="fr-FR" dirty="0" smtClean="0"/>
              <a:t>bâtiments </a:t>
            </a:r>
            <a:r>
              <a:rPr lang="fr-FR" dirty="0"/>
              <a:t>au clic</a:t>
            </a:r>
          </a:p>
          <a:p>
            <a:r>
              <a:rPr lang="fr-FR" dirty="0" smtClean="0"/>
              <a:t>Zoom/</a:t>
            </a:r>
            <a:r>
              <a:rPr lang="fr-FR" dirty="0" err="1" smtClean="0"/>
              <a:t>Dezoom</a:t>
            </a:r>
            <a:endParaRPr lang="fr-FR" dirty="0"/>
          </a:p>
        </p:txBody>
      </p:sp>
      <p:sp>
        <p:nvSpPr>
          <p:cNvPr id="11" name="Titre 10"/>
          <p:cNvSpPr>
            <a:spLocks noGrp="1"/>
          </p:cNvSpPr>
          <p:nvPr>
            <p:ph type="title"/>
          </p:nvPr>
        </p:nvSpPr>
        <p:spPr/>
        <p:txBody>
          <a:bodyPr>
            <a:normAutofit/>
          </a:bodyPr>
          <a:lstStyle/>
          <a:p>
            <a:r>
              <a:rPr lang="fr-FR" dirty="0" err="1" smtClean="0"/>
              <a:t>Resultat</a:t>
            </a:r>
            <a:r>
              <a:rPr lang="fr-FR" dirty="0" smtClean="0"/>
              <a:t> obtenu</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8</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idx="16"/>
          </p:nvPr>
        </p:nvSpPr>
        <p:spPr>
          <a:xfrm>
            <a:off x="306000" y="1129308"/>
            <a:ext cx="8532000" cy="1613132"/>
          </a:xfrm>
        </p:spPr>
        <p:txBody>
          <a:bodyPr>
            <a:normAutofit fontScale="92500" lnSpcReduction="10000"/>
          </a:bodyPr>
          <a:lstStyle/>
          <a:p>
            <a:r>
              <a:rPr lang="fr-FR" dirty="0"/>
              <a:t> CDC : difficultés pour se mettre d'accord</a:t>
            </a:r>
          </a:p>
          <a:p>
            <a:r>
              <a:rPr lang="fr-FR" dirty="0" smtClean="0"/>
              <a:t>Git</a:t>
            </a:r>
            <a:r>
              <a:rPr lang="fr-FR" dirty="0"/>
              <a:t>: </a:t>
            </a:r>
            <a:r>
              <a:rPr lang="fr-FR" dirty="0" smtClean="0"/>
              <a:t>difficultés </a:t>
            </a:r>
            <a:r>
              <a:rPr lang="fr-FR" dirty="0"/>
              <a:t>de maniement</a:t>
            </a:r>
          </a:p>
          <a:p>
            <a:r>
              <a:rPr lang="fr-FR" dirty="0" err="1" smtClean="0"/>
              <a:t>Crafty</a:t>
            </a:r>
            <a:r>
              <a:rPr lang="fr-FR" dirty="0"/>
              <a:t>: manque de ressources</a:t>
            </a:r>
          </a:p>
          <a:p>
            <a:r>
              <a:rPr lang="fr-FR" dirty="0" smtClean="0"/>
              <a:t>Délais</a:t>
            </a:r>
            <a:r>
              <a:rPr lang="fr-FR" dirty="0"/>
              <a:t>: courts</a:t>
            </a:r>
          </a:p>
        </p:txBody>
      </p:sp>
      <p:sp>
        <p:nvSpPr>
          <p:cNvPr id="11" name="Titre 10"/>
          <p:cNvSpPr>
            <a:spLocks noGrp="1"/>
          </p:cNvSpPr>
          <p:nvPr>
            <p:ph type="title"/>
          </p:nvPr>
        </p:nvSpPr>
        <p:spPr/>
        <p:txBody>
          <a:bodyPr>
            <a:normAutofit/>
          </a:bodyPr>
          <a:lstStyle/>
          <a:p>
            <a:r>
              <a:rPr lang="fr-FR" dirty="0" err="1" smtClean="0"/>
              <a:t>Difficultées</a:t>
            </a:r>
            <a:r>
              <a:rPr lang="fr-FR" dirty="0" smtClean="0"/>
              <a:t> rencontrées</a:t>
            </a:r>
            <a:endParaRPr lang="fr-FR" dirty="0"/>
          </a:p>
        </p:txBody>
      </p:sp>
      <p:sp>
        <p:nvSpPr>
          <p:cNvPr id="6" name="Espace réservé du pied de page 5"/>
          <p:cNvSpPr>
            <a:spLocks noGrp="1"/>
          </p:cNvSpPr>
          <p:nvPr>
            <p:ph type="ftr" sz="quarter" idx="18"/>
          </p:nvPr>
        </p:nvSpPr>
        <p:spPr/>
        <p:txBody>
          <a:bodyPr/>
          <a:lstStyle/>
          <a:p>
            <a:r>
              <a:rPr lang="fr-FR"/>
              <a:t>© SQLI Enterprise – SQLI GROUP | 2015 </a:t>
            </a:r>
            <a:endParaRPr lang="fr-FR" dirty="0"/>
          </a:p>
        </p:txBody>
      </p:sp>
      <p:sp>
        <p:nvSpPr>
          <p:cNvPr id="7" name="Espace réservé du numéro de diapositive 6"/>
          <p:cNvSpPr>
            <a:spLocks noGrp="1"/>
          </p:cNvSpPr>
          <p:nvPr>
            <p:ph type="sldNum" sz="quarter" idx="19"/>
          </p:nvPr>
        </p:nvSpPr>
        <p:spPr/>
        <p:txBody>
          <a:bodyPr/>
          <a:lstStyle/>
          <a:p>
            <a:fld id="{F1F5C55A-AAC4-4FAB-A004-0267178C4D8A}" type="slidenum">
              <a:rPr lang="fr-FR" smtClean="0"/>
              <a:pPr/>
              <a:t>9</a:t>
            </a:fld>
            <a:endParaRPr lang="fr-FR" dirty="0"/>
          </a:p>
        </p:txBody>
      </p:sp>
    </p:spTree>
    <p:extLst>
      <p:ext uri="{BB962C8B-B14F-4D97-AF65-F5344CB8AC3E}">
        <p14:creationId xmlns:p14="http://schemas.microsoft.com/office/powerpoint/2010/main" val="12507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theme/theme1.xml><?xml version="1.0" encoding="utf-8"?>
<a:theme xmlns:a="http://schemas.openxmlformats.org/drawingml/2006/main" name="TEMPLATE_SQLI_Group_2015_ARIAL_FR">
  <a:themeElements>
    <a:clrScheme name="Couleurs SQLI">
      <a:dk1>
        <a:srgbClr val="000000"/>
      </a:dk1>
      <a:lt1>
        <a:sysClr val="window" lastClr="FFFFFF"/>
      </a:lt1>
      <a:dk2>
        <a:srgbClr val="DA0E1A"/>
      </a:dk2>
      <a:lt2>
        <a:srgbClr val="009EE0"/>
      </a:lt2>
      <a:accent1>
        <a:srgbClr val="F7E18D"/>
      </a:accent1>
      <a:accent2>
        <a:srgbClr val="000000"/>
      </a:accent2>
      <a:accent3>
        <a:srgbClr val="454349"/>
      </a:accent3>
      <a:accent4>
        <a:srgbClr val="DA0E1A"/>
      </a:accent4>
      <a:accent5>
        <a:srgbClr val="FFFFFF"/>
      </a:accent5>
      <a:accent6>
        <a:srgbClr val="A97024"/>
      </a:accent6>
      <a:hlink>
        <a:srgbClr val="DA0E1A"/>
      </a:hlink>
      <a:folHlink>
        <a:srgbClr val="ED827A"/>
      </a:folHlink>
    </a:clrScheme>
    <a:fontScheme name="SQLI Arial Narrow">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t">
        <a:no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000" i="0" u="none" strike="noStrike" kern="1200" spc="0" normalizeH="0" noProof="0" dirty="0" smtClean="0">
            <a:ln>
              <a:noFill/>
            </a:ln>
            <a:solidFill>
              <a:schemeClr val="tx1"/>
            </a:solidFill>
            <a:effectLst/>
            <a:uLnTx/>
            <a:uFillTx/>
            <a:ea typeface="+mj-ea"/>
            <a:cs typeface="+mj-cs"/>
          </a:defRPr>
        </a:defPPr>
      </a:lstStyle>
    </a:txDef>
  </a:objectDefaults>
  <a:extraClrSchemeLst/>
  <a:extLst>
    <a:ext uri="{05A4C25C-085E-4340-85A3-A5531E510DB2}">
      <thm15:themeFamily xmlns="" xmlns:thm15="http://schemas.microsoft.com/office/thememl/2012/main" name="TEMPLATE-SQLI-Enterprise-2015-Arial-FR.potx" id="{293128A5-7D34-4608-A510-2D7497C5364F}" vid="{5DF8CF93-3EC2-42C8-90A2-003579D2505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Narrow"/>
        <a:ea typeface=""/>
        <a:cs typeface=""/>
        <a:font script="Jpan" typeface="ＭＳ Ｐゴシック"/>
        <a:font script="Hang" typeface="맑은 고딕"/>
        <a:font script="Hans" typeface="宋体"/>
        <a:font script="Hant" typeface="新細明體"/>
        <a:font script="Arab" typeface="Arial Narrow"/>
        <a:font script="Hebr" typeface="Arial Narrow"/>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Narrow"/>
        <a:font script="Uigh" typeface="Microsoft Uighur"/>
      </a:majorFont>
      <a:minorFont>
        <a:latin typeface="Arial Narrow"/>
        <a:ea typeface=""/>
        <a:cs typeface=""/>
        <a:font script="Jpan" typeface="ＭＳ Ｐゴシック"/>
        <a:font script="Hang" typeface="맑은 고딕"/>
        <a:font script="Hans" typeface="宋体"/>
        <a:font script="Hant" typeface="新細明體"/>
        <a:font script="Arab" typeface="Arial Narrow"/>
        <a:font script="Hebr" typeface="Arial Narrow"/>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Narrow"/>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QLI VALID">
      <a:dk1>
        <a:srgbClr val="000000"/>
      </a:dk1>
      <a:lt1>
        <a:sysClr val="window" lastClr="FFFFFF"/>
      </a:lt1>
      <a:dk2>
        <a:srgbClr val="E22F22"/>
      </a:dk2>
      <a:lt2>
        <a:srgbClr val="008CC9"/>
      </a:lt2>
      <a:accent1>
        <a:srgbClr val="F3DC8D"/>
      </a:accent1>
      <a:accent2>
        <a:srgbClr val="000000"/>
      </a:accent2>
      <a:accent3>
        <a:srgbClr val="FFFFFF"/>
      </a:accent3>
      <a:accent4>
        <a:srgbClr val="E22F22"/>
      </a:accent4>
      <a:accent5>
        <a:srgbClr val="008CC9"/>
      </a:accent5>
      <a:accent6>
        <a:srgbClr val="F3DC8D"/>
      </a:accent6>
      <a:hlink>
        <a:srgbClr val="FFFFFF"/>
      </a:hlink>
      <a:folHlink>
        <a:srgbClr val="FFFFFF"/>
      </a:folHlink>
    </a:clrScheme>
    <a:fontScheme name="Personnalisé 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TEMPLATE-SQLI-Enterprise-2015-Arial-FR</Template>
  <TotalTime>155</TotalTime>
  <Words>353</Words>
  <Application>Microsoft Office PowerPoint</Application>
  <PresentationFormat>Affichage à l'écran (16:10)</PresentationFormat>
  <Paragraphs>81</Paragraphs>
  <Slides>12</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Arial Narrow</vt:lpstr>
      <vt:lpstr>Times New Roman</vt:lpstr>
      <vt:lpstr>TEMPLATE_SQLI_Group_2015_ARIAL_FR</vt:lpstr>
      <vt:lpstr>Simpol Project</vt:lpstr>
      <vt:lpstr>Présentation du groupe</vt:lpstr>
      <vt:lpstr>Présentation du projet SIMPOL</vt:lpstr>
      <vt:lpstr>Choix techniques</vt:lpstr>
      <vt:lpstr>Répartition des rôles</vt:lpstr>
      <vt:lpstr>Deroulement du developpement</vt:lpstr>
      <vt:lpstr>Description de l’architecture</vt:lpstr>
      <vt:lpstr>Resultat obtenu</vt:lpstr>
      <vt:lpstr>Difficultées rencontrées</vt:lpstr>
      <vt:lpstr>Solutions mises en place</vt:lpstr>
      <vt:lpstr>Retour d’expérience</vt:lpstr>
      <vt:lpstr>Conclusion </vt:lpstr>
    </vt:vector>
  </TitlesOfParts>
  <Manager/>
  <Company>SQLI Group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cjulien</dc:creator>
  <cp:keywords/>
  <dc:description/>
  <cp:lastModifiedBy>Geoffrey Martin</cp:lastModifiedBy>
  <cp:revision>407</cp:revision>
  <dcterms:created xsi:type="dcterms:W3CDTF">2015-04-13T09:30:29Z</dcterms:created>
  <dcterms:modified xsi:type="dcterms:W3CDTF">2016-12-05T13:09:56Z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lueKiwi.InstanceUrl">
    <vt:lpwstr>https://booster-sqli.bluekiwi.net</vt:lpwstr>
  </property>
  <property fmtid="{D5CDD505-2E9C-101B-9397-08002B2CF9AE}" pid="3" name="BlueKiwi.PostId">
    <vt:i4>60751</vt:i4>
  </property>
  <property fmtid="{D5CDD505-2E9C-101B-9397-08002B2CF9AE}" pid="4" name="BlueKiwi.VersionNumber">
    <vt:i4>2</vt:i4>
  </property>
  <property fmtid="{D5CDD505-2E9C-101B-9397-08002B2CF9AE}" pid="5" name="BlueKiwi.RevisionNumber">
    <vt:i4>13</vt:i4>
  </property>
  <property fmtid="{D5CDD505-2E9C-101B-9397-08002B2CF9AE}" pid="6" name="BlueKiwi.FileId">
    <vt:i4>55474</vt:i4>
  </property>
  <property fmtid="{D5CDD505-2E9C-101B-9397-08002B2CF9AE}" pid="7" name="BlueKiwi.Tags">
    <vt:lpwstr>template ppt, template word, IdentiteVisuelle, Identité visuelle, SQLI Group, Templates, templates 2014</vt:lpwstr>
  </property>
</Properties>
</file>