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7356" autoAdjust="0"/>
  </p:normalViewPr>
  <p:slideViewPr>
    <p:cSldViewPr snapToGrid="0">
      <p:cViewPr varScale="1">
        <p:scale>
          <a:sx n="61" d="100"/>
          <a:sy n="61" d="100"/>
        </p:scale>
        <p:origin x="9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9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0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8965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8965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3196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093694"/>
            <a:ext cx="6492240" cy="4895626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3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2525" y="0"/>
            <a:ext cx="1066800" cy="971550"/>
          </a:xfrm>
          <a:prstGeom prst="rect">
            <a:avLst/>
          </a:prstGeom>
          <a:noFill/>
        </p:spPr>
      </p:pic>
      <p:sp>
        <p:nvSpPr>
          <p:cNvPr id="14" name="Undertitel 2"/>
          <p:cNvSpPr txBox="1">
            <a:spLocks/>
          </p:cNvSpPr>
          <p:nvPr userDrawn="1"/>
        </p:nvSpPr>
        <p:spPr>
          <a:xfrm>
            <a:off x="5282550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eal.dk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eal-logo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2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wix.com/the-rubiks-cube/algorithm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20996614_Extreme_programming_for_a_single_person_tea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0996614_Extreme_programming_for_a_single_person_team" TargetMode="External"/><Relationship Id="rId2" Type="http://schemas.openxmlformats.org/officeDocument/2006/relationships/hyperlink" Target="https://www.raywenderlich.com/162654/scrum-one-bring-scrum-one-person-oper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>One person Team?</a:t>
            </a:r>
            <a:endParaRPr lang="da-DK" dirty="0"/>
          </a:p>
        </p:txBody>
      </p:sp>
      <p:pic>
        <p:nvPicPr>
          <p:cNvPr id="9" name="Pladsholder til billede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1" b="19671"/>
          <a:stretch>
            <a:fillRect/>
          </a:stretch>
        </p:blipFill>
        <p:spPr/>
      </p:pic>
      <p:sp>
        <p:nvSpPr>
          <p:cNvPr id="3" name="Undertitel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SCRUM for One. </a:t>
            </a:r>
          </a:p>
          <a:p>
            <a:r>
              <a:rPr lang="da-DK" dirty="0" smtClean="0"/>
              <a:t>Using XP </a:t>
            </a:r>
            <a:r>
              <a:rPr lang="da-DK" dirty="0" err="1" smtClean="0"/>
              <a:t>practices</a:t>
            </a:r>
            <a:r>
              <a:rPr lang="da-DK" dirty="0" smtClean="0"/>
              <a:t> </a:t>
            </a:r>
            <a:r>
              <a:rPr lang="da-DK" dirty="0" err="1" smtClean="0"/>
              <a:t>alone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96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Rubiks</a:t>
            </a:r>
            <a:r>
              <a:rPr lang="da-DK" b="1" dirty="0"/>
              <a:t> </a:t>
            </a:r>
            <a:r>
              <a:rPr lang="da-DK" b="1" dirty="0" smtClean="0"/>
              <a:t>Cube</a:t>
            </a:r>
            <a:endParaRPr lang="da-DK" dirty="0"/>
          </a:p>
        </p:txBody>
      </p:sp>
      <p:pic>
        <p:nvPicPr>
          <p:cNvPr id="5" name="Pladsholder til billede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860"/>
          <a:stretch>
            <a:fillRect/>
          </a:stretch>
        </p:blipFill>
        <p:spPr/>
      </p:pic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Du har brug for en algoritme</a:t>
            </a:r>
          </a:p>
          <a:p>
            <a:r>
              <a:rPr lang="da-DK" dirty="0">
                <a:hlinkClick r:id="rId3"/>
              </a:rPr>
              <a:t>https://ruwix.com/the-rubiks-cube/algorithm</a:t>
            </a:r>
            <a:r>
              <a:rPr lang="da-DK" dirty="0" smtClean="0">
                <a:hlinkClick r:id="rId3"/>
              </a:rPr>
              <a:t>/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704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Scrum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102" y="1737360"/>
            <a:ext cx="5728029" cy="4812091"/>
          </a:xfrm>
        </p:spPr>
      </p:pic>
      <p:sp>
        <p:nvSpPr>
          <p:cNvPr id="5" name="Tekstfelt 4"/>
          <p:cNvSpPr txBox="1"/>
          <p:nvPr/>
        </p:nvSpPr>
        <p:spPr>
          <a:xfrm>
            <a:off x="1019504" y="2322786"/>
            <a:ext cx="44409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b="1" i="1" dirty="0"/>
              <a:t>Ship and </a:t>
            </a:r>
            <a:r>
              <a:rPr lang="da-DK" sz="2000" b="1" i="1" dirty="0" err="1" smtClean="0"/>
              <a:t>share</a:t>
            </a:r>
            <a:endParaRPr lang="da-DK" sz="20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/>
              <a:t>Prioritize productivity, and quantify </a:t>
            </a:r>
            <a:r>
              <a:rPr lang="en-US" sz="2000" b="1" i="1" dirty="0" smtClean="0"/>
              <a:t>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b="1" i="1" dirty="0"/>
              <a:t>Self-</a:t>
            </a:r>
            <a:r>
              <a:rPr lang="da-DK" sz="2000" b="1" i="1" dirty="0" err="1"/>
              <a:t>reflection</a:t>
            </a:r>
            <a:r>
              <a:rPr lang="da-DK" sz="2000" b="1" i="1" dirty="0"/>
              <a:t> &amp; </a:t>
            </a:r>
            <a:r>
              <a:rPr lang="da-DK" sz="2000" b="1" i="1" dirty="0" err="1"/>
              <a:t>meaningful</a:t>
            </a:r>
            <a:r>
              <a:rPr lang="da-DK" sz="2000" b="1" i="1" dirty="0"/>
              <a:t> </a:t>
            </a:r>
            <a:r>
              <a:rPr lang="da-DK" sz="2000" b="1" i="1" dirty="0" err="1" smtClean="0"/>
              <a:t>iteration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6894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Scrum</a:t>
            </a:r>
            <a:r>
              <a:rPr lang="da-DK" dirty="0" smtClean="0"/>
              <a:t> of One – an </a:t>
            </a:r>
            <a:r>
              <a:rPr lang="da-DK" dirty="0" err="1" smtClean="0"/>
              <a:t>example</a:t>
            </a:r>
            <a:endParaRPr lang="da-DK" dirty="0"/>
          </a:p>
        </p:txBody>
      </p:sp>
      <p:pic>
        <p:nvPicPr>
          <p:cNvPr id="1026" name="Picture 2" descr="Sprint Sche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32" y="1989608"/>
            <a:ext cx="9577005" cy="46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el 3"/>
          <p:cNvSpPr/>
          <p:nvPr/>
        </p:nvSpPr>
        <p:spPr>
          <a:xfrm rot="20698823">
            <a:off x="1660634" y="2890345"/>
            <a:ext cx="914400" cy="472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Video</a:t>
            </a:r>
            <a:r>
              <a:rPr lang="da-DK" dirty="0"/>
              <a:t> </a:t>
            </a:r>
            <a:r>
              <a:rPr lang="da-DK" dirty="0" smtClean="0"/>
              <a:t>1 min</a:t>
            </a:r>
            <a:endParaRPr lang="da-DK" dirty="0"/>
          </a:p>
        </p:txBody>
      </p:sp>
      <p:sp>
        <p:nvSpPr>
          <p:cNvPr id="6" name="Afrundet rektangel 5"/>
          <p:cNvSpPr/>
          <p:nvPr/>
        </p:nvSpPr>
        <p:spPr>
          <a:xfrm rot="20698823">
            <a:off x="5426515" y="2563323"/>
            <a:ext cx="1105637" cy="780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Big </a:t>
            </a:r>
            <a:r>
              <a:rPr lang="da-DK" dirty="0" err="1" smtClean="0"/>
              <a:t>picture</a:t>
            </a:r>
            <a:r>
              <a:rPr lang="da-DK" dirty="0" smtClean="0"/>
              <a:t> 45 min</a:t>
            </a:r>
            <a:endParaRPr lang="da-DK" dirty="0"/>
          </a:p>
        </p:txBody>
      </p:sp>
      <p:sp>
        <p:nvSpPr>
          <p:cNvPr id="7" name="Afrundet rektangel 6"/>
          <p:cNvSpPr/>
          <p:nvPr/>
        </p:nvSpPr>
        <p:spPr>
          <a:xfrm rot="20698823">
            <a:off x="8682912" y="5435222"/>
            <a:ext cx="1071242" cy="65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To </a:t>
            </a:r>
            <a:r>
              <a:rPr lang="da-DK" dirty="0" err="1" smtClean="0"/>
              <a:t>some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 </a:t>
            </a:r>
            <a:r>
              <a:rPr lang="da-DK" dirty="0" err="1" smtClean="0"/>
              <a:t>else</a:t>
            </a:r>
            <a:endParaRPr lang="da-DK" dirty="0"/>
          </a:p>
        </p:txBody>
      </p:sp>
      <p:sp>
        <p:nvSpPr>
          <p:cNvPr id="8" name="Afrundet rektangel 7"/>
          <p:cNvSpPr/>
          <p:nvPr/>
        </p:nvSpPr>
        <p:spPr>
          <a:xfrm rot="20698823">
            <a:off x="10717848" y="3899984"/>
            <a:ext cx="1009723" cy="635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Goals</a:t>
            </a:r>
            <a:r>
              <a:rPr lang="da-DK" dirty="0" smtClean="0"/>
              <a:t> </a:t>
            </a:r>
          </a:p>
          <a:p>
            <a:pPr algn="ctr"/>
            <a:r>
              <a:rPr lang="da-DK" dirty="0" err="1" smtClean="0"/>
              <a:t>Backlog</a:t>
            </a:r>
            <a:endParaRPr lang="da-DK" dirty="0"/>
          </a:p>
        </p:txBody>
      </p:sp>
      <p:sp>
        <p:nvSpPr>
          <p:cNvPr id="9" name="Afrundet rektangel 8"/>
          <p:cNvSpPr/>
          <p:nvPr/>
        </p:nvSpPr>
        <p:spPr>
          <a:xfrm rot="20698823">
            <a:off x="10650819" y="2772739"/>
            <a:ext cx="1009723" cy="635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Make it </a:t>
            </a:r>
            <a:r>
              <a:rPr lang="da-DK" dirty="0" err="1" smtClean="0"/>
              <a:t>better</a:t>
            </a:r>
            <a:endParaRPr lang="da-DK" dirty="0"/>
          </a:p>
        </p:txBody>
      </p:sp>
      <p:sp>
        <p:nvSpPr>
          <p:cNvPr id="10" name="Afrundet rektangel 9"/>
          <p:cNvSpPr/>
          <p:nvPr/>
        </p:nvSpPr>
        <p:spPr>
          <a:xfrm rot="20698823">
            <a:off x="10717848" y="5340106"/>
            <a:ext cx="1009723" cy="635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Work </a:t>
            </a:r>
            <a:r>
              <a:rPr lang="da-DK" dirty="0" err="1" smtClean="0"/>
              <a:t>related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27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22" y="1615474"/>
            <a:ext cx="6096000" cy="47879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Go </a:t>
            </a:r>
            <a:r>
              <a:rPr lang="da-DK" dirty="0" err="1" smtClean="0"/>
              <a:t>somewhere</a:t>
            </a:r>
            <a:r>
              <a:rPr lang="da-DK" dirty="0" smtClean="0"/>
              <a:t> </a:t>
            </a:r>
            <a:r>
              <a:rPr lang="da-DK" dirty="0" err="1" smtClean="0"/>
              <a:t>else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4" name="Rektangel 3"/>
          <p:cNvSpPr/>
          <p:nvPr/>
        </p:nvSpPr>
        <p:spPr>
          <a:xfrm>
            <a:off x="1097280" y="5036009"/>
            <a:ext cx="609600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Finally, based on your reflections, pick two simple things to improve on in your next sprint: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herit"/>
              </a:rPr>
              <a:t>One thing to make you more </a:t>
            </a:r>
            <a:r>
              <a:rPr lang="en-US" i="1" dirty="0">
                <a:solidFill>
                  <a:srgbClr val="000000"/>
                </a:solidFill>
                <a:latin typeface="inherit"/>
              </a:rPr>
              <a:t>productive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herit"/>
              </a:rPr>
              <a:t>One thing to make you </a:t>
            </a:r>
            <a:r>
              <a:rPr lang="en-US" i="1" dirty="0">
                <a:solidFill>
                  <a:srgbClr val="000000"/>
                </a:solidFill>
                <a:latin typeface="inherit"/>
              </a:rPr>
              <a:t>happier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.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48" y="1363225"/>
            <a:ext cx="4188372" cy="2783522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9" y="1737360"/>
            <a:ext cx="4487142" cy="30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print Pl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08" y="310055"/>
            <a:ext cx="4721225" cy="659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2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Taskboard</a:t>
            </a:r>
            <a:endParaRPr lang="da-DK" dirty="0"/>
          </a:p>
        </p:txBody>
      </p:sp>
      <p:pic>
        <p:nvPicPr>
          <p:cNvPr id="4100" name="Picture 4" descr="Scrum Wall (Heading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88" y="1890712"/>
            <a:ext cx="6381859" cy="434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0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Der er også et bud på XP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www.researchgate.net/publication/220996614_Extreme_programming_for_a_single_person_team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2822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Litteratur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www.raywenderlich.com/162654/scrum-one-bring-scrum-one-person-operation</a:t>
            </a:r>
            <a:endParaRPr lang="da-DK" dirty="0" smtClean="0"/>
          </a:p>
          <a:p>
            <a:endParaRPr lang="da-DK" dirty="0"/>
          </a:p>
          <a:p>
            <a:r>
              <a:rPr lang="da-DK" dirty="0">
                <a:hlinkClick r:id="rId3"/>
              </a:rPr>
              <a:t>https://</a:t>
            </a:r>
            <a:r>
              <a:rPr lang="da-DK" dirty="0" smtClean="0">
                <a:hlinkClick r:id="rId3"/>
              </a:rPr>
              <a:t>www.researchgate.net/publication/220996614_Extreme_programming_for_a_single_person_team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09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2809</TotalTime>
  <Words>104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inherit</vt:lpstr>
      <vt:lpstr>Retro</vt:lpstr>
      <vt:lpstr> One person Team?</vt:lpstr>
      <vt:lpstr>Rubiks Cube</vt:lpstr>
      <vt:lpstr>Scrum</vt:lpstr>
      <vt:lpstr>Scrum of One – an example</vt:lpstr>
      <vt:lpstr>Go somewhere else </vt:lpstr>
      <vt:lpstr>PowerPoint-præsentation</vt:lpstr>
      <vt:lpstr>Taskboard</vt:lpstr>
      <vt:lpstr>Der er også et bud på XP</vt:lpstr>
      <vt:lpstr>Litteratur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 faget</dc:title>
  <dc:creator>Lotte Alstrup Andersen</dc:creator>
  <cp:lastModifiedBy>Lotte Alstrup Andersen</cp:lastModifiedBy>
  <cp:revision>239</cp:revision>
  <dcterms:created xsi:type="dcterms:W3CDTF">2015-08-14T12:54:27Z</dcterms:created>
  <dcterms:modified xsi:type="dcterms:W3CDTF">2018-04-19T08:42:01Z</dcterms:modified>
</cp:coreProperties>
</file>