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71" r:id="rId6"/>
    <p:sldId id="272" r:id="rId7"/>
    <p:sldId id="273" r:id="rId8"/>
    <p:sldId id="269" r:id="rId9"/>
    <p:sldId id="270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odeling.com/artifacts/crcModel.htm" TargetMode="External"/><Relationship Id="rId2" Type="http://schemas.openxmlformats.org/officeDocument/2006/relationships/hyperlink" Target="http://www.extremeprogramming.org/ru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map/project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map/code.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1FLaxNvmCc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XP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Agil udviklingsmetoder og processer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4602689" y="5005844"/>
            <a:ext cx="518443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</a:rPr>
              <a:t>Lærings mål</a:t>
            </a:r>
          </a:p>
          <a:p>
            <a:r>
              <a:rPr lang="da-DK" sz="1400" dirty="0" smtClean="0">
                <a:solidFill>
                  <a:schemeClr val="bg1"/>
                </a:solidFill>
              </a:rPr>
              <a:t>I skal </a:t>
            </a:r>
            <a:r>
              <a:rPr lang="da-DK" sz="2000" b="1" dirty="0" smtClean="0">
                <a:solidFill>
                  <a:schemeClr val="bg1"/>
                </a:solidFill>
              </a:rPr>
              <a:t>kende</a:t>
            </a:r>
            <a:r>
              <a:rPr lang="da-DK" sz="2000" dirty="0" smtClean="0">
                <a:solidFill>
                  <a:schemeClr val="bg1"/>
                </a:solidFill>
              </a:rPr>
              <a:t> </a:t>
            </a:r>
            <a:r>
              <a:rPr lang="da-DK" sz="1600" dirty="0" smtClean="0">
                <a:solidFill>
                  <a:schemeClr val="bg1"/>
                </a:solidFill>
              </a:rPr>
              <a:t>til XP </a:t>
            </a:r>
            <a:r>
              <a:rPr lang="da-DK" sz="1600" smtClean="0">
                <a:solidFill>
                  <a:schemeClr val="bg1"/>
                </a:solidFill>
              </a:rPr>
              <a:t>og </a:t>
            </a:r>
            <a:r>
              <a:rPr lang="da-DK" sz="1600" smtClean="0">
                <a:solidFill>
                  <a:schemeClr val="bg1"/>
                </a:solidFill>
              </a:rPr>
              <a:t>praksisserne </a:t>
            </a:r>
            <a:r>
              <a:rPr lang="da-DK" sz="1600" dirty="0" smtClean="0">
                <a:solidFill>
                  <a:schemeClr val="bg1"/>
                </a:solidFill>
              </a:rPr>
              <a:t>der anvendes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9417094" y="3826791"/>
            <a:ext cx="2537162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a-DK" sz="3600" b="1" dirty="0" smtClean="0">
                <a:solidFill>
                  <a:schemeClr val="bg1"/>
                </a:solidFill>
              </a:rPr>
              <a:t>Litteratur:</a:t>
            </a:r>
          </a:p>
          <a:p>
            <a:r>
              <a:rPr lang="da-DK" sz="2400" b="1" dirty="0" smtClean="0">
                <a:solidFill>
                  <a:schemeClr val="bg1"/>
                </a:solidFill>
              </a:rPr>
              <a:t>Kap 14 + extremprogramming.org</a:t>
            </a:r>
          </a:p>
          <a:p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224609"/>
            <a:ext cx="9613062" cy="30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 20 minutter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Diskuter i grupper på ca. 4</a:t>
            </a:r>
          </a:p>
          <a:p>
            <a:r>
              <a:rPr lang="da-DK" dirty="0" smtClean="0"/>
              <a:t>Hvad fik virksomheden tilsyneladende ud af at bruge XP?</a:t>
            </a:r>
          </a:p>
          <a:p>
            <a:r>
              <a:rPr lang="da-DK" dirty="0" smtClean="0"/>
              <a:t>Hvilken praksis kunne I tænke jer at afprøve fra videoen?</a:t>
            </a:r>
          </a:p>
          <a:p>
            <a:r>
              <a:rPr lang="da-DK" dirty="0" smtClean="0"/>
              <a:t>Metode: (Lotte holder øje med tiden)</a:t>
            </a:r>
          </a:p>
          <a:p>
            <a:r>
              <a:rPr lang="da-DK" dirty="0" smtClean="0"/>
              <a:t>Sæt jer et sted hvor I kan sidde med ansigt mod hinanden.</a:t>
            </a:r>
          </a:p>
          <a:p>
            <a:r>
              <a:rPr lang="da-DK" dirty="0" smtClean="0"/>
              <a:t>Alle skriver deres bud på en </a:t>
            </a:r>
            <a:r>
              <a:rPr lang="da-DK" dirty="0" err="1" smtClean="0"/>
              <a:t>postit</a:t>
            </a:r>
            <a:r>
              <a:rPr lang="da-DK" dirty="0" smtClean="0"/>
              <a:t> og ligger den på bordet (3-5 min).</a:t>
            </a:r>
          </a:p>
          <a:p>
            <a:r>
              <a:rPr lang="da-DK" dirty="0" smtClean="0"/>
              <a:t>I skiftes til at fremlægge. De andre må gerne stille spørgsmål. (10 minutter)</a:t>
            </a:r>
          </a:p>
          <a:p>
            <a:r>
              <a:rPr lang="da-DK" dirty="0" smtClean="0"/>
              <a:t>Skriv de to ting fra jeres diskussion ned som I gerne vil dele med holdet.(5 minutter)</a:t>
            </a:r>
          </a:p>
        </p:txBody>
      </p:sp>
    </p:spTree>
    <p:extLst>
      <p:ext uri="{BB962C8B-B14F-4D97-AF65-F5344CB8AC3E}">
        <p14:creationId xmlns:p14="http://schemas.microsoft.com/office/powerpoint/2010/main" val="392117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Steder at læse om metoden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Reglerne:</a:t>
            </a:r>
          </a:p>
          <a:p>
            <a:r>
              <a:rPr lang="da-DK" dirty="0">
                <a:hlinkClick r:id="rId2"/>
              </a:rPr>
              <a:t>http://</a:t>
            </a:r>
            <a:r>
              <a:rPr lang="da-DK" dirty="0" smtClean="0">
                <a:hlinkClick r:id="rId2"/>
              </a:rPr>
              <a:t>www.extremeprogramming.org/rules.html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CRC (Class, </a:t>
            </a:r>
            <a:r>
              <a:rPr lang="da-DK" dirty="0" err="1" smtClean="0"/>
              <a:t>Resconsibility</a:t>
            </a:r>
            <a:r>
              <a:rPr lang="da-DK" dirty="0" smtClean="0"/>
              <a:t>, Collaboration) Cards:</a:t>
            </a:r>
          </a:p>
          <a:p>
            <a:r>
              <a:rPr lang="da-DK">
                <a:hlinkClick r:id="rId3"/>
              </a:rPr>
              <a:t>http://</a:t>
            </a:r>
            <a:r>
              <a:rPr lang="da-DK" smtClean="0">
                <a:hlinkClick r:id="rId3"/>
              </a:rPr>
              <a:t>www.agilemodeling.com/artifacts/crcModel.htm</a:t>
            </a:r>
            <a:endParaRPr lang="da-DK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25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Extreme Programming - overordnet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5" y="2110859"/>
            <a:ext cx="2857500" cy="3124200"/>
          </a:xfrm>
        </p:spPr>
      </p:pic>
      <p:sp>
        <p:nvSpPr>
          <p:cNvPr id="5" name="Rektangel 4"/>
          <p:cNvSpPr/>
          <p:nvPr/>
        </p:nvSpPr>
        <p:spPr>
          <a:xfrm>
            <a:off x="1097280" y="5608558"/>
            <a:ext cx="3871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3"/>
              </a:rPr>
              <a:t>http://www.extremeprogramming.org/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10859"/>
            <a:ext cx="2857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Extreme Programming – flere detaljer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24" y="2228016"/>
            <a:ext cx="6000750" cy="2581275"/>
          </a:xfrm>
        </p:spPr>
      </p:pic>
      <p:sp>
        <p:nvSpPr>
          <p:cNvPr id="5" name="Rektangel 4"/>
          <p:cNvSpPr/>
          <p:nvPr/>
        </p:nvSpPr>
        <p:spPr>
          <a:xfrm>
            <a:off x="1168972" y="5179289"/>
            <a:ext cx="553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3"/>
              </a:rPr>
              <a:t>http://www.extremeprogramming.org/map/project.html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85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Extreme Programming - samarbejde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80" y="1938528"/>
            <a:ext cx="6000750" cy="3600450"/>
          </a:xfrm>
        </p:spPr>
      </p:pic>
      <p:sp>
        <p:nvSpPr>
          <p:cNvPr id="6" name="Rektangel 5"/>
          <p:cNvSpPr/>
          <p:nvPr/>
        </p:nvSpPr>
        <p:spPr>
          <a:xfrm>
            <a:off x="1097280" y="5555480"/>
            <a:ext cx="532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3"/>
              </a:rPr>
              <a:t>http://www.extremeprogramming.org/map/code.html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3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XP - roller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5" y="2074661"/>
            <a:ext cx="8918583" cy="30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XP praksis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3209544" cy="4023360"/>
          </a:xfrm>
        </p:spPr>
        <p:txBody>
          <a:bodyPr/>
          <a:lstStyle/>
          <a:p>
            <a:r>
              <a:rPr lang="da-DK" dirty="0" smtClean="0"/>
              <a:t>Customer on site</a:t>
            </a:r>
          </a:p>
          <a:p>
            <a:r>
              <a:rPr lang="da-DK" dirty="0" smtClean="0"/>
              <a:t>Play the Planning game</a:t>
            </a:r>
          </a:p>
          <a:p>
            <a:r>
              <a:rPr lang="da-DK" dirty="0" smtClean="0"/>
              <a:t>Standup Meetings</a:t>
            </a:r>
          </a:p>
          <a:p>
            <a:r>
              <a:rPr lang="da-DK" dirty="0" err="1" smtClean="0"/>
              <a:t>Frequent</a:t>
            </a:r>
            <a:r>
              <a:rPr lang="da-DK" dirty="0" smtClean="0"/>
              <a:t> small </a:t>
            </a:r>
            <a:r>
              <a:rPr lang="da-DK" dirty="0" err="1" smtClean="0"/>
              <a:t>releases</a:t>
            </a:r>
            <a:endParaRPr lang="da-DK" dirty="0" smtClean="0"/>
          </a:p>
          <a:p>
            <a:r>
              <a:rPr lang="da-DK" dirty="0" smtClean="0"/>
              <a:t>Intuitive </a:t>
            </a:r>
            <a:r>
              <a:rPr lang="da-DK" dirty="0" err="1" smtClean="0"/>
              <a:t>Metaphor</a:t>
            </a:r>
            <a:endParaRPr lang="da-DK" dirty="0" smtClean="0"/>
          </a:p>
          <a:p>
            <a:r>
              <a:rPr lang="da-DK" dirty="0" smtClean="0"/>
              <a:t>Simple design</a:t>
            </a:r>
          </a:p>
          <a:p>
            <a:r>
              <a:rPr lang="da-DK" dirty="0" err="1" smtClean="0"/>
              <a:t>Defer</a:t>
            </a:r>
            <a:r>
              <a:rPr lang="da-DK" dirty="0" smtClean="0"/>
              <a:t> </a:t>
            </a:r>
            <a:r>
              <a:rPr lang="da-DK" dirty="0" err="1" smtClean="0"/>
              <a:t>Optimization</a:t>
            </a:r>
            <a:endParaRPr lang="da-DK" dirty="0" smtClean="0"/>
          </a:p>
          <a:p>
            <a:r>
              <a:rPr lang="da-DK" dirty="0" err="1" smtClean="0"/>
              <a:t>Refactor</a:t>
            </a:r>
            <a:endParaRPr lang="da-DK" dirty="0" smtClean="0"/>
          </a:p>
          <a:p>
            <a:r>
              <a:rPr lang="da-DK" dirty="0" err="1" smtClean="0"/>
              <a:t>Everybody</a:t>
            </a:r>
            <a:r>
              <a:rPr lang="da-DK" dirty="0" smtClean="0"/>
              <a:t> </a:t>
            </a:r>
            <a:r>
              <a:rPr lang="da-DK" dirty="0" err="1" smtClean="0"/>
              <a:t>owns</a:t>
            </a:r>
            <a:r>
              <a:rPr lang="da-DK" dirty="0" smtClean="0"/>
              <a:t> the </a:t>
            </a:r>
            <a:r>
              <a:rPr lang="da-DK" dirty="0" err="1" smtClean="0"/>
              <a:t>code</a:t>
            </a:r>
            <a:endParaRPr lang="da-DK" dirty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6332220" y="1845734"/>
            <a:ext cx="3209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Code standards</a:t>
            </a:r>
          </a:p>
          <a:p>
            <a:r>
              <a:rPr lang="da-DK" dirty="0"/>
              <a:t>Generalisering</a:t>
            </a:r>
          </a:p>
          <a:p>
            <a:r>
              <a:rPr lang="da-DK" dirty="0"/>
              <a:t>Pair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/>
              <a:t>Test</a:t>
            </a:r>
          </a:p>
          <a:p>
            <a:r>
              <a:rPr lang="da-DK" dirty="0" err="1"/>
              <a:t>Continuouse</a:t>
            </a:r>
            <a:r>
              <a:rPr lang="da-DK" dirty="0"/>
              <a:t> Integration</a:t>
            </a:r>
          </a:p>
          <a:p>
            <a:r>
              <a:rPr lang="da-DK" dirty="0"/>
              <a:t>Work </a:t>
            </a:r>
            <a:r>
              <a:rPr lang="da-DK" dirty="0" err="1"/>
              <a:t>Sustainably</a:t>
            </a:r>
            <a:endParaRPr lang="da-DK" dirty="0"/>
          </a:p>
          <a:p>
            <a:r>
              <a:rPr lang="da-DK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2067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driven </a:t>
            </a:r>
            <a:r>
              <a:rPr lang="da-DK" dirty="0" err="1" smtClean="0"/>
              <a:t>development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2607"/>
            <a:ext cx="5925312" cy="3762238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783080" y="5843016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Kilde: Rod Stephens. </a:t>
            </a:r>
            <a:r>
              <a:rPr lang="da-DK" dirty="0" err="1" smtClean="0"/>
              <a:t>Beginning</a:t>
            </a:r>
            <a:r>
              <a:rPr lang="da-DK" dirty="0" smtClean="0"/>
              <a:t>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77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Modellering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56" y="2227706"/>
            <a:ext cx="4302947" cy="2801493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36" y="2227705"/>
            <a:ext cx="3677920" cy="28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Det bruges faktisk </a:t>
            </a:r>
            <a:r>
              <a:rPr lang="da-DK" dirty="0" smtClean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6842"/>
          </a:xfrm>
        </p:spPr>
        <p:txBody>
          <a:bodyPr/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www.youtube.com/watch?v=1FLaxNvmCc8</a:t>
            </a:r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30950"/>
            <a:ext cx="6720840" cy="37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</TotalTime>
  <Words>231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</vt:lpstr>
      <vt:lpstr>XP</vt:lpstr>
      <vt:lpstr>Extreme Programming - overordnet</vt:lpstr>
      <vt:lpstr>Extreme Programming – flere detaljer</vt:lpstr>
      <vt:lpstr>Extreme Programming - samarbejde</vt:lpstr>
      <vt:lpstr>XP - roller</vt:lpstr>
      <vt:lpstr>XP praksis</vt:lpstr>
      <vt:lpstr>Test driven development</vt:lpstr>
      <vt:lpstr>Modellering</vt:lpstr>
      <vt:lpstr>Det bruges faktisk </vt:lpstr>
      <vt:lpstr>Opgave 20 minutter</vt:lpstr>
      <vt:lpstr>Steder at læse om metoden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84</cp:revision>
  <dcterms:created xsi:type="dcterms:W3CDTF">2015-08-14T12:54:27Z</dcterms:created>
  <dcterms:modified xsi:type="dcterms:W3CDTF">2018-08-23T12:50:00Z</dcterms:modified>
</cp:coreProperties>
</file>