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enastudy.wordpress.com/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Hybride metoder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4602689" y="5005844"/>
            <a:ext cx="5184439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Lærings mål</a:t>
            </a:r>
          </a:p>
          <a:p>
            <a:r>
              <a:rPr lang="da-DK" sz="1400" dirty="0" smtClean="0">
                <a:solidFill>
                  <a:schemeClr val="bg1"/>
                </a:solidFill>
              </a:rPr>
              <a:t>I skal </a:t>
            </a:r>
            <a:r>
              <a:rPr lang="da-DK" sz="2000" b="1" dirty="0" smtClean="0">
                <a:solidFill>
                  <a:schemeClr val="bg1"/>
                </a:solidFill>
              </a:rPr>
              <a:t>k</a:t>
            </a:r>
            <a:r>
              <a:rPr lang="da-DK" sz="2000" b="1" dirty="0" smtClean="0">
                <a:solidFill>
                  <a:schemeClr val="bg1"/>
                </a:solidFill>
              </a:rPr>
              <a:t>unne</a:t>
            </a:r>
            <a:r>
              <a:rPr lang="da-DK" sz="2000" dirty="0" smtClean="0">
                <a:solidFill>
                  <a:schemeClr val="bg1"/>
                </a:solidFill>
              </a:rPr>
              <a:t> </a:t>
            </a:r>
            <a:r>
              <a:rPr lang="da-DK" sz="1600" dirty="0" smtClean="0">
                <a:solidFill>
                  <a:schemeClr val="bg1"/>
                </a:solidFill>
              </a:rPr>
              <a:t>tilpasse metoder efter behov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9417094" y="3826791"/>
            <a:ext cx="253716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a-DK" sz="3600" b="1" dirty="0" smtClean="0">
                <a:solidFill>
                  <a:schemeClr val="bg1"/>
                </a:solidFill>
              </a:rPr>
              <a:t>Litteratur: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Hybrid Software and System Development in </a:t>
            </a:r>
            <a:r>
              <a:rPr lang="da-DK" dirty="0" err="1" smtClean="0">
                <a:solidFill>
                  <a:schemeClr val="bg1"/>
                </a:solidFill>
              </a:rPr>
              <a:t>Practice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89" y="384280"/>
            <a:ext cx="9314755" cy="5920509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695249" y="384280"/>
            <a:ext cx="3619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3"/>
              </a:rPr>
              <a:t>https://</a:t>
            </a:r>
            <a:r>
              <a:rPr lang="da-DK">
                <a:hlinkClick r:id="rId3"/>
              </a:rPr>
              <a:t>helenastudy.wordpress.com</a:t>
            </a:r>
            <a:r>
              <a:rPr lang="da-DK" smtClean="0">
                <a:hlinkClick r:id="rId3"/>
              </a:rPr>
              <a:t>/</a:t>
            </a:r>
            <a:endParaRPr lang="da-DK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58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17" y="638496"/>
            <a:ext cx="6072203" cy="4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5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27" y="369211"/>
            <a:ext cx="6046967" cy="58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50" y="0"/>
            <a:ext cx="4076997" cy="67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9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74" y="517735"/>
            <a:ext cx="5180978" cy="56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4" y="1263924"/>
            <a:ext cx="11815415" cy="31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95" y="1376816"/>
            <a:ext cx="10203125" cy="42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4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959</TotalTime>
  <Words>24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</vt:lpstr>
      <vt:lpstr>Hybride metoder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94</cp:revision>
  <dcterms:created xsi:type="dcterms:W3CDTF">2015-08-14T12:54:27Z</dcterms:created>
  <dcterms:modified xsi:type="dcterms:W3CDTF">2018-08-23T13:24:35Z</dcterms:modified>
</cp:coreProperties>
</file>