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72" r:id="rId4"/>
    <p:sldId id="273" r:id="rId5"/>
    <p:sldId id="282" r:id="rId6"/>
    <p:sldId id="277" r:id="rId7"/>
    <p:sldId id="274" r:id="rId8"/>
    <p:sldId id="293" r:id="rId9"/>
    <p:sldId id="276" r:id="rId10"/>
    <p:sldId id="278" r:id="rId11"/>
    <p:sldId id="279" r:id="rId12"/>
    <p:sldId id="283" r:id="rId13"/>
    <p:sldId id="296" r:id="rId14"/>
    <p:sldId id="297" r:id="rId15"/>
    <p:sldId id="298" r:id="rId16"/>
    <p:sldId id="284" r:id="rId17"/>
    <p:sldId id="294" r:id="rId18"/>
    <p:sldId id="285" r:id="rId19"/>
    <p:sldId id="286" r:id="rId20"/>
    <p:sldId id="287" r:id="rId21"/>
    <p:sldId id="288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7356" autoAdjust="0"/>
  </p:normalViewPr>
  <p:slideViewPr>
    <p:cSldViewPr snapToGrid="0">
      <p:cViewPr varScale="1">
        <p:scale>
          <a:sx n="61" d="100"/>
          <a:sy n="61" d="100"/>
        </p:scale>
        <p:origin x="9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9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0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8965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8965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3196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093694"/>
            <a:ext cx="6492240" cy="4895626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525" y="0"/>
            <a:ext cx="1066800" cy="971550"/>
          </a:xfrm>
          <a:prstGeom prst="rect">
            <a:avLst/>
          </a:prstGeom>
          <a:noFill/>
        </p:spPr>
      </p:pic>
      <p:sp>
        <p:nvSpPr>
          <p:cNvPr id="14" name="Undertitel 2"/>
          <p:cNvSpPr txBox="1">
            <a:spLocks/>
          </p:cNvSpPr>
          <p:nvPr userDrawn="1"/>
        </p:nvSpPr>
        <p:spPr>
          <a:xfrm>
            <a:off x="5282550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eal.dk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al-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2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Arkitektur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 smtClean="0"/>
              <a:t>ArkitekturMønstre</a:t>
            </a:r>
            <a:r>
              <a:rPr lang="da-DK" dirty="0" smtClean="0"/>
              <a:t>, </a:t>
            </a:r>
            <a:r>
              <a:rPr lang="da-DK" dirty="0" err="1" smtClean="0"/>
              <a:t>Dataflow</a:t>
            </a:r>
            <a:r>
              <a:rPr lang="da-DK" dirty="0" smtClean="0"/>
              <a:t>, UML diagrammer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47" y="365687"/>
            <a:ext cx="3827176" cy="38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49" y="519606"/>
            <a:ext cx="92678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885825"/>
            <a:ext cx="92868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Service-</a:t>
            </a:r>
            <a:r>
              <a:rPr lang="da-DK" dirty="0" err="1" smtClean="0"/>
              <a:t>Oriented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4494223" cy="4023360"/>
          </a:xfrm>
        </p:spPr>
        <p:txBody>
          <a:bodyPr/>
          <a:lstStyle/>
          <a:p>
            <a:r>
              <a:rPr lang="da-DK" dirty="0" smtClean="0"/>
              <a:t>Bygger på forretningsprocesser</a:t>
            </a:r>
          </a:p>
          <a:p>
            <a:r>
              <a:rPr lang="da-DK" dirty="0" smtClean="0"/>
              <a:t>Lægger sig op af det komponentbaserede</a:t>
            </a:r>
          </a:p>
          <a:p>
            <a:r>
              <a:rPr lang="da-DK" dirty="0" smtClean="0"/>
              <a:t>Distribueret</a:t>
            </a:r>
          </a:p>
          <a:p>
            <a:r>
              <a:rPr lang="da-DK" dirty="0" smtClean="0"/>
              <a:t>Webservices - Standarder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14" y="2826093"/>
            <a:ext cx="5614166" cy="29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End to end </a:t>
            </a:r>
            <a:r>
              <a:rPr lang="da-DK" dirty="0" err="1" smtClean="0"/>
              <a:t>architechture</a:t>
            </a:r>
            <a:r>
              <a:rPr lang="da-DK" dirty="0" smtClean="0"/>
              <a:t> (end points)</a:t>
            </a:r>
            <a:endParaRPr lang="da-DK" dirty="0"/>
          </a:p>
        </p:txBody>
      </p:sp>
      <p:pic>
        <p:nvPicPr>
          <p:cNvPr id="1032" name="Picture 8" descr="Billedresultat for point to point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45521"/>
            <a:ext cx="9229942" cy="35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3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End to end </a:t>
            </a:r>
            <a:r>
              <a:rPr lang="da-DK" dirty="0" err="1"/>
              <a:t>architechture</a:t>
            </a:r>
            <a:r>
              <a:rPr lang="da-DK" dirty="0"/>
              <a:t> (end points)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1" y="1934971"/>
            <a:ext cx="11056883" cy="43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Peer to Peer (Som Point to Point)</a:t>
            </a:r>
            <a:endParaRPr lang="da-DK" dirty="0"/>
          </a:p>
        </p:txBody>
      </p:sp>
      <p:pic>
        <p:nvPicPr>
          <p:cNvPr id="2050" name="Picture 2" descr="https://upload.wikimedia.org/wikipedia/commons/thumb/3/3f/P2P-network.svg/220px-P2P-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95" y="1580438"/>
            <a:ext cx="4931432" cy="50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542925"/>
            <a:ext cx="9344025" cy="577215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427889" y="3678620"/>
            <a:ext cx="7147035" cy="1261242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269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Micro services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2" y="2228717"/>
            <a:ext cx="5857650" cy="3583504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5" y="222871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Model View </a:t>
            </a:r>
            <a:r>
              <a:rPr lang="da-DK" dirty="0"/>
              <a:t>C</a:t>
            </a:r>
            <a:r>
              <a:rPr lang="da-DK" dirty="0" smtClean="0"/>
              <a:t>ontroller</a:t>
            </a:r>
            <a:endParaRPr 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2924" y="19470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192924" y="1947040"/>
            <a:ext cx="82614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1490636" y="3375457"/>
            <a:ext cx="716634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  <a:tabLst/>
            </a:pPr>
            <a:r>
              <a:rPr lang="en-US" sz="2000" dirty="0" smtClean="0"/>
              <a:t>problem: separation of UI from application is desirable due to expected UI adaptations</a:t>
            </a:r>
          </a:p>
          <a:p>
            <a:pPr marL="342900" indent="-342900">
              <a:buFont typeface="Wingdings" pitchFamily="2" charset="2"/>
              <a:buChar char="q"/>
              <a:tabLst/>
            </a:pPr>
            <a:r>
              <a:rPr lang="en-US" sz="2000" dirty="0" smtClean="0"/>
              <a:t>Decoupling</a:t>
            </a:r>
          </a:p>
          <a:p>
            <a:pPr marL="342900" indent="-342900">
              <a:buFont typeface="Wingdings" pitchFamily="2" charset="2"/>
              <a:buChar char="q"/>
              <a:tabLst/>
            </a:pPr>
            <a:r>
              <a:rPr lang="en-US" sz="2000" dirty="0" smtClean="0"/>
              <a:t>Model: Problem domain, data, logic and rules</a:t>
            </a:r>
          </a:p>
          <a:p>
            <a:pPr marL="342900" indent="-342900">
              <a:buFont typeface="Wingdings" pitchFamily="2" charset="2"/>
              <a:buChar char="q"/>
              <a:tabLst/>
            </a:pPr>
            <a:r>
              <a:rPr lang="en-US" sz="2000" dirty="0" smtClean="0"/>
              <a:t>View: The output presentation. The can be more to one model</a:t>
            </a:r>
          </a:p>
          <a:p>
            <a:pPr marL="342900" indent="-342900">
              <a:buFont typeface="Wingdings" pitchFamily="2" charset="2"/>
              <a:buChar char="q"/>
              <a:tabLst/>
            </a:pPr>
            <a:r>
              <a:rPr lang="en-US" sz="2000" dirty="0" smtClean="0"/>
              <a:t>Controller: Accepts input for model or view</a:t>
            </a:r>
          </a:p>
          <a:p>
            <a:pPr marL="342900" indent="-342900">
              <a:buFont typeface="Wingdings" pitchFamily="2" charset="2"/>
              <a:buChar char="q"/>
              <a:tabLst/>
            </a:pPr>
            <a:r>
              <a:rPr lang="en-US" sz="2000" dirty="0" smtClean="0"/>
              <a:t> </a:t>
            </a:r>
          </a:p>
          <a:p>
            <a:pPr marL="342900" indent="-342900">
              <a:buFont typeface="Wingdings" pitchFamily="2" charset="2"/>
              <a:buChar char="q"/>
              <a:tabLst/>
            </a:pPr>
            <a:endParaRPr lang="en-US" dirty="0" smtClean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705812" y="1947040"/>
            <a:ext cx="5080000" cy="1447800"/>
            <a:chOff x="672" y="1319"/>
            <a:chExt cx="2400" cy="1102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488" y="2135"/>
              <a:ext cx="816" cy="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/>
                <a:t>Model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256" y="1319"/>
              <a:ext cx="816" cy="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/>
                <a:t>View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72" y="1319"/>
              <a:ext cx="816" cy="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800"/>
                <a:t>Controller</a:t>
              </a:r>
            </a:p>
          </p:txBody>
        </p:sp>
        <p:cxnSp>
          <p:nvCxnSpPr>
            <p:cNvPr id="12" name="AutoShape 8"/>
            <p:cNvCxnSpPr>
              <a:cxnSpLocks noChangeShapeType="1"/>
              <a:stCxn id="11" idx="2"/>
              <a:endCxn id="9" idx="0"/>
            </p:cNvCxnSpPr>
            <p:nvPr/>
          </p:nvCxnSpPr>
          <p:spPr bwMode="auto">
            <a:xfrm>
              <a:off x="1080" y="1581"/>
              <a:ext cx="816" cy="5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3" name="AutoShape 9"/>
            <p:cNvCxnSpPr>
              <a:cxnSpLocks noChangeShapeType="1"/>
              <a:stCxn id="9" idx="0"/>
              <a:endCxn id="10" idx="2"/>
            </p:cNvCxnSpPr>
            <p:nvPr/>
          </p:nvCxnSpPr>
          <p:spPr bwMode="auto">
            <a:xfrm flipV="1">
              <a:off x="1896" y="1581"/>
              <a:ext cx="768" cy="5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4" name="AutoShape 10"/>
            <p:cNvCxnSpPr>
              <a:cxnSpLocks noChangeShapeType="1"/>
              <a:stCxn id="11" idx="3"/>
              <a:endCxn id="10" idx="1"/>
            </p:cNvCxnSpPr>
            <p:nvPr/>
          </p:nvCxnSpPr>
          <p:spPr bwMode="auto">
            <a:xfrm>
              <a:off x="1488" y="1463"/>
              <a:ext cx="7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640" y="1584"/>
              <a:ext cx="13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800"/>
                <a:t>n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912" y="1584"/>
              <a:ext cx="13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80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0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Pibes and filters</a:t>
            </a:r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1182291" y="1833981"/>
            <a:ext cx="5407695" cy="39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Wingdings" pitchFamily="2" charset="2"/>
              <a:buChar char="q"/>
              <a:tabLst/>
            </a:pPr>
            <a:r>
              <a:rPr lang="en-US" sz="2000" dirty="0" smtClean="0"/>
              <a:t>problem: independent, sequential transformations on ordered data. Usually incremental, </a:t>
            </a:r>
            <a:r>
              <a:rPr lang="en-US" sz="2000" dirty="0" err="1" smtClean="0"/>
              <a:t>Ascii</a:t>
            </a:r>
            <a:r>
              <a:rPr lang="en-US" sz="2000" dirty="0" smtClean="0"/>
              <a:t> pipes.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q"/>
              <a:tabLst/>
            </a:pPr>
            <a:endParaRPr lang="en-US" sz="2000" dirty="0" smtClean="0"/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q"/>
              <a:tabLst/>
            </a:pPr>
            <a:r>
              <a:rPr lang="en-US" sz="2000" dirty="0" smtClean="0"/>
              <a:t>context: series of incremental transformations. OS-functions transfer data between processes. Error-handling difficult.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q"/>
              <a:tabLst/>
            </a:pPr>
            <a:endParaRPr lang="en-US" sz="2000" dirty="0" smtClean="0"/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q"/>
              <a:tabLst/>
            </a:pPr>
            <a:r>
              <a:rPr lang="en-US" sz="2000" dirty="0" smtClean="0"/>
              <a:t>solution:</a:t>
            </a: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§"/>
              <a:tabLst/>
            </a:pPr>
            <a:r>
              <a:rPr lang="en-US" dirty="0" smtClean="0"/>
              <a:t>system model: continuous data flow; components incrementally transform data</a:t>
            </a:r>
          </a:p>
          <a:p>
            <a:pPr lvl="1">
              <a:lnSpc>
                <a:spcPct val="80000"/>
              </a:lnSpc>
              <a:tabLst/>
            </a:pPr>
            <a:endParaRPr lang="en-US" dirty="0" smtClean="0"/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q"/>
              <a:tabLst/>
            </a:pPr>
            <a:r>
              <a:rPr lang="en-US" sz="2000" dirty="0" smtClean="0"/>
              <a:t>variants: From pure filters with little internal state to batch processes</a:t>
            </a:r>
            <a:endParaRPr lang="en-US" dirty="0" smtClean="0"/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q"/>
              <a:tabLst/>
            </a:pPr>
            <a:endParaRPr lang="en-US" dirty="0" smtClean="0"/>
          </a:p>
          <a:p>
            <a:pPr marL="342900" indent="-342900">
              <a:buFont typeface="Wingdings" pitchFamily="2" charset="2"/>
              <a:buChar char="q"/>
              <a:tabLst/>
            </a:pPr>
            <a:endParaRPr lang="en-US" dirty="0" smtClean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90" y="1934067"/>
            <a:ext cx="3343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Softwarearkitektur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i="1" dirty="0" smtClean="0"/>
              <a:t>”er </a:t>
            </a:r>
            <a:r>
              <a:rPr lang="da-DK" sz="3200" i="1" dirty="0"/>
              <a:t>et sæt af nødvendige </a:t>
            </a:r>
            <a:r>
              <a:rPr lang="da-DK" sz="4000" b="1" i="1" dirty="0">
                <a:solidFill>
                  <a:schemeClr val="accent2"/>
                </a:solidFill>
              </a:rPr>
              <a:t>strukturer</a:t>
            </a:r>
            <a:r>
              <a:rPr lang="da-DK" sz="3200" i="1" dirty="0"/>
              <a:t>, der er påkrævet for at kunne </a:t>
            </a:r>
            <a:r>
              <a:rPr lang="da-DK" sz="3200" i="1" dirty="0" err="1"/>
              <a:t>facilitere</a:t>
            </a:r>
            <a:r>
              <a:rPr lang="da-DK" sz="3200" i="1" dirty="0"/>
              <a:t> et systems </a:t>
            </a:r>
            <a:r>
              <a:rPr lang="da-DK" sz="3200" i="1" dirty="0">
                <a:solidFill>
                  <a:schemeClr val="tx1"/>
                </a:solidFill>
              </a:rPr>
              <a:t>eksterne </a:t>
            </a:r>
            <a:r>
              <a:rPr lang="da-DK" sz="3200" b="1" i="1" dirty="0">
                <a:solidFill>
                  <a:schemeClr val="accent2"/>
                </a:solidFill>
              </a:rPr>
              <a:t>komponenter</a:t>
            </a:r>
            <a:r>
              <a:rPr lang="da-DK" sz="3200" i="1" dirty="0"/>
              <a:t>, </a:t>
            </a:r>
            <a:r>
              <a:rPr lang="da-DK" sz="3200" b="1" i="1" dirty="0">
                <a:solidFill>
                  <a:schemeClr val="accent2"/>
                </a:solidFill>
              </a:rPr>
              <a:t>relationerne </a:t>
            </a:r>
            <a:r>
              <a:rPr lang="da-DK" sz="3200" i="1" dirty="0"/>
              <a:t>mellem dem, samt egenskaberne for både relationerne og komponenterne</a:t>
            </a:r>
            <a:r>
              <a:rPr lang="da-DK" sz="3200" i="1" dirty="0" smtClean="0"/>
              <a:t>.”</a:t>
            </a:r>
            <a:r>
              <a:rPr lang="da-DK" sz="3200" i="1" baseline="30000" dirty="0" smtClean="0"/>
              <a:t> </a:t>
            </a:r>
            <a:r>
              <a:rPr lang="da-DK" sz="3200" i="1" dirty="0" smtClean="0"/>
              <a:t>Citat: Wikipedia</a:t>
            </a:r>
            <a:endParaRPr lang="da-DK" sz="3200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056993"/>
            <a:ext cx="3747989" cy="28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Bruges næsten altid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Data-</a:t>
            </a:r>
            <a:r>
              <a:rPr lang="da-DK" dirty="0" err="1" smtClean="0"/>
              <a:t>centric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Relationel </a:t>
            </a:r>
            <a:r>
              <a:rPr lang="da-DK" dirty="0"/>
              <a:t>databasen</a:t>
            </a:r>
          </a:p>
          <a:p>
            <a:r>
              <a:rPr lang="da-DK" dirty="0"/>
              <a:t>Tabeller til at gemme regler i (regelbaseret)</a:t>
            </a:r>
          </a:p>
          <a:p>
            <a:r>
              <a:rPr lang="da-DK" dirty="0" err="1"/>
              <a:t>Stored</a:t>
            </a:r>
            <a:r>
              <a:rPr lang="da-DK" dirty="0"/>
              <a:t> procedures</a:t>
            </a:r>
          </a:p>
          <a:p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smtClean="0"/>
              <a:t>Event driven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 smtClean="0"/>
              <a:t>Brugergrænsefalde komponenter</a:t>
            </a:r>
          </a:p>
          <a:p>
            <a:r>
              <a:rPr lang="da-DK" dirty="0" smtClean="0"/>
              <a:t>Reagerer på hændelser genereret af tilstand for et objekt</a:t>
            </a:r>
          </a:p>
          <a:p>
            <a:r>
              <a:rPr lang="da-DK" dirty="0" err="1" smtClean="0"/>
              <a:t>Subscriber</a:t>
            </a:r>
            <a:r>
              <a:rPr lang="da-DK" dirty="0" smtClean="0"/>
              <a:t> patterne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04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Distribuerede systemer- overordnet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Delt over netværket</a:t>
            </a:r>
          </a:p>
          <a:p>
            <a:r>
              <a:rPr lang="da-DK" dirty="0" smtClean="0"/>
              <a:t>Delt over kerner</a:t>
            </a:r>
          </a:p>
          <a:p>
            <a:r>
              <a:rPr lang="da-DK" dirty="0" smtClean="0"/>
              <a:t>Client/Server</a:t>
            </a:r>
          </a:p>
          <a:p>
            <a:r>
              <a:rPr lang="da-DK" dirty="0" smtClean="0"/>
              <a:t>SOA</a:t>
            </a:r>
          </a:p>
          <a:p>
            <a:r>
              <a:rPr lang="da-DK" dirty="0" smtClean="0"/>
              <a:t>Micro service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3" y="2045138"/>
            <a:ext cx="4606636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Øvelse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Find arkitektur øvelse på Fronter</a:t>
            </a:r>
          </a:p>
        </p:txBody>
      </p:sp>
    </p:spTree>
    <p:extLst>
      <p:ext uri="{BB962C8B-B14F-4D97-AF65-F5344CB8AC3E}">
        <p14:creationId xmlns:p14="http://schemas.microsoft.com/office/powerpoint/2010/main" val="101983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Architecture Pattern/Arkitektur stil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Der findes </a:t>
            </a:r>
            <a:r>
              <a:rPr lang="da-DK" sz="3200" b="1" dirty="0" smtClean="0">
                <a:solidFill>
                  <a:schemeClr val="accent2"/>
                </a:solidFill>
              </a:rPr>
              <a:t>mange forskellige  </a:t>
            </a:r>
            <a:r>
              <a:rPr lang="da-DK" dirty="0" smtClean="0"/>
              <a:t>- ligesom ved design patterns</a:t>
            </a:r>
          </a:p>
          <a:p>
            <a:r>
              <a:rPr lang="da-DK" dirty="0" smtClean="0"/>
              <a:t>De må </a:t>
            </a:r>
            <a:r>
              <a:rPr lang="da-DK" sz="3200" b="1" dirty="0" smtClean="0">
                <a:solidFill>
                  <a:schemeClr val="accent2"/>
                </a:solidFill>
              </a:rPr>
              <a:t>kombineres</a:t>
            </a:r>
            <a:r>
              <a:rPr lang="da-DK" dirty="0" smtClean="0"/>
              <a:t> så fordele opnås</a:t>
            </a:r>
          </a:p>
          <a:p>
            <a:r>
              <a:rPr lang="da-DK" dirty="0" smtClean="0"/>
              <a:t>Her gennemgår jeg nogle, </a:t>
            </a:r>
            <a:r>
              <a:rPr lang="da-DK" sz="3200" b="1" dirty="0" smtClean="0">
                <a:solidFill>
                  <a:schemeClr val="accent2"/>
                </a:solidFill>
              </a:rPr>
              <a:t>der findes andre</a:t>
            </a:r>
          </a:p>
          <a:p>
            <a:r>
              <a:rPr lang="da-DK" dirty="0" smtClean="0"/>
              <a:t>Nogle af dem er ikke med i bogen</a:t>
            </a:r>
          </a:p>
          <a:p>
            <a:r>
              <a:rPr lang="da-DK" dirty="0" smtClean="0"/>
              <a:t>Jeg bruger de </a:t>
            </a:r>
            <a:r>
              <a:rPr lang="da-DK" sz="3200" b="1" dirty="0" smtClean="0">
                <a:solidFill>
                  <a:schemeClr val="accent2"/>
                </a:solidFill>
              </a:rPr>
              <a:t>engelske betegnelser</a:t>
            </a:r>
            <a:endParaRPr lang="da-DK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Monolithic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Et enkelt program gør det hele</a:t>
            </a:r>
          </a:p>
          <a:p>
            <a:r>
              <a:rPr lang="da-DK" dirty="0" smtClean="0"/>
              <a:t>Alt hænger sammen</a:t>
            </a:r>
          </a:p>
          <a:p>
            <a:r>
              <a:rPr lang="da-DK" dirty="0" smtClean="0"/>
              <a:t>Man er nødt til at ændre mange steder</a:t>
            </a:r>
          </a:p>
          <a:p>
            <a:r>
              <a:rPr lang="da-DK" dirty="0" smtClean="0"/>
              <a:t>Skal vide hvordan alle dele hænger sammen fra starten</a:t>
            </a:r>
          </a:p>
          <a:p>
            <a:r>
              <a:rPr lang="da-DK" dirty="0" smtClean="0"/>
              <a:t>Ingen netværk</a:t>
            </a:r>
          </a:p>
          <a:p>
            <a:r>
              <a:rPr lang="da-DK" dirty="0" smtClean="0"/>
              <a:t>Små applikationer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86" y="878765"/>
            <a:ext cx="34956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Component-Baseret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Løst koblede komponenter</a:t>
            </a:r>
          </a:p>
          <a:p>
            <a:r>
              <a:rPr lang="da-DK" dirty="0" smtClean="0"/>
              <a:t>UML som I kender det</a:t>
            </a:r>
          </a:p>
          <a:p>
            <a:r>
              <a:rPr lang="da-DK" dirty="0" smtClean="0"/>
              <a:t>Kan sagtens bruges indenfor det samme program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06" y="2551550"/>
            <a:ext cx="2392577" cy="16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95" y="566361"/>
            <a:ext cx="9182100" cy="5572125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2070538" y="1702676"/>
            <a:ext cx="2469931" cy="388883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2070537" y="2685393"/>
            <a:ext cx="3563008" cy="425669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2070537" y="4429207"/>
            <a:ext cx="3563008" cy="425669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4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Client/server (n-tier)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331907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Distriburet</a:t>
            </a:r>
            <a:r>
              <a:rPr lang="en-US" dirty="0" smtClean="0"/>
              <a:t> </a:t>
            </a:r>
            <a:r>
              <a:rPr lang="en-US" dirty="0"/>
              <a:t>system model </a:t>
            </a:r>
            <a:r>
              <a:rPr lang="en-US" dirty="0" err="1" smtClean="0"/>
              <a:t>hvor</a:t>
            </a:r>
            <a:r>
              <a:rPr lang="en-US" dirty="0" smtClean="0"/>
              <a:t> data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processering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Distribueret</a:t>
            </a:r>
            <a:r>
              <a:rPr lang="en-US" dirty="0" smtClean="0"/>
              <a:t> over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række</a:t>
            </a:r>
            <a:r>
              <a:rPr lang="en-US" dirty="0" smtClean="0"/>
              <a:t> </a:t>
            </a:r>
            <a:r>
              <a:rPr lang="en-US" dirty="0" err="1" smtClean="0"/>
              <a:t>komponenter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mængde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servere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tilbyder</a:t>
            </a:r>
            <a:r>
              <a:rPr lang="en-US" dirty="0" smtClean="0"/>
              <a:t> </a:t>
            </a:r>
            <a:r>
              <a:rPr lang="en-US" dirty="0" err="1" smtClean="0"/>
              <a:t>specifikke</a:t>
            </a:r>
            <a:r>
              <a:rPr lang="en-US" dirty="0" smtClean="0"/>
              <a:t> services </a:t>
            </a:r>
            <a:r>
              <a:rPr lang="en-US" dirty="0" err="1" smtClean="0"/>
              <a:t>f.eks</a:t>
            </a:r>
            <a:r>
              <a:rPr lang="en-US" dirty="0" smtClean="0"/>
              <a:t>. </a:t>
            </a:r>
            <a:r>
              <a:rPr lang="en-US" dirty="0" err="1" smtClean="0"/>
              <a:t>Printning</a:t>
            </a:r>
            <a:r>
              <a:rPr lang="en-US" dirty="0" smtClean="0"/>
              <a:t>, data </a:t>
            </a:r>
            <a:r>
              <a:rPr lang="en-US" dirty="0" err="1" smtClean="0"/>
              <a:t>osv</a:t>
            </a:r>
            <a:r>
              <a:rPr lang="en-US" dirty="0" smtClean="0"/>
              <a:t>.</a:t>
            </a: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mængde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 smtClean="0"/>
              <a:t>klienter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burger </a:t>
            </a:r>
            <a:r>
              <a:rPr lang="en-US" dirty="0" err="1" smtClean="0"/>
              <a:t>serverne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Netværk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Klienter</a:t>
            </a:r>
            <a:r>
              <a:rPr lang="en-US" dirty="0" smtClean="0"/>
              <a:t> </a:t>
            </a:r>
            <a:r>
              <a:rPr lang="en-US" dirty="0" err="1" smtClean="0"/>
              <a:t>kender</a:t>
            </a:r>
            <a:r>
              <a:rPr lang="en-US" dirty="0" smtClean="0"/>
              <a:t> </a:t>
            </a:r>
            <a:r>
              <a:rPr lang="en-US" dirty="0" err="1" smtClean="0"/>
              <a:t>serverne</a:t>
            </a:r>
            <a:r>
              <a:rPr lang="en-US" dirty="0" smtClean="0"/>
              <a:t>, men </a:t>
            </a:r>
            <a:r>
              <a:rPr lang="en-US" dirty="0" err="1" smtClean="0"/>
              <a:t>serverne</a:t>
            </a:r>
            <a:r>
              <a:rPr lang="en-US" dirty="0" smtClean="0"/>
              <a:t> </a:t>
            </a:r>
            <a:r>
              <a:rPr lang="en-US" dirty="0" err="1" smtClean="0"/>
              <a:t>behøver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kende</a:t>
            </a:r>
            <a:r>
              <a:rPr lang="en-US" dirty="0" smtClean="0"/>
              <a:t> </a:t>
            </a:r>
            <a:r>
              <a:rPr lang="en-US" dirty="0" err="1" smtClean="0"/>
              <a:t>klienterne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196" y="1999135"/>
            <a:ext cx="7246055" cy="34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77" y="1280783"/>
            <a:ext cx="8048625" cy="1647825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48" y="3075753"/>
            <a:ext cx="5369636" cy="29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09650"/>
            <a:ext cx="10363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1029</TotalTime>
  <Words>386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Retro</vt:lpstr>
      <vt:lpstr> Arkitektur</vt:lpstr>
      <vt:lpstr>Softwarearkitektur</vt:lpstr>
      <vt:lpstr>Architecture Pattern/Arkitektur stil</vt:lpstr>
      <vt:lpstr>Monolithic</vt:lpstr>
      <vt:lpstr>Component-Baseret</vt:lpstr>
      <vt:lpstr>PowerPoint-præsentation</vt:lpstr>
      <vt:lpstr>Client/server (n-tier)</vt:lpstr>
      <vt:lpstr>PowerPoint-præsentation</vt:lpstr>
      <vt:lpstr>PowerPoint-præsentation</vt:lpstr>
      <vt:lpstr>PowerPoint-præsentation</vt:lpstr>
      <vt:lpstr>PowerPoint-præsentation</vt:lpstr>
      <vt:lpstr>Service-Oriented</vt:lpstr>
      <vt:lpstr>End to end architechture (end points)</vt:lpstr>
      <vt:lpstr>End to end architechture (end points)</vt:lpstr>
      <vt:lpstr>Peer to Peer (Som Point to Point)</vt:lpstr>
      <vt:lpstr>PowerPoint-præsentation</vt:lpstr>
      <vt:lpstr>Micro services</vt:lpstr>
      <vt:lpstr>Model View Controller</vt:lpstr>
      <vt:lpstr>Pibes and filters</vt:lpstr>
      <vt:lpstr>Bruges næsten altid</vt:lpstr>
      <vt:lpstr>Distribuerede systemer- overordnet</vt:lpstr>
      <vt:lpstr>Øvelse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faget</dc:title>
  <dc:creator>Lotte Alstrup Andersen</dc:creator>
  <cp:lastModifiedBy>Lotte Alstrup Andersen</cp:lastModifiedBy>
  <cp:revision>160</cp:revision>
  <dcterms:created xsi:type="dcterms:W3CDTF">2015-08-14T12:54:27Z</dcterms:created>
  <dcterms:modified xsi:type="dcterms:W3CDTF">2018-09-20T12:03:45Z</dcterms:modified>
</cp:coreProperties>
</file>