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70" r:id="rId4"/>
    <p:sldId id="267" r:id="rId5"/>
    <p:sldId id="27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eal.dk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eal.dk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eal.dk/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eal.dk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eal.dk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eal-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68" y="0"/>
            <a:ext cx="1066800" cy="971550"/>
          </a:xfrm>
          <a:prstGeom prst="rect">
            <a:avLst/>
          </a:prstGeom>
          <a:noFill/>
        </p:spPr>
      </p:pic>
      <p:sp>
        <p:nvSpPr>
          <p:cNvPr id="11" name="Undertitel 2"/>
          <p:cNvSpPr txBox="1">
            <a:spLocks/>
          </p:cNvSpPr>
          <p:nvPr userDrawn="1"/>
        </p:nvSpPr>
        <p:spPr>
          <a:xfrm>
            <a:off x="1043608" y="0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a-DK" sz="1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Lotte Alstrup Andersen</a:t>
            </a:r>
            <a:endParaRPr kumimoji="0" lang="da-DK" sz="1200" b="1" i="1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Undertitel 2"/>
          <p:cNvSpPr txBox="1">
            <a:spLocks/>
          </p:cNvSpPr>
          <p:nvPr userDrawn="1"/>
        </p:nvSpPr>
        <p:spPr>
          <a:xfrm>
            <a:off x="8404171" y="-5769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a-DK" sz="1200" b="1" i="1" dirty="0" smtClean="0"/>
              <a:t>Datamatikeruddannelsen Vejle</a:t>
            </a:r>
            <a:endParaRPr lang="da-DK" sz="1200" b="1" i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a-DK" dirty="0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a-DK" dirty="0" smtClean="0"/>
              <a:t>Klik for at redigere i master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9" name="Picture 2" descr="eal-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68" y="0"/>
            <a:ext cx="1066800" cy="971550"/>
          </a:xfrm>
          <a:prstGeom prst="rect">
            <a:avLst/>
          </a:prstGeom>
          <a:noFill/>
        </p:spPr>
      </p:pic>
      <p:sp>
        <p:nvSpPr>
          <p:cNvPr id="10" name="Undertitel 2"/>
          <p:cNvSpPr txBox="1">
            <a:spLocks/>
          </p:cNvSpPr>
          <p:nvPr userDrawn="1"/>
        </p:nvSpPr>
        <p:spPr>
          <a:xfrm>
            <a:off x="1043608" y="0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a-DK" sz="1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Lotte Alstrup Andersen</a:t>
            </a:r>
            <a:endParaRPr kumimoji="0" lang="da-DK" sz="1200" b="1" i="1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Undertitel 2"/>
          <p:cNvSpPr txBox="1">
            <a:spLocks/>
          </p:cNvSpPr>
          <p:nvPr userDrawn="1"/>
        </p:nvSpPr>
        <p:spPr>
          <a:xfrm>
            <a:off x="8404171" y="-5769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a-DK" sz="1200" b="1" i="1" dirty="0" smtClean="0"/>
              <a:t>Datamatikeruddannelsen Vejle</a:t>
            </a:r>
            <a:endParaRPr lang="da-DK" sz="1200" b="1" i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a-DK" dirty="0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eal-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68" y="0"/>
            <a:ext cx="1066800" cy="971550"/>
          </a:xfrm>
          <a:prstGeom prst="rect">
            <a:avLst/>
          </a:prstGeom>
          <a:noFill/>
        </p:spPr>
      </p:pic>
      <p:sp>
        <p:nvSpPr>
          <p:cNvPr id="11" name="Undertitel 2"/>
          <p:cNvSpPr txBox="1">
            <a:spLocks/>
          </p:cNvSpPr>
          <p:nvPr userDrawn="1"/>
        </p:nvSpPr>
        <p:spPr>
          <a:xfrm>
            <a:off x="1043608" y="0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a-DK" sz="1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Lotte Alstrup Andersen</a:t>
            </a:r>
            <a:endParaRPr kumimoji="0" lang="da-DK" sz="1200" b="1" i="1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Undertitel 2"/>
          <p:cNvSpPr txBox="1">
            <a:spLocks/>
          </p:cNvSpPr>
          <p:nvPr userDrawn="1"/>
        </p:nvSpPr>
        <p:spPr>
          <a:xfrm>
            <a:off x="8404171" y="-5769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a-DK" sz="1200" b="1" i="1" dirty="0" smtClean="0"/>
              <a:t>Datamatikeruddannelsen Vejle</a:t>
            </a:r>
            <a:endParaRPr lang="da-DK" sz="1200" b="1" i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10" name="Picture 2" descr="eal-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68" y="8965"/>
            <a:ext cx="1066800" cy="971550"/>
          </a:xfrm>
          <a:prstGeom prst="rect">
            <a:avLst/>
          </a:prstGeom>
          <a:noFill/>
        </p:spPr>
      </p:pic>
      <p:sp>
        <p:nvSpPr>
          <p:cNvPr id="11" name="Undertitel 2"/>
          <p:cNvSpPr txBox="1">
            <a:spLocks/>
          </p:cNvSpPr>
          <p:nvPr userDrawn="1"/>
        </p:nvSpPr>
        <p:spPr>
          <a:xfrm>
            <a:off x="1043608" y="8965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a-DK" sz="1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Lotte Alstrup Andersen</a:t>
            </a:r>
            <a:endParaRPr kumimoji="0" lang="da-DK" sz="1200" b="1" i="1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Undertitel 2"/>
          <p:cNvSpPr txBox="1">
            <a:spLocks/>
          </p:cNvSpPr>
          <p:nvPr userDrawn="1"/>
        </p:nvSpPr>
        <p:spPr>
          <a:xfrm>
            <a:off x="8404171" y="3196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a-DK" sz="1200" b="1" i="1" dirty="0" smtClean="0"/>
              <a:t>Datamatikeruddannelsen Vejle</a:t>
            </a:r>
            <a:endParaRPr lang="da-DK" sz="1200" b="1" i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1093694"/>
            <a:ext cx="6492240" cy="4895626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13" name="Picture 2" descr="eal-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22525" y="0"/>
            <a:ext cx="1066800" cy="971550"/>
          </a:xfrm>
          <a:prstGeom prst="rect">
            <a:avLst/>
          </a:prstGeom>
          <a:noFill/>
        </p:spPr>
      </p:pic>
      <p:sp>
        <p:nvSpPr>
          <p:cNvPr id="14" name="Undertitel 2"/>
          <p:cNvSpPr txBox="1">
            <a:spLocks/>
          </p:cNvSpPr>
          <p:nvPr userDrawn="1"/>
        </p:nvSpPr>
        <p:spPr>
          <a:xfrm>
            <a:off x="5282550" y="0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a-DK" sz="1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Lotte Alstrup Andersen</a:t>
            </a:r>
            <a:endParaRPr kumimoji="0" lang="da-DK" sz="1200" b="1" i="1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Undertitel 2"/>
          <p:cNvSpPr txBox="1">
            <a:spLocks/>
          </p:cNvSpPr>
          <p:nvPr userDrawn="1"/>
        </p:nvSpPr>
        <p:spPr>
          <a:xfrm>
            <a:off x="8404171" y="-5769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a-DK" sz="1200" b="1" i="1" dirty="0" smtClean="0"/>
              <a:t>Datamatikeruddannelsen Vejle</a:t>
            </a:r>
            <a:endParaRPr lang="da-DK" sz="1200" b="1" i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eal.dk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a-DK" dirty="0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eal-logo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5668" y="0"/>
            <a:ext cx="1066800" cy="971550"/>
          </a:xfrm>
          <a:prstGeom prst="rect">
            <a:avLst/>
          </a:prstGeom>
          <a:noFill/>
        </p:spPr>
      </p:pic>
      <p:sp>
        <p:nvSpPr>
          <p:cNvPr id="12" name="Undertitel 2"/>
          <p:cNvSpPr txBox="1">
            <a:spLocks/>
          </p:cNvSpPr>
          <p:nvPr userDrawn="1"/>
        </p:nvSpPr>
        <p:spPr>
          <a:xfrm>
            <a:off x="1043608" y="0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a-DK" sz="1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Lotte Alstrup Andersen</a:t>
            </a:r>
            <a:endParaRPr kumimoji="0" lang="da-DK" sz="1200" b="1" i="1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Undertitel 2"/>
          <p:cNvSpPr txBox="1">
            <a:spLocks/>
          </p:cNvSpPr>
          <p:nvPr userDrawn="1"/>
        </p:nvSpPr>
        <p:spPr>
          <a:xfrm>
            <a:off x="8404171" y="-5769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a-DK" sz="1200" b="1" i="1" dirty="0" smtClean="0"/>
              <a:t>Datamatikeruddannelsen Vejle</a:t>
            </a:r>
            <a:endParaRPr lang="da-DK" sz="1200" b="1" i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ddlittleweb.com/Papers/Context%20Adaptive%20Agility%20IEEE%20S3028.pd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toddlittleweb.com/Papers/Context%20Adaptive%20Agility%20IEEE%20S3028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Sammenligning og valg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Metoder, projekter </a:t>
            </a:r>
            <a:r>
              <a:rPr lang="da-DK" smtClean="0"/>
              <a:t>og værktøjer</a:t>
            </a:r>
            <a:endParaRPr lang="da-DK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779" y="0"/>
            <a:ext cx="65722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6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Kompleksitet</a:t>
            </a:r>
            <a:r>
              <a:rPr lang="en-US" dirty="0" smtClean="0"/>
              <a:t> - Todd Little</a:t>
            </a:r>
            <a:endParaRPr lang="da-DK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848" y="1911287"/>
            <a:ext cx="8482520" cy="368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ktangel 4"/>
          <p:cNvSpPr/>
          <p:nvPr/>
        </p:nvSpPr>
        <p:spPr>
          <a:xfrm>
            <a:off x="1703832" y="5522448"/>
            <a:ext cx="8976360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da-DK" dirty="0">
                <a:sym typeface="Wingdings" pitchFamily="2" charset="2"/>
                <a:hlinkClick r:id="rId3"/>
              </a:rPr>
              <a:t>Kilde: Complexity_uncertainty_todd_little_ContextAdaptiveAgilityIEEE20S3028.pdf</a:t>
            </a:r>
            <a:endParaRPr lang="da-DK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5512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Usikkerhed – Todd Little</a:t>
            </a:r>
            <a:endParaRPr lang="da-DK" dirty="0"/>
          </a:p>
        </p:txBody>
      </p:sp>
      <p:sp>
        <p:nvSpPr>
          <p:cNvPr id="4" name="Rektangel 3"/>
          <p:cNvSpPr/>
          <p:nvPr/>
        </p:nvSpPr>
        <p:spPr>
          <a:xfrm>
            <a:off x="1097280" y="5671640"/>
            <a:ext cx="8217195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da-DK" dirty="0">
                <a:sym typeface="Wingdings" pitchFamily="2" charset="2"/>
                <a:hlinkClick r:id="rId2"/>
              </a:rPr>
              <a:t>Kilde: Complexity_uncertainty_todd_little_ContextAdaptiveAgilityIEEE20S3028.pdf</a:t>
            </a:r>
            <a:endParaRPr lang="da-DK" dirty="0">
              <a:sym typeface="Wingdings" pitchFamily="2" charset="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71" y="1869711"/>
            <a:ext cx="7652637" cy="3669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834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277459"/>
            <a:ext cx="10058400" cy="1450757"/>
          </a:xfrm>
        </p:spPr>
        <p:txBody>
          <a:bodyPr/>
          <a:lstStyle/>
          <a:p>
            <a:r>
              <a:rPr lang="en-US" dirty="0" err="1" smtClean="0"/>
              <a:t>Hvilken</a:t>
            </a:r>
            <a:r>
              <a:rPr lang="en-US" dirty="0" smtClean="0"/>
              <a:t> </a:t>
            </a:r>
            <a:r>
              <a:rPr lang="en-US" dirty="0" err="1" smtClean="0"/>
              <a:t>procesmodel</a:t>
            </a:r>
            <a:r>
              <a:rPr lang="en-US" dirty="0"/>
              <a:t>?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097280" y="1845734"/>
            <a:ext cx="3886200" cy="4023360"/>
          </a:xfrm>
        </p:spPr>
        <p:txBody>
          <a:bodyPr>
            <a:normAutofit fontScale="85000" lnSpcReduction="10000"/>
          </a:bodyPr>
          <a:lstStyle/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a-DK" dirty="0">
                <a:sym typeface="Wingdings" pitchFamily="2" charset="2"/>
              </a:rPr>
              <a:t>Colts (nye projekter, energi, frihed): XP, </a:t>
            </a:r>
            <a:r>
              <a:rPr lang="da-DK" dirty="0" err="1">
                <a:sym typeface="Wingdings" pitchFamily="2" charset="2"/>
              </a:rPr>
              <a:t>Scrum</a:t>
            </a:r>
            <a:endParaRPr lang="da-DK" dirty="0">
              <a:sym typeface="Wingdings" pitchFamily="2" charset="2"/>
            </a:endParaRP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a-DK" dirty="0" err="1">
                <a:sym typeface="Wingdings" pitchFamily="2" charset="2"/>
              </a:rPr>
              <a:t>Cows</a:t>
            </a:r>
            <a:r>
              <a:rPr lang="da-DK" dirty="0">
                <a:sym typeface="Wingdings" pitchFamily="2" charset="2"/>
              </a:rPr>
              <a:t>: Langsom, stor: Vandfald, evt. med brug af </a:t>
            </a:r>
            <a:r>
              <a:rPr lang="da-DK" dirty="0" err="1">
                <a:sym typeface="Wingdings" pitchFamily="2" charset="2"/>
              </a:rPr>
              <a:t>Scrum</a:t>
            </a:r>
            <a:r>
              <a:rPr lang="da-DK" dirty="0">
                <a:sym typeface="Wingdings" pitchFamily="2" charset="2"/>
              </a:rPr>
              <a:t> of </a:t>
            </a:r>
            <a:r>
              <a:rPr lang="da-DK" dirty="0" err="1">
                <a:sym typeface="Wingdings" pitchFamily="2" charset="2"/>
              </a:rPr>
              <a:t>scrums</a:t>
            </a:r>
            <a:r>
              <a:rPr lang="da-DK" dirty="0">
                <a:sym typeface="Wingdings" pitchFamily="2" charset="2"/>
              </a:rPr>
              <a:t> i indgående </a:t>
            </a:r>
            <a:r>
              <a:rPr lang="da-DK" dirty="0" smtClean="0">
                <a:sym typeface="Wingdings" pitchFamily="2" charset="2"/>
              </a:rPr>
              <a:t>projekter</a:t>
            </a: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a-DK" dirty="0" smtClean="0">
                <a:sym typeface="Wingdings" pitchFamily="2" charset="2"/>
              </a:rPr>
              <a:t>Bulls </a:t>
            </a:r>
            <a:r>
              <a:rPr lang="da-DK" dirty="0">
                <a:sym typeface="Wingdings" pitchFamily="2" charset="2"/>
              </a:rPr>
              <a:t>(store, risikable): Tunge metoder med agil mulighed</a:t>
            </a: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a-DK" dirty="0">
                <a:sym typeface="Wingdings" pitchFamily="2" charset="2"/>
              </a:rPr>
              <a:t>Dogs &amp; skunks (sikre, simple): Minimal model, hverken typisk agil eller typisk vandfald (laissez </a:t>
            </a:r>
            <a:r>
              <a:rPr lang="da-DK" dirty="0" err="1">
                <a:sym typeface="Wingdings" pitchFamily="2" charset="2"/>
              </a:rPr>
              <a:t>faire</a:t>
            </a:r>
            <a:r>
              <a:rPr lang="da-DK" dirty="0">
                <a:sym typeface="Wingdings" pitchFamily="2" charset="2"/>
              </a:rPr>
              <a:t>).</a:t>
            </a: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a-DK" dirty="0">
                <a:sym typeface="Wingdings" pitchFamily="2" charset="2"/>
              </a:rPr>
              <a:t>Et projekt kan kræve andre modeller i andre faser af sit liv:</a:t>
            </a: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da-DK" dirty="0">
              <a:sym typeface="Wingdings" pitchFamily="2" charset="2"/>
            </a:endParaRPr>
          </a:p>
          <a:p>
            <a:endParaRPr lang="da-DK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640" y="1845734"/>
            <a:ext cx="5791040" cy="3009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Bille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955" y="5156924"/>
            <a:ext cx="3534575" cy="1015276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56996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Opgave: På Fronter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Systemudviklingsmodeller_todd_little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9970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1128</TotalTime>
  <Words>106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Retro</vt:lpstr>
      <vt:lpstr>Sammenligning og valg</vt:lpstr>
      <vt:lpstr>Kompleksitet - Todd Little</vt:lpstr>
      <vt:lpstr>Usikkerhed – Todd Little</vt:lpstr>
      <vt:lpstr>Hvilken procesmodel?</vt:lpstr>
      <vt:lpstr>Opgave: På Fronter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Introduktion til faget</dc:title>
  <dc:creator>Lotte Alstrup Andersen</dc:creator>
  <cp:lastModifiedBy>Lotte Alstrup Andersen</cp:lastModifiedBy>
  <cp:revision>135</cp:revision>
  <dcterms:created xsi:type="dcterms:W3CDTF">2015-08-14T12:54:27Z</dcterms:created>
  <dcterms:modified xsi:type="dcterms:W3CDTF">2018-09-24T07:33:37Z</dcterms:modified>
</cp:coreProperties>
</file>