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7" r:id="rId3"/>
    <p:sldId id="298" r:id="rId4"/>
    <p:sldId id="299" r:id="rId5"/>
    <p:sldId id="303" r:id="rId6"/>
    <p:sldId id="300" r:id="rId7"/>
    <p:sldId id="305" r:id="rId8"/>
    <p:sldId id="301" r:id="rId9"/>
    <p:sldId id="306" r:id="rId10"/>
    <p:sldId id="304" r:id="rId11"/>
    <p:sldId id="302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7356" autoAdjust="0"/>
  </p:normalViewPr>
  <p:slideViewPr>
    <p:cSldViewPr snapToGrid="0">
      <p:cViewPr varScale="1">
        <p:scale>
          <a:sx n="61" d="100"/>
          <a:sy n="61" d="100"/>
        </p:scale>
        <p:origin x="9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9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0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8965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8965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3196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093694"/>
            <a:ext cx="6492240" cy="4895626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3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525" y="0"/>
            <a:ext cx="1066800" cy="971550"/>
          </a:xfrm>
          <a:prstGeom prst="rect">
            <a:avLst/>
          </a:prstGeom>
          <a:noFill/>
        </p:spPr>
      </p:pic>
      <p:sp>
        <p:nvSpPr>
          <p:cNvPr id="14" name="Undertitel 2"/>
          <p:cNvSpPr txBox="1">
            <a:spLocks/>
          </p:cNvSpPr>
          <p:nvPr userDrawn="1"/>
        </p:nvSpPr>
        <p:spPr>
          <a:xfrm>
            <a:off x="5282550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eal.dk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al-logo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2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Software Arkitektur dokument (SAD)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4 + 1 View model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96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Data </a:t>
            </a:r>
            <a:r>
              <a:rPr lang="da-DK" dirty="0" smtClean="0"/>
              <a:t>View 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492" y="1842930"/>
            <a:ext cx="5955976" cy="44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Proces View f.eks. tråde i sekvensdiagram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64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Webarkitektur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5" y="1011981"/>
            <a:ext cx="63150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Webarkitektur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929" y="412151"/>
            <a:ext cx="5362751" cy="63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2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46885"/>
            <a:ext cx="7216403" cy="46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6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10" y="1980947"/>
            <a:ext cx="7625028" cy="46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8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Webside struktur</a:t>
            </a:r>
            <a:endParaRPr lang="da-DK" dirty="0"/>
          </a:p>
        </p:txBody>
      </p:sp>
      <p:pic>
        <p:nvPicPr>
          <p:cNvPr id="1026" name="Picture 2" descr="http://www.blog.skytopper.com/wp-content/uploads/2015/05/website-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7821776" cy="447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59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8800" b="1" dirty="0" smtClean="0">
                <a:solidFill>
                  <a:schemeClr val="accent2"/>
                </a:solidFill>
              </a:rPr>
              <a:t>Big </a:t>
            </a:r>
            <a:r>
              <a:rPr lang="da-DK" sz="8800" b="1" dirty="0" err="1" smtClean="0">
                <a:solidFill>
                  <a:schemeClr val="accent2"/>
                </a:solidFill>
              </a:rPr>
              <a:t>ideas</a:t>
            </a:r>
            <a:endParaRPr lang="da-DK" b="1" dirty="0" smtClean="0">
              <a:solidFill>
                <a:schemeClr val="accent2"/>
              </a:solidFill>
            </a:endParaRPr>
          </a:p>
          <a:p>
            <a:endParaRPr lang="da-DK" dirty="0" smtClean="0"/>
          </a:p>
          <a:p>
            <a:r>
              <a:rPr lang="da-DK" dirty="0" smtClean="0"/>
              <a:t>Forstå de essentielle beslutninger omkring systemet – 10 sider</a:t>
            </a:r>
          </a:p>
          <a:p>
            <a:r>
              <a:rPr lang="da-DK" dirty="0" smtClean="0"/>
              <a:t>N + 1 arkitektur views</a:t>
            </a:r>
            <a:endParaRPr lang="da-DK" dirty="0"/>
          </a:p>
          <a:p>
            <a:r>
              <a:rPr lang="da-DK" dirty="0" smtClean="0"/>
              <a:t>Kommunikation og læring</a:t>
            </a:r>
          </a:p>
          <a:p>
            <a:r>
              <a:rPr lang="da-DK" dirty="0" smtClean="0"/>
              <a:t>Kun vigtige idéer (ikke alle idéer)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221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www.colourbox.dk/download/preview/id/1084191/ts/1488448146/auth/2e83bb8f9dcf7a2ab35cf9811dfa70732e2b3aedb67e52ef3688c121bd7bd9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97" y="1851495"/>
            <a:ext cx="6270059" cy="419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4294967295"/>
          </p:nvPr>
        </p:nvSpPr>
        <p:spPr>
          <a:xfrm>
            <a:off x="441434" y="1286513"/>
            <a:ext cx="10577197" cy="4022725"/>
          </a:xfrm>
        </p:spPr>
        <p:txBody>
          <a:bodyPr/>
          <a:lstStyle/>
          <a:p>
            <a:r>
              <a:rPr lang="da-DK" sz="3600" b="1" dirty="0" smtClean="0">
                <a:solidFill>
                  <a:schemeClr val="bg2">
                    <a:lumMod val="25000"/>
                  </a:schemeClr>
                </a:solidFill>
              </a:rPr>
              <a:t>Arkitektur View - </a:t>
            </a:r>
            <a:r>
              <a:rPr lang="da-DK" sz="3600" b="1" dirty="0" smtClean="0">
                <a:solidFill>
                  <a:schemeClr val="bg2">
                    <a:lumMod val="50000"/>
                  </a:schemeClr>
                </a:solidFill>
              </a:rPr>
              <a:t>Et vindue en i systemet</a:t>
            </a:r>
          </a:p>
          <a:p>
            <a:pPr marL="1071400" lvl="6" indent="0">
              <a:buNone/>
            </a:pPr>
            <a:r>
              <a:rPr lang="da-DK" sz="4000" b="1" dirty="0" smtClean="0"/>
              <a:t> 	 </a:t>
            </a:r>
            <a:r>
              <a:rPr lang="da-DK" sz="4000" b="1" dirty="0" smtClean="0">
                <a:solidFill>
                  <a:schemeClr val="bg1"/>
                </a:solidFill>
              </a:rPr>
              <a:t>Et sted at se systemet fra</a:t>
            </a:r>
            <a:endParaRPr lang="da-DK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www.colourbox.dk/download/preview/id/1637007/ts/1488448004/auth/74208c69040da4f0668f74bdbdc8de1af8b0ac4313517c2fbda3bfee383e71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56" y="981000"/>
            <a:ext cx="2430371" cy="318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colourbox.dk/download/preview/id/2310197/ts/1488448049/auth/a6f4e6f7ce51125652c15217f1a66bd523a30509619d2789b3bee096605ea3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3" y="3105788"/>
            <a:ext cx="2075535" cy="293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colourbox.dk/download/preview/id/5982883/ts/1488448100/auth/c41e63b35d890e27daa0bc674e93c02241db6857af0f8ca2d21b2d5944b625a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325" y="3376705"/>
            <a:ext cx="5607455" cy="348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N+ 1 View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Diagrammer og tekst</a:t>
            </a:r>
          </a:p>
          <a:p>
            <a:r>
              <a:rPr lang="da-DK" b="1" dirty="0" smtClean="0"/>
              <a:t>Logisk</a:t>
            </a:r>
            <a:r>
              <a:rPr lang="da-DK" dirty="0" smtClean="0"/>
              <a:t>: Lagdeling, pakker, delsystemer, </a:t>
            </a:r>
            <a:r>
              <a:rPr lang="da-DK" dirty="0" err="1" smtClean="0"/>
              <a:t>framworks</a:t>
            </a:r>
            <a:r>
              <a:rPr lang="da-DK" dirty="0" smtClean="0"/>
              <a:t>, klasser, interfaces, interaktionsdiagrammer</a:t>
            </a:r>
          </a:p>
          <a:p>
            <a:r>
              <a:rPr lang="da-DK" b="1" dirty="0" smtClean="0"/>
              <a:t>Proces:</a:t>
            </a:r>
            <a:r>
              <a:rPr lang="da-DK" dirty="0" smtClean="0"/>
              <a:t> Processer og tråde. UML- asynkrone kald</a:t>
            </a:r>
            <a:endParaRPr lang="da-DK" dirty="0"/>
          </a:p>
          <a:p>
            <a:r>
              <a:rPr lang="da-DK" b="1" dirty="0" smtClean="0"/>
              <a:t>Deployment: </a:t>
            </a:r>
            <a:r>
              <a:rPr lang="da-DK" dirty="0" smtClean="0"/>
              <a:t>Fysisk placering af processer og komponenter. Fysisk </a:t>
            </a:r>
            <a:r>
              <a:rPr lang="da-DK" dirty="0" err="1" smtClean="0"/>
              <a:t>netværl</a:t>
            </a:r>
            <a:endParaRPr lang="da-DK" dirty="0" smtClean="0"/>
          </a:p>
          <a:p>
            <a:r>
              <a:rPr lang="da-DK" b="1" dirty="0" smtClean="0"/>
              <a:t>Data: </a:t>
            </a:r>
            <a:r>
              <a:rPr lang="da-DK" dirty="0" err="1" smtClean="0"/>
              <a:t>Dataflow</a:t>
            </a:r>
            <a:r>
              <a:rPr lang="da-DK" dirty="0" smtClean="0"/>
              <a:t> diagrammer, ER og relationel model</a:t>
            </a:r>
          </a:p>
          <a:p>
            <a:r>
              <a:rPr lang="da-DK" b="1" dirty="0" smtClean="0"/>
              <a:t>Sikkerhed: </a:t>
            </a:r>
            <a:r>
              <a:rPr lang="da-DK" dirty="0" smtClean="0"/>
              <a:t>Autentifikation</a:t>
            </a:r>
          </a:p>
          <a:p>
            <a:r>
              <a:rPr lang="da-DK" b="1" dirty="0" smtClean="0"/>
              <a:t>Implementering: </a:t>
            </a:r>
            <a:r>
              <a:rPr lang="da-DK" dirty="0" smtClean="0"/>
              <a:t>Beskrivelse af vigtig kode og koden. Releases, </a:t>
            </a:r>
            <a:r>
              <a:rPr lang="da-DK" smtClean="0"/>
              <a:t>deployment</a:t>
            </a:r>
            <a:endParaRPr lang="da-DK" dirty="0" smtClean="0"/>
          </a:p>
          <a:p>
            <a:r>
              <a:rPr lang="da-DK" b="1" dirty="0" smtClean="0"/>
              <a:t>Development: </a:t>
            </a:r>
            <a:r>
              <a:rPr lang="da-DK" dirty="0" smtClean="0"/>
              <a:t>Udviklingsmiljø, filer, </a:t>
            </a:r>
            <a:r>
              <a:rPr lang="da-DK" dirty="0" err="1" smtClean="0"/>
              <a:t>build</a:t>
            </a:r>
            <a:r>
              <a:rPr lang="da-DK" dirty="0" smtClean="0"/>
              <a:t>, test og versionsstyring</a:t>
            </a:r>
          </a:p>
          <a:p>
            <a:r>
              <a:rPr lang="da-DK" b="1" dirty="0" err="1" smtClean="0"/>
              <a:t>Use</a:t>
            </a:r>
            <a:r>
              <a:rPr lang="da-DK" b="1" dirty="0" smtClean="0"/>
              <a:t> Cases: </a:t>
            </a:r>
            <a:r>
              <a:rPr lang="da-DK" dirty="0" smtClean="0"/>
              <a:t>De vigtigste </a:t>
            </a:r>
            <a:r>
              <a:rPr lang="da-DK" dirty="0" err="1" smtClean="0"/>
              <a:t>use</a:t>
            </a:r>
            <a:r>
              <a:rPr lang="da-DK" dirty="0" smtClean="0"/>
              <a:t> cases</a:t>
            </a:r>
            <a:endParaRPr lang="da-DK" b="1" dirty="0"/>
          </a:p>
        </p:txBody>
      </p:sp>
      <p:sp>
        <p:nvSpPr>
          <p:cNvPr id="4" name="Rektangel 3"/>
          <p:cNvSpPr/>
          <p:nvPr/>
        </p:nvSpPr>
        <p:spPr>
          <a:xfrm>
            <a:off x="809297" y="2228193"/>
            <a:ext cx="10783613" cy="1912883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809296" y="5403486"/>
            <a:ext cx="10783613" cy="848067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358603" y="868217"/>
            <a:ext cx="1231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4+1</a:t>
            </a:r>
            <a:endParaRPr lang="da-DK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76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Dokumentet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b="1" dirty="0" smtClean="0"/>
              <a:t>Præsentation</a:t>
            </a:r>
            <a:r>
              <a:rPr lang="da-DK" dirty="0" smtClean="0"/>
              <a:t>: Hvad indeholder dokumentet</a:t>
            </a:r>
          </a:p>
          <a:p>
            <a:r>
              <a:rPr lang="da-DK" b="1" dirty="0" smtClean="0"/>
              <a:t>Faktor liste</a:t>
            </a:r>
            <a:r>
              <a:rPr lang="da-DK" dirty="0" smtClean="0"/>
              <a:t>: FURPS+ (Uden F), men også særlige tilfælde fra </a:t>
            </a:r>
          </a:p>
          <a:p>
            <a:r>
              <a:rPr lang="da-DK" dirty="0" err="1" smtClean="0"/>
              <a:t>uses</a:t>
            </a:r>
            <a:r>
              <a:rPr lang="da-DK" dirty="0" smtClean="0"/>
              <a:t> cases. Bedømmelse af dem ( side 547)</a:t>
            </a:r>
          </a:p>
          <a:p>
            <a:r>
              <a:rPr lang="da-DK" b="1" dirty="0" smtClean="0"/>
              <a:t>Arkitektur beslutninger</a:t>
            </a:r>
          </a:p>
          <a:p>
            <a:r>
              <a:rPr lang="da-DK" b="1" dirty="0" smtClean="0"/>
              <a:t>Logisk view</a:t>
            </a:r>
          </a:p>
          <a:p>
            <a:r>
              <a:rPr lang="da-DK" b="1" dirty="0" smtClean="0"/>
              <a:t>Deployment view</a:t>
            </a:r>
          </a:p>
          <a:p>
            <a:r>
              <a:rPr lang="da-DK" b="1" dirty="0" smtClean="0"/>
              <a:t>Proces view</a:t>
            </a:r>
          </a:p>
          <a:p>
            <a:r>
              <a:rPr lang="da-DK" b="1" dirty="0" smtClean="0"/>
              <a:t>Data view</a:t>
            </a:r>
          </a:p>
          <a:p>
            <a:r>
              <a:rPr lang="da-DK" b="1" dirty="0" err="1" smtClean="0"/>
              <a:t>Use</a:t>
            </a:r>
            <a:r>
              <a:rPr lang="da-DK" b="1" dirty="0" smtClean="0"/>
              <a:t> Cases </a:t>
            </a:r>
          </a:p>
          <a:p>
            <a:r>
              <a:rPr lang="da-DK" b="1" dirty="0" smtClean="0"/>
              <a:t>Evt. andre views</a:t>
            </a:r>
          </a:p>
          <a:p>
            <a:endParaRPr lang="da-DK" b="1" dirty="0"/>
          </a:p>
        </p:txBody>
      </p:sp>
      <p:pic>
        <p:nvPicPr>
          <p:cNvPr id="3074" name="Picture 2" descr="https://www.colourbox.dk/download/preview/id/5036858/ts/1488449968/auth/b705e3324054148243bdbe43a7630e5efecc74ed913bda458f2d5dc2d33cb6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82303"/>
            <a:ext cx="45720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5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Logisk view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869" y="1737360"/>
            <a:ext cx="5422951" cy="46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Layers-PO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44" y="255072"/>
            <a:ext cx="6863897" cy="63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6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Deployment View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44" y="1874444"/>
            <a:ext cx="4681351" cy="46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44" y="617930"/>
            <a:ext cx="7045445" cy="52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1132</TotalTime>
  <Words>192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</vt:lpstr>
      <vt:lpstr> Software Arkitektur dokument (SAD)</vt:lpstr>
      <vt:lpstr>SAD</vt:lpstr>
      <vt:lpstr>PowerPoint-præsentation</vt:lpstr>
      <vt:lpstr>N+ 1 View</vt:lpstr>
      <vt:lpstr>Dokumentet</vt:lpstr>
      <vt:lpstr>Logisk view</vt:lpstr>
      <vt:lpstr>PowerPoint-præsentation</vt:lpstr>
      <vt:lpstr>Deployment View</vt:lpstr>
      <vt:lpstr>PowerPoint-præsentation</vt:lpstr>
      <vt:lpstr>Data View </vt:lpstr>
      <vt:lpstr>Proces View f.eks. tråde i sekvensdiagram</vt:lpstr>
      <vt:lpstr>Webarkitektur</vt:lpstr>
      <vt:lpstr>Webarkitektur</vt:lpstr>
      <vt:lpstr>Wireframe</vt:lpstr>
      <vt:lpstr>Struktur</vt:lpstr>
      <vt:lpstr>Webside struktur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faget</dc:title>
  <dc:creator>Lotte Alstrup Andersen</dc:creator>
  <cp:lastModifiedBy>Lotte Alstrup Andersen</cp:lastModifiedBy>
  <cp:revision>172</cp:revision>
  <dcterms:created xsi:type="dcterms:W3CDTF">2015-08-14T12:54:27Z</dcterms:created>
  <dcterms:modified xsi:type="dcterms:W3CDTF">2018-09-21T14:11:05Z</dcterms:modified>
</cp:coreProperties>
</file>