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56329A-042D-4F07-BF6A-334F5E148057}" type="datetimeFigureOut">
              <a:rPr lang="en-US" smtClean="0"/>
              <a:pPr/>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6329A-042D-4F07-BF6A-334F5E148057}" type="datetimeFigureOut">
              <a:rPr lang="en-US" smtClean="0"/>
              <a:pPr/>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6329A-042D-4F07-BF6A-334F5E148057}" type="datetimeFigureOut">
              <a:rPr lang="en-US" smtClean="0"/>
              <a:pPr/>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34880-AE79-4686-B272-9D28B357CD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Does Forest Growth Correlate to Happiness?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a:t>
            </a:r>
            <a:r>
              <a:rPr lang="en-US" dirty="0" err="1" smtClean="0"/>
              <a:t>Taimoor</a:t>
            </a:r>
            <a:r>
              <a:rPr lang="en-US" dirty="0" smtClean="0"/>
              <a:t> </a:t>
            </a:r>
            <a:r>
              <a:rPr lang="en-US" dirty="0" err="1" smtClean="0"/>
              <a:t>Arshad</a:t>
            </a:r>
            <a:endParaRPr lang="en-US" dirty="0" smtClean="0"/>
          </a:p>
          <a:p>
            <a:r>
              <a:rPr lang="en-US" dirty="0" smtClean="0"/>
              <a:t>Charlene Grey</a:t>
            </a:r>
          </a:p>
          <a:p>
            <a:r>
              <a:rPr lang="en-US" dirty="0" err="1" smtClean="0"/>
              <a:t>Sathya</a:t>
            </a:r>
            <a:r>
              <a:rPr lang="en-US" dirty="0" smtClean="0"/>
              <a:t> </a:t>
            </a:r>
            <a:r>
              <a:rPr lang="en-US" dirty="0" err="1" smtClean="0"/>
              <a:t>Kulatunga</a:t>
            </a:r>
            <a:endParaRPr lang="en-US" dirty="0" smtClean="0"/>
          </a:p>
          <a:p>
            <a:r>
              <a:rPr lang="en-US" dirty="0" err="1" smtClean="0"/>
              <a:t>Nida</a:t>
            </a:r>
            <a:r>
              <a:rPr lang="en-US" dirty="0" smtClean="0"/>
              <a:t> </a:t>
            </a:r>
            <a:r>
              <a:rPr lang="en-US" dirty="0" err="1" smtClean="0"/>
              <a:t>Hussain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Question</a:t>
            </a:r>
            <a:endParaRPr lang="en-US" dirty="0"/>
          </a:p>
        </p:txBody>
      </p:sp>
      <p:sp>
        <p:nvSpPr>
          <p:cNvPr id="3" name="Content Placeholder 2"/>
          <p:cNvSpPr>
            <a:spLocks noGrp="1"/>
          </p:cNvSpPr>
          <p:nvPr>
            <p:ph idx="1"/>
          </p:nvPr>
        </p:nvSpPr>
        <p:spPr/>
        <p:txBody>
          <a:bodyPr/>
          <a:lstStyle/>
          <a:p>
            <a:r>
              <a:rPr lang="en-US" dirty="0" smtClean="0"/>
              <a:t>We wanted to answer the question: does the environment have a strong correlation to happiness and/or economic growth?</a:t>
            </a:r>
          </a:p>
          <a:p>
            <a:r>
              <a:rPr lang="en-US" dirty="0" smtClean="0"/>
              <a:t>Does forest growth or the presence of any greenery have a tangible and measurable effect on it’s populace</a:t>
            </a:r>
            <a:r>
              <a:rPr lang="en-US" dirty="0" smtClean="0"/>
              <a:t>?</a:t>
            </a:r>
          </a:p>
          <a:p>
            <a:r>
              <a:rPr lang="en-US" dirty="0" smtClean="0"/>
              <a:t>Is it measureable?</a:t>
            </a:r>
            <a:endParaRPr lang="en-US" dirty="0" smtClean="0"/>
          </a:p>
          <a:p>
            <a:r>
              <a:rPr lang="en-US" b="1" i="1" dirty="0" smtClean="0"/>
              <a:t>How</a:t>
            </a:r>
            <a:r>
              <a:rPr lang="en-US" dirty="0" smtClean="0"/>
              <a:t> can we measure this?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Does Not Always Mean Causation”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correlation between forest and the social well being of a populace is complex and multilayered.</a:t>
            </a:r>
          </a:p>
          <a:p>
            <a:r>
              <a:rPr lang="en-US" dirty="0" smtClean="0"/>
              <a:t>For example does the presence of greenery affect the level of oxygen and therefore make people think clearer? If this were true, would it really translate to economic growth? Or would the effects be different for each person and thus be nearly impossible to measure?</a:t>
            </a:r>
          </a:p>
          <a:p>
            <a:r>
              <a:rPr lang="en-US" dirty="0" smtClean="0"/>
              <a:t>We hoped to better answer this question by comparing varied social statistics against local forest density in hopes of discerning a consistent pattern.</a:t>
            </a:r>
          </a:p>
          <a:p>
            <a:r>
              <a:rPr lang="en-US" dirty="0" smtClean="0"/>
              <a:t>However, we ultimately wanted a universal index to compare forest density to in order make a clearer comparison.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Happiness</a:t>
            </a:r>
            <a:endParaRPr lang="en-US" dirty="0"/>
          </a:p>
        </p:txBody>
      </p:sp>
      <p:sp>
        <p:nvSpPr>
          <p:cNvPr id="3" name="Content Placeholder 2"/>
          <p:cNvSpPr>
            <a:spLocks noGrp="1"/>
          </p:cNvSpPr>
          <p:nvPr>
            <p:ph idx="1"/>
          </p:nvPr>
        </p:nvSpPr>
        <p:spPr/>
        <p:txBody>
          <a:bodyPr>
            <a:normAutofit/>
          </a:bodyPr>
          <a:lstStyle/>
          <a:p>
            <a:r>
              <a:rPr lang="en-US" dirty="0" smtClean="0"/>
              <a:t>We needed to make a quantitative measure of happiness and economic growth.</a:t>
            </a:r>
          </a:p>
          <a:p>
            <a:pPr lvl="1"/>
            <a:r>
              <a:rPr lang="en-US" dirty="0" smtClean="0"/>
              <a:t>Is it salary based, health based, property based, or something else?</a:t>
            </a:r>
          </a:p>
          <a:p>
            <a:r>
              <a:rPr lang="en-US" dirty="0" smtClean="0"/>
              <a:t>We decided to use various social, health, poverty, and crime statistics as measures of “happiness”.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Forest?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Defining what we considered to be forest was a little bit more straightforward.</a:t>
            </a:r>
          </a:p>
          <a:p>
            <a:r>
              <a:rPr lang="en-US" dirty="0" smtClean="0"/>
              <a:t>However, there were some variations as to what was considered “greenery”.</a:t>
            </a:r>
          </a:p>
          <a:p>
            <a:r>
              <a:rPr lang="en-US" dirty="0" smtClean="0"/>
              <a:t>We decided on using the definitions measured by various state and federal agencies as our definitions.</a:t>
            </a:r>
          </a:p>
          <a:p>
            <a:r>
              <a:rPr lang="en-US" dirty="0" smtClean="0"/>
              <a:t>We also found it was important to distinguish between number/amount of “greenery” and the ratio between “greenery” and local population. In essence, having a forest density measure.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Plots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320</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Does Forest Growth Correlate to Happiness?</vt:lpstr>
      <vt:lpstr>Our Question</vt:lpstr>
      <vt:lpstr>“Correlation Does Not Always Mean Causation”</vt:lpstr>
      <vt:lpstr>Defining Happiness</vt:lpstr>
      <vt:lpstr>Defining Forest?</vt:lpstr>
      <vt:lpstr>Explanation of Plots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Forest Growth Correlate to Happiness?</dc:title>
  <dc:creator>Taimoor</dc:creator>
  <cp:lastModifiedBy>Taimoor</cp:lastModifiedBy>
  <cp:revision>6</cp:revision>
  <dcterms:created xsi:type="dcterms:W3CDTF">2019-10-02T00:20:22Z</dcterms:created>
  <dcterms:modified xsi:type="dcterms:W3CDTF">2019-10-03T17:49:44Z</dcterms:modified>
</cp:coreProperties>
</file>