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72" r:id="rId4"/>
    <p:sldId id="275" r:id="rId5"/>
    <p:sldId id="259" r:id="rId6"/>
    <p:sldId id="261" r:id="rId7"/>
    <p:sldId id="262" r:id="rId8"/>
    <p:sldId id="274" r:id="rId9"/>
    <p:sldId id="276" r:id="rId10"/>
    <p:sldId id="280" r:id="rId11"/>
    <p:sldId id="282" r:id="rId12"/>
    <p:sldId id="283" r:id="rId13"/>
    <p:sldId id="277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43C32-03FB-4773-A55F-1C47684DF03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34133B5B-BA68-4303-94B0-F1CADCA42D37}">
      <dgm:prSet phldrT="[Texto]"/>
      <dgm:spPr/>
      <dgm:t>
        <a:bodyPr/>
        <a:lstStyle/>
        <a:p>
          <a:r>
            <a:rPr lang="es-ES" dirty="0" smtClean="0"/>
            <a:t>SEGURIDAD Y EMERGENCIAS</a:t>
          </a:r>
          <a:endParaRPr lang="es-ES" dirty="0"/>
        </a:p>
      </dgm:t>
    </dgm:pt>
    <dgm:pt modelId="{E6B060FB-B70A-485E-8D3D-B3351E9D197C}" type="parTrans" cxnId="{29CCEC8B-6DEF-469B-90C2-F597EC74C48C}">
      <dgm:prSet/>
      <dgm:spPr/>
      <dgm:t>
        <a:bodyPr/>
        <a:lstStyle/>
        <a:p>
          <a:endParaRPr lang="es-ES"/>
        </a:p>
      </dgm:t>
    </dgm:pt>
    <dgm:pt modelId="{F13CF791-9B57-4201-A2AE-36B83B81710F}" type="sibTrans" cxnId="{29CCEC8B-6DEF-469B-90C2-F597EC74C48C}">
      <dgm:prSet/>
      <dgm:spPr/>
      <dgm:t>
        <a:bodyPr/>
        <a:lstStyle/>
        <a:p>
          <a:endParaRPr lang="es-ES"/>
        </a:p>
      </dgm:t>
    </dgm:pt>
    <dgm:pt modelId="{E46A83D6-6BC7-4C1A-BEC3-5E004481C17F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ES" dirty="0" smtClean="0"/>
            <a:t>Seguridad Pública</a:t>
          </a:r>
          <a:endParaRPr lang="es-ES" dirty="0"/>
        </a:p>
      </dgm:t>
    </dgm:pt>
    <dgm:pt modelId="{2700E463-5BA8-430D-9F8C-71172A7DBA46}" type="parTrans" cxnId="{77D2B83E-8CB8-4539-B7CD-D306A016A099}">
      <dgm:prSet/>
      <dgm:spPr/>
      <dgm:t>
        <a:bodyPr/>
        <a:lstStyle/>
        <a:p>
          <a:endParaRPr lang="es-ES"/>
        </a:p>
      </dgm:t>
    </dgm:pt>
    <dgm:pt modelId="{E60C8986-ADFB-43DD-9CE8-50A470A8237A}" type="sibTrans" cxnId="{77D2B83E-8CB8-4539-B7CD-D306A016A099}">
      <dgm:prSet/>
      <dgm:spPr/>
      <dgm:t>
        <a:bodyPr/>
        <a:lstStyle/>
        <a:p>
          <a:endParaRPr lang="es-ES"/>
        </a:p>
      </dgm:t>
    </dgm:pt>
    <dgm:pt modelId="{3BC33D6D-B4ED-4D22-BAD9-B639308EF34E}">
      <dgm:prSet phldrT="[Texto]"/>
      <dgm:spPr/>
      <dgm:t>
        <a:bodyPr/>
        <a:lstStyle/>
        <a:p>
          <a:r>
            <a:rPr lang="es-ES" dirty="0" smtClean="0"/>
            <a:t>Convivencia y seguridad ciudadana</a:t>
          </a:r>
          <a:endParaRPr lang="es-ES" dirty="0"/>
        </a:p>
      </dgm:t>
    </dgm:pt>
    <dgm:pt modelId="{6413A858-3305-4E85-8E26-BE86BB228976}" type="parTrans" cxnId="{43B3D221-F596-4DFB-AC4E-61B3870E6281}">
      <dgm:prSet/>
      <dgm:spPr/>
      <dgm:t>
        <a:bodyPr/>
        <a:lstStyle/>
        <a:p>
          <a:endParaRPr lang="es-ES"/>
        </a:p>
      </dgm:t>
    </dgm:pt>
    <dgm:pt modelId="{545A5195-4364-4015-8FDC-18F06AFE4AC5}" type="sibTrans" cxnId="{43B3D221-F596-4DFB-AC4E-61B3870E6281}">
      <dgm:prSet/>
      <dgm:spPr/>
      <dgm:t>
        <a:bodyPr/>
        <a:lstStyle/>
        <a:p>
          <a:endParaRPr lang="es-ES"/>
        </a:p>
      </dgm:t>
    </dgm:pt>
    <dgm:pt modelId="{A521D043-8945-42D4-933C-8EFD05FB9CC3}">
      <dgm:prSet phldrT="[Texto]"/>
      <dgm:spPr/>
      <dgm:t>
        <a:bodyPr/>
        <a:lstStyle/>
        <a:p>
          <a:r>
            <a:rPr lang="es-ES" dirty="0" smtClean="0"/>
            <a:t>Seguridad  y defensa</a:t>
          </a:r>
          <a:endParaRPr lang="es-ES" dirty="0"/>
        </a:p>
      </dgm:t>
    </dgm:pt>
    <dgm:pt modelId="{BD3A6147-9C54-47AE-8687-00489BEF5F47}" type="parTrans" cxnId="{AF59CF7F-5432-4EEE-8DC4-027939517B70}">
      <dgm:prSet/>
      <dgm:spPr/>
      <dgm:t>
        <a:bodyPr/>
        <a:lstStyle/>
        <a:p>
          <a:endParaRPr lang="es-ES"/>
        </a:p>
      </dgm:t>
    </dgm:pt>
    <dgm:pt modelId="{DE330538-F613-41F4-BF78-E042229F9940}" type="sibTrans" cxnId="{AF59CF7F-5432-4EEE-8DC4-027939517B70}">
      <dgm:prSet/>
      <dgm:spPr/>
      <dgm:t>
        <a:bodyPr/>
        <a:lstStyle/>
        <a:p>
          <a:endParaRPr lang="es-ES"/>
        </a:p>
      </dgm:t>
    </dgm:pt>
    <dgm:pt modelId="{B89ECA2E-4445-4474-83A7-B8E2F3CBEECB}">
      <dgm:prSet phldrT="[Texto]"/>
      <dgm:spPr/>
      <dgm:t>
        <a:bodyPr/>
        <a:lstStyle/>
        <a:p>
          <a:r>
            <a:rPr lang="es-ES" dirty="0" smtClean="0"/>
            <a:t>Análisis contravencional y delictual</a:t>
          </a:r>
          <a:endParaRPr lang="es-ES" dirty="0"/>
        </a:p>
      </dgm:t>
    </dgm:pt>
    <dgm:pt modelId="{9D2BB350-FE43-42B9-AB01-5FD2CFE7EB1E}" type="parTrans" cxnId="{DEF9CAD7-55C6-44FA-AB27-1F786C7E393F}">
      <dgm:prSet/>
      <dgm:spPr/>
      <dgm:t>
        <a:bodyPr/>
        <a:lstStyle/>
        <a:p>
          <a:endParaRPr lang="es-CO"/>
        </a:p>
      </dgm:t>
    </dgm:pt>
    <dgm:pt modelId="{6FB8419E-B584-43D7-A708-5E59884F9990}" type="sibTrans" cxnId="{DEF9CAD7-55C6-44FA-AB27-1F786C7E393F}">
      <dgm:prSet/>
      <dgm:spPr/>
      <dgm:t>
        <a:bodyPr/>
        <a:lstStyle/>
        <a:p>
          <a:endParaRPr lang="es-CO"/>
        </a:p>
      </dgm:t>
    </dgm:pt>
    <dgm:pt modelId="{972AF180-C222-467E-8D77-80EF95BA7521}">
      <dgm:prSet phldrT="[Texto]"/>
      <dgm:spPr/>
      <dgm:t>
        <a:bodyPr/>
        <a:lstStyle/>
        <a:p>
          <a:r>
            <a:rPr lang="es-ES" dirty="0" err="1" smtClean="0"/>
            <a:t>Ciberseguridad</a:t>
          </a:r>
          <a:endParaRPr lang="es-ES" dirty="0"/>
        </a:p>
      </dgm:t>
    </dgm:pt>
    <dgm:pt modelId="{0447AA45-D1D9-4899-96E5-592CE4DCCC94}" type="parTrans" cxnId="{DCD812AD-206D-4489-9577-85E971E940D7}">
      <dgm:prSet/>
      <dgm:spPr/>
      <dgm:t>
        <a:bodyPr/>
        <a:lstStyle/>
        <a:p>
          <a:endParaRPr lang="es-CO"/>
        </a:p>
      </dgm:t>
    </dgm:pt>
    <dgm:pt modelId="{6B59442A-5479-4B5B-A409-E3127D688DDF}" type="sibTrans" cxnId="{DCD812AD-206D-4489-9577-85E971E940D7}">
      <dgm:prSet/>
      <dgm:spPr/>
      <dgm:t>
        <a:bodyPr/>
        <a:lstStyle/>
        <a:p>
          <a:endParaRPr lang="es-CO"/>
        </a:p>
      </dgm:t>
    </dgm:pt>
    <dgm:pt modelId="{07F92D2B-1772-4C37-A7A5-B751BC225595}">
      <dgm:prSet phldrT="[Texto]"/>
      <dgm:spPr/>
      <dgm:t>
        <a:bodyPr/>
        <a:lstStyle/>
        <a:p>
          <a:r>
            <a:rPr lang="es-ES" dirty="0" smtClean="0"/>
            <a:t>Monitoreo</a:t>
          </a:r>
          <a:endParaRPr lang="es-ES" dirty="0"/>
        </a:p>
      </dgm:t>
    </dgm:pt>
    <dgm:pt modelId="{2885D754-0C9E-43DE-9053-71B9B83DB736}" type="sibTrans" cxnId="{0CFEF868-3377-47E5-9819-34D436C2486E}">
      <dgm:prSet/>
      <dgm:spPr/>
      <dgm:t>
        <a:bodyPr/>
        <a:lstStyle/>
        <a:p>
          <a:endParaRPr lang="es-CO"/>
        </a:p>
      </dgm:t>
    </dgm:pt>
    <dgm:pt modelId="{1DB306B8-2865-4AF6-B8C4-740D30928035}" type="parTrans" cxnId="{0CFEF868-3377-47E5-9819-34D436C2486E}">
      <dgm:prSet/>
      <dgm:spPr/>
      <dgm:t>
        <a:bodyPr/>
        <a:lstStyle/>
        <a:p>
          <a:endParaRPr lang="es-CO"/>
        </a:p>
      </dgm:t>
    </dgm:pt>
    <dgm:pt modelId="{A818A2A4-DBBD-4BF1-BD13-4127D0DD9515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ES" dirty="0" smtClean="0"/>
            <a:t>Emergencias</a:t>
          </a:r>
          <a:endParaRPr lang="es-ES" dirty="0"/>
        </a:p>
      </dgm:t>
    </dgm:pt>
    <dgm:pt modelId="{FB54D8EB-0D45-4881-87A5-4172EF503213}" type="sibTrans" cxnId="{FAA0F7F4-874A-4107-8C6D-09D8BC981F2B}">
      <dgm:prSet/>
      <dgm:spPr/>
      <dgm:t>
        <a:bodyPr/>
        <a:lstStyle/>
        <a:p>
          <a:endParaRPr lang="es-ES"/>
        </a:p>
      </dgm:t>
    </dgm:pt>
    <dgm:pt modelId="{FD630A03-EB83-4C24-9DDA-BDB9199490E6}" type="parTrans" cxnId="{FAA0F7F4-874A-4107-8C6D-09D8BC981F2B}">
      <dgm:prSet/>
      <dgm:spPr/>
      <dgm:t>
        <a:bodyPr/>
        <a:lstStyle/>
        <a:p>
          <a:endParaRPr lang="es-ES"/>
        </a:p>
      </dgm:t>
    </dgm:pt>
    <dgm:pt modelId="{2CB4B93B-279A-47A5-83B6-B9684BC10B0D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ES" dirty="0" smtClean="0"/>
            <a:t>Gestión del Módulo</a:t>
          </a:r>
          <a:endParaRPr lang="es-ES" dirty="0"/>
        </a:p>
      </dgm:t>
    </dgm:pt>
    <dgm:pt modelId="{65E96DCC-8985-4857-A6D3-29389C20F542}" type="parTrans" cxnId="{260D079D-361C-4D4B-8F4A-E8CB39F57959}">
      <dgm:prSet/>
      <dgm:spPr/>
      <dgm:t>
        <a:bodyPr/>
        <a:lstStyle/>
        <a:p>
          <a:endParaRPr lang="es-CO"/>
        </a:p>
      </dgm:t>
    </dgm:pt>
    <dgm:pt modelId="{FE764577-7729-4048-B012-EA14F4BD6CC8}" type="sibTrans" cxnId="{260D079D-361C-4D4B-8F4A-E8CB39F57959}">
      <dgm:prSet/>
      <dgm:spPr/>
      <dgm:t>
        <a:bodyPr/>
        <a:lstStyle/>
        <a:p>
          <a:endParaRPr lang="es-CO"/>
        </a:p>
      </dgm:t>
    </dgm:pt>
    <dgm:pt modelId="{DFC938BA-C419-4B19-ADC9-972794F601E2}">
      <dgm:prSet phldrT="[Texto]"/>
      <dgm:spPr/>
      <dgm:t>
        <a:bodyPr/>
        <a:lstStyle/>
        <a:p>
          <a:r>
            <a:rPr lang="es-ES" dirty="0" smtClean="0"/>
            <a:t>Asistencia militar</a:t>
          </a:r>
          <a:endParaRPr lang="es-ES" dirty="0"/>
        </a:p>
      </dgm:t>
    </dgm:pt>
    <dgm:pt modelId="{02306DA8-BE02-49A1-8A7D-2BCEF03B7812}" type="parTrans" cxnId="{EF52F284-1E41-41C7-9AFD-3A6F88C29583}">
      <dgm:prSet/>
      <dgm:spPr/>
      <dgm:t>
        <a:bodyPr/>
        <a:lstStyle/>
        <a:p>
          <a:endParaRPr lang="es-CO"/>
        </a:p>
      </dgm:t>
    </dgm:pt>
    <dgm:pt modelId="{BC72C686-EC88-4B80-A7C5-1C8CDCD140FE}" type="sibTrans" cxnId="{EF52F284-1E41-41C7-9AFD-3A6F88C29583}">
      <dgm:prSet/>
      <dgm:spPr/>
      <dgm:t>
        <a:bodyPr/>
        <a:lstStyle/>
        <a:p>
          <a:endParaRPr lang="es-CO"/>
        </a:p>
      </dgm:t>
    </dgm:pt>
    <dgm:pt modelId="{A6FE6A07-DC31-4F68-BDF6-BD8D6A15E584}">
      <dgm:prSet phldrT="[Texto]"/>
      <dgm:spPr/>
      <dgm:t>
        <a:bodyPr/>
        <a:lstStyle/>
        <a:p>
          <a:r>
            <a:rPr lang="es-ES" dirty="0" smtClean="0"/>
            <a:t>Atención del conflicto</a:t>
          </a:r>
          <a:endParaRPr lang="es-ES" dirty="0"/>
        </a:p>
      </dgm:t>
    </dgm:pt>
    <dgm:pt modelId="{8B867563-FE8C-4CF8-ABAD-582FCF336EBA}" type="parTrans" cxnId="{DDC746A8-CD79-4C6D-8CCF-DC75BFC06805}">
      <dgm:prSet/>
      <dgm:spPr/>
      <dgm:t>
        <a:bodyPr/>
        <a:lstStyle/>
        <a:p>
          <a:endParaRPr lang="es-CO"/>
        </a:p>
      </dgm:t>
    </dgm:pt>
    <dgm:pt modelId="{8F3B3E36-2B76-4E91-8BBA-B42171418BC9}" type="sibTrans" cxnId="{DDC746A8-CD79-4C6D-8CCF-DC75BFC06805}">
      <dgm:prSet/>
      <dgm:spPr/>
      <dgm:t>
        <a:bodyPr/>
        <a:lstStyle/>
        <a:p>
          <a:endParaRPr lang="es-CO"/>
        </a:p>
      </dgm:t>
    </dgm:pt>
    <dgm:pt modelId="{18279777-5AE8-471E-B686-ABA3B49D30B5}">
      <dgm:prSet phldrT="[Texto]"/>
      <dgm:spPr/>
      <dgm:t>
        <a:bodyPr/>
        <a:lstStyle/>
        <a:p>
          <a:r>
            <a:rPr lang="es-ES" dirty="0" smtClean="0"/>
            <a:t>Medios coercitivos</a:t>
          </a:r>
          <a:endParaRPr lang="es-ES" dirty="0"/>
        </a:p>
      </dgm:t>
    </dgm:pt>
    <dgm:pt modelId="{72C62767-7C75-461A-9C96-D11067E8CB6C}" type="parTrans" cxnId="{4C78BEC7-7A81-4872-B7EC-48E9007AE0A4}">
      <dgm:prSet/>
      <dgm:spPr/>
      <dgm:t>
        <a:bodyPr/>
        <a:lstStyle/>
        <a:p>
          <a:endParaRPr lang="es-CO"/>
        </a:p>
      </dgm:t>
    </dgm:pt>
    <dgm:pt modelId="{C3F0DC65-6156-41AA-8680-C78B13C7B8A5}" type="sibTrans" cxnId="{4C78BEC7-7A81-4872-B7EC-48E9007AE0A4}">
      <dgm:prSet/>
      <dgm:spPr/>
      <dgm:t>
        <a:bodyPr/>
        <a:lstStyle/>
        <a:p>
          <a:endParaRPr lang="es-CO"/>
        </a:p>
      </dgm:t>
    </dgm:pt>
    <dgm:pt modelId="{2D192A8D-4A32-4CB7-9E53-7B620BD17CF3}" type="pres">
      <dgm:prSet presAssocID="{42C43C32-03FB-4773-A55F-1C47684DF03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6ECFFE9-21D1-4A18-94E1-310646E3B456}" type="pres">
      <dgm:prSet presAssocID="{42C43C32-03FB-4773-A55F-1C47684DF03D}" presName="hierFlow" presStyleCnt="0"/>
      <dgm:spPr/>
    </dgm:pt>
    <dgm:pt modelId="{42EE3FFA-F4C5-4EF9-8280-AA4BB52CE560}" type="pres">
      <dgm:prSet presAssocID="{42C43C32-03FB-4773-A55F-1C47684DF03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E9FE619-8355-4FE5-8CA9-1B3E6C56324B}" type="pres">
      <dgm:prSet presAssocID="{34133B5B-BA68-4303-94B0-F1CADCA42D37}" presName="Name14" presStyleCnt="0"/>
      <dgm:spPr/>
    </dgm:pt>
    <dgm:pt modelId="{B2E10F92-B4C1-4CBC-88EF-2261D8C736EE}" type="pres">
      <dgm:prSet presAssocID="{34133B5B-BA68-4303-94B0-F1CADCA42D3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5156F0B-90D6-4ED3-9166-58782A2EE4E0}" type="pres">
      <dgm:prSet presAssocID="{34133B5B-BA68-4303-94B0-F1CADCA42D37}" presName="hierChild2" presStyleCnt="0"/>
      <dgm:spPr/>
    </dgm:pt>
    <dgm:pt modelId="{2FD5F009-3B04-4879-9372-5DD69BD6E6D9}" type="pres">
      <dgm:prSet presAssocID="{65E96DCC-8985-4857-A6D3-29389C20F542}" presName="Name19" presStyleLbl="parChTrans1D2" presStyleIdx="0" presStyleCnt="3"/>
      <dgm:spPr/>
      <dgm:t>
        <a:bodyPr/>
        <a:lstStyle/>
        <a:p>
          <a:endParaRPr lang="es-CO"/>
        </a:p>
      </dgm:t>
    </dgm:pt>
    <dgm:pt modelId="{9ABDEC18-2189-4907-9025-076CAE9A68C0}" type="pres">
      <dgm:prSet presAssocID="{2CB4B93B-279A-47A5-83B6-B9684BC10B0D}" presName="Name21" presStyleCnt="0"/>
      <dgm:spPr/>
    </dgm:pt>
    <dgm:pt modelId="{E3373A9B-EF0A-4340-81EA-A77406F5775E}" type="pres">
      <dgm:prSet presAssocID="{2CB4B93B-279A-47A5-83B6-B9684BC10B0D}" presName="level2Shape" presStyleLbl="node2" presStyleIdx="0" presStyleCnt="3"/>
      <dgm:spPr/>
      <dgm:t>
        <a:bodyPr/>
        <a:lstStyle/>
        <a:p>
          <a:endParaRPr lang="es-CO"/>
        </a:p>
      </dgm:t>
    </dgm:pt>
    <dgm:pt modelId="{A97F73B4-C31C-4E3E-A22D-370A72AC6094}" type="pres">
      <dgm:prSet presAssocID="{2CB4B93B-279A-47A5-83B6-B9684BC10B0D}" presName="hierChild3" presStyleCnt="0"/>
      <dgm:spPr/>
    </dgm:pt>
    <dgm:pt modelId="{BFB3F992-E485-46C4-8BA8-407491231FB2}" type="pres">
      <dgm:prSet presAssocID="{2700E463-5BA8-430D-9F8C-71172A7DBA46}" presName="Name19" presStyleLbl="parChTrans1D2" presStyleIdx="1" presStyleCnt="3"/>
      <dgm:spPr/>
      <dgm:t>
        <a:bodyPr/>
        <a:lstStyle/>
        <a:p>
          <a:endParaRPr lang="es-CO"/>
        </a:p>
      </dgm:t>
    </dgm:pt>
    <dgm:pt modelId="{655099C3-AE94-4CBA-859C-B63FA8C555EF}" type="pres">
      <dgm:prSet presAssocID="{E46A83D6-6BC7-4C1A-BEC3-5E004481C17F}" presName="Name21" presStyleCnt="0"/>
      <dgm:spPr/>
    </dgm:pt>
    <dgm:pt modelId="{226624E6-2B5D-4BB4-B656-6A777DDEA529}" type="pres">
      <dgm:prSet presAssocID="{E46A83D6-6BC7-4C1A-BEC3-5E004481C17F}" presName="level2Shape" presStyleLbl="node2" presStyleIdx="1" presStyleCnt="3"/>
      <dgm:spPr/>
      <dgm:t>
        <a:bodyPr/>
        <a:lstStyle/>
        <a:p>
          <a:endParaRPr lang="es-CO"/>
        </a:p>
      </dgm:t>
    </dgm:pt>
    <dgm:pt modelId="{9F5D920A-BE65-4E32-B8AD-46EF8FE0126A}" type="pres">
      <dgm:prSet presAssocID="{E46A83D6-6BC7-4C1A-BEC3-5E004481C17F}" presName="hierChild3" presStyleCnt="0"/>
      <dgm:spPr/>
    </dgm:pt>
    <dgm:pt modelId="{5FFCB04A-7EF1-44D2-9EA9-03FA94773E4B}" type="pres">
      <dgm:prSet presAssocID="{6413A858-3305-4E85-8E26-BE86BB228976}" presName="Name19" presStyleLbl="parChTrans1D3" presStyleIdx="0" presStyleCnt="2"/>
      <dgm:spPr/>
      <dgm:t>
        <a:bodyPr/>
        <a:lstStyle/>
        <a:p>
          <a:endParaRPr lang="es-CO"/>
        </a:p>
      </dgm:t>
    </dgm:pt>
    <dgm:pt modelId="{E4B22455-2991-43EC-AC0A-78A6523C642C}" type="pres">
      <dgm:prSet presAssocID="{3BC33D6D-B4ED-4D22-BAD9-B639308EF34E}" presName="Name21" presStyleCnt="0"/>
      <dgm:spPr/>
    </dgm:pt>
    <dgm:pt modelId="{F3D69650-5F26-4AE4-A146-A590B0F1D497}" type="pres">
      <dgm:prSet presAssocID="{3BC33D6D-B4ED-4D22-BAD9-B639308EF34E}" presName="level2Shape" presStyleLbl="node3" presStyleIdx="0" presStyleCnt="2"/>
      <dgm:spPr/>
      <dgm:t>
        <a:bodyPr/>
        <a:lstStyle/>
        <a:p>
          <a:endParaRPr lang="es-CO"/>
        </a:p>
      </dgm:t>
    </dgm:pt>
    <dgm:pt modelId="{4F249EE8-BEF3-424F-8DA1-32E75BD5EDE0}" type="pres">
      <dgm:prSet presAssocID="{3BC33D6D-B4ED-4D22-BAD9-B639308EF34E}" presName="hierChild3" presStyleCnt="0"/>
      <dgm:spPr/>
    </dgm:pt>
    <dgm:pt modelId="{3BA94B1B-60F0-4B6F-B0AB-A6E733DDE43A}" type="pres">
      <dgm:prSet presAssocID="{1DB306B8-2865-4AF6-B8C4-740D30928035}" presName="Name19" presStyleLbl="parChTrans1D4" presStyleIdx="0" presStyleCnt="6"/>
      <dgm:spPr/>
      <dgm:t>
        <a:bodyPr/>
        <a:lstStyle/>
        <a:p>
          <a:endParaRPr lang="es-CO"/>
        </a:p>
      </dgm:t>
    </dgm:pt>
    <dgm:pt modelId="{1AE47274-3019-4C70-A3E7-04555020D9E8}" type="pres">
      <dgm:prSet presAssocID="{07F92D2B-1772-4C37-A7A5-B751BC225595}" presName="Name21" presStyleCnt="0"/>
      <dgm:spPr/>
    </dgm:pt>
    <dgm:pt modelId="{FF4AF306-BC79-4543-B020-258570F2BFEB}" type="pres">
      <dgm:prSet presAssocID="{07F92D2B-1772-4C37-A7A5-B751BC225595}" presName="level2Shape" presStyleLbl="node4" presStyleIdx="0" presStyleCnt="6"/>
      <dgm:spPr/>
      <dgm:t>
        <a:bodyPr/>
        <a:lstStyle/>
        <a:p>
          <a:endParaRPr lang="es-CO"/>
        </a:p>
      </dgm:t>
    </dgm:pt>
    <dgm:pt modelId="{393CBA65-D745-4EF1-B894-A22291F03893}" type="pres">
      <dgm:prSet presAssocID="{07F92D2B-1772-4C37-A7A5-B751BC225595}" presName="hierChild3" presStyleCnt="0"/>
      <dgm:spPr/>
    </dgm:pt>
    <dgm:pt modelId="{7534C490-203C-4113-A921-BA24DCDF513B}" type="pres">
      <dgm:prSet presAssocID="{9D2BB350-FE43-42B9-AB01-5FD2CFE7EB1E}" presName="Name19" presStyleLbl="parChTrans1D4" presStyleIdx="1" presStyleCnt="6"/>
      <dgm:spPr/>
      <dgm:t>
        <a:bodyPr/>
        <a:lstStyle/>
        <a:p>
          <a:endParaRPr lang="es-CO"/>
        </a:p>
      </dgm:t>
    </dgm:pt>
    <dgm:pt modelId="{A3866B65-C0EC-40EA-9086-0306CE826236}" type="pres">
      <dgm:prSet presAssocID="{B89ECA2E-4445-4474-83A7-B8E2F3CBEECB}" presName="Name21" presStyleCnt="0"/>
      <dgm:spPr/>
    </dgm:pt>
    <dgm:pt modelId="{40AA030C-059D-4A5E-9506-F047A005B40E}" type="pres">
      <dgm:prSet presAssocID="{B89ECA2E-4445-4474-83A7-B8E2F3CBEECB}" presName="level2Shape" presStyleLbl="node4" presStyleIdx="1" presStyleCnt="6"/>
      <dgm:spPr/>
      <dgm:t>
        <a:bodyPr/>
        <a:lstStyle/>
        <a:p>
          <a:endParaRPr lang="es-CO"/>
        </a:p>
      </dgm:t>
    </dgm:pt>
    <dgm:pt modelId="{C5BA7A91-159B-4359-BDFD-AEF25F801044}" type="pres">
      <dgm:prSet presAssocID="{B89ECA2E-4445-4474-83A7-B8E2F3CBEECB}" presName="hierChild3" presStyleCnt="0"/>
      <dgm:spPr/>
    </dgm:pt>
    <dgm:pt modelId="{749F84CE-9D0D-4AFB-98A6-89AEA1108E9F}" type="pres">
      <dgm:prSet presAssocID="{0447AA45-D1D9-4899-96E5-592CE4DCCC94}" presName="Name19" presStyleLbl="parChTrans1D4" presStyleIdx="2" presStyleCnt="6"/>
      <dgm:spPr/>
      <dgm:t>
        <a:bodyPr/>
        <a:lstStyle/>
        <a:p>
          <a:endParaRPr lang="es-CO"/>
        </a:p>
      </dgm:t>
    </dgm:pt>
    <dgm:pt modelId="{9FCDB496-0F8F-40C7-8EAB-1F468CFF358A}" type="pres">
      <dgm:prSet presAssocID="{972AF180-C222-467E-8D77-80EF95BA7521}" presName="Name21" presStyleCnt="0"/>
      <dgm:spPr/>
    </dgm:pt>
    <dgm:pt modelId="{FBFB779D-F687-4D69-8232-77B251177BB8}" type="pres">
      <dgm:prSet presAssocID="{972AF180-C222-467E-8D77-80EF95BA7521}" presName="level2Shape" presStyleLbl="node4" presStyleIdx="2" presStyleCnt="6"/>
      <dgm:spPr/>
      <dgm:t>
        <a:bodyPr/>
        <a:lstStyle/>
        <a:p>
          <a:endParaRPr lang="es-CO"/>
        </a:p>
      </dgm:t>
    </dgm:pt>
    <dgm:pt modelId="{7CDFF8BA-E8C3-463B-8588-0AD5E951A832}" type="pres">
      <dgm:prSet presAssocID="{972AF180-C222-467E-8D77-80EF95BA7521}" presName="hierChild3" presStyleCnt="0"/>
      <dgm:spPr/>
    </dgm:pt>
    <dgm:pt modelId="{67C6B9EB-A135-4AD1-8309-99073D7907D3}" type="pres">
      <dgm:prSet presAssocID="{72C62767-7C75-461A-9C96-D11067E8CB6C}" presName="Name19" presStyleLbl="parChTrans1D4" presStyleIdx="3" presStyleCnt="6"/>
      <dgm:spPr/>
      <dgm:t>
        <a:bodyPr/>
        <a:lstStyle/>
        <a:p>
          <a:endParaRPr lang="es-CO"/>
        </a:p>
      </dgm:t>
    </dgm:pt>
    <dgm:pt modelId="{E045284C-0FA7-426A-8BA7-5776490B34B3}" type="pres">
      <dgm:prSet presAssocID="{18279777-5AE8-471E-B686-ABA3B49D30B5}" presName="Name21" presStyleCnt="0"/>
      <dgm:spPr/>
    </dgm:pt>
    <dgm:pt modelId="{F6E40F94-1C29-4D1E-9AA0-401515822197}" type="pres">
      <dgm:prSet presAssocID="{18279777-5AE8-471E-B686-ABA3B49D30B5}" presName="level2Shape" presStyleLbl="node4" presStyleIdx="3" presStyleCnt="6"/>
      <dgm:spPr/>
      <dgm:t>
        <a:bodyPr/>
        <a:lstStyle/>
        <a:p>
          <a:endParaRPr lang="es-CO"/>
        </a:p>
      </dgm:t>
    </dgm:pt>
    <dgm:pt modelId="{8E305055-362C-43A2-9BCC-4423B5972ED9}" type="pres">
      <dgm:prSet presAssocID="{18279777-5AE8-471E-B686-ABA3B49D30B5}" presName="hierChild3" presStyleCnt="0"/>
      <dgm:spPr/>
    </dgm:pt>
    <dgm:pt modelId="{5379E011-719E-4DFF-A9DA-8D54C1A2563D}" type="pres">
      <dgm:prSet presAssocID="{BD3A6147-9C54-47AE-8687-00489BEF5F47}" presName="Name19" presStyleLbl="parChTrans1D3" presStyleIdx="1" presStyleCnt="2"/>
      <dgm:spPr/>
      <dgm:t>
        <a:bodyPr/>
        <a:lstStyle/>
        <a:p>
          <a:endParaRPr lang="es-CO"/>
        </a:p>
      </dgm:t>
    </dgm:pt>
    <dgm:pt modelId="{643A8199-122F-4A7E-A9E6-41CD9D168B63}" type="pres">
      <dgm:prSet presAssocID="{A521D043-8945-42D4-933C-8EFD05FB9CC3}" presName="Name21" presStyleCnt="0"/>
      <dgm:spPr/>
    </dgm:pt>
    <dgm:pt modelId="{423AC2CC-33FC-45D5-A811-051DA215A7AF}" type="pres">
      <dgm:prSet presAssocID="{A521D043-8945-42D4-933C-8EFD05FB9CC3}" presName="level2Shape" presStyleLbl="node3" presStyleIdx="1" presStyleCnt="2"/>
      <dgm:spPr/>
      <dgm:t>
        <a:bodyPr/>
        <a:lstStyle/>
        <a:p>
          <a:endParaRPr lang="es-CO"/>
        </a:p>
      </dgm:t>
    </dgm:pt>
    <dgm:pt modelId="{478D177C-8FC8-4531-B337-9B28C4608CDD}" type="pres">
      <dgm:prSet presAssocID="{A521D043-8945-42D4-933C-8EFD05FB9CC3}" presName="hierChild3" presStyleCnt="0"/>
      <dgm:spPr/>
    </dgm:pt>
    <dgm:pt modelId="{919A2251-46D1-426F-A0EB-7F7FDF683487}" type="pres">
      <dgm:prSet presAssocID="{02306DA8-BE02-49A1-8A7D-2BCEF03B7812}" presName="Name19" presStyleLbl="parChTrans1D4" presStyleIdx="4" presStyleCnt="6"/>
      <dgm:spPr/>
      <dgm:t>
        <a:bodyPr/>
        <a:lstStyle/>
        <a:p>
          <a:endParaRPr lang="es-CO"/>
        </a:p>
      </dgm:t>
    </dgm:pt>
    <dgm:pt modelId="{DD570CFC-6877-481C-9B03-8BFD26C13E5B}" type="pres">
      <dgm:prSet presAssocID="{DFC938BA-C419-4B19-ADC9-972794F601E2}" presName="Name21" presStyleCnt="0"/>
      <dgm:spPr/>
    </dgm:pt>
    <dgm:pt modelId="{EC305264-8D30-4D65-9DC3-9EA831BA4127}" type="pres">
      <dgm:prSet presAssocID="{DFC938BA-C419-4B19-ADC9-972794F601E2}" presName="level2Shape" presStyleLbl="node4" presStyleIdx="4" presStyleCnt="6"/>
      <dgm:spPr/>
      <dgm:t>
        <a:bodyPr/>
        <a:lstStyle/>
        <a:p>
          <a:endParaRPr lang="es-CO"/>
        </a:p>
      </dgm:t>
    </dgm:pt>
    <dgm:pt modelId="{4DF068D6-B955-40A2-B973-F9D5EC9B07E4}" type="pres">
      <dgm:prSet presAssocID="{DFC938BA-C419-4B19-ADC9-972794F601E2}" presName="hierChild3" presStyleCnt="0"/>
      <dgm:spPr/>
    </dgm:pt>
    <dgm:pt modelId="{E25C99CA-F35E-4D3F-8ED0-AB30C6174B0C}" type="pres">
      <dgm:prSet presAssocID="{8B867563-FE8C-4CF8-ABAD-582FCF336EBA}" presName="Name19" presStyleLbl="parChTrans1D4" presStyleIdx="5" presStyleCnt="6"/>
      <dgm:spPr/>
      <dgm:t>
        <a:bodyPr/>
        <a:lstStyle/>
        <a:p>
          <a:endParaRPr lang="es-CO"/>
        </a:p>
      </dgm:t>
    </dgm:pt>
    <dgm:pt modelId="{C2647E03-9C1C-4574-8525-0767978FBB7A}" type="pres">
      <dgm:prSet presAssocID="{A6FE6A07-DC31-4F68-BDF6-BD8D6A15E584}" presName="Name21" presStyleCnt="0"/>
      <dgm:spPr/>
    </dgm:pt>
    <dgm:pt modelId="{E91D86BF-534A-43B8-9919-2C407BDB3277}" type="pres">
      <dgm:prSet presAssocID="{A6FE6A07-DC31-4F68-BDF6-BD8D6A15E584}" presName="level2Shape" presStyleLbl="node4" presStyleIdx="5" presStyleCnt="6"/>
      <dgm:spPr/>
      <dgm:t>
        <a:bodyPr/>
        <a:lstStyle/>
        <a:p>
          <a:endParaRPr lang="es-CO"/>
        </a:p>
      </dgm:t>
    </dgm:pt>
    <dgm:pt modelId="{1417A08E-0430-4E37-8A2A-605993FE4C58}" type="pres">
      <dgm:prSet presAssocID="{A6FE6A07-DC31-4F68-BDF6-BD8D6A15E584}" presName="hierChild3" presStyleCnt="0"/>
      <dgm:spPr/>
    </dgm:pt>
    <dgm:pt modelId="{2C57AFE0-43FC-49B2-917C-1FB4B76D5FC9}" type="pres">
      <dgm:prSet presAssocID="{FD630A03-EB83-4C24-9DDA-BDB9199490E6}" presName="Name19" presStyleLbl="parChTrans1D2" presStyleIdx="2" presStyleCnt="3"/>
      <dgm:spPr/>
      <dgm:t>
        <a:bodyPr/>
        <a:lstStyle/>
        <a:p>
          <a:endParaRPr lang="es-CO"/>
        </a:p>
      </dgm:t>
    </dgm:pt>
    <dgm:pt modelId="{B7A94408-311D-4C13-A664-2E7CC2C85389}" type="pres">
      <dgm:prSet presAssocID="{A818A2A4-DBBD-4BF1-BD13-4127D0DD9515}" presName="Name21" presStyleCnt="0"/>
      <dgm:spPr/>
    </dgm:pt>
    <dgm:pt modelId="{6230B1C5-9183-4250-856F-DE4470C6E5DB}" type="pres">
      <dgm:prSet presAssocID="{A818A2A4-DBBD-4BF1-BD13-4127D0DD9515}" presName="level2Shape" presStyleLbl="node2" presStyleIdx="2" presStyleCnt="3"/>
      <dgm:spPr/>
      <dgm:t>
        <a:bodyPr/>
        <a:lstStyle/>
        <a:p>
          <a:endParaRPr lang="es-CO"/>
        </a:p>
      </dgm:t>
    </dgm:pt>
    <dgm:pt modelId="{4F32E6D2-DEE4-4118-80A1-1F44BA5483A9}" type="pres">
      <dgm:prSet presAssocID="{A818A2A4-DBBD-4BF1-BD13-4127D0DD9515}" presName="hierChild3" presStyleCnt="0"/>
      <dgm:spPr/>
    </dgm:pt>
    <dgm:pt modelId="{F828DE10-7096-4F86-B90D-F8FA2976CB94}" type="pres">
      <dgm:prSet presAssocID="{42C43C32-03FB-4773-A55F-1C47684DF03D}" presName="bgShapesFlow" presStyleCnt="0"/>
      <dgm:spPr/>
    </dgm:pt>
  </dgm:ptLst>
  <dgm:cxnLst>
    <dgm:cxn modelId="{4C78BEC7-7A81-4872-B7EC-48E9007AE0A4}" srcId="{3BC33D6D-B4ED-4D22-BAD9-B639308EF34E}" destId="{18279777-5AE8-471E-B686-ABA3B49D30B5}" srcOrd="3" destOrd="0" parTransId="{72C62767-7C75-461A-9C96-D11067E8CB6C}" sibTransId="{C3F0DC65-6156-41AA-8680-C78B13C7B8A5}"/>
    <dgm:cxn modelId="{C1A81917-ED41-4D83-8F18-D11BCF8C59D9}" type="presOf" srcId="{8B867563-FE8C-4CF8-ABAD-582FCF336EBA}" destId="{E25C99CA-F35E-4D3F-8ED0-AB30C6174B0C}" srcOrd="0" destOrd="0" presId="urn:microsoft.com/office/officeart/2005/8/layout/hierarchy6"/>
    <dgm:cxn modelId="{CEB77ECF-FA47-4E5A-A065-813197111E45}" type="presOf" srcId="{18279777-5AE8-471E-B686-ABA3B49D30B5}" destId="{F6E40F94-1C29-4D1E-9AA0-401515822197}" srcOrd="0" destOrd="0" presId="urn:microsoft.com/office/officeart/2005/8/layout/hierarchy6"/>
    <dgm:cxn modelId="{EC4C9111-2673-463D-9714-F5E9C5751F65}" type="presOf" srcId="{B89ECA2E-4445-4474-83A7-B8E2F3CBEECB}" destId="{40AA030C-059D-4A5E-9506-F047A005B40E}" srcOrd="0" destOrd="0" presId="urn:microsoft.com/office/officeart/2005/8/layout/hierarchy6"/>
    <dgm:cxn modelId="{DCD812AD-206D-4489-9577-85E971E940D7}" srcId="{3BC33D6D-B4ED-4D22-BAD9-B639308EF34E}" destId="{972AF180-C222-467E-8D77-80EF95BA7521}" srcOrd="2" destOrd="0" parTransId="{0447AA45-D1D9-4899-96E5-592CE4DCCC94}" sibTransId="{6B59442A-5479-4B5B-A409-E3127D688DDF}"/>
    <dgm:cxn modelId="{260D079D-361C-4D4B-8F4A-E8CB39F57959}" srcId="{34133B5B-BA68-4303-94B0-F1CADCA42D37}" destId="{2CB4B93B-279A-47A5-83B6-B9684BC10B0D}" srcOrd="0" destOrd="0" parTransId="{65E96DCC-8985-4857-A6D3-29389C20F542}" sibTransId="{FE764577-7729-4048-B012-EA14F4BD6CC8}"/>
    <dgm:cxn modelId="{4E76C95C-A5AD-4403-8417-8E1F56CCD776}" type="presOf" srcId="{BD3A6147-9C54-47AE-8687-00489BEF5F47}" destId="{5379E011-719E-4DFF-A9DA-8D54C1A2563D}" srcOrd="0" destOrd="0" presId="urn:microsoft.com/office/officeart/2005/8/layout/hierarchy6"/>
    <dgm:cxn modelId="{43B3D221-F596-4DFB-AC4E-61B3870E6281}" srcId="{E46A83D6-6BC7-4C1A-BEC3-5E004481C17F}" destId="{3BC33D6D-B4ED-4D22-BAD9-B639308EF34E}" srcOrd="0" destOrd="0" parTransId="{6413A858-3305-4E85-8E26-BE86BB228976}" sibTransId="{545A5195-4364-4015-8FDC-18F06AFE4AC5}"/>
    <dgm:cxn modelId="{EF52F284-1E41-41C7-9AFD-3A6F88C29583}" srcId="{A521D043-8945-42D4-933C-8EFD05FB9CC3}" destId="{DFC938BA-C419-4B19-ADC9-972794F601E2}" srcOrd="0" destOrd="0" parTransId="{02306DA8-BE02-49A1-8A7D-2BCEF03B7812}" sibTransId="{BC72C686-EC88-4B80-A7C5-1C8CDCD140FE}"/>
    <dgm:cxn modelId="{816F96A6-073C-4554-8BB2-E7E593F98A72}" type="presOf" srcId="{9D2BB350-FE43-42B9-AB01-5FD2CFE7EB1E}" destId="{7534C490-203C-4113-A921-BA24DCDF513B}" srcOrd="0" destOrd="0" presId="urn:microsoft.com/office/officeart/2005/8/layout/hierarchy6"/>
    <dgm:cxn modelId="{9D236808-4B31-47EE-8ED1-EBAC59434CE7}" type="presOf" srcId="{2CB4B93B-279A-47A5-83B6-B9684BC10B0D}" destId="{E3373A9B-EF0A-4340-81EA-A77406F5775E}" srcOrd="0" destOrd="0" presId="urn:microsoft.com/office/officeart/2005/8/layout/hierarchy6"/>
    <dgm:cxn modelId="{5227AA7A-8DC3-4A25-9AE4-08AA8AB3B0ED}" type="presOf" srcId="{34133B5B-BA68-4303-94B0-F1CADCA42D37}" destId="{B2E10F92-B4C1-4CBC-88EF-2261D8C736EE}" srcOrd="0" destOrd="0" presId="urn:microsoft.com/office/officeart/2005/8/layout/hierarchy6"/>
    <dgm:cxn modelId="{3E3FBF9C-4EC9-427C-8BCF-96D502BB303E}" type="presOf" srcId="{A521D043-8945-42D4-933C-8EFD05FB9CC3}" destId="{423AC2CC-33FC-45D5-A811-051DA215A7AF}" srcOrd="0" destOrd="0" presId="urn:microsoft.com/office/officeart/2005/8/layout/hierarchy6"/>
    <dgm:cxn modelId="{F3E51147-ECD7-4A52-8277-84B249B1ABE4}" type="presOf" srcId="{FD630A03-EB83-4C24-9DDA-BDB9199490E6}" destId="{2C57AFE0-43FC-49B2-917C-1FB4B76D5FC9}" srcOrd="0" destOrd="0" presId="urn:microsoft.com/office/officeart/2005/8/layout/hierarchy6"/>
    <dgm:cxn modelId="{C8D23747-A0EA-4202-B05F-0912F4518119}" type="presOf" srcId="{A6FE6A07-DC31-4F68-BDF6-BD8D6A15E584}" destId="{E91D86BF-534A-43B8-9919-2C407BDB3277}" srcOrd="0" destOrd="0" presId="urn:microsoft.com/office/officeart/2005/8/layout/hierarchy6"/>
    <dgm:cxn modelId="{8EA79B7D-B362-4D23-927E-2E2E2E1BCBD7}" type="presOf" srcId="{972AF180-C222-467E-8D77-80EF95BA7521}" destId="{FBFB779D-F687-4D69-8232-77B251177BB8}" srcOrd="0" destOrd="0" presId="urn:microsoft.com/office/officeart/2005/8/layout/hierarchy6"/>
    <dgm:cxn modelId="{DEF9CAD7-55C6-44FA-AB27-1F786C7E393F}" srcId="{3BC33D6D-B4ED-4D22-BAD9-B639308EF34E}" destId="{B89ECA2E-4445-4474-83A7-B8E2F3CBEECB}" srcOrd="1" destOrd="0" parTransId="{9D2BB350-FE43-42B9-AB01-5FD2CFE7EB1E}" sibTransId="{6FB8419E-B584-43D7-A708-5E59884F9990}"/>
    <dgm:cxn modelId="{4F8E85CB-9379-48EF-92FE-4F4EA128058A}" type="presOf" srcId="{3BC33D6D-B4ED-4D22-BAD9-B639308EF34E}" destId="{F3D69650-5F26-4AE4-A146-A590B0F1D497}" srcOrd="0" destOrd="0" presId="urn:microsoft.com/office/officeart/2005/8/layout/hierarchy6"/>
    <dgm:cxn modelId="{1A068267-5F93-413F-9598-088C7B4D320F}" type="presOf" srcId="{72C62767-7C75-461A-9C96-D11067E8CB6C}" destId="{67C6B9EB-A135-4AD1-8309-99073D7907D3}" srcOrd="0" destOrd="0" presId="urn:microsoft.com/office/officeart/2005/8/layout/hierarchy6"/>
    <dgm:cxn modelId="{27B0E150-C3BF-447A-B64F-B13B7BD89595}" type="presOf" srcId="{0447AA45-D1D9-4899-96E5-592CE4DCCC94}" destId="{749F84CE-9D0D-4AFB-98A6-89AEA1108E9F}" srcOrd="0" destOrd="0" presId="urn:microsoft.com/office/officeart/2005/8/layout/hierarchy6"/>
    <dgm:cxn modelId="{DDC746A8-CD79-4C6D-8CCF-DC75BFC06805}" srcId="{A521D043-8945-42D4-933C-8EFD05FB9CC3}" destId="{A6FE6A07-DC31-4F68-BDF6-BD8D6A15E584}" srcOrd="1" destOrd="0" parTransId="{8B867563-FE8C-4CF8-ABAD-582FCF336EBA}" sibTransId="{8F3B3E36-2B76-4E91-8BBA-B42171418BC9}"/>
    <dgm:cxn modelId="{B4982298-4486-4F67-BCB7-44DBBA4E56D2}" type="presOf" srcId="{A818A2A4-DBBD-4BF1-BD13-4127D0DD9515}" destId="{6230B1C5-9183-4250-856F-DE4470C6E5DB}" srcOrd="0" destOrd="0" presId="urn:microsoft.com/office/officeart/2005/8/layout/hierarchy6"/>
    <dgm:cxn modelId="{AF59CF7F-5432-4EEE-8DC4-027939517B70}" srcId="{E46A83D6-6BC7-4C1A-BEC3-5E004481C17F}" destId="{A521D043-8945-42D4-933C-8EFD05FB9CC3}" srcOrd="1" destOrd="0" parTransId="{BD3A6147-9C54-47AE-8687-00489BEF5F47}" sibTransId="{DE330538-F613-41F4-BF78-E042229F9940}"/>
    <dgm:cxn modelId="{711BBA73-C099-4119-84FA-EB2BDFBE020E}" type="presOf" srcId="{6413A858-3305-4E85-8E26-BE86BB228976}" destId="{5FFCB04A-7EF1-44D2-9EA9-03FA94773E4B}" srcOrd="0" destOrd="0" presId="urn:microsoft.com/office/officeart/2005/8/layout/hierarchy6"/>
    <dgm:cxn modelId="{0CFEF868-3377-47E5-9819-34D436C2486E}" srcId="{3BC33D6D-B4ED-4D22-BAD9-B639308EF34E}" destId="{07F92D2B-1772-4C37-A7A5-B751BC225595}" srcOrd="0" destOrd="0" parTransId="{1DB306B8-2865-4AF6-B8C4-740D30928035}" sibTransId="{2885D754-0C9E-43DE-9053-71B9B83DB736}"/>
    <dgm:cxn modelId="{FAA0F7F4-874A-4107-8C6D-09D8BC981F2B}" srcId="{34133B5B-BA68-4303-94B0-F1CADCA42D37}" destId="{A818A2A4-DBBD-4BF1-BD13-4127D0DD9515}" srcOrd="2" destOrd="0" parTransId="{FD630A03-EB83-4C24-9DDA-BDB9199490E6}" sibTransId="{FB54D8EB-0D45-4881-87A5-4172EF503213}"/>
    <dgm:cxn modelId="{77D2B83E-8CB8-4539-B7CD-D306A016A099}" srcId="{34133B5B-BA68-4303-94B0-F1CADCA42D37}" destId="{E46A83D6-6BC7-4C1A-BEC3-5E004481C17F}" srcOrd="1" destOrd="0" parTransId="{2700E463-5BA8-430D-9F8C-71172A7DBA46}" sibTransId="{E60C8986-ADFB-43DD-9CE8-50A470A8237A}"/>
    <dgm:cxn modelId="{FC46352A-AB4E-4CC4-865B-0AFCE6479223}" type="presOf" srcId="{02306DA8-BE02-49A1-8A7D-2BCEF03B7812}" destId="{919A2251-46D1-426F-A0EB-7F7FDF683487}" srcOrd="0" destOrd="0" presId="urn:microsoft.com/office/officeart/2005/8/layout/hierarchy6"/>
    <dgm:cxn modelId="{56C78EDA-30F4-496B-AEA8-01A4123C1D93}" type="presOf" srcId="{42C43C32-03FB-4773-A55F-1C47684DF03D}" destId="{2D192A8D-4A32-4CB7-9E53-7B620BD17CF3}" srcOrd="0" destOrd="0" presId="urn:microsoft.com/office/officeart/2005/8/layout/hierarchy6"/>
    <dgm:cxn modelId="{66450602-32FA-46A4-8DB7-4779B4AB6389}" type="presOf" srcId="{2700E463-5BA8-430D-9F8C-71172A7DBA46}" destId="{BFB3F992-E485-46C4-8BA8-407491231FB2}" srcOrd="0" destOrd="0" presId="urn:microsoft.com/office/officeart/2005/8/layout/hierarchy6"/>
    <dgm:cxn modelId="{E8D07FA9-9F66-4357-9616-1311A1DEF6C4}" type="presOf" srcId="{65E96DCC-8985-4857-A6D3-29389C20F542}" destId="{2FD5F009-3B04-4879-9372-5DD69BD6E6D9}" srcOrd="0" destOrd="0" presId="urn:microsoft.com/office/officeart/2005/8/layout/hierarchy6"/>
    <dgm:cxn modelId="{29CCEC8B-6DEF-469B-90C2-F597EC74C48C}" srcId="{42C43C32-03FB-4773-A55F-1C47684DF03D}" destId="{34133B5B-BA68-4303-94B0-F1CADCA42D37}" srcOrd="0" destOrd="0" parTransId="{E6B060FB-B70A-485E-8D3D-B3351E9D197C}" sibTransId="{F13CF791-9B57-4201-A2AE-36B83B81710F}"/>
    <dgm:cxn modelId="{7731BB56-4A1C-4889-9877-2442BAFB5116}" type="presOf" srcId="{1DB306B8-2865-4AF6-B8C4-740D30928035}" destId="{3BA94B1B-60F0-4B6F-B0AB-A6E733DDE43A}" srcOrd="0" destOrd="0" presId="urn:microsoft.com/office/officeart/2005/8/layout/hierarchy6"/>
    <dgm:cxn modelId="{F4C4B6CF-D725-4F6A-BEA9-1E30FACB2372}" type="presOf" srcId="{07F92D2B-1772-4C37-A7A5-B751BC225595}" destId="{FF4AF306-BC79-4543-B020-258570F2BFEB}" srcOrd="0" destOrd="0" presId="urn:microsoft.com/office/officeart/2005/8/layout/hierarchy6"/>
    <dgm:cxn modelId="{5157EBE5-0597-4AA8-9BD1-371DE883E10D}" type="presOf" srcId="{E46A83D6-6BC7-4C1A-BEC3-5E004481C17F}" destId="{226624E6-2B5D-4BB4-B656-6A777DDEA529}" srcOrd="0" destOrd="0" presId="urn:microsoft.com/office/officeart/2005/8/layout/hierarchy6"/>
    <dgm:cxn modelId="{3B0C9883-29CB-4A21-B037-40431969F595}" type="presOf" srcId="{DFC938BA-C419-4B19-ADC9-972794F601E2}" destId="{EC305264-8D30-4D65-9DC3-9EA831BA4127}" srcOrd="0" destOrd="0" presId="urn:microsoft.com/office/officeart/2005/8/layout/hierarchy6"/>
    <dgm:cxn modelId="{4078E11E-EEC1-49CD-966E-9A79E8043CEF}" type="presParOf" srcId="{2D192A8D-4A32-4CB7-9E53-7B620BD17CF3}" destId="{76ECFFE9-21D1-4A18-94E1-310646E3B456}" srcOrd="0" destOrd="0" presId="urn:microsoft.com/office/officeart/2005/8/layout/hierarchy6"/>
    <dgm:cxn modelId="{7E13E4E5-DC28-4533-8D80-D94D8EA92D31}" type="presParOf" srcId="{76ECFFE9-21D1-4A18-94E1-310646E3B456}" destId="{42EE3FFA-F4C5-4EF9-8280-AA4BB52CE560}" srcOrd="0" destOrd="0" presId="urn:microsoft.com/office/officeart/2005/8/layout/hierarchy6"/>
    <dgm:cxn modelId="{7F3EFE72-2A8E-4302-BF52-7D1A7840B72B}" type="presParOf" srcId="{42EE3FFA-F4C5-4EF9-8280-AA4BB52CE560}" destId="{EE9FE619-8355-4FE5-8CA9-1B3E6C56324B}" srcOrd="0" destOrd="0" presId="urn:microsoft.com/office/officeart/2005/8/layout/hierarchy6"/>
    <dgm:cxn modelId="{4FF9EF2C-C768-41DD-BF01-45D55C2BC064}" type="presParOf" srcId="{EE9FE619-8355-4FE5-8CA9-1B3E6C56324B}" destId="{B2E10F92-B4C1-4CBC-88EF-2261D8C736EE}" srcOrd="0" destOrd="0" presId="urn:microsoft.com/office/officeart/2005/8/layout/hierarchy6"/>
    <dgm:cxn modelId="{AE4F3E56-7DF9-4A96-96C2-6418A8F5B5C1}" type="presParOf" srcId="{EE9FE619-8355-4FE5-8CA9-1B3E6C56324B}" destId="{F5156F0B-90D6-4ED3-9166-58782A2EE4E0}" srcOrd="1" destOrd="0" presId="urn:microsoft.com/office/officeart/2005/8/layout/hierarchy6"/>
    <dgm:cxn modelId="{DDCFFF4F-2BAC-4C9E-846A-7FFA0B4E9B33}" type="presParOf" srcId="{F5156F0B-90D6-4ED3-9166-58782A2EE4E0}" destId="{2FD5F009-3B04-4879-9372-5DD69BD6E6D9}" srcOrd="0" destOrd="0" presId="urn:microsoft.com/office/officeart/2005/8/layout/hierarchy6"/>
    <dgm:cxn modelId="{7305D7F8-C194-4344-90BE-AC8CED0BF950}" type="presParOf" srcId="{F5156F0B-90D6-4ED3-9166-58782A2EE4E0}" destId="{9ABDEC18-2189-4907-9025-076CAE9A68C0}" srcOrd="1" destOrd="0" presId="urn:microsoft.com/office/officeart/2005/8/layout/hierarchy6"/>
    <dgm:cxn modelId="{14E5E3CA-275A-4144-8817-7D823C7CBCC0}" type="presParOf" srcId="{9ABDEC18-2189-4907-9025-076CAE9A68C0}" destId="{E3373A9B-EF0A-4340-81EA-A77406F5775E}" srcOrd="0" destOrd="0" presId="urn:microsoft.com/office/officeart/2005/8/layout/hierarchy6"/>
    <dgm:cxn modelId="{A8FA8C7E-D786-433E-9787-706ED06AE029}" type="presParOf" srcId="{9ABDEC18-2189-4907-9025-076CAE9A68C0}" destId="{A97F73B4-C31C-4E3E-A22D-370A72AC6094}" srcOrd="1" destOrd="0" presId="urn:microsoft.com/office/officeart/2005/8/layout/hierarchy6"/>
    <dgm:cxn modelId="{8162EBA6-2940-4B60-94D1-6DBF011AA5D2}" type="presParOf" srcId="{F5156F0B-90D6-4ED3-9166-58782A2EE4E0}" destId="{BFB3F992-E485-46C4-8BA8-407491231FB2}" srcOrd="2" destOrd="0" presId="urn:microsoft.com/office/officeart/2005/8/layout/hierarchy6"/>
    <dgm:cxn modelId="{BCD12B49-6721-4374-9AEB-953318A58E00}" type="presParOf" srcId="{F5156F0B-90D6-4ED3-9166-58782A2EE4E0}" destId="{655099C3-AE94-4CBA-859C-B63FA8C555EF}" srcOrd="3" destOrd="0" presId="urn:microsoft.com/office/officeart/2005/8/layout/hierarchy6"/>
    <dgm:cxn modelId="{950FC464-21DC-43A8-98ED-7C213D858281}" type="presParOf" srcId="{655099C3-AE94-4CBA-859C-B63FA8C555EF}" destId="{226624E6-2B5D-4BB4-B656-6A777DDEA529}" srcOrd="0" destOrd="0" presId="urn:microsoft.com/office/officeart/2005/8/layout/hierarchy6"/>
    <dgm:cxn modelId="{993A2CCE-C206-48D2-9D5F-3E30FA93B7B9}" type="presParOf" srcId="{655099C3-AE94-4CBA-859C-B63FA8C555EF}" destId="{9F5D920A-BE65-4E32-B8AD-46EF8FE0126A}" srcOrd="1" destOrd="0" presId="urn:microsoft.com/office/officeart/2005/8/layout/hierarchy6"/>
    <dgm:cxn modelId="{3C0C9E99-8221-4164-9B45-C962FC6BAEF8}" type="presParOf" srcId="{9F5D920A-BE65-4E32-B8AD-46EF8FE0126A}" destId="{5FFCB04A-7EF1-44D2-9EA9-03FA94773E4B}" srcOrd="0" destOrd="0" presId="urn:microsoft.com/office/officeart/2005/8/layout/hierarchy6"/>
    <dgm:cxn modelId="{F9CC9A96-B4D2-40F1-B973-14E8E6A8B985}" type="presParOf" srcId="{9F5D920A-BE65-4E32-B8AD-46EF8FE0126A}" destId="{E4B22455-2991-43EC-AC0A-78A6523C642C}" srcOrd="1" destOrd="0" presId="urn:microsoft.com/office/officeart/2005/8/layout/hierarchy6"/>
    <dgm:cxn modelId="{0713D4D1-8921-4B6B-B6A4-859B3097A18D}" type="presParOf" srcId="{E4B22455-2991-43EC-AC0A-78A6523C642C}" destId="{F3D69650-5F26-4AE4-A146-A590B0F1D497}" srcOrd="0" destOrd="0" presId="urn:microsoft.com/office/officeart/2005/8/layout/hierarchy6"/>
    <dgm:cxn modelId="{F0DAA1A7-94A9-42B8-A313-7BBD6F56A37B}" type="presParOf" srcId="{E4B22455-2991-43EC-AC0A-78A6523C642C}" destId="{4F249EE8-BEF3-424F-8DA1-32E75BD5EDE0}" srcOrd="1" destOrd="0" presId="urn:microsoft.com/office/officeart/2005/8/layout/hierarchy6"/>
    <dgm:cxn modelId="{83BB4526-45F4-43FA-BD90-7E8CCC6A8CB3}" type="presParOf" srcId="{4F249EE8-BEF3-424F-8DA1-32E75BD5EDE0}" destId="{3BA94B1B-60F0-4B6F-B0AB-A6E733DDE43A}" srcOrd="0" destOrd="0" presId="urn:microsoft.com/office/officeart/2005/8/layout/hierarchy6"/>
    <dgm:cxn modelId="{A1F92415-9206-409D-A80E-4FE57B8056F6}" type="presParOf" srcId="{4F249EE8-BEF3-424F-8DA1-32E75BD5EDE0}" destId="{1AE47274-3019-4C70-A3E7-04555020D9E8}" srcOrd="1" destOrd="0" presId="urn:microsoft.com/office/officeart/2005/8/layout/hierarchy6"/>
    <dgm:cxn modelId="{59799C09-20B3-4DD5-AF27-DDE9273782ED}" type="presParOf" srcId="{1AE47274-3019-4C70-A3E7-04555020D9E8}" destId="{FF4AF306-BC79-4543-B020-258570F2BFEB}" srcOrd="0" destOrd="0" presId="urn:microsoft.com/office/officeart/2005/8/layout/hierarchy6"/>
    <dgm:cxn modelId="{95E8EF8E-20A4-4668-A450-7EBB22C11C56}" type="presParOf" srcId="{1AE47274-3019-4C70-A3E7-04555020D9E8}" destId="{393CBA65-D745-4EF1-B894-A22291F03893}" srcOrd="1" destOrd="0" presId="urn:microsoft.com/office/officeart/2005/8/layout/hierarchy6"/>
    <dgm:cxn modelId="{6967535B-6ED6-4062-B095-71C7246CF447}" type="presParOf" srcId="{4F249EE8-BEF3-424F-8DA1-32E75BD5EDE0}" destId="{7534C490-203C-4113-A921-BA24DCDF513B}" srcOrd="2" destOrd="0" presId="urn:microsoft.com/office/officeart/2005/8/layout/hierarchy6"/>
    <dgm:cxn modelId="{48423040-071E-46DA-93C6-C3DCB703770A}" type="presParOf" srcId="{4F249EE8-BEF3-424F-8DA1-32E75BD5EDE0}" destId="{A3866B65-C0EC-40EA-9086-0306CE826236}" srcOrd="3" destOrd="0" presId="urn:microsoft.com/office/officeart/2005/8/layout/hierarchy6"/>
    <dgm:cxn modelId="{D0C49479-2292-4E8F-9992-601BB16B1AC7}" type="presParOf" srcId="{A3866B65-C0EC-40EA-9086-0306CE826236}" destId="{40AA030C-059D-4A5E-9506-F047A005B40E}" srcOrd="0" destOrd="0" presId="urn:microsoft.com/office/officeart/2005/8/layout/hierarchy6"/>
    <dgm:cxn modelId="{909B8854-5E2C-4160-BD7A-1532BB785723}" type="presParOf" srcId="{A3866B65-C0EC-40EA-9086-0306CE826236}" destId="{C5BA7A91-159B-4359-BDFD-AEF25F801044}" srcOrd="1" destOrd="0" presId="urn:microsoft.com/office/officeart/2005/8/layout/hierarchy6"/>
    <dgm:cxn modelId="{0EE231FE-8792-4010-AFB5-A6BA4866194A}" type="presParOf" srcId="{4F249EE8-BEF3-424F-8DA1-32E75BD5EDE0}" destId="{749F84CE-9D0D-4AFB-98A6-89AEA1108E9F}" srcOrd="4" destOrd="0" presId="urn:microsoft.com/office/officeart/2005/8/layout/hierarchy6"/>
    <dgm:cxn modelId="{510ABF1F-E4C9-4A39-AF77-CC9D4DD8F984}" type="presParOf" srcId="{4F249EE8-BEF3-424F-8DA1-32E75BD5EDE0}" destId="{9FCDB496-0F8F-40C7-8EAB-1F468CFF358A}" srcOrd="5" destOrd="0" presId="urn:microsoft.com/office/officeart/2005/8/layout/hierarchy6"/>
    <dgm:cxn modelId="{B4A82482-B2CE-4907-A9AA-0D502CEE2E1A}" type="presParOf" srcId="{9FCDB496-0F8F-40C7-8EAB-1F468CFF358A}" destId="{FBFB779D-F687-4D69-8232-77B251177BB8}" srcOrd="0" destOrd="0" presId="urn:microsoft.com/office/officeart/2005/8/layout/hierarchy6"/>
    <dgm:cxn modelId="{F531CBD1-E4CE-4D11-9A3E-D04DB0840DDE}" type="presParOf" srcId="{9FCDB496-0F8F-40C7-8EAB-1F468CFF358A}" destId="{7CDFF8BA-E8C3-463B-8588-0AD5E951A832}" srcOrd="1" destOrd="0" presId="urn:microsoft.com/office/officeart/2005/8/layout/hierarchy6"/>
    <dgm:cxn modelId="{9682C552-5163-4DCD-851B-81A8F98EF717}" type="presParOf" srcId="{4F249EE8-BEF3-424F-8DA1-32E75BD5EDE0}" destId="{67C6B9EB-A135-4AD1-8309-99073D7907D3}" srcOrd="6" destOrd="0" presId="urn:microsoft.com/office/officeart/2005/8/layout/hierarchy6"/>
    <dgm:cxn modelId="{585CA310-DF90-4358-9D9A-461461B17670}" type="presParOf" srcId="{4F249EE8-BEF3-424F-8DA1-32E75BD5EDE0}" destId="{E045284C-0FA7-426A-8BA7-5776490B34B3}" srcOrd="7" destOrd="0" presId="urn:microsoft.com/office/officeart/2005/8/layout/hierarchy6"/>
    <dgm:cxn modelId="{D0603FC8-9650-4664-A72F-5A6B49D02940}" type="presParOf" srcId="{E045284C-0FA7-426A-8BA7-5776490B34B3}" destId="{F6E40F94-1C29-4D1E-9AA0-401515822197}" srcOrd="0" destOrd="0" presId="urn:microsoft.com/office/officeart/2005/8/layout/hierarchy6"/>
    <dgm:cxn modelId="{564F2F22-BE58-4551-81D1-E85CA1827D52}" type="presParOf" srcId="{E045284C-0FA7-426A-8BA7-5776490B34B3}" destId="{8E305055-362C-43A2-9BCC-4423B5972ED9}" srcOrd="1" destOrd="0" presId="urn:microsoft.com/office/officeart/2005/8/layout/hierarchy6"/>
    <dgm:cxn modelId="{10B38FB0-D2EA-468F-8B9A-F86CB862F700}" type="presParOf" srcId="{9F5D920A-BE65-4E32-B8AD-46EF8FE0126A}" destId="{5379E011-719E-4DFF-A9DA-8D54C1A2563D}" srcOrd="2" destOrd="0" presId="urn:microsoft.com/office/officeart/2005/8/layout/hierarchy6"/>
    <dgm:cxn modelId="{CBDFBE59-51F5-419D-B2AC-C0BD36DE4DEB}" type="presParOf" srcId="{9F5D920A-BE65-4E32-B8AD-46EF8FE0126A}" destId="{643A8199-122F-4A7E-A9E6-41CD9D168B63}" srcOrd="3" destOrd="0" presId="urn:microsoft.com/office/officeart/2005/8/layout/hierarchy6"/>
    <dgm:cxn modelId="{36301245-0BBE-4422-9F43-9AECBBE4B5F3}" type="presParOf" srcId="{643A8199-122F-4A7E-A9E6-41CD9D168B63}" destId="{423AC2CC-33FC-45D5-A811-051DA215A7AF}" srcOrd="0" destOrd="0" presId="urn:microsoft.com/office/officeart/2005/8/layout/hierarchy6"/>
    <dgm:cxn modelId="{DF97EBC6-BB87-4F5F-8D87-13771D4BC274}" type="presParOf" srcId="{643A8199-122F-4A7E-A9E6-41CD9D168B63}" destId="{478D177C-8FC8-4531-B337-9B28C4608CDD}" srcOrd="1" destOrd="0" presId="urn:microsoft.com/office/officeart/2005/8/layout/hierarchy6"/>
    <dgm:cxn modelId="{ECB0BDB7-6E38-40BC-8E2A-75BFB8D5119B}" type="presParOf" srcId="{478D177C-8FC8-4531-B337-9B28C4608CDD}" destId="{919A2251-46D1-426F-A0EB-7F7FDF683487}" srcOrd="0" destOrd="0" presId="urn:microsoft.com/office/officeart/2005/8/layout/hierarchy6"/>
    <dgm:cxn modelId="{205FE733-755F-4214-8C70-73A232366DCB}" type="presParOf" srcId="{478D177C-8FC8-4531-B337-9B28C4608CDD}" destId="{DD570CFC-6877-481C-9B03-8BFD26C13E5B}" srcOrd="1" destOrd="0" presId="urn:microsoft.com/office/officeart/2005/8/layout/hierarchy6"/>
    <dgm:cxn modelId="{AEF29AA5-1F10-4EE6-8A16-7E5B2649F899}" type="presParOf" srcId="{DD570CFC-6877-481C-9B03-8BFD26C13E5B}" destId="{EC305264-8D30-4D65-9DC3-9EA831BA4127}" srcOrd="0" destOrd="0" presId="urn:microsoft.com/office/officeart/2005/8/layout/hierarchy6"/>
    <dgm:cxn modelId="{22B96CD2-EFF9-4353-A00E-442E7FC96C42}" type="presParOf" srcId="{DD570CFC-6877-481C-9B03-8BFD26C13E5B}" destId="{4DF068D6-B955-40A2-B973-F9D5EC9B07E4}" srcOrd="1" destOrd="0" presId="urn:microsoft.com/office/officeart/2005/8/layout/hierarchy6"/>
    <dgm:cxn modelId="{295D5C51-3A67-4C9D-84F6-CC70761A0E25}" type="presParOf" srcId="{478D177C-8FC8-4531-B337-9B28C4608CDD}" destId="{E25C99CA-F35E-4D3F-8ED0-AB30C6174B0C}" srcOrd="2" destOrd="0" presId="urn:microsoft.com/office/officeart/2005/8/layout/hierarchy6"/>
    <dgm:cxn modelId="{63DFCB80-1281-4295-A9F5-71012F5FEAAF}" type="presParOf" srcId="{478D177C-8FC8-4531-B337-9B28C4608CDD}" destId="{C2647E03-9C1C-4574-8525-0767978FBB7A}" srcOrd="3" destOrd="0" presId="urn:microsoft.com/office/officeart/2005/8/layout/hierarchy6"/>
    <dgm:cxn modelId="{0D5EAB12-1B64-410E-AC30-A28AB07FDA6A}" type="presParOf" srcId="{C2647E03-9C1C-4574-8525-0767978FBB7A}" destId="{E91D86BF-534A-43B8-9919-2C407BDB3277}" srcOrd="0" destOrd="0" presId="urn:microsoft.com/office/officeart/2005/8/layout/hierarchy6"/>
    <dgm:cxn modelId="{04E90A5E-A365-4CC4-8F6D-35B5D095779C}" type="presParOf" srcId="{C2647E03-9C1C-4574-8525-0767978FBB7A}" destId="{1417A08E-0430-4E37-8A2A-605993FE4C58}" srcOrd="1" destOrd="0" presId="urn:microsoft.com/office/officeart/2005/8/layout/hierarchy6"/>
    <dgm:cxn modelId="{7ABE03C9-532F-4BB3-B48D-561C82C9908B}" type="presParOf" srcId="{F5156F0B-90D6-4ED3-9166-58782A2EE4E0}" destId="{2C57AFE0-43FC-49B2-917C-1FB4B76D5FC9}" srcOrd="4" destOrd="0" presId="urn:microsoft.com/office/officeart/2005/8/layout/hierarchy6"/>
    <dgm:cxn modelId="{E35D8022-C7ED-4ACB-91AA-A393CEBF937D}" type="presParOf" srcId="{F5156F0B-90D6-4ED3-9166-58782A2EE4E0}" destId="{B7A94408-311D-4C13-A664-2E7CC2C85389}" srcOrd="5" destOrd="0" presId="urn:microsoft.com/office/officeart/2005/8/layout/hierarchy6"/>
    <dgm:cxn modelId="{EF88E44B-000D-4487-A824-45FEE0E39A67}" type="presParOf" srcId="{B7A94408-311D-4C13-A664-2E7CC2C85389}" destId="{6230B1C5-9183-4250-856F-DE4470C6E5DB}" srcOrd="0" destOrd="0" presId="urn:microsoft.com/office/officeart/2005/8/layout/hierarchy6"/>
    <dgm:cxn modelId="{3FD0E9E3-97B0-4E07-9E06-C1A1CCF51D7A}" type="presParOf" srcId="{B7A94408-311D-4C13-A664-2E7CC2C85389}" destId="{4F32E6D2-DEE4-4118-80A1-1F44BA5483A9}" srcOrd="1" destOrd="0" presId="urn:microsoft.com/office/officeart/2005/8/layout/hierarchy6"/>
    <dgm:cxn modelId="{70B759D2-A15F-4916-9CA4-2ECAF849E56D}" type="presParOf" srcId="{2D192A8D-4A32-4CB7-9E53-7B620BD17CF3}" destId="{F828DE10-7096-4F86-B90D-F8FA2976CB9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C43C32-03FB-4773-A55F-1C47684DF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3BC33D6D-B4ED-4D22-BAD9-B639308EF34E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dirty="0" smtClean="0"/>
            <a:t>Comunicaciones</a:t>
          </a:r>
          <a:endParaRPr lang="es-ES" dirty="0"/>
        </a:p>
      </dgm:t>
    </dgm:pt>
    <dgm:pt modelId="{6413A858-3305-4E85-8E26-BE86BB228976}" type="parTrans" cxnId="{43B3D221-F596-4DFB-AC4E-61B3870E6281}">
      <dgm:prSet/>
      <dgm:spPr/>
      <dgm:t>
        <a:bodyPr/>
        <a:lstStyle/>
        <a:p>
          <a:endParaRPr lang="es-ES"/>
        </a:p>
      </dgm:t>
    </dgm:pt>
    <dgm:pt modelId="{545A5195-4364-4015-8FDC-18F06AFE4AC5}" type="sibTrans" cxnId="{43B3D221-F596-4DFB-AC4E-61B3870E6281}">
      <dgm:prSet/>
      <dgm:spPr/>
      <dgm:t>
        <a:bodyPr/>
        <a:lstStyle/>
        <a:p>
          <a:endParaRPr lang="es-ES"/>
        </a:p>
      </dgm:t>
    </dgm:pt>
    <dgm:pt modelId="{27A5C428-B147-48D7-A667-5DC2AF2BEDEF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 smtClean="0"/>
            <a:t>Comunicaciones unificadas</a:t>
          </a:r>
          <a:endParaRPr lang="es-ES" dirty="0"/>
        </a:p>
      </dgm:t>
    </dgm:pt>
    <dgm:pt modelId="{DA0B793D-14B6-48AF-A3F5-6CA390A1DEA9}" type="parTrans" cxnId="{832DE241-6D95-4E91-9FD2-35E61141A242}">
      <dgm:prSet/>
      <dgm:spPr/>
      <dgm:t>
        <a:bodyPr/>
        <a:lstStyle/>
        <a:p>
          <a:endParaRPr lang="es-CO"/>
        </a:p>
      </dgm:t>
    </dgm:pt>
    <dgm:pt modelId="{E8C6F24A-5447-4CD3-932C-DD818E2B6E8C}" type="sibTrans" cxnId="{832DE241-6D95-4E91-9FD2-35E61141A242}">
      <dgm:prSet/>
      <dgm:spPr/>
      <dgm:t>
        <a:bodyPr/>
        <a:lstStyle/>
        <a:p>
          <a:endParaRPr lang="es-CO"/>
        </a:p>
      </dgm:t>
    </dgm:pt>
    <dgm:pt modelId="{9CE37EDA-F050-447F-BDF9-BF45BA96D69F}" type="pres">
      <dgm:prSet presAssocID="{42C43C32-03FB-4773-A55F-1C47684DF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DA41047-580B-41C7-8B68-A35D7E32CEAC}" type="pres">
      <dgm:prSet presAssocID="{3BC33D6D-B4ED-4D22-BAD9-B639308EF34E}" presName="root1" presStyleCnt="0"/>
      <dgm:spPr/>
    </dgm:pt>
    <dgm:pt modelId="{6D24C564-26EE-42B9-9E25-2910E270B42F}" type="pres">
      <dgm:prSet presAssocID="{3BC33D6D-B4ED-4D22-BAD9-B639308EF34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1CCB331-3B68-405F-AE3A-A6490DCDCA69}" type="pres">
      <dgm:prSet presAssocID="{3BC33D6D-B4ED-4D22-BAD9-B639308EF34E}" presName="level2hierChild" presStyleCnt="0"/>
      <dgm:spPr/>
    </dgm:pt>
    <dgm:pt modelId="{AF41BF58-6A87-4B38-AD51-E723908A5445}" type="pres">
      <dgm:prSet presAssocID="{DA0B793D-14B6-48AF-A3F5-6CA390A1DEA9}" presName="conn2-1" presStyleLbl="parChTrans1D2" presStyleIdx="0" presStyleCnt="1"/>
      <dgm:spPr/>
      <dgm:t>
        <a:bodyPr/>
        <a:lstStyle/>
        <a:p>
          <a:endParaRPr lang="es-CO"/>
        </a:p>
      </dgm:t>
    </dgm:pt>
    <dgm:pt modelId="{A4FD6727-6FFE-4C0E-B17C-E18E07ABC8E8}" type="pres">
      <dgm:prSet presAssocID="{DA0B793D-14B6-48AF-A3F5-6CA390A1DEA9}" presName="connTx" presStyleLbl="parChTrans1D2" presStyleIdx="0" presStyleCnt="1"/>
      <dgm:spPr/>
      <dgm:t>
        <a:bodyPr/>
        <a:lstStyle/>
        <a:p>
          <a:endParaRPr lang="es-CO"/>
        </a:p>
      </dgm:t>
    </dgm:pt>
    <dgm:pt modelId="{51D37668-90C1-44B5-ABE8-5827D46D4E88}" type="pres">
      <dgm:prSet presAssocID="{27A5C428-B147-48D7-A667-5DC2AF2BEDEF}" presName="root2" presStyleCnt="0"/>
      <dgm:spPr/>
    </dgm:pt>
    <dgm:pt modelId="{15F34D7D-1BF0-4C3D-9B4A-3AE6803239B0}" type="pres">
      <dgm:prSet presAssocID="{27A5C428-B147-48D7-A667-5DC2AF2BEDEF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779435F-F698-4396-89E5-BBBEAADC5487}" type="pres">
      <dgm:prSet presAssocID="{27A5C428-B147-48D7-A667-5DC2AF2BEDEF}" presName="level3hierChild" presStyleCnt="0"/>
      <dgm:spPr/>
    </dgm:pt>
  </dgm:ptLst>
  <dgm:cxnLst>
    <dgm:cxn modelId="{CEE71A67-6B88-437F-8F29-E2783331F4E9}" type="presOf" srcId="{42C43C32-03FB-4773-A55F-1C47684DF03D}" destId="{9CE37EDA-F050-447F-BDF9-BF45BA96D69F}" srcOrd="0" destOrd="0" presId="urn:microsoft.com/office/officeart/2008/layout/HorizontalMultiLevelHierarchy"/>
    <dgm:cxn modelId="{832DE241-6D95-4E91-9FD2-35E61141A242}" srcId="{3BC33D6D-B4ED-4D22-BAD9-B639308EF34E}" destId="{27A5C428-B147-48D7-A667-5DC2AF2BEDEF}" srcOrd="0" destOrd="0" parTransId="{DA0B793D-14B6-48AF-A3F5-6CA390A1DEA9}" sibTransId="{E8C6F24A-5447-4CD3-932C-DD818E2B6E8C}"/>
    <dgm:cxn modelId="{43B3D221-F596-4DFB-AC4E-61B3870E6281}" srcId="{42C43C32-03FB-4773-A55F-1C47684DF03D}" destId="{3BC33D6D-B4ED-4D22-BAD9-B639308EF34E}" srcOrd="0" destOrd="0" parTransId="{6413A858-3305-4E85-8E26-BE86BB228976}" sibTransId="{545A5195-4364-4015-8FDC-18F06AFE4AC5}"/>
    <dgm:cxn modelId="{CD96073B-C836-400B-B798-0D0BFEBCC34B}" type="presOf" srcId="{DA0B793D-14B6-48AF-A3F5-6CA390A1DEA9}" destId="{AF41BF58-6A87-4B38-AD51-E723908A5445}" srcOrd="0" destOrd="0" presId="urn:microsoft.com/office/officeart/2008/layout/HorizontalMultiLevelHierarchy"/>
    <dgm:cxn modelId="{31D58A1D-9DA4-4011-B09E-BE2E027D7D26}" type="presOf" srcId="{27A5C428-B147-48D7-A667-5DC2AF2BEDEF}" destId="{15F34D7D-1BF0-4C3D-9B4A-3AE6803239B0}" srcOrd="0" destOrd="0" presId="urn:microsoft.com/office/officeart/2008/layout/HorizontalMultiLevelHierarchy"/>
    <dgm:cxn modelId="{C346A547-BD8F-4B7D-9ED6-28399B438C67}" type="presOf" srcId="{3BC33D6D-B4ED-4D22-BAD9-B639308EF34E}" destId="{6D24C564-26EE-42B9-9E25-2910E270B42F}" srcOrd="0" destOrd="0" presId="urn:microsoft.com/office/officeart/2008/layout/HorizontalMultiLevelHierarchy"/>
    <dgm:cxn modelId="{B02E2FC8-F61E-47AF-99A4-9E4E1FD0EB5C}" type="presOf" srcId="{DA0B793D-14B6-48AF-A3F5-6CA390A1DEA9}" destId="{A4FD6727-6FFE-4C0E-B17C-E18E07ABC8E8}" srcOrd="1" destOrd="0" presId="urn:microsoft.com/office/officeart/2008/layout/HorizontalMultiLevelHierarchy"/>
    <dgm:cxn modelId="{91CDD955-EE92-4373-B9C9-4F542BD14695}" type="presParOf" srcId="{9CE37EDA-F050-447F-BDF9-BF45BA96D69F}" destId="{1DA41047-580B-41C7-8B68-A35D7E32CEAC}" srcOrd="0" destOrd="0" presId="urn:microsoft.com/office/officeart/2008/layout/HorizontalMultiLevelHierarchy"/>
    <dgm:cxn modelId="{FB87478E-8E78-4B1A-9429-F16106A9F189}" type="presParOf" srcId="{1DA41047-580B-41C7-8B68-A35D7E32CEAC}" destId="{6D24C564-26EE-42B9-9E25-2910E270B42F}" srcOrd="0" destOrd="0" presId="urn:microsoft.com/office/officeart/2008/layout/HorizontalMultiLevelHierarchy"/>
    <dgm:cxn modelId="{5CB6D479-4A21-45CC-A738-9312487C59FD}" type="presParOf" srcId="{1DA41047-580B-41C7-8B68-A35D7E32CEAC}" destId="{71CCB331-3B68-405F-AE3A-A6490DCDCA69}" srcOrd="1" destOrd="0" presId="urn:microsoft.com/office/officeart/2008/layout/HorizontalMultiLevelHierarchy"/>
    <dgm:cxn modelId="{DDEEFCC7-81DD-46B5-B2D0-2F3DD4E0F132}" type="presParOf" srcId="{71CCB331-3B68-405F-AE3A-A6490DCDCA69}" destId="{AF41BF58-6A87-4B38-AD51-E723908A5445}" srcOrd="0" destOrd="0" presId="urn:microsoft.com/office/officeart/2008/layout/HorizontalMultiLevelHierarchy"/>
    <dgm:cxn modelId="{5D17EBDC-4DC3-4CE8-8CC9-E82CB603A989}" type="presParOf" srcId="{AF41BF58-6A87-4B38-AD51-E723908A5445}" destId="{A4FD6727-6FFE-4C0E-B17C-E18E07ABC8E8}" srcOrd="0" destOrd="0" presId="urn:microsoft.com/office/officeart/2008/layout/HorizontalMultiLevelHierarchy"/>
    <dgm:cxn modelId="{1138305A-71F1-4599-9BAA-D2AF228C9946}" type="presParOf" srcId="{71CCB331-3B68-405F-AE3A-A6490DCDCA69}" destId="{51D37668-90C1-44B5-ABE8-5827D46D4E88}" srcOrd="1" destOrd="0" presId="urn:microsoft.com/office/officeart/2008/layout/HorizontalMultiLevelHierarchy"/>
    <dgm:cxn modelId="{190103C7-307F-4992-AB2C-BA53345E691D}" type="presParOf" srcId="{51D37668-90C1-44B5-ABE8-5827D46D4E88}" destId="{15F34D7D-1BF0-4C3D-9B4A-3AE6803239B0}" srcOrd="0" destOrd="0" presId="urn:microsoft.com/office/officeart/2008/layout/HorizontalMultiLevelHierarchy"/>
    <dgm:cxn modelId="{63F1DAC1-1927-4CDE-AC9B-2DA2FA5EA4C5}" type="presParOf" srcId="{51D37668-90C1-44B5-ABE8-5827D46D4E88}" destId="{B779435F-F698-4396-89E5-BBBEAADC54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C43C32-03FB-4773-A55F-1C47684DF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3BC33D6D-B4ED-4D22-BAD9-B639308EF34E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dirty="0" smtClean="0"/>
            <a:t>Gestión de calamidades</a:t>
          </a:r>
          <a:endParaRPr lang="es-ES" dirty="0"/>
        </a:p>
      </dgm:t>
    </dgm:pt>
    <dgm:pt modelId="{6413A858-3305-4E85-8E26-BE86BB228976}" type="parTrans" cxnId="{43B3D221-F596-4DFB-AC4E-61B3870E6281}">
      <dgm:prSet/>
      <dgm:spPr/>
      <dgm:t>
        <a:bodyPr/>
        <a:lstStyle/>
        <a:p>
          <a:endParaRPr lang="es-ES"/>
        </a:p>
      </dgm:t>
    </dgm:pt>
    <dgm:pt modelId="{545A5195-4364-4015-8FDC-18F06AFE4AC5}" type="sibTrans" cxnId="{43B3D221-F596-4DFB-AC4E-61B3870E6281}">
      <dgm:prSet/>
      <dgm:spPr/>
      <dgm:t>
        <a:bodyPr/>
        <a:lstStyle/>
        <a:p>
          <a:endParaRPr lang="es-ES"/>
        </a:p>
      </dgm:t>
    </dgm:pt>
    <dgm:pt modelId="{A521D043-8945-42D4-933C-8EFD05FB9CC3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 smtClean="0"/>
            <a:t>Atención de la calamidad</a:t>
          </a:r>
          <a:endParaRPr lang="es-ES" dirty="0"/>
        </a:p>
      </dgm:t>
    </dgm:pt>
    <dgm:pt modelId="{DE330538-F613-41F4-BF78-E042229F9940}" type="sibTrans" cxnId="{AF59CF7F-5432-4EEE-8DC4-027939517B70}">
      <dgm:prSet/>
      <dgm:spPr/>
      <dgm:t>
        <a:bodyPr/>
        <a:lstStyle/>
        <a:p>
          <a:endParaRPr lang="es-ES"/>
        </a:p>
      </dgm:t>
    </dgm:pt>
    <dgm:pt modelId="{BD3A6147-9C54-47AE-8687-00489BEF5F47}" type="parTrans" cxnId="{AF59CF7F-5432-4EEE-8DC4-027939517B70}">
      <dgm:prSet/>
      <dgm:spPr/>
      <dgm:t>
        <a:bodyPr/>
        <a:lstStyle/>
        <a:p>
          <a:endParaRPr lang="es-ES"/>
        </a:p>
      </dgm:t>
    </dgm:pt>
    <dgm:pt modelId="{27A5C428-B147-48D7-A667-5DC2AF2BEDEF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 smtClean="0"/>
            <a:t>Declaración de calamidad</a:t>
          </a:r>
          <a:endParaRPr lang="es-ES" dirty="0"/>
        </a:p>
      </dgm:t>
    </dgm:pt>
    <dgm:pt modelId="{DA0B793D-14B6-48AF-A3F5-6CA390A1DEA9}" type="parTrans" cxnId="{832DE241-6D95-4E91-9FD2-35E61141A242}">
      <dgm:prSet/>
      <dgm:spPr/>
      <dgm:t>
        <a:bodyPr/>
        <a:lstStyle/>
        <a:p>
          <a:endParaRPr lang="es-CO"/>
        </a:p>
      </dgm:t>
    </dgm:pt>
    <dgm:pt modelId="{E8C6F24A-5447-4CD3-932C-DD818E2B6E8C}" type="sibTrans" cxnId="{832DE241-6D95-4E91-9FD2-35E61141A242}">
      <dgm:prSet/>
      <dgm:spPr/>
      <dgm:t>
        <a:bodyPr/>
        <a:lstStyle/>
        <a:p>
          <a:endParaRPr lang="es-CO"/>
        </a:p>
      </dgm:t>
    </dgm:pt>
    <dgm:pt modelId="{D97A7102-DB04-4CF9-BA9C-499292CAC13C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 smtClean="0"/>
            <a:t>Evaluación de la calamidad</a:t>
          </a:r>
          <a:endParaRPr lang="es-ES" dirty="0"/>
        </a:p>
      </dgm:t>
    </dgm:pt>
    <dgm:pt modelId="{A8F51BD6-FC71-4022-8822-45743C7122A0}" type="parTrans" cxnId="{7EE957B5-50D0-4839-9849-00C29E873E5E}">
      <dgm:prSet/>
      <dgm:spPr/>
      <dgm:t>
        <a:bodyPr/>
        <a:lstStyle/>
        <a:p>
          <a:endParaRPr lang="es-CO"/>
        </a:p>
      </dgm:t>
    </dgm:pt>
    <dgm:pt modelId="{CB6DA821-4CFB-4A23-BD83-26CBC383FD9D}" type="sibTrans" cxnId="{7EE957B5-50D0-4839-9849-00C29E873E5E}">
      <dgm:prSet/>
      <dgm:spPr/>
      <dgm:t>
        <a:bodyPr/>
        <a:lstStyle/>
        <a:p>
          <a:endParaRPr lang="es-CO"/>
        </a:p>
      </dgm:t>
    </dgm:pt>
    <dgm:pt modelId="{9CE37EDA-F050-447F-BDF9-BF45BA96D69F}" type="pres">
      <dgm:prSet presAssocID="{42C43C32-03FB-4773-A55F-1C47684DF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DA41047-580B-41C7-8B68-A35D7E32CEAC}" type="pres">
      <dgm:prSet presAssocID="{3BC33D6D-B4ED-4D22-BAD9-B639308EF34E}" presName="root1" presStyleCnt="0"/>
      <dgm:spPr/>
    </dgm:pt>
    <dgm:pt modelId="{6D24C564-26EE-42B9-9E25-2910E270B42F}" type="pres">
      <dgm:prSet presAssocID="{3BC33D6D-B4ED-4D22-BAD9-B639308EF34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1CCB331-3B68-405F-AE3A-A6490DCDCA69}" type="pres">
      <dgm:prSet presAssocID="{3BC33D6D-B4ED-4D22-BAD9-B639308EF34E}" presName="level2hierChild" presStyleCnt="0"/>
      <dgm:spPr/>
    </dgm:pt>
    <dgm:pt modelId="{AF41BF58-6A87-4B38-AD51-E723908A5445}" type="pres">
      <dgm:prSet presAssocID="{DA0B793D-14B6-48AF-A3F5-6CA390A1DEA9}" presName="conn2-1" presStyleLbl="parChTrans1D2" presStyleIdx="0" presStyleCnt="3"/>
      <dgm:spPr/>
      <dgm:t>
        <a:bodyPr/>
        <a:lstStyle/>
        <a:p>
          <a:endParaRPr lang="es-CO"/>
        </a:p>
      </dgm:t>
    </dgm:pt>
    <dgm:pt modelId="{A4FD6727-6FFE-4C0E-B17C-E18E07ABC8E8}" type="pres">
      <dgm:prSet presAssocID="{DA0B793D-14B6-48AF-A3F5-6CA390A1DEA9}" presName="connTx" presStyleLbl="parChTrans1D2" presStyleIdx="0" presStyleCnt="3"/>
      <dgm:spPr/>
      <dgm:t>
        <a:bodyPr/>
        <a:lstStyle/>
        <a:p>
          <a:endParaRPr lang="es-CO"/>
        </a:p>
      </dgm:t>
    </dgm:pt>
    <dgm:pt modelId="{51D37668-90C1-44B5-ABE8-5827D46D4E88}" type="pres">
      <dgm:prSet presAssocID="{27A5C428-B147-48D7-A667-5DC2AF2BEDEF}" presName="root2" presStyleCnt="0"/>
      <dgm:spPr/>
    </dgm:pt>
    <dgm:pt modelId="{15F34D7D-1BF0-4C3D-9B4A-3AE6803239B0}" type="pres">
      <dgm:prSet presAssocID="{27A5C428-B147-48D7-A667-5DC2AF2BEDE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779435F-F698-4396-89E5-BBBEAADC5487}" type="pres">
      <dgm:prSet presAssocID="{27A5C428-B147-48D7-A667-5DC2AF2BEDEF}" presName="level3hierChild" presStyleCnt="0"/>
      <dgm:spPr/>
    </dgm:pt>
    <dgm:pt modelId="{EA417CA7-569A-471F-854C-97B312AB3267}" type="pres">
      <dgm:prSet presAssocID="{BD3A6147-9C54-47AE-8687-00489BEF5F47}" presName="conn2-1" presStyleLbl="parChTrans1D2" presStyleIdx="1" presStyleCnt="3"/>
      <dgm:spPr/>
      <dgm:t>
        <a:bodyPr/>
        <a:lstStyle/>
        <a:p>
          <a:endParaRPr lang="es-CO"/>
        </a:p>
      </dgm:t>
    </dgm:pt>
    <dgm:pt modelId="{151064A8-0987-45C9-B9F2-5D083D33B783}" type="pres">
      <dgm:prSet presAssocID="{BD3A6147-9C54-47AE-8687-00489BEF5F47}" presName="connTx" presStyleLbl="parChTrans1D2" presStyleIdx="1" presStyleCnt="3"/>
      <dgm:spPr/>
      <dgm:t>
        <a:bodyPr/>
        <a:lstStyle/>
        <a:p>
          <a:endParaRPr lang="es-CO"/>
        </a:p>
      </dgm:t>
    </dgm:pt>
    <dgm:pt modelId="{E6EFF9C3-E7CB-4E31-849A-05C43E3D71E3}" type="pres">
      <dgm:prSet presAssocID="{A521D043-8945-42D4-933C-8EFD05FB9CC3}" presName="root2" presStyleCnt="0"/>
      <dgm:spPr/>
    </dgm:pt>
    <dgm:pt modelId="{4D87665F-0452-4FA9-AB7C-C2EE44C1B5D0}" type="pres">
      <dgm:prSet presAssocID="{A521D043-8945-42D4-933C-8EFD05FB9CC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D898CB1-5E57-4B22-851D-1BA0F31123C2}" type="pres">
      <dgm:prSet presAssocID="{A521D043-8945-42D4-933C-8EFD05FB9CC3}" presName="level3hierChild" presStyleCnt="0"/>
      <dgm:spPr/>
    </dgm:pt>
    <dgm:pt modelId="{BFB177B2-205A-490C-B324-9E3F8C4B7CC6}" type="pres">
      <dgm:prSet presAssocID="{A8F51BD6-FC71-4022-8822-45743C7122A0}" presName="conn2-1" presStyleLbl="parChTrans1D2" presStyleIdx="2" presStyleCnt="3"/>
      <dgm:spPr/>
      <dgm:t>
        <a:bodyPr/>
        <a:lstStyle/>
        <a:p>
          <a:endParaRPr lang="es-CO"/>
        </a:p>
      </dgm:t>
    </dgm:pt>
    <dgm:pt modelId="{42A9CF93-853E-4E79-A8A9-B0C03EE91587}" type="pres">
      <dgm:prSet presAssocID="{A8F51BD6-FC71-4022-8822-45743C7122A0}" presName="connTx" presStyleLbl="parChTrans1D2" presStyleIdx="2" presStyleCnt="3"/>
      <dgm:spPr/>
      <dgm:t>
        <a:bodyPr/>
        <a:lstStyle/>
        <a:p>
          <a:endParaRPr lang="es-CO"/>
        </a:p>
      </dgm:t>
    </dgm:pt>
    <dgm:pt modelId="{4A376F10-0AD0-466A-9608-38518450030C}" type="pres">
      <dgm:prSet presAssocID="{D97A7102-DB04-4CF9-BA9C-499292CAC13C}" presName="root2" presStyleCnt="0"/>
      <dgm:spPr/>
    </dgm:pt>
    <dgm:pt modelId="{8947A66E-0121-4573-A121-58EC8B2B857E}" type="pres">
      <dgm:prSet presAssocID="{D97A7102-DB04-4CF9-BA9C-499292CAC13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B51997D-16F3-4B63-AF32-4F51F536D9D8}" type="pres">
      <dgm:prSet presAssocID="{D97A7102-DB04-4CF9-BA9C-499292CAC13C}" presName="level3hierChild" presStyleCnt="0"/>
      <dgm:spPr/>
    </dgm:pt>
  </dgm:ptLst>
  <dgm:cxnLst>
    <dgm:cxn modelId="{94FCA79F-51CF-414C-95BA-B7EDBDCBEF2E}" type="presOf" srcId="{A8F51BD6-FC71-4022-8822-45743C7122A0}" destId="{42A9CF93-853E-4E79-A8A9-B0C03EE91587}" srcOrd="1" destOrd="0" presId="urn:microsoft.com/office/officeart/2008/layout/HorizontalMultiLevelHierarchy"/>
    <dgm:cxn modelId="{FBB58234-E94A-4070-B1BE-6AAB7D3F9A4F}" type="presOf" srcId="{BD3A6147-9C54-47AE-8687-00489BEF5F47}" destId="{EA417CA7-569A-471F-854C-97B312AB3267}" srcOrd="0" destOrd="0" presId="urn:microsoft.com/office/officeart/2008/layout/HorizontalMultiLevelHierarchy"/>
    <dgm:cxn modelId="{AF59CF7F-5432-4EEE-8DC4-027939517B70}" srcId="{3BC33D6D-B4ED-4D22-BAD9-B639308EF34E}" destId="{A521D043-8945-42D4-933C-8EFD05FB9CC3}" srcOrd="1" destOrd="0" parTransId="{BD3A6147-9C54-47AE-8687-00489BEF5F47}" sibTransId="{DE330538-F613-41F4-BF78-E042229F9940}"/>
    <dgm:cxn modelId="{27EDF508-45F4-4B02-8402-707D033B3DE4}" type="presOf" srcId="{42C43C32-03FB-4773-A55F-1C47684DF03D}" destId="{9CE37EDA-F050-447F-BDF9-BF45BA96D69F}" srcOrd="0" destOrd="0" presId="urn:microsoft.com/office/officeart/2008/layout/HorizontalMultiLevelHierarchy"/>
    <dgm:cxn modelId="{869902E0-F264-4587-B784-1D439DB3825E}" type="presOf" srcId="{A8F51BD6-FC71-4022-8822-45743C7122A0}" destId="{BFB177B2-205A-490C-B324-9E3F8C4B7CC6}" srcOrd="0" destOrd="0" presId="urn:microsoft.com/office/officeart/2008/layout/HorizontalMultiLevelHierarchy"/>
    <dgm:cxn modelId="{7EE957B5-50D0-4839-9849-00C29E873E5E}" srcId="{3BC33D6D-B4ED-4D22-BAD9-B639308EF34E}" destId="{D97A7102-DB04-4CF9-BA9C-499292CAC13C}" srcOrd="2" destOrd="0" parTransId="{A8F51BD6-FC71-4022-8822-45743C7122A0}" sibTransId="{CB6DA821-4CFB-4A23-BD83-26CBC383FD9D}"/>
    <dgm:cxn modelId="{39CB9ABF-4E01-4B03-A58D-A1E94423D7F5}" type="presOf" srcId="{DA0B793D-14B6-48AF-A3F5-6CA390A1DEA9}" destId="{A4FD6727-6FFE-4C0E-B17C-E18E07ABC8E8}" srcOrd="1" destOrd="0" presId="urn:microsoft.com/office/officeart/2008/layout/HorizontalMultiLevelHierarchy"/>
    <dgm:cxn modelId="{0427EB35-16CE-4E4B-9CFE-B05EC63C1744}" type="presOf" srcId="{A521D043-8945-42D4-933C-8EFD05FB9CC3}" destId="{4D87665F-0452-4FA9-AB7C-C2EE44C1B5D0}" srcOrd="0" destOrd="0" presId="urn:microsoft.com/office/officeart/2008/layout/HorizontalMultiLevelHierarchy"/>
    <dgm:cxn modelId="{3CB8EC97-83A3-4D04-A25F-2D02FB7CF432}" type="presOf" srcId="{DA0B793D-14B6-48AF-A3F5-6CA390A1DEA9}" destId="{AF41BF58-6A87-4B38-AD51-E723908A5445}" srcOrd="0" destOrd="0" presId="urn:microsoft.com/office/officeart/2008/layout/HorizontalMultiLevelHierarchy"/>
    <dgm:cxn modelId="{B4C28FB3-3387-4BBB-9300-4CDE6CF39265}" type="presOf" srcId="{BD3A6147-9C54-47AE-8687-00489BEF5F47}" destId="{151064A8-0987-45C9-B9F2-5D083D33B783}" srcOrd="1" destOrd="0" presId="urn:microsoft.com/office/officeart/2008/layout/HorizontalMultiLevelHierarchy"/>
    <dgm:cxn modelId="{832DE241-6D95-4E91-9FD2-35E61141A242}" srcId="{3BC33D6D-B4ED-4D22-BAD9-B639308EF34E}" destId="{27A5C428-B147-48D7-A667-5DC2AF2BEDEF}" srcOrd="0" destOrd="0" parTransId="{DA0B793D-14B6-48AF-A3F5-6CA390A1DEA9}" sibTransId="{E8C6F24A-5447-4CD3-932C-DD818E2B6E8C}"/>
    <dgm:cxn modelId="{2208120F-60FF-4794-8831-C7ED379F3D78}" type="presOf" srcId="{27A5C428-B147-48D7-A667-5DC2AF2BEDEF}" destId="{15F34D7D-1BF0-4C3D-9B4A-3AE6803239B0}" srcOrd="0" destOrd="0" presId="urn:microsoft.com/office/officeart/2008/layout/HorizontalMultiLevelHierarchy"/>
    <dgm:cxn modelId="{426577BD-7924-4F7E-BA52-BE62A2FF77F6}" type="presOf" srcId="{D97A7102-DB04-4CF9-BA9C-499292CAC13C}" destId="{8947A66E-0121-4573-A121-58EC8B2B857E}" srcOrd="0" destOrd="0" presId="urn:microsoft.com/office/officeart/2008/layout/HorizontalMultiLevelHierarchy"/>
    <dgm:cxn modelId="{AFD5F8F2-8D53-4F38-A8D9-D55810C87CD0}" type="presOf" srcId="{3BC33D6D-B4ED-4D22-BAD9-B639308EF34E}" destId="{6D24C564-26EE-42B9-9E25-2910E270B42F}" srcOrd="0" destOrd="0" presId="urn:microsoft.com/office/officeart/2008/layout/HorizontalMultiLevelHierarchy"/>
    <dgm:cxn modelId="{43B3D221-F596-4DFB-AC4E-61B3870E6281}" srcId="{42C43C32-03FB-4773-A55F-1C47684DF03D}" destId="{3BC33D6D-B4ED-4D22-BAD9-B639308EF34E}" srcOrd="0" destOrd="0" parTransId="{6413A858-3305-4E85-8E26-BE86BB228976}" sibTransId="{545A5195-4364-4015-8FDC-18F06AFE4AC5}"/>
    <dgm:cxn modelId="{D61D4F8A-5598-4D6E-8A74-1228C0DF8C53}" type="presParOf" srcId="{9CE37EDA-F050-447F-BDF9-BF45BA96D69F}" destId="{1DA41047-580B-41C7-8B68-A35D7E32CEAC}" srcOrd="0" destOrd="0" presId="urn:microsoft.com/office/officeart/2008/layout/HorizontalMultiLevelHierarchy"/>
    <dgm:cxn modelId="{55F3A679-3B11-4D77-B1D5-F8CDAFBB5924}" type="presParOf" srcId="{1DA41047-580B-41C7-8B68-A35D7E32CEAC}" destId="{6D24C564-26EE-42B9-9E25-2910E270B42F}" srcOrd="0" destOrd="0" presId="urn:microsoft.com/office/officeart/2008/layout/HorizontalMultiLevelHierarchy"/>
    <dgm:cxn modelId="{7BE89798-BCF5-4438-8483-AC4C5FB66719}" type="presParOf" srcId="{1DA41047-580B-41C7-8B68-A35D7E32CEAC}" destId="{71CCB331-3B68-405F-AE3A-A6490DCDCA69}" srcOrd="1" destOrd="0" presId="urn:microsoft.com/office/officeart/2008/layout/HorizontalMultiLevelHierarchy"/>
    <dgm:cxn modelId="{E75E74AD-7C77-4545-9B55-74822C872B6F}" type="presParOf" srcId="{71CCB331-3B68-405F-AE3A-A6490DCDCA69}" destId="{AF41BF58-6A87-4B38-AD51-E723908A5445}" srcOrd="0" destOrd="0" presId="urn:microsoft.com/office/officeart/2008/layout/HorizontalMultiLevelHierarchy"/>
    <dgm:cxn modelId="{72D666EF-119B-4DCC-91A8-F3ACE30BAC6C}" type="presParOf" srcId="{AF41BF58-6A87-4B38-AD51-E723908A5445}" destId="{A4FD6727-6FFE-4C0E-B17C-E18E07ABC8E8}" srcOrd="0" destOrd="0" presId="urn:microsoft.com/office/officeart/2008/layout/HorizontalMultiLevelHierarchy"/>
    <dgm:cxn modelId="{38CD61CD-71C0-47D7-8275-7A90FE256560}" type="presParOf" srcId="{71CCB331-3B68-405F-AE3A-A6490DCDCA69}" destId="{51D37668-90C1-44B5-ABE8-5827D46D4E88}" srcOrd="1" destOrd="0" presId="urn:microsoft.com/office/officeart/2008/layout/HorizontalMultiLevelHierarchy"/>
    <dgm:cxn modelId="{A64934EA-C617-4438-9B1C-EC82A89A3706}" type="presParOf" srcId="{51D37668-90C1-44B5-ABE8-5827D46D4E88}" destId="{15F34D7D-1BF0-4C3D-9B4A-3AE6803239B0}" srcOrd="0" destOrd="0" presId="urn:microsoft.com/office/officeart/2008/layout/HorizontalMultiLevelHierarchy"/>
    <dgm:cxn modelId="{987A989F-593F-4041-BC7D-BB3DC77BDA47}" type="presParOf" srcId="{51D37668-90C1-44B5-ABE8-5827D46D4E88}" destId="{B779435F-F698-4396-89E5-BBBEAADC5487}" srcOrd="1" destOrd="0" presId="urn:microsoft.com/office/officeart/2008/layout/HorizontalMultiLevelHierarchy"/>
    <dgm:cxn modelId="{57CAC569-FBE3-4B31-B24C-81CD8061B55C}" type="presParOf" srcId="{71CCB331-3B68-405F-AE3A-A6490DCDCA69}" destId="{EA417CA7-569A-471F-854C-97B312AB3267}" srcOrd="2" destOrd="0" presId="urn:microsoft.com/office/officeart/2008/layout/HorizontalMultiLevelHierarchy"/>
    <dgm:cxn modelId="{80E88B30-4782-4FD9-ABDD-9E290C57860D}" type="presParOf" srcId="{EA417CA7-569A-471F-854C-97B312AB3267}" destId="{151064A8-0987-45C9-B9F2-5D083D33B783}" srcOrd="0" destOrd="0" presId="urn:microsoft.com/office/officeart/2008/layout/HorizontalMultiLevelHierarchy"/>
    <dgm:cxn modelId="{9FCF2150-5729-4914-B519-72272A712A15}" type="presParOf" srcId="{71CCB331-3B68-405F-AE3A-A6490DCDCA69}" destId="{E6EFF9C3-E7CB-4E31-849A-05C43E3D71E3}" srcOrd="3" destOrd="0" presId="urn:microsoft.com/office/officeart/2008/layout/HorizontalMultiLevelHierarchy"/>
    <dgm:cxn modelId="{51AEF36A-B3B6-400E-961E-146C2FBF917D}" type="presParOf" srcId="{E6EFF9C3-E7CB-4E31-849A-05C43E3D71E3}" destId="{4D87665F-0452-4FA9-AB7C-C2EE44C1B5D0}" srcOrd="0" destOrd="0" presId="urn:microsoft.com/office/officeart/2008/layout/HorizontalMultiLevelHierarchy"/>
    <dgm:cxn modelId="{5CB426AB-F66D-4D9E-882E-9FB41B2337B6}" type="presParOf" srcId="{E6EFF9C3-E7CB-4E31-849A-05C43E3D71E3}" destId="{3D898CB1-5E57-4B22-851D-1BA0F31123C2}" srcOrd="1" destOrd="0" presId="urn:microsoft.com/office/officeart/2008/layout/HorizontalMultiLevelHierarchy"/>
    <dgm:cxn modelId="{94C079F8-6C46-45A8-AA37-88BFFD737040}" type="presParOf" srcId="{71CCB331-3B68-405F-AE3A-A6490DCDCA69}" destId="{BFB177B2-205A-490C-B324-9E3F8C4B7CC6}" srcOrd="4" destOrd="0" presId="urn:microsoft.com/office/officeart/2008/layout/HorizontalMultiLevelHierarchy"/>
    <dgm:cxn modelId="{31AA2E9A-9227-4254-AD5A-D616E417302A}" type="presParOf" srcId="{BFB177B2-205A-490C-B324-9E3F8C4B7CC6}" destId="{42A9CF93-853E-4E79-A8A9-B0C03EE91587}" srcOrd="0" destOrd="0" presId="urn:microsoft.com/office/officeart/2008/layout/HorizontalMultiLevelHierarchy"/>
    <dgm:cxn modelId="{1C0CAF81-AFF2-4160-9722-2CB0141FC72E}" type="presParOf" srcId="{71CCB331-3B68-405F-AE3A-A6490DCDCA69}" destId="{4A376F10-0AD0-466A-9608-38518450030C}" srcOrd="5" destOrd="0" presId="urn:microsoft.com/office/officeart/2008/layout/HorizontalMultiLevelHierarchy"/>
    <dgm:cxn modelId="{73B80687-ECB2-49FD-B0BA-82E7FA288F00}" type="presParOf" srcId="{4A376F10-0AD0-466A-9608-38518450030C}" destId="{8947A66E-0121-4573-A121-58EC8B2B857E}" srcOrd="0" destOrd="0" presId="urn:microsoft.com/office/officeart/2008/layout/HorizontalMultiLevelHierarchy"/>
    <dgm:cxn modelId="{35FCA505-78A6-4647-B594-C3965207D2FB}" type="presParOf" srcId="{4A376F10-0AD0-466A-9608-38518450030C}" destId="{DB51997D-16F3-4B63-AF32-4F51F536D9D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C43C32-03FB-4773-A55F-1C47684DF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3BC33D6D-B4ED-4D22-BAD9-B639308EF34E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dirty="0" smtClean="0"/>
            <a:t>Gestión de grandes desastres</a:t>
          </a:r>
          <a:endParaRPr lang="es-ES" dirty="0"/>
        </a:p>
      </dgm:t>
    </dgm:pt>
    <dgm:pt modelId="{6413A858-3305-4E85-8E26-BE86BB228976}" type="parTrans" cxnId="{43B3D221-F596-4DFB-AC4E-61B3870E6281}">
      <dgm:prSet/>
      <dgm:spPr/>
      <dgm:t>
        <a:bodyPr/>
        <a:lstStyle/>
        <a:p>
          <a:endParaRPr lang="es-ES"/>
        </a:p>
      </dgm:t>
    </dgm:pt>
    <dgm:pt modelId="{545A5195-4364-4015-8FDC-18F06AFE4AC5}" type="sibTrans" cxnId="{43B3D221-F596-4DFB-AC4E-61B3870E6281}">
      <dgm:prSet/>
      <dgm:spPr/>
      <dgm:t>
        <a:bodyPr/>
        <a:lstStyle/>
        <a:p>
          <a:endParaRPr lang="es-ES"/>
        </a:p>
      </dgm:t>
    </dgm:pt>
    <dgm:pt modelId="{A521D043-8945-42D4-933C-8EFD05FB9CC3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 smtClean="0"/>
            <a:t>Atención del desastre</a:t>
          </a:r>
          <a:endParaRPr lang="es-ES" dirty="0"/>
        </a:p>
      </dgm:t>
    </dgm:pt>
    <dgm:pt modelId="{DE330538-F613-41F4-BF78-E042229F9940}" type="sibTrans" cxnId="{AF59CF7F-5432-4EEE-8DC4-027939517B70}">
      <dgm:prSet/>
      <dgm:spPr/>
      <dgm:t>
        <a:bodyPr/>
        <a:lstStyle/>
        <a:p>
          <a:endParaRPr lang="es-ES"/>
        </a:p>
      </dgm:t>
    </dgm:pt>
    <dgm:pt modelId="{BD3A6147-9C54-47AE-8687-00489BEF5F47}" type="parTrans" cxnId="{AF59CF7F-5432-4EEE-8DC4-027939517B70}">
      <dgm:prSet/>
      <dgm:spPr/>
      <dgm:t>
        <a:bodyPr/>
        <a:lstStyle/>
        <a:p>
          <a:endParaRPr lang="es-ES"/>
        </a:p>
      </dgm:t>
    </dgm:pt>
    <dgm:pt modelId="{27A5C428-B147-48D7-A667-5DC2AF2BEDEF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 smtClean="0"/>
            <a:t>Declaración de desastre</a:t>
          </a:r>
          <a:endParaRPr lang="es-ES" dirty="0"/>
        </a:p>
      </dgm:t>
    </dgm:pt>
    <dgm:pt modelId="{DA0B793D-14B6-48AF-A3F5-6CA390A1DEA9}" type="parTrans" cxnId="{832DE241-6D95-4E91-9FD2-35E61141A242}">
      <dgm:prSet/>
      <dgm:spPr/>
      <dgm:t>
        <a:bodyPr/>
        <a:lstStyle/>
        <a:p>
          <a:endParaRPr lang="es-CO"/>
        </a:p>
      </dgm:t>
    </dgm:pt>
    <dgm:pt modelId="{E8C6F24A-5447-4CD3-932C-DD818E2B6E8C}" type="sibTrans" cxnId="{832DE241-6D95-4E91-9FD2-35E61141A242}">
      <dgm:prSet/>
      <dgm:spPr/>
      <dgm:t>
        <a:bodyPr/>
        <a:lstStyle/>
        <a:p>
          <a:endParaRPr lang="es-CO"/>
        </a:p>
      </dgm:t>
    </dgm:pt>
    <dgm:pt modelId="{D97A7102-DB04-4CF9-BA9C-499292CAC13C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 smtClean="0"/>
            <a:t>Evaluación del desastre</a:t>
          </a:r>
          <a:endParaRPr lang="es-ES" dirty="0"/>
        </a:p>
      </dgm:t>
    </dgm:pt>
    <dgm:pt modelId="{A8F51BD6-FC71-4022-8822-45743C7122A0}" type="parTrans" cxnId="{7EE957B5-50D0-4839-9849-00C29E873E5E}">
      <dgm:prSet/>
      <dgm:spPr/>
      <dgm:t>
        <a:bodyPr/>
        <a:lstStyle/>
        <a:p>
          <a:endParaRPr lang="es-CO"/>
        </a:p>
      </dgm:t>
    </dgm:pt>
    <dgm:pt modelId="{CB6DA821-4CFB-4A23-BD83-26CBC383FD9D}" type="sibTrans" cxnId="{7EE957B5-50D0-4839-9849-00C29E873E5E}">
      <dgm:prSet/>
      <dgm:spPr/>
      <dgm:t>
        <a:bodyPr/>
        <a:lstStyle/>
        <a:p>
          <a:endParaRPr lang="es-CO"/>
        </a:p>
      </dgm:t>
    </dgm:pt>
    <dgm:pt modelId="{9CE37EDA-F050-447F-BDF9-BF45BA96D69F}" type="pres">
      <dgm:prSet presAssocID="{42C43C32-03FB-4773-A55F-1C47684DF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DA41047-580B-41C7-8B68-A35D7E32CEAC}" type="pres">
      <dgm:prSet presAssocID="{3BC33D6D-B4ED-4D22-BAD9-B639308EF34E}" presName="root1" presStyleCnt="0"/>
      <dgm:spPr/>
    </dgm:pt>
    <dgm:pt modelId="{6D24C564-26EE-42B9-9E25-2910E270B42F}" type="pres">
      <dgm:prSet presAssocID="{3BC33D6D-B4ED-4D22-BAD9-B639308EF34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1CCB331-3B68-405F-AE3A-A6490DCDCA69}" type="pres">
      <dgm:prSet presAssocID="{3BC33D6D-B4ED-4D22-BAD9-B639308EF34E}" presName="level2hierChild" presStyleCnt="0"/>
      <dgm:spPr/>
    </dgm:pt>
    <dgm:pt modelId="{AF41BF58-6A87-4B38-AD51-E723908A5445}" type="pres">
      <dgm:prSet presAssocID="{DA0B793D-14B6-48AF-A3F5-6CA390A1DEA9}" presName="conn2-1" presStyleLbl="parChTrans1D2" presStyleIdx="0" presStyleCnt="3"/>
      <dgm:spPr/>
      <dgm:t>
        <a:bodyPr/>
        <a:lstStyle/>
        <a:p>
          <a:endParaRPr lang="es-CO"/>
        </a:p>
      </dgm:t>
    </dgm:pt>
    <dgm:pt modelId="{A4FD6727-6FFE-4C0E-B17C-E18E07ABC8E8}" type="pres">
      <dgm:prSet presAssocID="{DA0B793D-14B6-48AF-A3F5-6CA390A1DEA9}" presName="connTx" presStyleLbl="parChTrans1D2" presStyleIdx="0" presStyleCnt="3"/>
      <dgm:spPr/>
      <dgm:t>
        <a:bodyPr/>
        <a:lstStyle/>
        <a:p>
          <a:endParaRPr lang="es-CO"/>
        </a:p>
      </dgm:t>
    </dgm:pt>
    <dgm:pt modelId="{51D37668-90C1-44B5-ABE8-5827D46D4E88}" type="pres">
      <dgm:prSet presAssocID="{27A5C428-B147-48D7-A667-5DC2AF2BEDEF}" presName="root2" presStyleCnt="0"/>
      <dgm:spPr/>
    </dgm:pt>
    <dgm:pt modelId="{15F34D7D-1BF0-4C3D-9B4A-3AE6803239B0}" type="pres">
      <dgm:prSet presAssocID="{27A5C428-B147-48D7-A667-5DC2AF2BEDE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779435F-F698-4396-89E5-BBBEAADC5487}" type="pres">
      <dgm:prSet presAssocID="{27A5C428-B147-48D7-A667-5DC2AF2BEDEF}" presName="level3hierChild" presStyleCnt="0"/>
      <dgm:spPr/>
    </dgm:pt>
    <dgm:pt modelId="{EA417CA7-569A-471F-854C-97B312AB3267}" type="pres">
      <dgm:prSet presAssocID="{BD3A6147-9C54-47AE-8687-00489BEF5F47}" presName="conn2-1" presStyleLbl="parChTrans1D2" presStyleIdx="1" presStyleCnt="3"/>
      <dgm:spPr/>
      <dgm:t>
        <a:bodyPr/>
        <a:lstStyle/>
        <a:p>
          <a:endParaRPr lang="es-CO"/>
        </a:p>
      </dgm:t>
    </dgm:pt>
    <dgm:pt modelId="{151064A8-0987-45C9-B9F2-5D083D33B783}" type="pres">
      <dgm:prSet presAssocID="{BD3A6147-9C54-47AE-8687-00489BEF5F47}" presName="connTx" presStyleLbl="parChTrans1D2" presStyleIdx="1" presStyleCnt="3"/>
      <dgm:spPr/>
      <dgm:t>
        <a:bodyPr/>
        <a:lstStyle/>
        <a:p>
          <a:endParaRPr lang="es-CO"/>
        </a:p>
      </dgm:t>
    </dgm:pt>
    <dgm:pt modelId="{E6EFF9C3-E7CB-4E31-849A-05C43E3D71E3}" type="pres">
      <dgm:prSet presAssocID="{A521D043-8945-42D4-933C-8EFD05FB9CC3}" presName="root2" presStyleCnt="0"/>
      <dgm:spPr/>
    </dgm:pt>
    <dgm:pt modelId="{4D87665F-0452-4FA9-AB7C-C2EE44C1B5D0}" type="pres">
      <dgm:prSet presAssocID="{A521D043-8945-42D4-933C-8EFD05FB9CC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D898CB1-5E57-4B22-851D-1BA0F31123C2}" type="pres">
      <dgm:prSet presAssocID="{A521D043-8945-42D4-933C-8EFD05FB9CC3}" presName="level3hierChild" presStyleCnt="0"/>
      <dgm:spPr/>
    </dgm:pt>
    <dgm:pt modelId="{BFB177B2-205A-490C-B324-9E3F8C4B7CC6}" type="pres">
      <dgm:prSet presAssocID="{A8F51BD6-FC71-4022-8822-45743C7122A0}" presName="conn2-1" presStyleLbl="parChTrans1D2" presStyleIdx="2" presStyleCnt="3"/>
      <dgm:spPr/>
      <dgm:t>
        <a:bodyPr/>
        <a:lstStyle/>
        <a:p>
          <a:endParaRPr lang="es-CO"/>
        </a:p>
      </dgm:t>
    </dgm:pt>
    <dgm:pt modelId="{42A9CF93-853E-4E79-A8A9-B0C03EE91587}" type="pres">
      <dgm:prSet presAssocID="{A8F51BD6-FC71-4022-8822-45743C7122A0}" presName="connTx" presStyleLbl="parChTrans1D2" presStyleIdx="2" presStyleCnt="3"/>
      <dgm:spPr/>
      <dgm:t>
        <a:bodyPr/>
        <a:lstStyle/>
        <a:p>
          <a:endParaRPr lang="es-CO"/>
        </a:p>
      </dgm:t>
    </dgm:pt>
    <dgm:pt modelId="{4A376F10-0AD0-466A-9608-38518450030C}" type="pres">
      <dgm:prSet presAssocID="{D97A7102-DB04-4CF9-BA9C-499292CAC13C}" presName="root2" presStyleCnt="0"/>
      <dgm:spPr/>
    </dgm:pt>
    <dgm:pt modelId="{8947A66E-0121-4573-A121-58EC8B2B857E}" type="pres">
      <dgm:prSet presAssocID="{D97A7102-DB04-4CF9-BA9C-499292CAC13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B51997D-16F3-4B63-AF32-4F51F536D9D8}" type="pres">
      <dgm:prSet presAssocID="{D97A7102-DB04-4CF9-BA9C-499292CAC13C}" presName="level3hierChild" presStyleCnt="0"/>
      <dgm:spPr/>
    </dgm:pt>
  </dgm:ptLst>
  <dgm:cxnLst>
    <dgm:cxn modelId="{947390C4-5603-42F8-B819-BFE06B974A00}" type="presOf" srcId="{DA0B793D-14B6-48AF-A3F5-6CA390A1DEA9}" destId="{A4FD6727-6FFE-4C0E-B17C-E18E07ABC8E8}" srcOrd="1" destOrd="0" presId="urn:microsoft.com/office/officeart/2008/layout/HorizontalMultiLevelHierarchy"/>
    <dgm:cxn modelId="{AF59CF7F-5432-4EEE-8DC4-027939517B70}" srcId="{3BC33D6D-B4ED-4D22-BAD9-B639308EF34E}" destId="{A521D043-8945-42D4-933C-8EFD05FB9CC3}" srcOrd="1" destOrd="0" parTransId="{BD3A6147-9C54-47AE-8687-00489BEF5F47}" sibTransId="{DE330538-F613-41F4-BF78-E042229F9940}"/>
    <dgm:cxn modelId="{CD692C6A-2AFE-4E2A-895E-BCE6696155C8}" type="presOf" srcId="{A8F51BD6-FC71-4022-8822-45743C7122A0}" destId="{42A9CF93-853E-4E79-A8A9-B0C03EE91587}" srcOrd="1" destOrd="0" presId="urn:microsoft.com/office/officeart/2008/layout/HorizontalMultiLevelHierarchy"/>
    <dgm:cxn modelId="{43B3D221-F596-4DFB-AC4E-61B3870E6281}" srcId="{42C43C32-03FB-4773-A55F-1C47684DF03D}" destId="{3BC33D6D-B4ED-4D22-BAD9-B639308EF34E}" srcOrd="0" destOrd="0" parTransId="{6413A858-3305-4E85-8E26-BE86BB228976}" sibTransId="{545A5195-4364-4015-8FDC-18F06AFE4AC5}"/>
    <dgm:cxn modelId="{B53841CB-DC03-40E6-A333-654E5F205C3A}" type="presOf" srcId="{BD3A6147-9C54-47AE-8687-00489BEF5F47}" destId="{151064A8-0987-45C9-B9F2-5D083D33B783}" srcOrd="1" destOrd="0" presId="urn:microsoft.com/office/officeart/2008/layout/HorizontalMultiLevelHierarchy"/>
    <dgm:cxn modelId="{5E1FFCC6-6EDD-4842-B10C-BF9F711B8FC1}" type="presOf" srcId="{A521D043-8945-42D4-933C-8EFD05FB9CC3}" destId="{4D87665F-0452-4FA9-AB7C-C2EE44C1B5D0}" srcOrd="0" destOrd="0" presId="urn:microsoft.com/office/officeart/2008/layout/HorizontalMultiLevelHierarchy"/>
    <dgm:cxn modelId="{77DC878C-39DC-47B0-B8B2-90826DAE666A}" type="presOf" srcId="{D97A7102-DB04-4CF9-BA9C-499292CAC13C}" destId="{8947A66E-0121-4573-A121-58EC8B2B857E}" srcOrd="0" destOrd="0" presId="urn:microsoft.com/office/officeart/2008/layout/HorizontalMultiLevelHierarchy"/>
    <dgm:cxn modelId="{F83102D6-396D-4BE7-BB93-E8365FDEE6AB}" type="presOf" srcId="{3BC33D6D-B4ED-4D22-BAD9-B639308EF34E}" destId="{6D24C564-26EE-42B9-9E25-2910E270B42F}" srcOrd="0" destOrd="0" presId="urn:microsoft.com/office/officeart/2008/layout/HorizontalMultiLevelHierarchy"/>
    <dgm:cxn modelId="{7EE957B5-50D0-4839-9849-00C29E873E5E}" srcId="{3BC33D6D-B4ED-4D22-BAD9-B639308EF34E}" destId="{D97A7102-DB04-4CF9-BA9C-499292CAC13C}" srcOrd="2" destOrd="0" parTransId="{A8F51BD6-FC71-4022-8822-45743C7122A0}" sibTransId="{CB6DA821-4CFB-4A23-BD83-26CBC383FD9D}"/>
    <dgm:cxn modelId="{1750D943-92C2-4E46-82D8-BA80C3C25973}" type="presOf" srcId="{BD3A6147-9C54-47AE-8687-00489BEF5F47}" destId="{EA417CA7-569A-471F-854C-97B312AB3267}" srcOrd="0" destOrd="0" presId="urn:microsoft.com/office/officeart/2008/layout/HorizontalMultiLevelHierarchy"/>
    <dgm:cxn modelId="{BA5FFB86-1064-421F-A530-AA61E93DF24E}" type="presOf" srcId="{42C43C32-03FB-4773-A55F-1C47684DF03D}" destId="{9CE37EDA-F050-447F-BDF9-BF45BA96D69F}" srcOrd="0" destOrd="0" presId="urn:microsoft.com/office/officeart/2008/layout/HorizontalMultiLevelHierarchy"/>
    <dgm:cxn modelId="{72C18BE9-4230-4759-A181-2BC358B8468E}" type="presOf" srcId="{A8F51BD6-FC71-4022-8822-45743C7122A0}" destId="{BFB177B2-205A-490C-B324-9E3F8C4B7CC6}" srcOrd="0" destOrd="0" presId="urn:microsoft.com/office/officeart/2008/layout/HorizontalMultiLevelHierarchy"/>
    <dgm:cxn modelId="{832DE241-6D95-4E91-9FD2-35E61141A242}" srcId="{3BC33D6D-B4ED-4D22-BAD9-B639308EF34E}" destId="{27A5C428-B147-48D7-A667-5DC2AF2BEDEF}" srcOrd="0" destOrd="0" parTransId="{DA0B793D-14B6-48AF-A3F5-6CA390A1DEA9}" sibTransId="{E8C6F24A-5447-4CD3-932C-DD818E2B6E8C}"/>
    <dgm:cxn modelId="{23F72228-EA1D-4B14-B0C3-18C1BD47696E}" type="presOf" srcId="{DA0B793D-14B6-48AF-A3F5-6CA390A1DEA9}" destId="{AF41BF58-6A87-4B38-AD51-E723908A5445}" srcOrd="0" destOrd="0" presId="urn:microsoft.com/office/officeart/2008/layout/HorizontalMultiLevelHierarchy"/>
    <dgm:cxn modelId="{BDBF7E07-3AF9-4859-856F-DA8964967D33}" type="presOf" srcId="{27A5C428-B147-48D7-A667-5DC2AF2BEDEF}" destId="{15F34D7D-1BF0-4C3D-9B4A-3AE6803239B0}" srcOrd="0" destOrd="0" presId="urn:microsoft.com/office/officeart/2008/layout/HorizontalMultiLevelHierarchy"/>
    <dgm:cxn modelId="{FF89B1A9-1B3A-47A6-8655-A35FA337EAA3}" type="presParOf" srcId="{9CE37EDA-F050-447F-BDF9-BF45BA96D69F}" destId="{1DA41047-580B-41C7-8B68-A35D7E32CEAC}" srcOrd="0" destOrd="0" presId="urn:microsoft.com/office/officeart/2008/layout/HorizontalMultiLevelHierarchy"/>
    <dgm:cxn modelId="{74460091-D653-45D8-BB48-B7017022A0D8}" type="presParOf" srcId="{1DA41047-580B-41C7-8B68-A35D7E32CEAC}" destId="{6D24C564-26EE-42B9-9E25-2910E270B42F}" srcOrd="0" destOrd="0" presId="urn:microsoft.com/office/officeart/2008/layout/HorizontalMultiLevelHierarchy"/>
    <dgm:cxn modelId="{05780853-F3C1-453E-A95E-46CB45CAFA17}" type="presParOf" srcId="{1DA41047-580B-41C7-8B68-A35D7E32CEAC}" destId="{71CCB331-3B68-405F-AE3A-A6490DCDCA69}" srcOrd="1" destOrd="0" presId="urn:microsoft.com/office/officeart/2008/layout/HorizontalMultiLevelHierarchy"/>
    <dgm:cxn modelId="{B830DEFD-F3A4-4C84-A0DE-5BAB8E114D3C}" type="presParOf" srcId="{71CCB331-3B68-405F-AE3A-A6490DCDCA69}" destId="{AF41BF58-6A87-4B38-AD51-E723908A5445}" srcOrd="0" destOrd="0" presId="urn:microsoft.com/office/officeart/2008/layout/HorizontalMultiLevelHierarchy"/>
    <dgm:cxn modelId="{D20FB459-EC11-41A9-97F5-96525DAE2D05}" type="presParOf" srcId="{AF41BF58-6A87-4B38-AD51-E723908A5445}" destId="{A4FD6727-6FFE-4C0E-B17C-E18E07ABC8E8}" srcOrd="0" destOrd="0" presId="urn:microsoft.com/office/officeart/2008/layout/HorizontalMultiLevelHierarchy"/>
    <dgm:cxn modelId="{B7B54583-490E-415C-9919-41A6A0869DD0}" type="presParOf" srcId="{71CCB331-3B68-405F-AE3A-A6490DCDCA69}" destId="{51D37668-90C1-44B5-ABE8-5827D46D4E88}" srcOrd="1" destOrd="0" presId="urn:microsoft.com/office/officeart/2008/layout/HorizontalMultiLevelHierarchy"/>
    <dgm:cxn modelId="{8FF84783-7B4C-4A20-A543-CF50743DBDAA}" type="presParOf" srcId="{51D37668-90C1-44B5-ABE8-5827D46D4E88}" destId="{15F34D7D-1BF0-4C3D-9B4A-3AE6803239B0}" srcOrd="0" destOrd="0" presId="urn:microsoft.com/office/officeart/2008/layout/HorizontalMultiLevelHierarchy"/>
    <dgm:cxn modelId="{210954FB-0B40-476F-9EE8-5B2C7574E35D}" type="presParOf" srcId="{51D37668-90C1-44B5-ABE8-5827D46D4E88}" destId="{B779435F-F698-4396-89E5-BBBEAADC5487}" srcOrd="1" destOrd="0" presId="urn:microsoft.com/office/officeart/2008/layout/HorizontalMultiLevelHierarchy"/>
    <dgm:cxn modelId="{55DBC996-16C5-4EC4-8745-5C769699581C}" type="presParOf" srcId="{71CCB331-3B68-405F-AE3A-A6490DCDCA69}" destId="{EA417CA7-569A-471F-854C-97B312AB3267}" srcOrd="2" destOrd="0" presId="urn:microsoft.com/office/officeart/2008/layout/HorizontalMultiLevelHierarchy"/>
    <dgm:cxn modelId="{B4418985-2E2A-4B89-9695-B38B0A061713}" type="presParOf" srcId="{EA417CA7-569A-471F-854C-97B312AB3267}" destId="{151064A8-0987-45C9-B9F2-5D083D33B783}" srcOrd="0" destOrd="0" presId="urn:microsoft.com/office/officeart/2008/layout/HorizontalMultiLevelHierarchy"/>
    <dgm:cxn modelId="{4C1D58FF-9B5D-4D3E-A17D-C8521671D19C}" type="presParOf" srcId="{71CCB331-3B68-405F-AE3A-A6490DCDCA69}" destId="{E6EFF9C3-E7CB-4E31-849A-05C43E3D71E3}" srcOrd="3" destOrd="0" presId="urn:microsoft.com/office/officeart/2008/layout/HorizontalMultiLevelHierarchy"/>
    <dgm:cxn modelId="{B4A3BC61-4C6D-44C1-87DC-E435FE91FDC7}" type="presParOf" srcId="{E6EFF9C3-E7CB-4E31-849A-05C43E3D71E3}" destId="{4D87665F-0452-4FA9-AB7C-C2EE44C1B5D0}" srcOrd="0" destOrd="0" presId="urn:microsoft.com/office/officeart/2008/layout/HorizontalMultiLevelHierarchy"/>
    <dgm:cxn modelId="{19F7C7DF-135B-44B8-86F2-33E8AE81E163}" type="presParOf" srcId="{E6EFF9C3-E7CB-4E31-849A-05C43E3D71E3}" destId="{3D898CB1-5E57-4B22-851D-1BA0F31123C2}" srcOrd="1" destOrd="0" presId="urn:microsoft.com/office/officeart/2008/layout/HorizontalMultiLevelHierarchy"/>
    <dgm:cxn modelId="{64D9C4EC-0D97-4E93-A48A-B7101CAEC7E5}" type="presParOf" srcId="{71CCB331-3B68-405F-AE3A-A6490DCDCA69}" destId="{BFB177B2-205A-490C-B324-9E3F8C4B7CC6}" srcOrd="4" destOrd="0" presId="urn:microsoft.com/office/officeart/2008/layout/HorizontalMultiLevelHierarchy"/>
    <dgm:cxn modelId="{8256B7AF-828E-42C7-9F99-933AD7FA3899}" type="presParOf" srcId="{BFB177B2-205A-490C-B324-9E3F8C4B7CC6}" destId="{42A9CF93-853E-4E79-A8A9-B0C03EE91587}" srcOrd="0" destOrd="0" presId="urn:microsoft.com/office/officeart/2008/layout/HorizontalMultiLevelHierarchy"/>
    <dgm:cxn modelId="{7CF5A7A3-87E4-4A92-915B-5C50D7636D11}" type="presParOf" srcId="{71CCB331-3B68-405F-AE3A-A6490DCDCA69}" destId="{4A376F10-0AD0-466A-9608-38518450030C}" srcOrd="5" destOrd="0" presId="urn:microsoft.com/office/officeart/2008/layout/HorizontalMultiLevelHierarchy"/>
    <dgm:cxn modelId="{88BC7F3F-DA41-415A-A859-4BD1A42BAE5C}" type="presParOf" srcId="{4A376F10-0AD0-466A-9608-38518450030C}" destId="{8947A66E-0121-4573-A121-58EC8B2B857E}" srcOrd="0" destOrd="0" presId="urn:microsoft.com/office/officeart/2008/layout/HorizontalMultiLevelHierarchy"/>
    <dgm:cxn modelId="{92A9AB31-FA16-42D7-AF7C-6E062EB22F71}" type="presParOf" srcId="{4A376F10-0AD0-466A-9608-38518450030C}" destId="{DB51997D-16F3-4B63-AF32-4F51F536D9D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C43C32-03FB-4773-A55F-1C47684DF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3BC33D6D-B4ED-4D22-BAD9-B639308EF34E}">
      <dgm:prSet phldrT="[Texto]"/>
      <dgm:spPr/>
      <dgm:t>
        <a:bodyPr/>
        <a:lstStyle/>
        <a:p>
          <a:r>
            <a:rPr lang="es-ES" dirty="0" smtClean="0"/>
            <a:t>Monitoreo</a:t>
          </a:r>
          <a:endParaRPr lang="es-ES" dirty="0"/>
        </a:p>
      </dgm:t>
    </dgm:pt>
    <dgm:pt modelId="{6413A858-3305-4E85-8E26-BE86BB228976}" type="parTrans" cxnId="{43B3D221-F596-4DFB-AC4E-61B3870E6281}">
      <dgm:prSet/>
      <dgm:spPr/>
      <dgm:t>
        <a:bodyPr/>
        <a:lstStyle/>
        <a:p>
          <a:endParaRPr lang="es-ES"/>
        </a:p>
      </dgm:t>
    </dgm:pt>
    <dgm:pt modelId="{545A5195-4364-4015-8FDC-18F06AFE4AC5}" type="sibTrans" cxnId="{43B3D221-F596-4DFB-AC4E-61B3870E6281}">
      <dgm:prSet/>
      <dgm:spPr/>
      <dgm:t>
        <a:bodyPr/>
        <a:lstStyle/>
        <a:p>
          <a:endParaRPr lang="es-ES"/>
        </a:p>
      </dgm:t>
    </dgm:pt>
    <dgm:pt modelId="{A521D043-8945-42D4-933C-8EFD05FB9CC3}">
      <dgm:prSet phldrT="[Texto]"/>
      <dgm:spPr/>
      <dgm:t>
        <a:bodyPr/>
        <a:lstStyle/>
        <a:p>
          <a:r>
            <a:rPr lang="es-CO" dirty="0" smtClean="0"/>
            <a:t>De sitios públicos.</a:t>
          </a:r>
          <a:endParaRPr lang="es-ES" dirty="0"/>
        </a:p>
      </dgm:t>
    </dgm:pt>
    <dgm:pt modelId="{BD3A6147-9C54-47AE-8687-00489BEF5F47}" type="parTrans" cxnId="{AF59CF7F-5432-4EEE-8DC4-027939517B70}">
      <dgm:prSet/>
      <dgm:spPr/>
      <dgm:t>
        <a:bodyPr/>
        <a:lstStyle/>
        <a:p>
          <a:endParaRPr lang="es-ES"/>
        </a:p>
      </dgm:t>
    </dgm:pt>
    <dgm:pt modelId="{DE330538-F613-41F4-BF78-E042229F9940}" type="sibTrans" cxnId="{AF59CF7F-5432-4EEE-8DC4-027939517B70}">
      <dgm:prSet/>
      <dgm:spPr/>
      <dgm:t>
        <a:bodyPr/>
        <a:lstStyle/>
        <a:p>
          <a:endParaRPr lang="es-ES"/>
        </a:p>
      </dgm:t>
    </dgm:pt>
    <dgm:pt modelId="{9D935FBE-7D53-45B9-9670-94EC85FC904C}">
      <dgm:prSet phldrT="[Texto]"/>
      <dgm:spPr/>
      <dgm:t>
        <a:bodyPr/>
        <a:lstStyle/>
        <a:p>
          <a:r>
            <a:rPr lang="es-CO" dirty="0" smtClean="0"/>
            <a:t>De sitios privados abiertos o no al público o que trasciendan a lo público.</a:t>
          </a:r>
          <a:endParaRPr lang="es-ES" dirty="0"/>
        </a:p>
      </dgm:t>
    </dgm:pt>
    <dgm:pt modelId="{0D484703-FA03-4D69-9CEC-899F49C550EB}" type="parTrans" cxnId="{852F8E4B-E7F9-435B-AAD0-705ACAF112DD}">
      <dgm:prSet/>
      <dgm:spPr/>
      <dgm:t>
        <a:bodyPr/>
        <a:lstStyle/>
        <a:p>
          <a:endParaRPr lang="es-ES"/>
        </a:p>
      </dgm:t>
    </dgm:pt>
    <dgm:pt modelId="{BA99E314-F0E8-4543-95C8-C471477CD922}" type="sibTrans" cxnId="{852F8E4B-E7F9-435B-AAD0-705ACAF112DD}">
      <dgm:prSet/>
      <dgm:spPr/>
      <dgm:t>
        <a:bodyPr/>
        <a:lstStyle/>
        <a:p>
          <a:endParaRPr lang="es-ES"/>
        </a:p>
      </dgm:t>
    </dgm:pt>
    <dgm:pt modelId="{F28FEA96-8BC3-4D9A-ADD6-A950E93A8542}">
      <dgm:prSet phldrT="[Texto]"/>
      <dgm:spPr/>
      <dgm:t>
        <a:bodyPr/>
        <a:lstStyle/>
        <a:p>
          <a:r>
            <a:rPr lang="es-CO" dirty="0" smtClean="0"/>
            <a:t>Individualización</a:t>
          </a:r>
          <a:endParaRPr lang="es-ES" dirty="0"/>
        </a:p>
      </dgm:t>
    </dgm:pt>
    <dgm:pt modelId="{7C008F27-57B5-488C-8D59-D327E7784529}" type="parTrans" cxnId="{E3E44F22-F554-4AD6-BFDE-F4817069C3AA}">
      <dgm:prSet/>
      <dgm:spPr/>
      <dgm:t>
        <a:bodyPr/>
        <a:lstStyle/>
        <a:p>
          <a:endParaRPr lang="es-ES"/>
        </a:p>
      </dgm:t>
    </dgm:pt>
    <dgm:pt modelId="{FC4A7D64-1980-42DE-8D1F-2D8D017093BD}" type="sibTrans" cxnId="{E3E44F22-F554-4AD6-BFDE-F4817069C3AA}">
      <dgm:prSet/>
      <dgm:spPr/>
      <dgm:t>
        <a:bodyPr/>
        <a:lstStyle/>
        <a:p>
          <a:endParaRPr lang="es-ES"/>
        </a:p>
      </dgm:t>
    </dgm:pt>
    <dgm:pt modelId="{0D161C68-EB68-4ABD-B490-97791FC23889}">
      <dgm:prSet phldrT="[Texto]"/>
      <dgm:spPr/>
      <dgm:t>
        <a:bodyPr/>
        <a:lstStyle/>
        <a:p>
          <a:r>
            <a:rPr lang="es-CO" dirty="0" smtClean="0"/>
            <a:t>Analítica de señales</a:t>
          </a:r>
          <a:endParaRPr lang="es-ES" dirty="0"/>
        </a:p>
      </dgm:t>
    </dgm:pt>
    <dgm:pt modelId="{1AE02734-45D7-4BC0-954B-9B98C847A2FA}" type="parTrans" cxnId="{DAB03873-FA6B-4861-A046-9C4776709B6D}">
      <dgm:prSet/>
      <dgm:spPr/>
      <dgm:t>
        <a:bodyPr/>
        <a:lstStyle/>
        <a:p>
          <a:endParaRPr lang="es-ES"/>
        </a:p>
      </dgm:t>
    </dgm:pt>
    <dgm:pt modelId="{4B1FB9DF-12ED-4FD5-90B3-318FBE2B1D00}" type="sibTrans" cxnId="{DAB03873-FA6B-4861-A046-9C4776709B6D}">
      <dgm:prSet/>
      <dgm:spPr/>
      <dgm:t>
        <a:bodyPr/>
        <a:lstStyle/>
        <a:p>
          <a:endParaRPr lang="es-ES"/>
        </a:p>
      </dgm:t>
    </dgm:pt>
    <dgm:pt modelId="{F9EDDED7-7D0D-4FE9-B928-7D6D83EDA74E}">
      <dgm:prSet phldrT="[Texto]"/>
      <dgm:spPr/>
      <dgm:t>
        <a:bodyPr/>
        <a:lstStyle/>
        <a:p>
          <a:r>
            <a:rPr lang="es-CO" dirty="0" smtClean="0"/>
            <a:t>Sistemas de verificación</a:t>
          </a:r>
          <a:endParaRPr lang="es-ES" dirty="0"/>
        </a:p>
      </dgm:t>
    </dgm:pt>
    <dgm:pt modelId="{D2582C72-B6FD-4718-88BD-F9D2549AD651}" type="parTrans" cxnId="{75794D40-235B-43C0-8C80-476E7445719F}">
      <dgm:prSet/>
      <dgm:spPr/>
      <dgm:t>
        <a:bodyPr/>
        <a:lstStyle/>
        <a:p>
          <a:endParaRPr lang="es-ES"/>
        </a:p>
      </dgm:t>
    </dgm:pt>
    <dgm:pt modelId="{72953648-B6CA-41D7-8E60-1FCB173B35A0}" type="sibTrans" cxnId="{75794D40-235B-43C0-8C80-476E7445719F}">
      <dgm:prSet/>
      <dgm:spPr/>
      <dgm:t>
        <a:bodyPr/>
        <a:lstStyle/>
        <a:p>
          <a:endParaRPr lang="es-ES"/>
        </a:p>
      </dgm:t>
    </dgm:pt>
    <dgm:pt modelId="{9CE37EDA-F050-447F-BDF9-BF45BA96D69F}" type="pres">
      <dgm:prSet presAssocID="{42C43C32-03FB-4773-A55F-1C47684DF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DA41047-580B-41C7-8B68-A35D7E32CEAC}" type="pres">
      <dgm:prSet presAssocID="{3BC33D6D-B4ED-4D22-BAD9-B639308EF34E}" presName="root1" presStyleCnt="0"/>
      <dgm:spPr/>
    </dgm:pt>
    <dgm:pt modelId="{6D24C564-26EE-42B9-9E25-2910E270B42F}" type="pres">
      <dgm:prSet presAssocID="{3BC33D6D-B4ED-4D22-BAD9-B639308EF34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1CCB331-3B68-405F-AE3A-A6490DCDCA69}" type="pres">
      <dgm:prSet presAssocID="{3BC33D6D-B4ED-4D22-BAD9-B639308EF34E}" presName="level2hierChild" presStyleCnt="0"/>
      <dgm:spPr/>
    </dgm:pt>
    <dgm:pt modelId="{EA417CA7-569A-471F-854C-97B312AB3267}" type="pres">
      <dgm:prSet presAssocID="{BD3A6147-9C54-47AE-8687-00489BEF5F47}" presName="conn2-1" presStyleLbl="parChTrans1D2" presStyleIdx="0" presStyleCnt="5"/>
      <dgm:spPr/>
      <dgm:t>
        <a:bodyPr/>
        <a:lstStyle/>
        <a:p>
          <a:endParaRPr lang="es-CO"/>
        </a:p>
      </dgm:t>
    </dgm:pt>
    <dgm:pt modelId="{151064A8-0987-45C9-B9F2-5D083D33B783}" type="pres">
      <dgm:prSet presAssocID="{BD3A6147-9C54-47AE-8687-00489BEF5F47}" presName="connTx" presStyleLbl="parChTrans1D2" presStyleIdx="0" presStyleCnt="5"/>
      <dgm:spPr/>
      <dgm:t>
        <a:bodyPr/>
        <a:lstStyle/>
        <a:p>
          <a:endParaRPr lang="es-CO"/>
        </a:p>
      </dgm:t>
    </dgm:pt>
    <dgm:pt modelId="{E6EFF9C3-E7CB-4E31-849A-05C43E3D71E3}" type="pres">
      <dgm:prSet presAssocID="{A521D043-8945-42D4-933C-8EFD05FB9CC3}" presName="root2" presStyleCnt="0"/>
      <dgm:spPr/>
    </dgm:pt>
    <dgm:pt modelId="{4D87665F-0452-4FA9-AB7C-C2EE44C1B5D0}" type="pres">
      <dgm:prSet presAssocID="{A521D043-8945-42D4-933C-8EFD05FB9CC3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D898CB1-5E57-4B22-851D-1BA0F31123C2}" type="pres">
      <dgm:prSet presAssocID="{A521D043-8945-42D4-933C-8EFD05FB9CC3}" presName="level3hierChild" presStyleCnt="0"/>
      <dgm:spPr/>
    </dgm:pt>
    <dgm:pt modelId="{B867EB03-784E-4DCD-8A09-749D4DFF24D7}" type="pres">
      <dgm:prSet presAssocID="{0D484703-FA03-4D69-9CEC-899F49C550EB}" presName="conn2-1" presStyleLbl="parChTrans1D2" presStyleIdx="1" presStyleCnt="5"/>
      <dgm:spPr/>
      <dgm:t>
        <a:bodyPr/>
        <a:lstStyle/>
        <a:p>
          <a:endParaRPr lang="es-CO"/>
        </a:p>
      </dgm:t>
    </dgm:pt>
    <dgm:pt modelId="{887EC271-A46A-4219-B201-81F3B30DE8AD}" type="pres">
      <dgm:prSet presAssocID="{0D484703-FA03-4D69-9CEC-899F49C550EB}" presName="connTx" presStyleLbl="parChTrans1D2" presStyleIdx="1" presStyleCnt="5"/>
      <dgm:spPr/>
      <dgm:t>
        <a:bodyPr/>
        <a:lstStyle/>
        <a:p>
          <a:endParaRPr lang="es-CO"/>
        </a:p>
      </dgm:t>
    </dgm:pt>
    <dgm:pt modelId="{727B106D-1233-4016-AB4D-BD1A6C7E87C5}" type="pres">
      <dgm:prSet presAssocID="{9D935FBE-7D53-45B9-9670-94EC85FC904C}" presName="root2" presStyleCnt="0"/>
      <dgm:spPr/>
    </dgm:pt>
    <dgm:pt modelId="{81BE1745-375C-4953-A473-D4388DC68DDA}" type="pres">
      <dgm:prSet presAssocID="{9D935FBE-7D53-45B9-9670-94EC85FC904C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3BA64BB-17D3-45E1-A71D-1945CDCD8C2F}" type="pres">
      <dgm:prSet presAssocID="{9D935FBE-7D53-45B9-9670-94EC85FC904C}" presName="level3hierChild" presStyleCnt="0"/>
      <dgm:spPr/>
    </dgm:pt>
    <dgm:pt modelId="{71EFCDB6-BD77-40FF-8861-8453524154CF}" type="pres">
      <dgm:prSet presAssocID="{7C008F27-57B5-488C-8D59-D327E7784529}" presName="conn2-1" presStyleLbl="parChTrans1D2" presStyleIdx="2" presStyleCnt="5"/>
      <dgm:spPr/>
      <dgm:t>
        <a:bodyPr/>
        <a:lstStyle/>
        <a:p>
          <a:endParaRPr lang="es-CO"/>
        </a:p>
      </dgm:t>
    </dgm:pt>
    <dgm:pt modelId="{EC06702F-2DBC-498A-A2D3-96CDFBDEF94E}" type="pres">
      <dgm:prSet presAssocID="{7C008F27-57B5-488C-8D59-D327E7784529}" presName="connTx" presStyleLbl="parChTrans1D2" presStyleIdx="2" presStyleCnt="5"/>
      <dgm:spPr/>
      <dgm:t>
        <a:bodyPr/>
        <a:lstStyle/>
        <a:p>
          <a:endParaRPr lang="es-CO"/>
        </a:p>
      </dgm:t>
    </dgm:pt>
    <dgm:pt modelId="{CE67D849-C530-4609-831A-05E053751CB3}" type="pres">
      <dgm:prSet presAssocID="{F28FEA96-8BC3-4D9A-ADD6-A950E93A8542}" presName="root2" presStyleCnt="0"/>
      <dgm:spPr/>
    </dgm:pt>
    <dgm:pt modelId="{27BA4660-4E50-40FE-9659-920DF3A13603}" type="pres">
      <dgm:prSet presAssocID="{F28FEA96-8BC3-4D9A-ADD6-A950E93A8542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B34B235-62A8-4DE9-B464-EDC1F4DCEEA2}" type="pres">
      <dgm:prSet presAssocID="{F28FEA96-8BC3-4D9A-ADD6-A950E93A8542}" presName="level3hierChild" presStyleCnt="0"/>
      <dgm:spPr/>
    </dgm:pt>
    <dgm:pt modelId="{54266A2C-9D24-471F-A637-E10E207F3A23}" type="pres">
      <dgm:prSet presAssocID="{1AE02734-45D7-4BC0-954B-9B98C847A2FA}" presName="conn2-1" presStyleLbl="parChTrans1D2" presStyleIdx="3" presStyleCnt="5"/>
      <dgm:spPr/>
      <dgm:t>
        <a:bodyPr/>
        <a:lstStyle/>
        <a:p>
          <a:endParaRPr lang="es-CO"/>
        </a:p>
      </dgm:t>
    </dgm:pt>
    <dgm:pt modelId="{4EACEC68-EC41-4818-B2D6-DB090DB9F6F5}" type="pres">
      <dgm:prSet presAssocID="{1AE02734-45D7-4BC0-954B-9B98C847A2FA}" presName="connTx" presStyleLbl="parChTrans1D2" presStyleIdx="3" presStyleCnt="5"/>
      <dgm:spPr/>
      <dgm:t>
        <a:bodyPr/>
        <a:lstStyle/>
        <a:p>
          <a:endParaRPr lang="es-CO"/>
        </a:p>
      </dgm:t>
    </dgm:pt>
    <dgm:pt modelId="{3B64A966-31BD-4C46-893B-D12C3808DBEE}" type="pres">
      <dgm:prSet presAssocID="{0D161C68-EB68-4ABD-B490-97791FC23889}" presName="root2" presStyleCnt="0"/>
      <dgm:spPr/>
    </dgm:pt>
    <dgm:pt modelId="{801E8A9D-3A55-4A96-B3FC-A5065A144962}" type="pres">
      <dgm:prSet presAssocID="{0D161C68-EB68-4ABD-B490-97791FC23889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A039564-9F71-4DE5-B25C-E45D8FE90EA2}" type="pres">
      <dgm:prSet presAssocID="{0D161C68-EB68-4ABD-B490-97791FC23889}" presName="level3hierChild" presStyleCnt="0"/>
      <dgm:spPr/>
    </dgm:pt>
    <dgm:pt modelId="{903CB621-7B4C-4337-82D5-37DBF46C9348}" type="pres">
      <dgm:prSet presAssocID="{D2582C72-B6FD-4718-88BD-F9D2549AD651}" presName="conn2-1" presStyleLbl="parChTrans1D2" presStyleIdx="4" presStyleCnt="5"/>
      <dgm:spPr/>
      <dgm:t>
        <a:bodyPr/>
        <a:lstStyle/>
        <a:p>
          <a:endParaRPr lang="es-CO"/>
        </a:p>
      </dgm:t>
    </dgm:pt>
    <dgm:pt modelId="{C8AC8D05-D4E5-49DC-AA22-09BC819DEE73}" type="pres">
      <dgm:prSet presAssocID="{D2582C72-B6FD-4718-88BD-F9D2549AD651}" presName="connTx" presStyleLbl="parChTrans1D2" presStyleIdx="4" presStyleCnt="5"/>
      <dgm:spPr/>
      <dgm:t>
        <a:bodyPr/>
        <a:lstStyle/>
        <a:p>
          <a:endParaRPr lang="es-CO"/>
        </a:p>
      </dgm:t>
    </dgm:pt>
    <dgm:pt modelId="{594748CD-407F-4485-9FD7-F26D177D3976}" type="pres">
      <dgm:prSet presAssocID="{F9EDDED7-7D0D-4FE9-B928-7D6D83EDA74E}" presName="root2" presStyleCnt="0"/>
      <dgm:spPr/>
    </dgm:pt>
    <dgm:pt modelId="{592C3244-8A09-4EF2-8A37-D0C54B646C86}" type="pres">
      <dgm:prSet presAssocID="{F9EDDED7-7D0D-4FE9-B928-7D6D83EDA74E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FD9FE1E-84DA-4302-AEC4-04A13427A17F}" type="pres">
      <dgm:prSet presAssocID="{F9EDDED7-7D0D-4FE9-B928-7D6D83EDA74E}" presName="level3hierChild" presStyleCnt="0"/>
      <dgm:spPr/>
    </dgm:pt>
  </dgm:ptLst>
  <dgm:cxnLst>
    <dgm:cxn modelId="{DAB03873-FA6B-4861-A046-9C4776709B6D}" srcId="{3BC33D6D-B4ED-4D22-BAD9-B639308EF34E}" destId="{0D161C68-EB68-4ABD-B490-97791FC23889}" srcOrd="3" destOrd="0" parTransId="{1AE02734-45D7-4BC0-954B-9B98C847A2FA}" sibTransId="{4B1FB9DF-12ED-4FD5-90B3-318FBE2B1D00}"/>
    <dgm:cxn modelId="{CDF8C159-9082-48B0-8824-E835A9D0B09F}" type="presOf" srcId="{9D935FBE-7D53-45B9-9670-94EC85FC904C}" destId="{81BE1745-375C-4953-A473-D4388DC68DDA}" srcOrd="0" destOrd="0" presId="urn:microsoft.com/office/officeart/2008/layout/HorizontalMultiLevelHierarchy"/>
    <dgm:cxn modelId="{EB94A781-B7DA-4E94-BC27-1FE7EC1A1C67}" type="presOf" srcId="{0D484703-FA03-4D69-9CEC-899F49C550EB}" destId="{887EC271-A46A-4219-B201-81F3B30DE8AD}" srcOrd="1" destOrd="0" presId="urn:microsoft.com/office/officeart/2008/layout/HorizontalMultiLevelHierarchy"/>
    <dgm:cxn modelId="{75794D40-235B-43C0-8C80-476E7445719F}" srcId="{3BC33D6D-B4ED-4D22-BAD9-B639308EF34E}" destId="{F9EDDED7-7D0D-4FE9-B928-7D6D83EDA74E}" srcOrd="4" destOrd="0" parTransId="{D2582C72-B6FD-4718-88BD-F9D2549AD651}" sibTransId="{72953648-B6CA-41D7-8E60-1FCB173B35A0}"/>
    <dgm:cxn modelId="{2D0DCB00-1D42-41E8-B4C1-482B98600026}" type="presOf" srcId="{D2582C72-B6FD-4718-88BD-F9D2549AD651}" destId="{903CB621-7B4C-4337-82D5-37DBF46C9348}" srcOrd="0" destOrd="0" presId="urn:microsoft.com/office/officeart/2008/layout/HorizontalMultiLevelHierarchy"/>
    <dgm:cxn modelId="{AB5C6878-70E8-45D2-9D35-F7433DEF3B22}" type="presOf" srcId="{BD3A6147-9C54-47AE-8687-00489BEF5F47}" destId="{EA417CA7-569A-471F-854C-97B312AB3267}" srcOrd="0" destOrd="0" presId="urn:microsoft.com/office/officeart/2008/layout/HorizontalMultiLevelHierarchy"/>
    <dgm:cxn modelId="{40A8D352-8605-4981-A6DE-E0A2645ADF31}" type="presOf" srcId="{BD3A6147-9C54-47AE-8687-00489BEF5F47}" destId="{151064A8-0987-45C9-B9F2-5D083D33B783}" srcOrd="1" destOrd="0" presId="urn:microsoft.com/office/officeart/2008/layout/HorizontalMultiLevelHierarchy"/>
    <dgm:cxn modelId="{DCE12BDD-E371-4DB9-BE43-2BB2189A744A}" type="presOf" srcId="{7C008F27-57B5-488C-8D59-D327E7784529}" destId="{71EFCDB6-BD77-40FF-8861-8453524154CF}" srcOrd="0" destOrd="0" presId="urn:microsoft.com/office/officeart/2008/layout/HorizontalMultiLevelHierarchy"/>
    <dgm:cxn modelId="{E3E44F22-F554-4AD6-BFDE-F4817069C3AA}" srcId="{3BC33D6D-B4ED-4D22-BAD9-B639308EF34E}" destId="{F28FEA96-8BC3-4D9A-ADD6-A950E93A8542}" srcOrd="2" destOrd="0" parTransId="{7C008F27-57B5-488C-8D59-D327E7784529}" sibTransId="{FC4A7D64-1980-42DE-8D1F-2D8D017093BD}"/>
    <dgm:cxn modelId="{60DDE35F-6807-4455-A969-A15CDF65BC58}" type="presOf" srcId="{A521D043-8945-42D4-933C-8EFD05FB9CC3}" destId="{4D87665F-0452-4FA9-AB7C-C2EE44C1B5D0}" srcOrd="0" destOrd="0" presId="urn:microsoft.com/office/officeart/2008/layout/HorizontalMultiLevelHierarchy"/>
    <dgm:cxn modelId="{0CF315C7-AD6C-4BD9-927E-D2A3CCC37D7F}" type="presOf" srcId="{F28FEA96-8BC3-4D9A-ADD6-A950E93A8542}" destId="{27BA4660-4E50-40FE-9659-920DF3A13603}" srcOrd="0" destOrd="0" presId="urn:microsoft.com/office/officeart/2008/layout/HorizontalMultiLevelHierarchy"/>
    <dgm:cxn modelId="{DE964932-061A-4BCD-92D3-EE144A7EDD12}" type="presOf" srcId="{3BC33D6D-B4ED-4D22-BAD9-B639308EF34E}" destId="{6D24C564-26EE-42B9-9E25-2910E270B42F}" srcOrd="0" destOrd="0" presId="urn:microsoft.com/office/officeart/2008/layout/HorizontalMultiLevelHierarchy"/>
    <dgm:cxn modelId="{DD03E43E-EDF7-4020-81EE-78319F8659C7}" type="presOf" srcId="{1AE02734-45D7-4BC0-954B-9B98C847A2FA}" destId="{54266A2C-9D24-471F-A637-E10E207F3A23}" srcOrd="0" destOrd="0" presId="urn:microsoft.com/office/officeart/2008/layout/HorizontalMultiLevelHierarchy"/>
    <dgm:cxn modelId="{3BD5BB0F-4BF2-4DC4-BAD2-DB771A442F52}" type="presOf" srcId="{F9EDDED7-7D0D-4FE9-B928-7D6D83EDA74E}" destId="{592C3244-8A09-4EF2-8A37-D0C54B646C86}" srcOrd="0" destOrd="0" presId="urn:microsoft.com/office/officeart/2008/layout/HorizontalMultiLevelHierarchy"/>
    <dgm:cxn modelId="{99CBD930-993B-4563-A813-219DFADDEF96}" type="presOf" srcId="{7C008F27-57B5-488C-8D59-D327E7784529}" destId="{EC06702F-2DBC-498A-A2D3-96CDFBDEF94E}" srcOrd="1" destOrd="0" presId="urn:microsoft.com/office/officeart/2008/layout/HorizontalMultiLevelHierarchy"/>
    <dgm:cxn modelId="{1C27470B-082C-4389-9F95-5DC6BE0CACD5}" type="presOf" srcId="{0D484703-FA03-4D69-9CEC-899F49C550EB}" destId="{B867EB03-784E-4DCD-8A09-749D4DFF24D7}" srcOrd="0" destOrd="0" presId="urn:microsoft.com/office/officeart/2008/layout/HorizontalMultiLevelHierarchy"/>
    <dgm:cxn modelId="{6CE94FC5-1CC7-4575-AB2B-7A0BD9F7436A}" type="presOf" srcId="{D2582C72-B6FD-4718-88BD-F9D2549AD651}" destId="{C8AC8D05-D4E5-49DC-AA22-09BC819DEE73}" srcOrd="1" destOrd="0" presId="urn:microsoft.com/office/officeart/2008/layout/HorizontalMultiLevelHierarchy"/>
    <dgm:cxn modelId="{852F8E4B-E7F9-435B-AAD0-705ACAF112DD}" srcId="{3BC33D6D-B4ED-4D22-BAD9-B639308EF34E}" destId="{9D935FBE-7D53-45B9-9670-94EC85FC904C}" srcOrd="1" destOrd="0" parTransId="{0D484703-FA03-4D69-9CEC-899F49C550EB}" sibTransId="{BA99E314-F0E8-4543-95C8-C471477CD922}"/>
    <dgm:cxn modelId="{0F900328-D6F8-4260-8B21-81593CC82716}" type="presOf" srcId="{1AE02734-45D7-4BC0-954B-9B98C847A2FA}" destId="{4EACEC68-EC41-4818-B2D6-DB090DB9F6F5}" srcOrd="1" destOrd="0" presId="urn:microsoft.com/office/officeart/2008/layout/HorizontalMultiLevelHierarchy"/>
    <dgm:cxn modelId="{EED07AC4-1990-4AFB-89B3-C8346B608E20}" type="presOf" srcId="{0D161C68-EB68-4ABD-B490-97791FC23889}" destId="{801E8A9D-3A55-4A96-B3FC-A5065A144962}" srcOrd="0" destOrd="0" presId="urn:microsoft.com/office/officeart/2008/layout/HorizontalMultiLevelHierarchy"/>
    <dgm:cxn modelId="{AF59CF7F-5432-4EEE-8DC4-027939517B70}" srcId="{3BC33D6D-B4ED-4D22-BAD9-B639308EF34E}" destId="{A521D043-8945-42D4-933C-8EFD05FB9CC3}" srcOrd="0" destOrd="0" parTransId="{BD3A6147-9C54-47AE-8687-00489BEF5F47}" sibTransId="{DE330538-F613-41F4-BF78-E042229F9940}"/>
    <dgm:cxn modelId="{43B3D221-F596-4DFB-AC4E-61B3870E6281}" srcId="{42C43C32-03FB-4773-A55F-1C47684DF03D}" destId="{3BC33D6D-B4ED-4D22-BAD9-B639308EF34E}" srcOrd="0" destOrd="0" parTransId="{6413A858-3305-4E85-8E26-BE86BB228976}" sibTransId="{545A5195-4364-4015-8FDC-18F06AFE4AC5}"/>
    <dgm:cxn modelId="{E7491D73-E068-4AC3-9A49-EDA157BDF49B}" type="presOf" srcId="{42C43C32-03FB-4773-A55F-1C47684DF03D}" destId="{9CE37EDA-F050-447F-BDF9-BF45BA96D69F}" srcOrd="0" destOrd="0" presId="urn:microsoft.com/office/officeart/2008/layout/HorizontalMultiLevelHierarchy"/>
    <dgm:cxn modelId="{1C2F5872-4911-45D2-AFC4-9F2FEBDA5EA1}" type="presParOf" srcId="{9CE37EDA-F050-447F-BDF9-BF45BA96D69F}" destId="{1DA41047-580B-41C7-8B68-A35D7E32CEAC}" srcOrd="0" destOrd="0" presId="urn:microsoft.com/office/officeart/2008/layout/HorizontalMultiLevelHierarchy"/>
    <dgm:cxn modelId="{BBA2C128-8112-4249-A314-0EA988D11E95}" type="presParOf" srcId="{1DA41047-580B-41C7-8B68-A35D7E32CEAC}" destId="{6D24C564-26EE-42B9-9E25-2910E270B42F}" srcOrd="0" destOrd="0" presId="urn:microsoft.com/office/officeart/2008/layout/HorizontalMultiLevelHierarchy"/>
    <dgm:cxn modelId="{1150B16A-04A4-4E22-B4DA-D58C37493F85}" type="presParOf" srcId="{1DA41047-580B-41C7-8B68-A35D7E32CEAC}" destId="{71CCB331-3B68-405F-AE3A-A6490DCDCA69}" srcOrd="1" destOrd="0" presId="urn:microsoft.com/office/officeart/2008/layout/HorizontalMultiLevelHierarchy"/>
    <dgm:cxn modelId="{766DC70A-BE07-4BD7-81CA-B825641E4CD5}" type="presParOf" srcId="{71CCB331-3B68-405F-AE3A-A6490DCDCA69}" destId="{EA417CA7-569A-471F-854C-97B312AB3267}" srcOrd="0" destOrd="0" presId="urn:microsoft.com/office/officeart/2008/layout/HorizontalMultiLevelHierarchy"/>
    <dgm:cxn modelId="{CF442A43-F0D3-4E48-8523-A276ABA19B7D}" type="presParOf" srcId="{EA417CA7-569A-471F-854C-97B312AB3267}" destId="{151064A8-0987-45C9-B9F2-5D083D33B783}" srcOrd="0" destOrd="0" presId="urn:microsoft.com/office/officeart/2008/layout/HorizontalMultiLevelHierarchy"/>
    <dgm:cxn modelId="{49780689-D3A8-42E6-9A74-42EA07CD369A}" type="presParOf" srcId="{71CCB331-3B68-405F-AE3A-A6490DCDCA69}" destId="{E6EFF9C3-E7CB-4E31-849A-05C43E3D71E3}" srcOrd="1" destOrd="0" presId="urn:microsoft.com/office/officeart/2008/layout/HorizontalMultiLevelHierarchy"/>
    <dgm:cxn modelId="{22337F9B-D663-43FC-A8FA-9DDD9E910094}" type="presParOf" srcId="{E6EFF9C3-E7CB-4E31-849A-05C43E3D71E3}" destId="{4D87665F-0452-4FA9-AB7C-C2EE44C1B5D0}" srcOrd="0" destOrd="0" presId="urn:microsoft.com/office/officeart/2008/layout/HorizontalMultiLevelHierarchy"/>
    <dgm:cxn modelId="{0676E0AF-5B21-4B54-80D7-7D2679686501}" type="presParOf" srcId="{E6EFF9C3-E7CB-4E31-849A-05C43E3D71E3}" destId="{3D898CB1-5E57-4B22-851D-1BA0F31123C2}" srcOrd="1" destOrd="0" presId="urn:microsoft.com/office/officeart/2008/layout/HorizontalMultiLevelHierarchy"/>
    <dgm:cxn modelId="{B44F9514-8685-464F-AB26-954B719E63F8}" type="presParOf" srcId="{71CCB331-3B68-405F-AE3A-A6490DCDCA69}" destId="{B867EB03-784E-4DCD-8A09-749D4DFF24D7}" srcOrd="2" destOrd="0" presId="urn:microsoft.com/office/officeart/2008/layout/HorizontalMultiLevelHierarchy"/>
    <dgm:cxn modelId="{48DF6E49-A3E8-4561-B5C9-E3DBEE4650CF}" type="presParOf" srcId="{B867EB03-784E-4DCD-8A09-749D4DFF24D7}" destId="{887EC271-A46A-4219-B201-81F3B30DE8AD}" srcOrd="0" destOrd="0" presId="urn:microsoft.com/office/officeart/2008/layout/HorizontalMultiLevelHierarchy"/>
    <dgm:cxn modelId="{CBBE0C2B-7858-46BB-859B-A20FF5286A1D}" type="presParOf" srcId="{71CCB331-3B68-405F-AE3A-A6490DCDCA69}" destId="{727B106D-1233-4016-AB4D-BD1A6C7E87C5}" srcOrd="3" destOrd="0" presId="urn:microsoft.com/office/officeart/2008/layout/HorizontalMultiLevelHierarchy"/>
    <dgm:cxn modelId="{2D6C116C-FB76-46F0-92AD-82085FDD5736}" type="presParOf" srcId="{727B106D-1233-4016-AB4D-BD1A6C7E87C5}" destId="{81BE1745-375C-4953-A473-D4388DC68DDA}" srcOrd="0" destOrd="0" presId="urn:microsoft.com/office/officeart/2008/layout/HorizontalMultiLevelHierarchy"/>
    <dgm:cxn modelId="{3B15244E-06DB-4387-BDE7-A17C6870474A}" type="presParOf" srcId="{727B106D-1233-4016-AB4D-BD1A6C7E87C5}" destId="{C3BA64BB-17D3-45E1-A71D-1945CDCD8C2F}" srcOrd="1" destOrd="0" presId="urn:microsoft.com/office/officeart/2008/layout/HorizontalMultiLevelHierarchy"/>
    <dgm:cxn modelId="{9182536D-2D77-49F0-85BE-EC6F7D1011E7}" type="presParOf" srcId="{71CCB331-3B68-405F-AE3A-A6490DCDCA69}" destId="{71EFCDB6-BD77-40FF-8861-8453524154CF}" srcOrd="4" destOrd="0" presId="urn:microsoft.com/office/officeart/2008/layout/HorizontalMultiLevelHierarchy"/>
    <dgm:cxn modelId="{E25515C7-A809-482C-AB02-A98BA0EA6507}" type="presParOf" srcId="{71EFCDB6-BD77-40FF-8861-8453524154CF}" destId="{EC06702F-2DBC-498A-A2D3-96CDFBDEF94E}" srcOrd="0" destOrd="0" presId="urn:microsoft.com/office/officeart/2008/layout/HorizontalMultiLevelHierarchy"/>
    <dgm:cxn modelId="{26A6FD0F-BEA6-4781-AECF-C05BCF1F0C5B}" type="presParOf" srcId="{71CCB331-3B68-405F-AE3A-A6490DCDCA69}" destId="{CE67D849-C530-4609-831A-05E053751CB3}" srcOrd="5" destOrd="0" presId="urn:microsoft.com/office/officeart/2008/layout/HorizontalMultiLevelHierarchy"/>
    <dgm:cxn modelId="{3F8760BB-6C36-41E5-8C34-8471BACFA754}" type="presParOf" srcId="{CE67D849-C530-4609-831A-05E053751CB3}" destId="{27BA4660-4E50-40FE-9659-920DF3A13603}" srcOrd="0" destOrd="0" presId="urn:microsoft.com/office/officeart/2008/layout/HorizontalMultiLevelHierarchy"/>
    <dgm:cxn modelId="{8BA6B736-A66E-4C87-A8B1-D1719839473D}" type="presParOf" srcId="{CE67D849-C530-4609-831A-05E053751CB3}" destId="{AB34B235-62A8-4DE9-B464-EDC1F4DCEEA2}" srcOrd="1" destOrd="0" presId="urn:microsoft.com/office/officeart/2008/layout/HorizontalMultiLevelHierarchy"/>
    <dgm:cxn modelId="{82542748-EC22-4E0E-8621-414F630C9E6B}" type="presParOf" srcId="{71CCB331-3B68-405F-AE3A-A6490DCDCA69}" destId="{54266A2C-9D24-471F-A637-E10E207F3A23}" srcOrd="6" destOrd="0" presId="urn:microsoft.com/office/officeart/2008/layout/HorizontalMultiLevelHierarchy"/>
    <dgm:cxn modelId="{70282450-E1C9-4DDE-8CFF-E2C0D41E6C53}" type="presParOf" srcId="{54266A2C-9D24-471F-A637-E10E207F3A23}" destId="{4EACEC68-EC41-4818-B2D6-DB090DB9F6F5}" srcOrd="0" destOrd="0" presId="urn:microsoft.com/office/officeart/2008/layout/HorizontalMultiLevelHierarchy"/>
    <dgm:cxn modelId="{C408F1AF-CD82-4254-9CB7-61EB21AEDBF1}" type="presParOf" srcId="{71CCB331-3B68-405F-AE3A-A6490DCDCA69}" destId="{3B64A966-31BD-4C46-893B-D12C3808DBEE}" srcOrd="7" destOrd="0" presId="urn:microsoft.com/office/officeart/2008/layout/HorizontalMultiLevelHierarchy"/>
    <dgm:cxn modelId="{BBD3BDC5-8000-4DB5-A448-37B0EFFFD4C2}" type="presParOf" srcId="{3B64A966-31BD-4C46-893B-D12C3808DBEE}" destId="{801E8A9D-3A55-4A96-B3FC-A5065A144962}" srcOrd="0" destOrd="0" presId="urn:microsoft.com/office/officeart/2008/layout/HorizontalMultiLevelHierarchy"/>
    <dgm:cxn modelId="{8D21CF39-6863-4537-8578-64A309362746}" type="presParOf" srcId="{3B64A966-31BD-4C46-893B-D12C3808DBEE}" destId="{6A039564-9F71-4DE5-B25C-E45D8FE90EA2}" srcOrd="1" destOrd="0" presId="urn:microsoft.com/office/officeart/2008/layout/HorizontalMultiLevelHierarchy"/>
    <dgm:cxn modelId="{5DD2623F-D1AE-4FA6-9870-CC60732EF523}" type="presParOf" srcId="{71CCB331-3B68-405F-AE3A-A6490DCDCA69}" destId="{903CB621-7B4C-4337-82D5-37DBF46C9348}" srcOrd="8" destOrd="0" presId="urn:microsoft.com/office/officeart/2008/layout/HorizontalMultiLevelHierarchy"/>
    <dgm:cxn modelId="{45D2E4EB-A657-482A-A679-BACB5AAA3968}" type="presParOf" srcId="{903CB621-7B4C-4337-82D5-37DBF46C9348}" destId="{C8AC8D05-D4E5-49DC-AA22-09BC819DEE73}" srcOrd="0" destOrd="0" presId="urn:microsoft.com/office/officeart/2008/layout/HorizontalMultiLevelHierarchy"/>
    <dgm:cxn modelId="{F2A224FF-A2F0-4F0C-AAAC-A5C3E3238A81}" type="presParOf" srcId="{71CCB331-3B68-405F-AE3A-A6490DCDCA69}" destId="{594748CD-407F-4485-9FD7-F26D177D3976}" srcOrd="9" destOrd="0" presId="urn:microsoft.com/office/officeart/2008/layout/HorizontalMultiLevelHierarchy"/>
    <dgm:cxn modelId="{AA3A0738-E7DA-4728-AF44-FA16F882F6C2}" type="presParOf" srcId="{594748CD-407F-4485-9FD7-F26D177D3976}" destId="{592C3244-8A09-4EF2-8A37-D0C54B646C86}" srcOrd="0" destOrd="0" presId="urn:microsoft.com/office/officeart/2008/layout/HorizontalMultiLevelHierarchy"/>
    <dgm:cxn modelId="{C6A62C54-80A1-423E-B87E-E0AE17696EF6}" type="presParOf" srcId="{594748CD-407F-4485-9FD7-F26D177D3976}" destId="{FFD9FE1E-84DA-4302-AEC4-04A13427A17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C43C32-03FB-4773-A55F-1C47684DF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3BC33D6D-B4ED-4D22-BAD9-B639308EF34E}">
      <dgm:prSet phldrT="[Texto]"/>
      <dgm:spPr/>
      <dgm:t>
        <a:bodyPr/>
        <a:lstStyle/>
        <a:p>
          <a:r>
            <a:rPr lang="es-CO" dirty="0" smtClean="0"/>
            <a:t>Análisis contravencional y Delictual</a:t>
          </a:r>
          <a:endParaRPr lang="es-ES" dirty="0"/>
        </a:p>
      </dgm:t>
    </dgm:pt>
    <dgm:pt modelId="{6413A858-3305-4E85-8E26-BE86BB228976}" type="parTrans" cxnId="{43B3D221-F596-4DFB-AC4E-61B3870E6281}">
      <dgm:prSet/>
      <dgm:spPr/>
      <dgm:t>
        <a:bodyPr/>
        <a:lstStyle/>
        <a:p>
          <a:endParaRPr lang="es-ES"/>
        </a:p>
      </dgm:t>
    </dgm:pt>
    <dgm:pt modelId="{545A5195-4364-4015-8FDC-18F06AFE4AC5}" type="sibTrans" cxnId="{43B3D221-F596-4DFB-AC4E-61B3870E6281}">
      <dgm:prSet/>
      <dgm:spPr/>
      <dgm:t>
        <a:bodyPr/>
        <a:lstStyle/>
        <a:p>
          <a:endParaRPr lang="es-ES"/>
        </a:p>
      </dgm:t>
    </dgm:pt>
    <dgm:pt modelId="{A521D043-8945-42D4-933C-8EFD05FB9CC3}">
      <dgm:prSet phldrT="[Texto]"/>
      <dgm:spPr/>
      <dgm:t>
        <a:bodyPr/>
        <a:lstStyle/>
        <a:p>
          <a:r>
            <a:rPr lang="es-CO" dirty="0" smtClean="0"/>
            <a:t>Prevención.</a:t>
          </a:r>
          <a:endParaRPr lang="es-ES" dirty="0"/>
        </a:p>
      </dgm:t>
    </dgm:pt>
    <dgm:pt modelId="{BD3A6147-9C54-47AE-8687-00489BEF5F47}" type="parTrans" cxnId="{AF59CF7F-5432-4EEE-8DC4-027939517B70}">
      <dgm:prSet/>
      <dgm:spPr/>
      <dgm:t>
        <a:bodyPr/>
        <a:lstStyle/>
        <a:p>
          <a:endParaRPr lang="es-ES"/>
        </a:p>
      </dgm:t>
    </dgm:pt>
    <dgm:pt modelId="{DE330538-F613-41F4-BF78-E042229F9940}" type="sibTrans" cxnId="{AF59CF7F-5432-4EEE-8DC4-027939517B70}">
      <dgm:prSet/>
      <dgm:spPr/>
      <dgm:t>
        <a:bodyPr/>
        <a:lstStyle/>
        <a:p>
          <a:endParaRPr lang="es-ES"/>
        </a:p>
      </dgm:t>
    </dgm:pt>
    <dgm:pt modelId="{9D935FBE-7D53-45B9-9670-94EC85FC904C}">
      <dgm:prSet phldrT="[Texto]"/>
      <dgm:spPr/>
      <dgm:t>
        <a:bodyPr/>
        <a:lstStyle/>
        <a:p>
          <a:r>
            <a:rPr lang="es-CO" dirty="0" smtClean="0"/>
            <a:t>Formas  MNVCC</a:t>
          </a:r>
          <a:endParaRPr lang="es-ES" dirty="0"/>
        </a:p>
      </dgm:t>
    </dgm:pt>
    <dgm:pt modelId="{0D484703-FA03-4D69-9CEC-899F49C550EB}" type="parTrans" cxnId="{852F8E4B-E7F9-435B-AAD0-705ACAF112DD}">
      <dgm:prSet/>
      <dgm:spPr/>
      <dgm:t>
        <a:bodyPr/>
        <a:lstStyle/>
        <a:p>
          <a:endParaRPr lang="es-ES"/>
        </a:p>
      </dgm:t>
    </dgm:pt>
    <dgm:pt modelId="{BA99E314-F0E8-4543-95C8-C471477CD922}" type="sibTrans" cxnId="{852F8E4B-E7F9-435B-AAD0-705ACAF112DD}">
      <dgm:prSet/>
      <dgm:spPr/>
      <dgm:t>
        <a:bodyPr/>
        <a:lstStyle/>
        <a:p>
          <a:endParaRPr lang="es-ES"/>
        </a:p>
      </dgm:t>
    </dgm:pt>
    <dgm:pt modelId="{F28FEA96-8BC3-4D9A-ADD6-A950E93A8542}">
      <dgm:prSet phldrT="[Texto]"/>
      <dgm:spPr/>
      <dgm:t>
        <a:bodyPr/>
        <a:lstStyle/>
        <a:p>
          <a:r>
            <a:rPr lang="es-CO" dirty="0" smtClean="0"/>
            <a:t>Análisis de Registros</a:t>
          </a:r>
          <a:endParaRPr lang="es-ES" dirty="0"/>
        </a:p>
      </dgm:t>
    </dgm:pt>
    <dgm:pt modelId="{7C008F27-57B5-488C-8D59-D327E7784529}" type="parTrans" cxnId="{E3E44F22-F554-4AD6-BFDE-F4817069C3AA}">
      <dgm:prSet/>
      <dgm:spPr/>
      <dgm:t>
        <a:bodyPr/>
        <a:lstStyle/>
        <a:p>
          <a:endParaRPr lang="es-ES"/>
        </a:p>
      </dgm:t>
    </dgm:pt>
    <dgm:pt modelId="{FC4A7D64-1980-42DE-8D1F-2D8D017093BD}" type="sibTrans" cxnId="{E3E44F22-F554-4AD6-BFDE-F4817069C3AA}">
      <dgm:prSet/>
      <dgm:spPr/>
      <dgm:t>
        <a:bodyPr/>
        <a:lstStyle/>
        <a:p>
          <a:endParaRPr lang="es-ES"/>
        </a:p>
      </dgm:t>
    </dgm:pt>
    <dgm:pt modelId="{0D161C68-EB68-4ABD-B490-97791FC23889}">
      <dgm:prSet phldrT="[Texto]"/>
      <dgm:spPr/>
      <dgm:t>
        <a:bodyPr/>
        <a:lstStyle/>
        <a:p>
          <a:r>
            <a:rPr lang="es-CO" dirty="0" smtClean="0"/>
            <a:t>Análisis de la Contravención y el Delito</a:t>
          </a:r>
          <a:endParaRPr lang="es-ES" dirty="0"/>
        </a:p>
      </dgm:t>
    </dgm:pt>
    <dgm:pt modelId="{1AE02734-45D7-4BC0-954B-9B98C847A2FA}" type="parTrans" cxnId="{DAB03873-FA6B-4861-A046-9C4776709B6D}">
      <dgm:prSet/>
      <dgm:spPr/>
      <dgm:t>
        <a:bodyPr/>
        <a:lstStyle/>
        <a:p>
          <a:endParaRPr lang="es-ES"/>
        </a:p>
      </dgm:t>
    </dgm:pt>
    <dgm:pt modelId="{4B1FB9DF-12ED-4FD5-90B3-318FBE2B1D00}" type="sibTrans" cxnId="{DAB03873-FA6B-4861-A046-9C4776709B6D}">
      <dgm:prSet/>
      <dgm:spPr/>
      <dgm:t>
        <a:bodyPr/>
        <a:lstStyle/>
        <a:p>
          <a:endParaRPr lang="es-ES"/>
        </a:p>
      </dgm:t>
    </dgm:pt>
    <dgm:pt modelId="{F9EDDED7-7D0D-4FE9-B928-7D6D83EDA74E}">
      <dgm:prSet phldrT="[Texto]"/>
      <dgm:spPr/>
      <dgm:t>
        <a:bodyPr/>
        <a:lstStyle/>
        <a:p>
          <a:r>
            <a:rPr lang="es-CO" dirty="0" smtClean="0"/>
            <a:t>Análisis de la información de inteligencia</a:t>
          </a:r>
          <a:endParaRPr lang="es-ES" dirty="0"/>
        </a:p>
      </dgm:t>
    </dgm:pt>
    <dgm:pt modelId="{D2582C72-B6FD-4718-88BD-F9D2549AD651}" type="parTrans" cxnId="{75794D40-235B-43C0-8C80-476E7445719F}">
      <dgm:prSet/>
      <dgm:spPr/>
      <dgm:t>
        <a:bodyPr/>
        <a:lstStyle/>
        <a:p>
          <a:endParaRPr lang="es-ES"/>
        </a:p>
      </dgm:t>
    </dgm:pt>
    <dgm:pt modelId="{72953648-B6CA-41D7-8E60-1FCB173B35A0}" type="sibTrans" cxnId="{75794D40-235B-43C0-8C80-476E7445719F}">
      <dgm:prSet/>
      <dgm:spPr/>
      <dgm:t>
        <a:bodyPr/>
        <a:lstStyle/>
        <a:p>
          <a:endParaRPr lang="es-ES"/>
        </a:p>
      </dgm:t>
    </dgm:pt>
    <dgm:pt modelId="{D7C97E36-AC2B-450F-AFFE-C30E6A758711}">
      <dgm:prSet phldrT="[Texto]"/>
      <dgm:spPr/>
      <dgm:t>
        <a:bodyPr/>
        <a:lstStyle/>
        <a:p>
          <a:r>
            <a:rPr lang="es-CO" dirty="0" smtClean="0"/>
            <a:t>Análisis de  redes sociales</a:t>
          </a:r>
          <a:endParaRPr lang="es-ES" dirty="0"/>
        </a:p>
      </dgm:t>
    </dgm:pt>
    <dgm:pt modelId="{5CF6985D-3CBA-450C-9766-5120B520CA19}" type="parTrans" cxnId="{C65E291E-3434-4653-80D1-D6073FE45C9A}">
      <dgm:prSet/>
      <dgm:spPr/>
      <dgm:t>
        <a:bodyPr/>
        <a:lstStyle/>
        <a:p>
          <a:endParaRPr lang="es-CO"/>
        </a:p>
      </dgm:t>
    </dgm:pt>
    <dgm:pt modelId="{16852D56-F863-4E48-92B9-52F7E3348AB7}" type="sibTrans" cxnId="{C65E291E-3434-4653-80D1-D6073FE45C9A}">
      <dgm:prSet/>
      <dgm:spPr/>
      <dgm:t>
        <a:bodyPr/>
        <a:lstStyle/>
        <a:p>
          <a:endParaRPr lang="es-CO"/>
        </a:p>
      </dgm:t>
    </dgm:pt>
    <dgm:pt modelId="{9CE37EDA-F050-447F-BDF9-BF45BA96D69F}" type="pres">
      <dgm:prSet presAssocID="{42C43C32-03FB-4773-A55F-1C47684DF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DA41047-580B-41C7-8B68-A35D7E32CEAC}" type="pres">
      <dgm:prSet presAssocID="{3BC33D6D-B4ED-4D22-BAD9-B639308EF34E}" presName="root1" presStyleCnt="0"/>
      <dgm:spPr/>
    </dgm:pt>
    <dgm:pt modelId="{6D24C564-26EE-42B9-9E25-2910E270B42F}" type="pres">
      <dgm:prSet presAssocID="{3BC33D6D-B4ED-4D22-BAD9-B639308EF34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1CCB331-3B68-405F-AE3A-A6490DCDCA69}" type="pres">
      <dgm:prSet presAssocID="{3BC33D6D-B4ED-4D22-BAD9-B639308EF34E}" presName="level2hierChild" presStyleCnt="0"/>
      <dgm:spPr/>
    </dgm:pt>
    <dgm:pt modelId="{EA417CA7-569A-471F-854C-97B312AB3267}" type="pres">
      <dgm:prSet presAssocID="{BD3A6147-9C54-47AE-8687-00489BEF5F47}" presName="conn2-1" presStyleLbl="parChTrans1D2" presStyleIdx="0" presStyleCnt="6"/>
      <dgm:spPr/>
      <dgm:t>
        <a:bodyPr/>
        <a:lstStyle/>
        <a:p>
          <a:endParaRPr lang="es-CO"/>
        </a:p>
      </dgm:t>
    </dgm:pt>
    <dgm:pt modelId="{151064A8-0987-45C9-B9F2-5D083D33B783}" type="pres">
      <dgm:prSet presAssocID="{BD3A6147-9C54-47AE-8687-00489BEF5F47}" presName="connTx" presStyleLbl="parChTrans1D2" presStyleIdx="0" presStyleCnt="6"/>
      <dgm:spPr/>
      <dgm:t>
        <a:bodyPr/>
        <a:lstStyle/>
        <a:p>
          <a:endParaRPr lang="es-CO"/>
        </a:p>
      </dgm:t>
    </dgm:pt>
    <dgm:pt modelId="{E6EFF9C3-E7CB-4E31-849A-05C43E3D71E3}" type="pres">
      <dgm:prSet presAssocID="{A521D043-8945-42D4-933C-8EFD05FB9CC3}" presName="root2" presStyleCnt="0"/>
      <dgm:spPr/>
    </dgm:pt>
    <dgm:pt modelId="{4D87665F-0452-4FA9-AB7C-C2EE44C1B5D0}" type="pres">
      <dgm:prSet presAssocID="{A521D043-8945-42D4-933C-8EFD05FB9CC3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D898CB1-5E57-4B22-851D-1BA0F31123C2}" type="pres">
      <dgm:prSet presAssocID="{A521D043-8945-42D4-933C-8EFD05FB9CC3}" presName="level3hierChild" presStyleCnt="0"/>
      <dgm:spPr/>
    </dgm:pt>
    <dgm:pt modelId="{B867EB03-784E-4DCD-8A09-749D4DFF24D7}" type="pres">
      <dgm:prSet presAssocID="{0D484703-FA03-4D69-9CEC-899F49C550EB}" presName="conn2-1" presStyleLbl="parChTrans1D2" presStyleIdx="1" presStyleCnt="6"/>
      <dgm:spPr/>
      <dgm:t>
        <a:bodyPr/>
        <a:lstStyle/>
        <a:p>
          <a:endParaRPr lang="es-CO"/>
        </a:p>
      </dgm:t>
    </dgm:pt>
    <dgm:pt modelId="{887EC271-A46A-4219-B201-81F3B30DE8AD}" type="pres">
      <dgm:prSet presAssocID="{0D484703-FA03-4D69-9CEC-899F49C550EB}" presName="connTx" presStyleLbl="parChTrans1D2" presStyleIdx="1" presStyleCnt="6"/>
      <dgm:spPr/>
      <dgm:t>
        <a:bodyPr/>
        <a:lstStyle/>
        <a:p>
          <a:endParaRPr lang="es-CO"/>
        </a:p>
      </dgm:t>
    </dgm:pt>
    <dgm:pt modelId="{727B106D-1233-4016-AB4D-BD1A6C7E87C5}" type="pres">
      <dgm:prSet presAssocID="{9D935FBE-7D53-45B9-9670-94EC85FC904C}" presName="root2" presStyleCnt="0"/>
      <dgm:spPr/>
    </dgm:pt>
    <dgm:pt modelId="{81BE1745-375C-4953-A473-D4388DC68DDA}" type="pres">
      <dgm:prSet presAssocID="{9D935FBE-7D53-45B9-9670-94EC85FC904C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3BA64BB-17D3-45E1-A71D-1945CDCD8C2F}" type="pres">
      <dgm:prSet presAssocID="{9D935FBE-7D53-45B9-9670-94EC85FC904C}" presName="level3hierChild" presStyleCnt="0"/>
      <dgm:spPr/>
    </dgm:pt>
    <dgm:pt modelId="{71EFCDB6-BD77-40FF-8861-8453524154CF}" type="pres">
      <dgm:prSet presAssocID="{7C008F27-57B5-488C-8D59-D327E7784529}" presName="conn2-1" presStyleLbl="parChTrans1D2" presStyleIdx="2" presStyleCnt="6"/>
      <dgm:spPr/>
      <dgm:t>
        <a:bodyPr/>
        <a:lstStyle/>
        <a:p>
          <a:endParaRPr lang="es-CO"/>
        </a:p>
      </dgm:t>
    </dgm:pt>
    <dgm:pt modelId="{EC06702F-2DBC-498A-A2D3-96CDFBDEF94E}" type="pres">
      <dgm:prSet presAssocID="{7C008F27-57B5-488C-8D59-D327E7784529}" presName="connTx" presStyleLbl="parChTrans1D2" presStyleIdx="2" presStyleCnt="6"/>
      <dgm:spPr/>
      <dgm:t>
        <a:bodyPr/>
        <a:lstStyle/>
        <a:p>
          <a:endParaRPr lang="es-CO"/>
        </a:p>
      </dgm:t>
    </dgm:pt>
    <dgm:pt modelId="{CE67D849-C530-4609-831A-05E053751CB3}" type="pres">
      <dgm:prSet presAssocID="{F28FEA96-8BC3-4D9A-ADD6-A950E93A8542}" presName="root2" presStyleCnt="0"/>
      <dgm:spPr/>
    </dgm:pt>
    <dgm:pt modelId="{27BA4660-4E50-40FE-9659-920DF3A13603}" type="pres">
      <dgm:prSet presAssocID="{F28FEA96-8BC3-4D9A-ADD6-A950E93A8542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B34B235-62A8-4DE9-B464-EDC1F4DCEEA2}" type="pres">
      <dgm:prSet presAssocID="{F28FEA96-8BC3-4D9A-ADD6-A950E93A8542}" presName="level3hierChild" presStyleCnt="0"/>
      <dgm:spPr/>
    </dgm:pt>
    <dgm:pt modelId="{54266A2C-9D24-471F-A637-E10E207F3A23}" type="pres">
      <dgm:prSet presAssocID="{1AE02734-45D7-4BC0-954B-9B98C847A2FA}" presName="conn2-1" presStyleLbl="parChTrans1D2" presStyleIdx="3" presStyleCnt="6"/>
      <dgm:spPr/>
      <dgm:t>
        <a:bodyPr/>
        <a:lstStyle/>
        <a:p>
          <a:endParaRPr lang="es-CO"/>
        </a:p>
      </dgm:t>
    </dgm:pt>
    <dgm:pt modelId="{4EACEC68-EC41-4818-B2D6-DB090DB9F6F5}" type="pres">
      <dgm:prSet presAssocID="{1AE02734-45D7-4BC0-954B-9B98C847A2FA}" presName="connTx" presStyleLbl="parChTrans1D2" presStyleIdx="3" presStyleCnt="6"/>
      <dgm:spPr/>
      <dgm:t>
        <a:bodyPr/>
        <a:lstStyle/>
        <a:p>
          <a:endParaRPr lang="es-CO"/>
        </a:p>
      </dgm:t>
    </dgm:pt>
    <dgm:pt modelId="{3B64A966-31BD-4C46-893B-D12C3808DBEE}" type="pres">
      <dgm:prSet presAssocID="{0D161C68-EB68-4ABD-B490-97791FC23889}" presName="root2" presStyleCnt="0"/>
      <dgm:spPr/>
    </dgm:pt>
    <dgm:pt modelId="{801E8A9D-3A55-4A96-B3FC-A5065A144962}" type="pres">
      <dgm:prSet presAssocID="{0D161C68-EB68-4ABD-B490-97791FC23889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A039564-9F71-4DE5-B25C-E45D8FE90EA2}" type="pres">
      <dgm:prSet presAssocID="{0D161C68-EB68-4ABD-B490-97791FC23889}" presName="level3hierChild" presStyleCnt="0"/>
      <dgm:spPr/>
    </dgm:pt>
    <dgm:pt modelId="{903CB621-7B4C-4337-82D5-37DBF46C9348}" type="pres">
      <dgm:prSet presAssocID="{D2582C72-B6FD-4718-88BD-F9D2549AD651}" presName="conn2-1" presStyleLbl="parChTrans1D2" presStyleIdx="4" presStyleCnt="6"/>
      <dgm:spPr/>
      <dgm:t>
        <a:bodyPr/>
        <a:lstStyle/>
        <a:p>
          <a:endParaRPr lang="es-CO"/>
        </a:p>
      </dgm:t>
    </dgm:pt>
    <dgm:pt modelId="{C8AC8D05-D4E5-49DC-AA22-09BC819DEE73}" type="pres">
      <dgm:prSet presAssocID="{D2582C72-B6FD-4718-88BD-F9D2549AD651}" presName="connTx" presStyleLbl="parChTrans1D2" presStyleIdx="4" presStyleCnt="6"/>
      <dgm:spPr/>
      <dgm:t>
        <a:bodyPr/>
        <a:lstStyle/>
        <a:p>
          <a:endParaRPr lang="es-CO"/>
        </a:p>
      </dgm:t>
    </dgm:pt>
    <dgm:pt modelId="{594748CD-407F-4485-9FD7-F26D177D3976}" type="pres">
      <dgm:prSet presAssocID="{F9EDDED7-7D0D-4FE9-B928-7D6D83EDA74E}" presName="root2" presStyleCnt="0"/>
      <dgm:spPr/>
    </dgm:pt>
    <dgm:pt modelId="{592C3244-8A09-4EF2-8A37-D0C54B646C86}" type="pres">
      <dgm:prSet presAssocID="{F9EDDED7-7D0D-4FE9-B928-7D6D83EDA74E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FD9FE1E-84DA-4302-AEC4-04A13427A17F}" type="pres">
      <dgm:prSet presAssocID="{F9EDDED7-7D0D-4FE9-B928-7D6D83EDA74E}" presName="level3hierChild" presStyleCnt="0"/>
      <dgm:spPr/>
    </dgm:pt>
    <dgm:pt modelId="{7688F708-04FE-4292-B119-37370B7B21F1}" type="pres">
      <dgm:prSet presAssocID="{5CF6985D-3CBA-450C-9766-5120B520CA19}" presName="conn2-1" presStyleLbl="parChTrans1D2" presStyleIdx="5" presStyleCnt="6"/>
      <dgm:spPr/>
      <dgm:t>
        <a:bodyPr/>
        <a:lstStyle/>
        <a:p>
          <a:endParaRPr lang="es-CO"/>
        </a:p>
      </dgm:t>
    </dgm:pt>
    <dgm:pt modelId="{FC302209-259F-4D28-99F6-D00299D6E59E}" type="pres">
      <dgm:prSet presAssocID="{5CF6985D-3CBA-450C-9766-5120B520CA19}" presName="connTx" presStyleLbl="parChTrans1D2" presStyleIdx="5" presStyleCnt="6"/>
      <dgm:spPr/>
      <dgm:t>
        <a:bodyPr/>
        <a:lstStyle/>
        <a:p>
          <a:endParaRPr lang="es-CO"/>
        </a:p>
      </dgm:t>
    </dgm:pt>
    <dgm:pt modelId="{0D3512C2-7FDA-4534-8928-77612FC74467}" type="pres">
      <dgm:prSet presAssocID="{D7C97E36-AC2B-450F-AFFE-C30E6A758711}" presName="root2" presStyleCnt="0"/>
      <dgm:spPr/>
    </dgm:pt>
    <dgm:pt modelId="{535F06A4-C00B-4A9E-BD82-9E538095A7E4}" type="pres">
      <dgm:prSet presAssocID="{D7C97E36-AC2B-450F-AFFE-C30E6A758711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4C7FBE4-3118-41CF-B3DB-BCFE66B0D4A2}" type="pres">
      <dgm:prSet presAssocID="{D7C97E36-AC2B-450F-AFFE-C30E6A758711}" presName="level3hierChild" presStyleCnt="0"/>
      <dgm:spPr/>
    </dgm:pt>
  </dgm:ptLst>
  <dgm:cxnLst>
    <dgm:cxn modelId="{802DB850-5E6B-4F2E-A50D-6B6CCF2D54AA}" type="presOf" srcId="{0D484703-FA03-4D69-9CEC-899F49C550EB}" destId="{B867EB03-784E-4DCD-8A09-749D4DFF24D7}" srcOrd="0" destOrd="0" presId="urn:microsoft.com/office/officeart/2008/layout/HorizontalMultiLevelHierarchy"/>
    <dgm:cxn modelId="{DAB03873-FA6B-4861-A046-9C4776709B6D}" srcId="{3BC33D6D-B4ED-4D22-BAD9-B639308EF34E}" destId="{0D161C68-EB68-4ABD-B490-97791FC23889}" srcOrd="3" destOrd="0" parTransId="{1AE02734-45D7-4BC0-954B-9B98C847A2FA}" sibTransId="{4B1FB9DF-12ED-4FD5-90B3-318FBE2B1D00}"/>
    <dgm:cxn modelId="{952BC4CB-B6CA-4F74-B17C-EB89BFB604C9}" type="presOf" srcId="{0D484703-FA03-4D69-9CEC-899F49C550EB}" destId="{887EC271-A46A-4219-B201-81F3B30DE8AD}" srcOrd="1" destOrd="0" presId="urn:microsoft.com/office/officeart/2008/layout/HorizontalMultiLevelHierarchy"/>
    <dgm:cxn modelId="{5C724400-6E92-4F5F-81CD-B60878F1C3BF}" type="presOf" srcId="{A521D043-8945-42D4-933C-8EFD05FB9CC3}" destId="{4D87665F-0452-4FA9-AB7C-C2EE44C1B5D0}" srcOrd="0" destOrd="0" presId="urn:microsoft.com/office/officeart/2008/layout/HorizontalMultiLevelHierarchy"/>
    <dgm:cxn modelId="{F5A3E0B2-C9F6-47DB-AA20-B6FF53840C5B}" type="presOf" srcId="{5CF6985D-3CBA-450C-9766-5120B520CA19}" destId="{FC302209-259F-4D28-99F6-D00299D6E59E}" srcOrd="1" destOrd="0" presId="urn:microsoft.com/office/officeart/2008/layout/HorizontalMultiLevelHierarchy"/>
    <dgm:cxn modelId="{75794D40-235B-43C0-8C80-476E7445719F}" srcId="{3BC33D6D-B4ED-4D22-BAD9-B639308EF34E}" destId="{F9EDDED7-7D0D-4FE9-B928-7D6D83EDA74E}" srcOrd="4" destOrd="0" parTransId="{D2582C72-B6FD-4718-88BD-F9D2549AD651}" sibTransId="{72953648-B6CA-41D7-8E60-1FCB173B35A0}"/>
    <dgm:cxn modelId="{C9B5B2BC-681A-4848-BD01-23715736C5F8}" type="presOf" srcId="{BD3A6147-9C54-47AE-8687-00489BEF5F47}" destId="{151064A8-0987-45C9-B9F2-5D083D33B783}" srcOrd="1" destOrd="0" presId="urn:microsoft.com/office/officeart/2008/layout/HorizontalMultiLevelHierarchy"/>
    <dgm:cxn modelId="{5C659840-8B37-4837-A7AE-459D68B6E30C}" type="presOf" srcId="{F9EDDED7-7D0D-4FE9-B928-7D6D83EDA74E}" destId="{592C3244-8A09-4EF2-8A37-D0C54B646C86}" srcOrd="0" destOrd="0" presId="urn:microsoft.com/office/officeart/2008/layout/HorizontalMultiLevelHierarchy"/>
    <dgm:cxn modelId="{E3E44F22-F554-4AD6-BFDE-F4817069C3AA}" srcId="{3BC33D6D-B4ED-4D22-BAD9-B639308EF34E}" destId="{F28FEA96-8BC3-4D9A-ADD6-A950E93A8542}" srcOrd="2" destOrd="0" parTransId="{7C008F27-57B5-488C-8D59-D327E7784529}" sibTransId="{FC4A7D64-1980-42DE-8D1F-2D8D017093BD}"/>
    <dgm:cxn modelId="{9EC3608A-B6DB-4DD8-A560-8EB8B349E388}" type="presOf" srcId="{3BC33D6D-B4ED-4D22-BAD9-B639308EF34E}" destId="{6D24C564-26EE-42B9-9E25-2910E270B42F}" srcOrd="0" destOrd="0" presId="urn:microsoft.com/office/officeart/2008/layout/HorizontalMultiLevelHierarchy"/>
    <dgm:cxn modelId="{85A1EC4A-53CF-4F67-ABD2-AD65527258DF}" type="presOf" srcId="{BD3A6147-9C54-47AE-8687-00489BEF5F47}" destId="{EA417CA7-569A-471F-854C-97B312AB3267}" srcOrd="0" destOrd="0" presId="urn:microsoft.com/office/officeart/2008/layout/HorizontalMultiLevelHierarchy"/>
    <dgm:cxn modelId="{2E7B719D-D864-4B8F-A2F9-B1DD379C03C1}" type="presOf" srcId="{1AE02734-45D7-4BC0-954B-9B98C847A2FA}" destId="{4EACEC68-EC41-4818-B2D6-DB090DB9F6F5}" srcOrd="1" destOrd="0" presId="urn:microsoft.com/office/officeart/2008/layout/HorizontalMultiLevelHierarchy"/>
    <dgm:cxn modelId="{B1DBADCA-6226-485E-922F-87A1DD415CB2}" type="presOf" srcId="{5CF6985D-3CBA-450C-9766-5120B520CA19}" destId="{7688F708-04FE-4292-B119-37370B7B21F1}" srcOrd="0" destOrd="0" presId="urn:microsoft.com/office/officeart/2008/layout/HorizontalMultiLevelHierarchy"/>
    <dgm:cxn modelId="{933F4927-EF7C-4E6D-8719-579AC03BBD25}" type="presOf" srcId="{D2582C72-B6FD-4718-88BD-F9D2549AD651}" destId="{903CB621-7B4C-4337-82D5-37DBF46C9348}" srcOrd="0" destOrd="0" presId="urn:microsoft.com/office/officeart/2008/layout/HorizontalMultiLevelHierarchy"/>
    <dgm:cxn modelId="{AE159558-9F31-48F2-B38A-19292D18F61D}" type="presOf" srcId="{0D161C68-EB68-4ABD-B490-97791FC23889}" destId="{801E8A9D-3A55-4A96-B3FC-A5065A144962}" srcOrd="0" destOrd="0" presId="urn:microsoft.com/office/officeart/2008/layout/HorizontalMultiLevelHierarchy"/>
    <dgm:cxn modelId="{BA680746-0E67-4F44-A42A-9500DA1C9169}" type="presOf" srcId="{7C008F27-57B5-488C-8D59-D327E7784529}" destId="{EC06702F-2DBC-498A-A2D3-96CDFBDEF94E}" srcOrd="1" destOrd="0" presId="urn:microsoft.com/office/officeart/2008/layout/HorizontalMultiLevelHierarchy"/>
    <dgm:cxn modelId="{30316A98-2506-45BA-87D9-77DFF565A4FA}" type="presOf" srcId="{42C43C32-03FB-4773-A55F-1C47684DF03D}" destId="{9CE37EDA-F050-447F-BDF9-BF45BA96D69F}" srcOrd="0" destOrd="0" presId="urn:microsoft.com/office/officeart/2008/layout/HorizontalMultiLevelHierarchy"/>
    <dgm:cxn modelId="{A5E91209-08D9-4BD7-92ED-0D8CA8E0DAAE}" type="presOf" srcId="{F28FEA96-8BC3-4D9A-ADD6-A950E93A8542}" destId="{27BA4660-4E50-40FE-9659-920DF3A13603}" srcOrd="0" destOrd="0" presId="urn:microsoft.com/office/officeart/2008/layout/HorizontalMultiLevelHierarchy"/>
    <dgm:cxn modelId="{852F8E4B-E7F9-435B-AAD0-705ACAF112DD}" srcId="{3BC33D6D-B4ED-4D22-BAD9-B639308EF34E}" destId="{9D935FBE-7D53-45B9-9670-94EC85FC904C}" srcOrd="1" destOrd="0" parTransId="{0D484703-FA03-4D69-9CEC-899F49C550EB}" sibTransId="{BA99E314-F0E8-4543-95C8-C471477CD922}"/>
    <dgm:cxn modelId="{9E767BE3-E1F8-4C24-B8CB-4B65EBAD42C7}" type="presOf" srcId="{9D935FBE-7D53-45B9-9670-94EC85FC904C}" destId="{81BE1745-375C-4953-A473-D4388DC68DDA}" srcOrd="0" destOrd="0" presId="urn:microsoft.com/office/officeart/2008/layout/HorizontalMultiLevelHierarchy"/>
    <dgm:cxn modelId="{AF59CF7F-5432-4EEE-8DC4-027939517B70}" srcId="{3BC33D6D-B4ED-4D22-BAD9-B639308EF34E}" destId="{A521D043-8945-42D4-933C-8EFD05FB9CC3}" srcOrd="0" destOrd="0" parTransId="{BD3A6147-9C54-47AE-8687-00489BEF5F47}" sibTransId="{DE330538-F613-41F4-BF78-E042229F9940}"/>
    <dgm:cxn modelId="{6B1BFDDC-0ED9-4EB8-9C4A-A3E9F16F3FD6}" type="presOf" srcId="{1AE02734-45D7-4BC0-954B-9B98C847A2FA}" destId="{54266A2C-9D24-471F-A637-E10E207F3A23}" srcOrd="0" destOrd="0" presId="urn:microsoft.com/office/officeart/2008/layout/HorizontalMultiLevelHierarchy"/>
    <dgm:cxn modelId="{7AA5F278-80FF-4801-BB8A-73DC0B08F40E}" type="presOf" srcId="{D2582C72-B6FD-4718-88BD-F9D2549AD651}" destId="{C8AC8D05-D4E5-49DC-AA22-09BC819DEE73}" srcOrd="1" destOrd="0" presId="urn:microsoft.com/office/officeart/2008/layout/HorizontalMultiLevelHierarchy"/>
    <dgm:cxn modelId="{A3C744E2-92B3-456D-A63C-70A3CF35C382}" type="presOf" srcId="{D7C97E36-AC2B-450F-AFFE-C30E6A758711}" destId="{535F06A4-C00B-4A9E-BD82-9E538095A7E4}" srcOrd="0" destOrd="0" presId="urn:microsoft.com/office/officeart/2008/layout/HorizontalMultiLevelHierarchy"/>
    <dgm:cxn modelId="{CFEE90FD-BFAB-40B4-8322-B6BF64C4A996}" type="presOf" srcId="{7C008F27-57B5-488C-8D59-D327E7784529}" destId="{71EFCDB6-BD77-40FF-8861-8453524154CF}" srcOrd="0" destOrd="0" presId="urn:microsoft.com/office/officeart/2008/layout/HorizontalMultiLevelHierarchy"/>
    <dgm:cxn modelId="{43B3D221-F596-4DFB-AC4E-61B3870E6281}" srcId="{42C43C32-03FB-4773-A55F-1C47684DF03D}" destId="{3BC33D6D-B4ED-4D22-BAD9-B639308EF34E}" srcOrd="0" destOrd="0" parTransId="{6413A858-3305-4E85-8E26-BE86BB228976}" sibTransId="{545A5195-4364-4015-8FDC-18F06AFE4AC5}"/>
    <dgm:cxn modelId="{C65E291E-3434-4653-80D1-D6073FE45C9A}" srcId="{3BC33D6D-B4ED-4D22-BAD9-B639308EF34E}" destId="{D7C97E36-AC2B-450F-AFFE-C30E6A758711}" srcOrd="5" destOrd="0" parTransId="{5CF6985D-3CBA-450C-9766-5120B520CA19}" sibTransId="{16852D56-F863-4E48-92B9-52F7E3348AB7}"/>
    <dgm:cxn modelId="{187A17AB-4011-4E5C-B87F-E5B0EE9BB8E9}" type="presParOf" srcId="{9CE37EDA-F050-447F-BDF9-BF45BA96D69F}" destId="{1DA41047-580B-41C7-8B68-A35D7E32CEAC}" srcOrd="0" destOrd="0" presId="urn:microsoft.com/office/officeart/2008/layout/HorizontalMultiLevelHierarchy"/>
    <dgm:cxn modelId="{10AA2C6A-8407-44A2-8A6E-2291D0887DAA}" type="presParOf" srcId="{1DA41047-580B-41C7-8B68-A35D7E32CEAC}" destId="{6D24C564-26EE-42B9-9E25-2910E270B42F}" srcOrd="0" destOrd="0" presId="urn:microsoft.com/office/officeart/2008/layout/HorizontalMultiLevelHierarchy"/>
    <dgm:cxn modelId="{00B026CB-E956-42DC-B34C-85FA35942D6C}" type="presParOf" srcId="{1DA41047-580B-41C7-8B68-A35D7E32CEAC}" destId="{71CCB331-3B68-405F-AE3A-A6490DCDCA69}" srcOrd="1" destOrd="0" presId="urn:microsoft.com/office/officeart/2008/layout/HorizontalMultiLevelHierarchy"/>
    <dgm:cxn modelId="{90BA43C9-89E3-4DB1-AA03-E734EE774A84}" type="presParOf" srcId="{71CCB331-3B68-405F-AE3A-A6490DCDCA69}" destId="{EA417CA7-569A-471F-854C-97B312AB3267}" srcOrd="0" destOrd="0" presId="urn:microsoft.com/office/officeart/2008/layout/HorizontalMultiLevelHierarchy"/>
    <dgm:cxn modelId="{AC778F0F-FB34-4107-BD3E-7C84F8CF9833}" type="presParOf" srcId="{EA417CA7-569A-471F-854C-97B312AB3267}" destId="{151064A8-0987-45C9-B9F2-5D083D33B783}" srcOrd="0" destOrd="0" presId="urn:microsoft.com/office/officeart/2008/layout/HorizontalMultiLevelHierarchy"/>
    <dgm:cxn modelId="{197E82F4-131C-4251-888E-FED3CFA431E4}" type="presParOf" srcId="{71CCB331-3B68-405F-AE3A-A6490DCDCA69}" destId="{E6EFF9C3-E7CB-4E31-849A-05C43E3D71E3}" srcOrd="1" destOrd="0" presId="urn:microsoft.com/office/officeart/2008/layout/HorizontalMultiLevelHierarchy"/>
    <dgm:cxn modelId="{C7953F10-8F14-4916-A803-1877C258B856}" type="presParOf" srcId="{E6EFF9C3-E7CB-4E31-849A-05C43E3D71E3}" destId="{4D87665F-0452-4FA9-AB7C-C2EE44C1B5D0}" srcOrd="0" destOrd="0" presId="urn:microsoft.com/office/officeart/2008/layout/HorizontalMultiLevelHierarchy"/>
    <dgm:cxn modelId="{BDE6A621-9CF4-45D4-BB86-05CA442EEC13}" type="presParOf" srcId="{E6EFF9C3-E7CB-4E31-849A-05C43E3D71E3}" destId="{3D898CB1-5E57-4B22-851D-1BA0F31123C2}" srcOrd="1" destOrd="0" presId="urn:microsoft.com/office/officeart/2008/layout/HorizontalMultiLevelHierarchy"/>
    <dgm:cxn modelId="{DC04D4B8-CBAF-4724-AA73-ABEFCE37CBAE}" type="presParOf" srcId="{71CCB331-3B68-405F-AE3A-A6490DCDCA69}" destId="{B867EB03-784E-4DCD-8A09-749D4DFF24D7}" srcOrd="2" destOrd="0" presId="urn:microsoft.com/office/officeart/2008/layout/HorizontalMultiLevelHierarchy"/>
    <dgm:cxn modelId="{21444420-0589-4069-AF23-336F68D016F3}" type="presParOf" srcId="{B867EB03-784E-4DCD-8A09-749D4DFF24D7}" destId="{887EC271-A46A-4219-B201-81F3B30DE8AD}" srcOrd="0" destOrd="0" presId="urn:microsoft.com/office/officeart/2008/layout/HorizontalMultiLevelHierarchy"/>
    <dgm:cxn modelId="{E15648E8-129E-4A62-A6F5-354F3C7C3523}" type="presParOf" srcId="{71CCB331-3B68-405F-AE3A-A6490DCDCA69}" destId="{727B106D-1233-4016-AB4D-BD1A6C7E87C5}" srcOrd="3" destOrd="0" presId="urn:microsoft.com/office/officeart/2008/layout/HorizontalMultiLevelHierarchy"/>
    <dgm:cxn modelId="{C7DBF6B4-783E-429D-ABB9-448C861D6E8E}" type="presParOf" srcId="{727B106D-1233-4016-AB4D-BD1A6C7E87C5}" destId="{81BE1745-375C-4953-A473-D4388DC68DDA}" srcOrd="0" destOrd="0" presId="urn:microsoft.com/office/officeart/2008/layout/HorizontalMultiLevelHierarchy"/>
    <dgm:cxn modelId="{BDE325BD-66DC-4F42-8259-ED735A8D9A51}" type="presParOf" srcId="{727B106D-1233-4016-AB4D-BD1A6C7E87C5}" destId="{C3BA64BB-17D3-45E1-A71D-1945CDCD8C2F}" srcOrd="1" destOrd="0" presId="urn:microsoft.com/office/officeart/2008/layout/HorizontalMultiLevelHierarchy"/>
    <dgm:cxn modelId="{09FACBFD-FEA2-4CD1-8B51-135E28A071AE}" type="presParOf" srcId="{71CCB331-3B68-405F-AE3A-A6490DCDCA69}" destId="{71EFCDB6-BD77-40FF-8861-8453524154CF}" srcOrd="4" destOrd="0" presId="urn:microsoft.com/office/officeart/2008/layout/HorizontalMultiLevelHierarchy"/>
    <dgm:cxn modelId="{0570F2DF-9A1C-4BCC-862B-CD14709E6BD1}" type="presParOf" srcId="{71EFCDB6-BD77-40FF-8861-8453524154CF}" destId="{EC06702F-2DBC-498A-A2D3-96CDFBDEF94E}" srcOrd="0" destOrd="0" presId="urn:microsoft.com/office/officeart/2008/layout/HorizontalMultiLevelHierarchy"/>
    <dgm:cxn modelId="{21FD4AA4-1152-46E3-8670-269E109EBF8A}" type="presParOf" srcId="{71CCB331-3B68-405F-AE3A-A6490DCDCA69}" destId="{CE67D849-C530-4609-831A-05E053751CB3}" srcOrd="5" destOrd="0" presId="urn:microsoft.com/office/officeart/2008/layout/HorizontalMultiLevelHierarchy"/>
    <dgm:cxn modelId="{E5FB3BB0-D9D7-4394-A992-64E9726AF1DF}" type="presParOf" srcId="{CE67D849-C530-4609-831A-05E053751CB3}" destId="{27BA4660-4E50-40FE-9659-920DF3A13603}" srcOrd="0" destOrd="0" presId="urn:microsoft.com/office/officeart/2008/layout/HorizontalMultiLevelHierarchy"/>
    <dgm:cxn modelId="{ED97993E-B3E2-4BD4-B0A2-0BBA3AB1A8EC}" type="presParOf" srcId="{CE67D849-C530-4609-831A-05E053751CB3}" destId="{AB34B235-62A8-4DE9-B464-EDC1F4DCEEA2}" srcOrd="1" destOrd="0" presId="urn:microsoft.com/office/officeart/2008/layout/HorizontalMultiLevelHierarchy"/>
    <dgm:cxn modelId="{99FA5EDE-8B18-413A-BB3F-52EDE385C53B}" type="presParOf" srcId="{71CCB331-3B68-405F-AE3A-A6490DCDCA69}" destId="{54266A2C-9D24-471F-A637-E10E207F3A23}" srcOrd="6" destOrd="0" presId="urn:microsoft.com/office/officeart/2008/layout/HorizontalMultiLevelHierarchy"/>
    <dgm:cxn modelId="{CD7BACCB-39C0-4636-A9B9-C758C7829323}" type="presParOf" srcId="{54266A2C-9D24-471F-A637-E10E207F3A23}" destId="{4EACEC68-EC41-4818-B2D6-DB090DB9F6F5}" srcOrd="0" destOrd="0" presId="urn:microsoft.com/office/officeart/2008/layout/HorizontalMultiLevelHierarchy"/>
    <dgm:cxn modelId="{59C7F60B-2721-433F-B322-1F9BE6E14B9D}" type="presParOf" srcId="{71CCB331-3B68-405F-AE3A-A6490DCDCA69}" destId="{3B64A966-31BD-4C46-893B-D12C3808DBEE}" srcOrd="7" destOrd="0" presId="urn:microsoft.com/office/officeart/2008/layout/HorizontalMultiLevelHierarchy"/>
    <dgm:cxn modelId="{EF1A11BB-3246-4031-A54D-C539DB3C273B}" type="presParOf" srcId="{3B64A966-31BD-4C46-893B-D12C3808DBEE}" destId="{801E8A9D-3A55-4A96-B3FC-A5065A144962}" srcOrd="0" destOrd="0" presId="urn:microsoft.com/office/officeart/2008/layout/HorizontalMultiLevelHierarchy"/>
    <dgm:cxn modelId="{F1981DC6-9B40-44B3-9462-2A4545898472}" type="presParOf" srcId="{3B64A966-31BD-4C46-893B-D12C3808DBEE}" destId="{6A039564-9F71-4DE5-B25C-E45D8FE90EA2}" srcOrd="1" destOrd="0" presId="urn:microsoft.com/office/officeart/2008/layout/HorizontalMultiLevelHierarchy"/>
    <dgm:cxn modelId="{7927E8D4-9082-48D4-8054-E8A5A268AF86}" type="presParOf" srcId="{71CCB331-3B68-405F-AE3A-A6490DCDCA69}" destId="{903CB621-7B4C-4337-82D5-37DBF46C9348}" srcOrd="8" destOrd="0" presId="urn:microsoft.com/office/officeart/2008/layout/HorizontalMultiLevelHierarchy"/>
    <dgm:cxn modelId="{0E4DB732-CAA0-4BE3-924D-F3B44B3A4C79}" type="presParOf" srcId="{903CB621-7B4C-4337-82D5-37DBF46C9348}" destId="{C8AC8D05-D4E5-49DC-AA22-09BC819DEE73}" srcOrd="0" destOrd="0" presId="urn:microsoft.com/office/officeart/2008/layout/HorizontalMultiLevelHierarchy"/>
    <dgm:cxn modelId="{00BADBA7-52AF-4BBE-9A51-402181A7675F}" type="presParOf" srcId="{71CCB331-3B68-405F-AE3A-A6490DCDCA69}" destId="{594748CD-407F-4485-9FD7-F26D177D3976}" srcOrd="9" destOrd="0" presId="urn:microsoft.com/office/officeart/2008/layout/HorizontalMultiLevelHierarchy"/>
    <dgm:cxn modelId="{652F3719-2BF1-4F31-86FF-84E7B7DE0613}" type="presParOf" srcId="{594748CD-407F-4485-9FD7-F26D177D3976}" destId="{592C3244-8A09-4EF2-8A37-D0C54B646C86}" srcOrd="0" destOrd="0" presId="urn:microsoft.com/office/officeart/2008/layout/HorizontalMultiLevelHierarchy"/>
    <dgm:cxn modelId="{39675A34-1FCE-475C-A49C-753B09D1298B}" type="presParOf" srcId="{594748CD-407F-4485-9FD7-F26D177D3976}" destId="{FFD9FE1E-84DA-4302-AEC4-04A13427A17F}" srcOrd="1" destOrd="0" presId="urn:microsoft.com/office/officeart/2008/layout/HorizontalMultiLevelHierarchy"/>
    <dgm:cxn modelId="{8057195B-C9A8-48B3-9EEA-831151800C43}" type="presParOf" srcId="{71CCB331-3B68-405F-AE3A-A6490DCDCA69}" destId="{7688F708-04FE-4292-B119-37370B7B21F1}" srcOrd="10" destOrd="0" presId="urn:microsoft.com/office/officeart/2008/layout/HorizontalMultiLevelHierarchy"/>
    <dgm:cxn modelId="{962AA026-EB64-42F5-9C47-72F9F974455E}" type="presParOf" srcId="{7688F708-04FE-4292-B119-37370B7B21F1}" destId="{FC302209-259F-4D28-99F6-D00299D6E59E}" srcOrd="0" destOrd="0" presId="urn:microsoft.com/office/officeart/2008/layout/HorizontalMultiLevelHierarchy"/>
    <dgm:cxn modelId="{320BAA26-F846-4891-9EB3-59604E3251FE}" type="presParOf" srcId="{71CCB331-3B68-405F-AE3A-A6490DCDCA69}" destId="{0D3512C2-7FDA-4534-8928-77612FC74467}" srcOrd="11" destOrd="0" presId="urn:microsoft.com/office/officeart/2008/layout/HorizontalMultiLevelHierarchy"/>
    <dgm:cxn modelId="{EA9AA320-8759-40EB-9447-709918F26D7B}" type="presParOf" srcId="{0D3512C2-7FDA-4534-8928-77612FC74467}" destId="{535F06A4-C00B-4A9E-BD82-9E538095A7E4}" srcOrd="0" destOrd="0" presId="urn:microsoft.com/office/officeart/2008/layout/HorizontalMultiLevelHierarchy"/>
    <dgm:cxn modelId="{FDF6A0B0-4623-4742-BA5F-EFB4829C5B07}" type="presParOf" srcId="{0D3512C2-7FDA-4534-8928-77612FC74467}" destId="{D4C7FBE4-3118-41CF-B3DB-BCFE66B0D4A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C43C32-03FB-4773-A55F-1C47684DF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3BC33D6D-B4ED-4D22-BAD9-B639308EF34E}">
      <dgm:prSet phldrT="[Texto]"/>
      <dgm:spPr/>
      <dgm:t>
        <a:bodyPr/>
        <a:lstStyle/>
        <a:p>
          <a:r>
            <a:rPr lang="es-ES" dirty="0" err="1" smtClean="0"/>
            <a:t>Ciberseguridad</a:t>
          </a:r>
          <a:endParaRPr lang="es-ES" dirty="0"/>
        </a:p>
      </dgm:t>
    </dgm:pt>
    <dgm:pt modelId="{6413A858-3305-4E85-8E26-BE86BB228976}" type="parTrans" cxnId="{43B3D221-F596-4DFB-AC4E-61B3870E6281}">
      <dgm:prSet/>
      <dgm:spPr/>
      <dgm:t>
        <a:bodyPr/>
        <a:lstStyle/>
        <a:p>
          <a:endParaRPr lang="es-ES"/>
        </a:p>
      </dgm:t>
    </dgm:pt>
    <dgm:pt modelId="{545A5195-4364-4015-8FDC-18F06AFE4AC5}" type="sibTrans" cxnId="{43B3D221-F596-4DFB-AC4E-61B3870E6281}">
      <dgm:prSet/>
      <dgm:spPr/>
      <dgm:t>
        <a:bodyPr/>
        <a:lstStyle/>
        <a:p>
          <a:endParaRPr lang="es-ES"/>
        </a:p>
      </dgm:t>
    </dgm:pt>
    <dgm:pt modelId="{F9EDDED7-7D0D-4FE9-B928-7D6D83EDA74E}">
      <dgm:prSet phldrT="[Texto]"/>
      <dgm:spPr/>
      <dgm:t>
        <a:bodyPr/>
        <a:lstStyle/>
        <a:p>
          <a:r>
            <a:rPr lang="es-CO" dirty="0" smtClean="0"/>
            <a:t>Atención de Incidentes Informáticos</a:t>
          </a:r>
          <a:endParaRPr lang="es-ES" dirty="0"/>
        </a:p>
      </dgm:t>
    </dgm:pt>
    <dgm:pt modelId="{D2582C72-B6FD-4718-88BD-F9D2549AD651}" type="parTrans" cxnId="{75794D40-235B-43C0-8C80-476E7445719F}">
      <dgm:prSet/>
      <dgm:spPr/>
      <dgm:t>
        <a:bodyPr/>
        <a:lstStyle/>
        <a:p>
          <a:endParaRPr lang="es-ES"/>
        </a:p>
      </dgm:t>
    </dgm:pt>
    <dgm:pt modelId="{72953648-B6CA-41D7-8E60-1FCB173B35A0}" type="sibTrans" cxnId="{75794D40-235B-43C0-8C80-476E7445719F}">
      <dgm:prSet/>
      <dgm:spPr/>
      <dgm:t>
        <a:bodyPr/>
        <a:lstStyle/>
        <a:p>
          <a:endParaRPr lang="es-ES"/>
        </a:p>
      </dgm:t>
    </dgm:pt>
    <dgm:pt modelId="{A521D043-8945-42D4-933C-8EFD05FB9CC3}">
      <dgm:prSet phldrT="[Texto]"/>
      <dgm:spPr/>
      <dgm:t>
        <a:bodyPr/>
        <a:lstStyle/>
        <a:p>
          <a:r>
            <a:rPr lang="es-CO" dirty="0" smtClean="0"/>
            <a:t>Analítica de señales</a:t>
          </a:r>
          <a:endParaRPr lang="es-ES" dirty="0"/>
        </a:p>
      </dgm:t>
    </dgm:pt>
    <dgm:pt modelId="{DE330538-F613-41F4-BF78-E042229F9940}" type="sibTrans" cxnId="{AF59CF7F-5432-4EEE-8DC4-027939517B70}">
      <dgm:prSet/>
      <dgm:spPr/>
      <dgm:t>
        <a:bodyPr/>
        <a:lstStyle/>
        <a:p>
          <a:endParaRPr lang="es-ES"/>
        </a:p>
      </dgm:t>
    </dgm:pt>
    <dgm:pt modelId="{BD3A6147-9C54-47AE-8687-00489BEF5F47}" type="parTrans" cxnId="{AF59CF7F-5432-4EEE-8DC4-027939517B70}">
      <dgm:prSet/>
      <dgm:spPr/>
      <dgm:t>
        <a:bodyPr/>
        <a:lstStyle/>
        <a:p>
          <a:endParaRPr lang="es-ES"/>
        </a:p>
      </dgm:t>
    </dgm:pt>
    <dgm:pt modelId="{27A5C428-B147-48D7-A667-5DC2AF2BEDEF}">
      <dgm:prSet phldrT="[Texto]"/>
      <dgm:spPr/>
      <dgm:t>
        <a:bodyPr/>
        <a:lstStyle/>
        <a:p>
          <a:r>
            <a:rPr lang="es-ES" dirty="0" smtClean="0"/>
            <a:t>Prevención</a:t>
          </a:r>
          <a:endParaRPr lang="es-ES" dirty="0"/>
        </a:p>
      </dgm:t>
    </dgm:pt>
    <dgm:pt modelId="{DA0B793D-14B6-48AF-A3F5-6CA390A1DEA9}" type="parTrans" cxnId="{832DE241-6D95-4E91-9FD2-35E61141A242}">
      <dgm:prSet/>
      <dgm:spPr/>
      <dgm:t>
        <a:bodyPr/>
        <a:lstStyle/>
        <a:p>
          <a:endParaRPr lang="es-CO"/>
        </a:p>
      </dgm:t>
    </dgm:pt>
    <dgm:pt modelId="{E8C6F24A-5447-4CD3-932C-DD818E2B6E8C}" type="sibTrans" cxnId="{832DE241-6D95-4E91-9FD2-35E61141A242}">
      <dgm:prSet/>
      <dgm:spPr/>
      <dgm:t>
        <a:bodyPr/>
        <a:lstStyle/>
        <a:p>
          <a:endParaRPr lang="es-CO"/>
        </a:p>
      </dgm:t>
    </dgm:pt>
    <dgm:pt modelId="{504E6A30-7ED4-4672-8016-484B8F544D5B}">
      <dgm:prSet phldrT="[Texto]"/>
      <dgm:spPr/>
      <dgm:t>
        <a:bodyPr/>
        <a:lstStyle/>
        <a:p>
          <a:r>
            <a:rPr lang="es-ES" dirty="0" smtClean="0"/>
            <a:t>Aseguramiento</a:t>
          </a:r>
          <a:endParaRPr lang="es-ES" dirty="0"/>
        </a:p>
      </dgm:t>
    </dgm:pt>
    <dgm:pt modelId="{4BAFBD7D-00D4-4952-A52D-FF2794E0CE3A}" type="parTrans" cxnId="{F879D744-1C7E-4DB3-B965-C250584994B1}">
      <dgm:prSet/>
      <dgm:spPr/>
      <dgm:t>
        <a:bodyPr/>
        <a:lstStyle/>
        <a:p>
          <a:endParaRPr lang="es-CO"/>
        </a:p>
      </dgm:t>
    </dgm:pt>
    <dgm:pt modelId="{78E1F0D5-8E25-488A-B03A-91DBD20A9108}" type="sibTrans" cxnId="{F879D744-1C7E-4DB3-B965-C250584994B1}">
      <dgm:prSet/>
      <dgm:spPr/>
      <dgm:t>
        <a:bodyPr/>
        <a:lstStyle/>
        <a:p>
          <a:endParaRPr lang="es-CO"/>
        </a:p>
      </dgm:t>
    </dgm:pt>
    <dgm:pt modelId="{ACFE908D-8A87-4EA4-96EB-EA33CAA3B2CB}">
      <dgm:prSet phldrT="[Texto]"/>
      <dgm:spPr/>
      <dgm:t>
        <a:bodyPr/>
        <a:lstStyle/>
        <a:p>
          <a:r>
            <a:rPr lang="es-ES" dirty="0" smtClean="0"/>
            <a:t>Resiliencia</a:t>
          </a:r>
          <a:endParaRPr lang="es-ES" dirty="0"/>
        </a:p>
      </dgm:t>
    </dgm:pt>
    <dgm:pt modelId="{45F1C7E2-133D-4053-80A3-D2F32D104D00}" type="parTrans" cxnId="{2CF52FAF-3E27-455F-A5F1-0436A4303283}">
      <dgm:prSet/>
      <dgm:spPr/>
      <dgm:t>
        <a:bodyPr/>
        <a:lstStyle/>
        <a:p>
          <a:endParaRPr lang="es-CO"/>
        </a:p>
      </dgm:t>
    </dgm:pt>
    <dgm:pt modelId="{DFD1E44F-37E0-44A2-BFAE-4B6FDCDA1EDF}" type="sibTrans" cxnId="{2CF52FAF-3E27-455F-A5F1-0436A4303283}">
      <dgm:prSet/>
      <dgm:spPr/>
      <dgm:t>
        <a:bodyPr/>
        <a:lstStyle/>
        <a:p>
          <a:endParaRPr lang="es-CO"/>
        </a:p>
      </dgm:t>
    </dgm:pt>
    <dgm:pt modelId="{9CE37EDA-F050-447F-BDF9-BF45BA96D69F}" type="pres">
      <dgm:prSet presAssocID="{42C43C32-03FB-4773-A55F-1C47684DF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DA41047-580B-41C7-8B68-A35D7E32CEAC}" type="pres">
      <dgm:prSet presAssocID="{3BC33D6D-B4ED-4D22-BAD9-B639308EF34E}" presName="root1" presStyleCnt="0"/>
      <dgm:spPr/>
    </dgm:pt>
    <dgm:pt modelId="{6D24C564-26EE-42B9-9E25-2910E270B42F}" type="pres">
      <dgm:prSet presAssocID="{3BC33D6D-B4ED-4D22-BAD9-B639308EF34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1CCB331-3B68-405F-AE3A-A6490DCDCA69}" type="pres">
      <dgm:prSet presAssocID="{3BC33D6D-B4ED-4D22-BAD9-B639308EF34E}" presName="level2hierChild" presStyleCnt="0"/>
      <dgm:spPr/>
    </dgm:pt>
    <dgm:pt modelId="{AF41BF58-6A87-4B38-AD51-E723908A5445}" type="pres">
      <dgm:prSet presAssocID="{DA0B793D-14B6-48AF-A3F5-6CA390A1DEA9}" presName="conn2-1" presStyleLbl="parChTrans1D2" presStyleIdx="0" presStyleCnt="5"/>
      <dgm:spPr/>
      <dgm:t>
        <a:bodyPr/>
        <a:lstStyle/>
        <a:p>
          <a:endParaRPr lang="es-CO"/>
        </a:p>
      </dgm:t>
    </dgm:pt>
    <dgm:pt modelId="{A4FD6727-6FFE-4C0E-B17C-E18E07ABC8E8}" type="pres">
      <dgm:prSet presAssocID="{DA0B793D-14B6-48AF-A3F5-6CA390A1DEA9}" presName="connTx" presStyleLbl="parChTrans1D2" presStyleIdx="0" presStyleCnt="5"/>
      <dgm:spPr/>
      <dgm:t>
        <a:bodyPr/>
        <a:lstStyle/>
        <a:p>
          <a:endParaRPr lang="es-CO"/>
        </a:p>
      </dgm:t>
    </dgm:pt>
    <dgm:pt modelId="{51D37668-90C1-44B5-ABE8-5827D46D4E88}" type="pres">
      <dgm:prSet presAssocID="{27A5C428-B147-48D7-A667-5DC2AF2BEDEF}" presName="root2" presStyleCnt="0"/>
      <dgm:spPr/>
    </dgm:pt>
    <dgm:pt modelId="{15F34D7D-1BF0-4C3D-9B4A-3AE6803239B0}" type="pres">
      <dgm:prSet presAssocID="{27A5C428-B147-48D7-A667-5DC2AF2BEDEF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779435F-F698-4396-89E5-BBBEAADC5487}" type="pres">
      <dgm:prSet presAssocID="{27A5C428-B147-48D7-A667-5DC2AF2BEDEF}" presName="level3hierChild" presStyleCnt="0"/>
      <dgm:spPr/>
    </dgm:pt>
    <dgm:pt modelId="{EA417CA7-569A-471F-854C-97B312AB3267}" type="pres">
      <dgm:prSet presAssocID="{BD3A6147-9C54-47AE-8687-00489BEF5F47}" presName="conn2-1" presStyleLbl="parChTrans1D2" presStyleIdx="1" presStyleCnt="5"/>
      <dgm:spPr/>
      <dgm:t>
        <a:bodyPr/>
        <a:lstStyle/>
        <a:p>
          <a:endParaRPr lang="es-CO"/>
        </a:p>
      </dgm:t>
    </dgm:pt>
    <dgm:pt modelId="{151064A8-0987-45C9-B9F2-5D083D33B783}" type="pres">
      <dgm:prSet presAssocID="{BD3A6147-9C54-47AE-8687-00489BEF5F47}" presName="connTx" presStyleLbl="parChTrans1D2" presStyleIdx="1" presStyleCnt="5"/>
      <dgm:spPr/>
      <dgm:t>
        <a:bodyPr/>
        <a:lstStyle/>
        <a:p>
          <a:endParaRPr lang="es-CO"/>
        </a:p>
      </dgm:t>
    </dgm:pt>
    <dgm:pt modelId="{E6EFF9C3-E7CB-4E31-849A-05C43E3D71E3}" type="pres">
      <dgm:prSet presAssocID="{A521D043-8945-42D4-933C-8EFD05FB9CC3}" presName="root2" presStyleCnt="0"/>
      <dgm:spPr/>
    </dgm:pt>
    <dgm:pt modelId="{4D87665F-0452-4FA9-AB7C-C2EE44C1B5D0}" type="pres">
      <dgm:prSet presAssocID="{A521D043-8945-42D4-933C-8EFD05FB9CC3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D898CB1-5E57-4B22-851D-1BA0F31123C2}" type="pres">
      <dgm:prSet presAssocID="{A521D043-8945-42D4-933C-8EFD05FB9CC3}" presName="level3hierChild" presStyleCnt="0"/>
      <dgm:spPr/>
    </dgm:pt>
    <dgm:pt modelId="{903CB621-7B4C-4337-82D5-37DBF46C9348}" type="pres">
      <dgm:prSet presAssocID="{D2582C72-B6FD-4718-88BD-F9D2549AD651}" presName="conn2-1" presStyleLbl="parChTrans1D2" presStyleIdx="2" presStyleCnt="5"/>
      <dgm:spPr/>
      <dgm:t>
        <a:bodyPr/>
        <a:lstStyle/>
        <a:p>
          <a:endParaRPr lang="es-CO"/>
        </a:p>
      </dgm:t>
    </dgm:pt>
    <dgm:pt modelId="{C8AC8D05-D4E5-49DC-AA22-09BC819DEE73}" type="pres">
      <dgm:prSet presAssocID="{D2582C72-B6FD-4718-88BD-F9D2549AD651}" presName="connTx" presStyleLbl="parChTrans1D2" presStyleIdx="2" presStyleCnt="5"/>
      <dgm:spPr/>
      <dgm:t>
        <a:bodyPr/>
        <a:lstStyle/>
        <a:p>
          <a:endParaRPr lang="es-CO"/>
        </a:p>
      </dgm:t>
    </dgm:pt>
    <dgm:pt modelId="{594748CD-407F-4485-9FD7-F26D177D3976}" type="pres">
      <dgm:prSet presAssocID="{F9EDDED7-7D0D-4FE9-B928-7D6D83EDA74E}" presName="root2" presStyleCnt="0"/>
      <dgm:spPr/>
    </dgm:pt>
    <dgm:pt modelId="{592C3244-8A09-4EF2-8A37-D0C54B646C86}" type="pres">
      <dgm:prSet presAssocID="{F9EDDED7-7D0D-4FE9-B928-7D6D83EDA74E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FD9FE1E-84DA-4302-AEC4-04A13427A17F}" type="pres">
      <dgm:prSet presAssocID="{F9EDDED7-7D0D-4FE9-B928-7D6D83EDA74E}" presName="level3hierChild" presStyleCnt="0"/>
      <dgm:spPr/>
    </dgm:pt>
    <dgm:pt modelId="{4019A5FD-A6DB-4F5B-B9CD-1DDD42AAB14B}" type="pres">
      <dgm:prSet presAssocID="{4BAFBD7D-00D4-4952-A52D-FF2794E0CE3A}" presName="conn2-1" presStyleLbl="parChTrans1D2" presStyleIdx="3" presStyleCnt="5"/>
      <dgm:spPr/>
      <dgm:t>
        <a:bodyPr/>
        <a:lstStyle/>
        <a:p>
          <a:endParaRPr lang="es-CO"/>
        </a:p>
      </dgm:t>
    </dgm:pt>
    <dgm:pt modelId="{6E399383-98A3-4B2D-B120-26A40A3DC581}" type="pres">
      <dgm:prSet presAssocID="{4BAFBD7D-00D4-4952-A52D-FF2794E0CE3A}" presName="connTx" presStyleLbl="parChTrans1D2" presStyleIdx="3" presStyleCnt="5"/>
      <dgm:spPr/>
      <dgm:t>
        <a:bodyPr/>
        <a:lstStyle/>
        <a:p>
          <a:endParaRPr lang="es-CO"/>
        </a:p>
      </dgm:t>
    </dgm:pt>
    <dgm:pt modelId="{7AA3D1A6-DCC1-4285-8F7F-A126BC079368}" type="pres">
      <dgm:prSet presAssocID="{504E6A30-7ED4-4672-8016-484B8F544D5B}" presName="root2" presStyleCnt="0"/>
      <dgm:spPr/>
    </dgm:pt>
    <dgm:pt modelId="{F3C9FF20-FA4A-4558-94C6-87BDB7BA9B89}" type="pres">
      <dgm:prSet presAssocID="{504E6A30-7ED4-4672-8016-484B8F544D5B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A3C5C7C-B415-43F0-8715-7684458A682B}" type="pres">
      <dgm:prSet presAssocID="{504E6A30-7ED4-4672-8016-484B8F544D5B}" presName="level3hierChild" presStyleCnt="0"/>
      <dgm:spPr/>
    </dgm:pt>
    <dgm:pt modelId="{4FFBDF39-7C1A-4600-AEA9-F27CAF963232}" type="pres">
      <dgm:prSet presAssocID="{45F1C7E2-133D-4053-80A3-D2F32D104D00}" presName="conn2-1" presStyleLbl="parChTrans1D2" presStyleIdx="4" presStyleCnt="5"/>
      <dgm:spPr/>
      <dgm:t>
        <a:bodyPr/>
        <a:lstStyle/>
        <a:p>
          <a:endParaRPr lang="es-CO"/>
        </a:p>
      </dgm:t>
    </dgm:pt>
    <dgm:pt modelId="{8EEFDD71-0025-4B85-A688-EA191E029CCE}" type="pres">
      <dgm:prSet presAssocID="{45F1C7E2-133D-4053-80A3-D2F32D104D00}" presName="connTx" presStyleLbl="parChTrans1D2" presStyleIdx="4" presStyleCnt="5"/>
      <dgm:spPr/>
      <dgm:t>
        <a:bodyPr/>
        <a:lstStyle/>
        <a:p>
          <a:endParaRPr lang="es-CO"/>
        </a:p>
      </dgm:t>
    </dgm:pt>
    <dgm:pt modelId="{B5EAEA41-B990-4D81-8E09-A7CB557B33A8}" type="pres">
      <dgm:prSet presAssocID="{ACFE908D-8A87-4EA4-96EB-EA33CAA3B2CB}" presName="root2" presStyleCnt="0"/>
      <dgm:spPr/>
    </dgm:pt>
    <dgm:pt modelId="{AD647A52-C56C-44C5-A66A-B8648CB1AC16}" type="pres">
      <dgm:prSet presAssocID="{ACFE908D-8A87-4EA4-96EB-EA33CAA3B2C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97B613E-08F2-4581-8A2F-8FE5FCAB1980}" type="pres">
      <dgm:prSet presAssocID="{ACFE908D-8A87-4EA4-96EB-EA33CAA3B2CB}" presName="level3hierChild" presStyleCnt="0"/>
      <dgm:spPr/>
    </dgm:pt>
  </dgm:ptLst>
  <dgm:cxnLst>
    <dgm:cxn modelId="{15099369-018A-4923-AF37-612D6716E380}" type="presOf" srcId="{DA0B793D-14B6-48AF-A3F5-6CA390A1DEA9}" destId="{A4FD6727-6FFE-4C0E-B17C-E18E07ABC8E8}" srcOrd="1" destOrd="0" presId="urn:microsoft.com/office/officeart/2008/layout/HorizontalMultiLevelHierarchy"/>
    <dgm:cxn modelId="{280703E9-E1E6-4792-9DCE-9A2E979A768F}" type="presOf" srcId="{27A5C428-B147-48D7-A667-5DC2AF2BEDEF}" destId="{15F34D7D-1BF0-4C3D-9B4A-3AE6803239B0}" srcOrd="0" destOrd="0" presId="urn:microsoft.com/office/officeart/2008/layout/HorizontalMultiLevelHierarchy"/>
    <dgm:cxn modelId="{01BA393E-308A-4BF8-B344-8BFC5460D9DB}" type="presOf" srcId="{DA0B793D-14B6-48AF-A3F5-6CA390A1DEA9}" destId="{AF41BF58-6A87-4B38-AD51-E723908A5445}" srcOrd="0" destOrd="0" presId="urn:microsoft.com/office/officeart/2008/layout/HorizontalMultiLevelHierarchy"/>
    <dgm:cxn modelId="{42FC36C8-E470-4056-817E-53BB4C4768F3}" type="presOf" srcId="{504E6A30-7ED4-4672-8016-484B8F544D5B}" destId="{F3C9FF20-FA4A-4558-94C6-87BDB7BA9B89}" srcOrd="0" destOrd="0" presId="urn:microsoft.com/office/officeart/2008/layout/HorizontalMultiLevelHierarchy"/>
    <dgm:cxn modelId="{75794D40-235B-43C0-8C80-476E7445719F}" srcId="{3BC33D6D-B4ED-4D22-BAD9-B639308EF34E}" destId="{F9EDDED7-7D0D-4FE9-B928-7D6D83EDA74E}" srcOrd="2" destOrd="0" parTransId="{D2582C72-B6FD-4718-88BD-F9D2549AD651}" sibTransId="{72953648-B6CA-41D7-8E60-1FCB173B35A0}"/>
    <dgm:cxn modelId="{2CF52FAF-3E27-455F-A5F1-0436A4303283}" srcId="{3BC33D6D-B4ED-4D22-BAD9-B639308EF34E}" destId="{ACFE908D-8A87-4EA4-96EB-EA33CAA3B2CB}" srcOrd="4" destOrd="0" parTransId="{45F1C7E2-133D-4053-80A3-D2F32D104D00}" sibTransId="{DFD1E44F-37E0-44A2-BFAE-4B6FDCDA1EDF}"/>
    <dgm:cxn modelId="{6D3BBEC3-3244-4EA1-AB95-5437865900A8}" type="presOf" srcId="{BD3A6147-9C54-47AE-8687-00489BEF5F47}" destId="{EA417CA7-569A-471F-854C-97B312AB3267}" srcOrd="0" destOrd="0" presId="urn:microsoft.com/office/officeart/2008/layout/HorizontalMultiLevelHierarchy"/>
    <dgm:cxn modelId="{294C8129-B91B-435C-9081-1898F5E0D33C}" type="presOf" srcId="{D2582C72-B6FD-4718-88BD-F9D2549AD651}" destId="{C8AC8D05-D4E5-49DC-AA22-09BC819DEE73}" srcOrd="1" destOrd="0" presId="urn:microsoft.com/office/officeart/2008/layout/HorizontalMultiLevelHierarchy"/>
    <dgm:cxn modelId="{260E8B34-8920-4F66-91D7-6F41578536FE}" type="presOf" srcId="{4BAFBD7D-00D4-4952-A52D-FF2794E0CE3A}" destId="{6E399383-98A3-4B2D-B120-26A40A3DC581}" srcOrd="1" destOrd="0" presId="urn:microsoft.com/office/officeart/2008/layout/HorizontalMultiLevelHierarchy"/>
    <dgm:cxn modelId="{8996609D-36E0-4C26-9A2B-D0FF8FC52B43}" type="presOf" srcId="{45F1C7E2-133D-4053-80A3-D2F32D104D00}" destId="{4FFBDF39-7C1A-4600-AEA9-F27CAF963232}" srcOrd="0" destOrd="0" presId="urn:microsoft.com/office/officeart/2008/layout/HorizontalMultiLevelHierarchy"/>
    <dgm:cxn modelId="{29C2E702-14C2-4E78-B85F-12D1B6B6F0F8}" type="presOf" srcId="{42C43C32-03FB-4773-A55F-1C47684DF03D}" destId="{9CE37EDA-F050-447F-BDF9-BF45BA96D69F}" srcOrd="0" destOrd="0" presId="urn:microsoft.com/office/officeart/2008/layout/HorizontalMultiLevelHierarchy"/>
    <dgm:cxn modelId="{551A6090-0E6F-422A-8CAC-6A0737342EFD}" type="presOf" srcId="{A521D043-8945-42D4-933C-8EFD05FB9CC3}" destId="{4D87665F-0452-4FA9-AB7C-C2EE44C1B5D0}" srcOrd="0" destOrd="0" presId="urn:microsoft.com/office/officeart/2008/layout/HorizontalMultiLevelHierarchy"/>
    <dgm:cxn modelId="{832DE241-6D95-4E91-9FD2-35E61141A242}" srcId="{3BC33D6D-B4ED-4D22-BAD9-B639308EF34E}" destId="{27A5C428-B147-48D7-A667-5DC2AF2BEDEF}" srcOrd="0" destOrd="0" parTransId="{DA0B793D-14B6-48AF-A3F5-6CA390A1DEA9}" sibTransId="{E8C6F24A-5447-4CD3-932C-DD818E2B6E8C}"/>
    <dgm:cxn modelId="{EB508C70-1FF7-472F-ADA4-BB4159B7FFCC}" type="presOf" srcId="{4BAFBD7D-00D4-4952-A52D-FF2794E0CE3A}" destId="{4019A5FD-A6DB-4F5B-B9CD-1DDD42AAB14B}" srcOrd="0" destOrd="0" presId="urn:microsoft.com/office/officeart/2008/layout/HorizontalMultiLevelHierarchy"/>
    <dgm:cxn modelId="{9538E0D5-D0AB-468F-8533-31E4609E88E0}" type="presOf" srcId="{F9EDDED7-7D0D-4FE9-B928-7D6D83EDA74E}" destId="{592C3244-8A09-4EF2-8A37-D0C54B646C86}" srcOrd="0" destOrd="0" presId="urn:microsoft.com/office/officeart/2008/layout/HorizontalMultiLevelHierarchy"/>
    <dgm:cxn modelId="{08DCA89D-9590-401B-9436-E6E0A6203E7D}" type="presOf" srcId="{ACFE908D-8A87-4EA4-96EB-EA33CAA3B2CB}" destId="{AD647A52-C56C-44C5-A66A-B8648CB1AC16}" srcOrd="0" destOrd="0" presId="urn:microsoft.com/office/officeart/2008/layout/HorizontalMultiLevelHierarchy"/>
    <dgm:cxn modelId="{4A2A936D-6209-4007-8AB2-018AFC521C0B}" type="presOf" srcId="{45F1C7E2-133D-4053-80A3-D2F32D104D00}" destId="{8EEFDD71-0025-4B85-A688-EA191E029CCE}" srcOrd="1" destOrd="0" presId="urn:microsoft.com/office/officeart/2008/layout/HorizontalMultiLevelHierarchy"/>
    <dgm:cxn modelId="{8A4F1973-8456-4997-9F1E-AEA768872BD7}" type="presOf" srcId="{D2582C72-B6FD-4718-88BD-F9D2549AD651}" destId="{903CB621-7B4C-4337-82D5-37DBF46C9348}" srcOrd="0" destOrd="0" presId="urn:microsoft.com/office/officeart/2008/layout/HorizontalMultiLevelHierarchy"/>
    <dgm:cxn modelId="{AF59CF7F-5432-4EEE-8DC4-027939517B70}" srcId="{3BC33D6D-B4ED-4D22-BAD9-B639308EF34E}" destId="{A521D043-8945-42D4-933C-8EFD05FB9CC3}" srcOrd="1" destOrd="0" parTransId="{BD3A6147-9C54-47AE-8687-00489BEF5F47}" sibTransId="{DE330538-F613-41F4-BF78-E042229F9940}"/>
    <dgm:cxn modelId="{F879D744-1C7E-4DB3-B965-C250584994B1}" srcId="{3BC33D6D-B4ED-4D22-BAD9-B639308EF34E}" destId="{504E6A30-7ED4-4672-8016-484B8F544D5B}" srcOrd="3" destOrd="0" parTransId="{4BAFBD7D-00D4-4952-A52D-FF2794E0CE3A}" sibTransId="{78E1F0D5-8E25-488A-B03A-91DBD20A9108}"/>
    <dgm:cxn modelId="{7CC0C3AB-A1F7-4DC9-8196-CBFEB8890307}" type="presOf" srcId="{BD3A6147-9C54-47AE-8687-00489BEF5F47}" destId="{151064A8-0987-45C9-B9F2-5D083D33B783}" srcOrd="1" destOrd="0" presId="urn:microsoft.com/office/officeart/2008/layout/HorizontalMultiLevelHierarchy"/>
    <dgm:cxn modelId="{43B3D221-F596-4DFB-AC4E-61B3870E6281}" srcId="{42C43C32-03FB-4773-A55F-1C47684DF03D}" destId="{3BC33D6D-B4ED-4D22-BAD9-B639308EF34E}" srcOrd="0" destOrd="0" parTransId="{6413A858-3305-4E85-8E26-BE86BB228976}" sibTransId="{545A5195-4364-4015-8FDC-18F06AFE4AC5}"/>
    <dgm:cxn modelId="{2348A48F-CD25-4CD0-97FB-C4D074DEF483}" type="presOf" srcId="{3BC33D6D-B4ED-4D22-BAD9-B639308EF34E}" destId="{6D24C564-26EE-42B9-9E25-2910E270B42F}" srcOrd="0" destOrd="0" presId="urn:microsoft.com/office/officeart/2008/layout/HorizontalMultiLevelHierarchy"/>
    <dgm:cxn modelId="{052D5451-7E2D-4BDD-8219-36203AC256C4}" type="presParOf" srcId="{9CE37EDA-F050-447F-BDF9-BF45BA96D69F}" destId="{1DA41047-580B-41C7-8B68-A35D7E32CEAC}" srcOrd="0" destOrd="0" presId="urn:microsoft.com/office/officeart/2008/layout/HorizontalMultiLevelHierarchy"/>
    <dgm:cxn modelId="{57C078A5-FCC9-423C-B802-4C0D1B85B2F9}" type="presParOf" srcId="{1DA41047-580B-41C7-8B68-A35D7E32CEAC}" destId="{6D24C564-26EE-42B9-9E25-2910E270B42F}" srcOrd="0" destOrd="0" presId="urn:microsoft.com/office/officeart/2008/layout/HorizontalMultiLevelHierarchy"/>
    <dgm:cxn modelId="{2776F2BF-0C90-4901-819F-62F21053E17E}" type="presParOf" srcId="{1DA41047-580B-41C7-8B68-A35D7E32CEAC}" destId="{71CCB331-3B68-405F-AE3A-A6490DCDCA69}" srcOrd="1" destOrd="0" presId="urn:microsoft.com/office/officeart/2008/layout/HorizontalMultiLevelHierarchy"/>
    <dgm:cxn modelId="{908D4F8D-A5B5-4664-B738-E44C1D7DBE97}" type="presParOf" srcId="{71CCB331-3B68-405F-AE3A-A6490DCDCA69}" destId="{AF41BF58-6A87-4B38-AD51-E723908A5445}" srcOrd="0" destOrd="0" presId="urn:microsoft.com/office/officeart/2008/layout/HorizontalMultiLevelHierarchy"/>
    <dgm:cxn modelId="{D46564EF-F4EC-430A-9B4B-0C32FAE1B10F}" type="presParOf" srcId="{AF41BF58-6A87-4B38-AD51-E723908A5445}" destId="{A4FD6727-6FFE-4C0E-B17C-E18E07ABC8E8}" srcOrd="0" destOrd="0" presId="urn:microsoft.com/office/officeart/2008/layout/HorizontalMultiLevelHierarchy"/>
    <dgm:cxn modelId="{06CD84BD-CD34-4BCF-8E0F-F3C8CA13F1B2}" type="presParOf" srcId="{71CCB331-3B68-405F-AE3A-A6490DCDCA69}" destId="{51D37668-90C1-44B5-ABE8-5827D46D4E88}" srcOrd="1" destOrd="0" presId="urn:microsoft.com/office/officeart/2008/layout/HorizontalMultiLevelHierarchy"/>
    <dgm:cxn modelId="{C9C12AE7-D6C6-49BB-ADC9-423E05321C58}" type="presParOf" srcId="{51D37668-90C1-44B5-ABE8-5827D46D4E88}" destId="{15F34D7D-1BF0-4C3D-9B4A-3AE6803239B0}" srcOrd="0" destOrd="0" presId="urn:microsoft.com/office/officeart/2008/layout/HorizontalMultiLevelHierarchy"/>
    <dgm:cxn modelId="{FE639B81-C389-473D-8B7B-9AD59B714F99}" type="presParOf" srcId="{51D37668-90C1-44B5-ABE8-5827D46D4E88}" destId="{B779435F-F698-4396-89E5-BBBEAADC5487}" srcOrd="1" destOrd="0" presId="urn:microsoft.com/office/officeart/2008/layout/HorizontalMultiLevelHierarchy"/>
    <dgm:cxn modelId="{BA88061E-3E37-4A7D-B2F8-2C883B39E273}" type="presParOf" srcId="{71CCB331-3B68-405F-AE3A-A6490DCDCA69}" destId="{EA417CA7-569A-471F-854C-97B312AB3267}" srcOrd="2" destOrd="0" presId="urn:microsoft.com/office/officeart/2008/layout/HorizontalMultiLevelHierarchy"/>
    <dgm:cxn modelId="{7540E237-0728-4CAB-8E26-813A08D5D366}" type="presParOf" srcId="{EA417CA7-569A-471F-854C-97B312AB3267}" destId="{151064A8-0987-45C9-B9F2-5D083D33B783}" srcOrd="0" destOrd="0" presId="urn:microsoft.com/office/officeart/2008/layout/HorizontalMultiLevelHierarchy"/>
    <dgm:cxn modelId="{00D5EE46-1EBF-480E-AA6E-4BF15105CA84}" type="presParOf" srcId="{71CCB331-3B68-405F-AE3A-A6490DCDCA69}" destId="{E6EFF9C3-E7CB-4E31-849A-05C43E3D71E3}" srcOrd="3" destOrd="0" presId="urn:microsoft.com/office/officeart/2008/layout/HorizontalMultiLevelHierarchy"/>
    <dgm:cxn modelId="{4DEA265F-FFD7-435C-8291-25C1A49FC006}" type="presParOf" srcId="{E6EFF9C3-E7CB-4E31-849A-05C43E3D71E3}" destId="{4D87665F-0452-4FA9-AB7C-C2EE44C1B5D0}" srcOrd="0" destOrd="0" presId="urn:microsoft.com/office/officeart/2008/layout/HorizontalMultiLevelHierarchy"/>
    <dgm:cxn modelId="{F8D7F00B-8F44-4403-8FE4-429D6B535093}" type="presParOf" srcId="{E6EFF9C3-E7CB-4E31-849A-05C43E3D71E3}" destId="{3D898CB1-5E57-4B22-851D-1BA0F31123C2}" srcOrd="1" destOrd="0" presId="urn:microsoft.com/office/officeart/2008/layout/HorizontalMultiLevelHierarchy"/>
    <dgm:cxn modelId="{16B0B95C-6B21-43CA-AD4B-93597C508D5D}" type="presParOf" srcId="{71CCB331-3B68-405F-AE3A-A6490DCDCA69}" destId="{903CB621-7B4C-4337-82D5-37DBF46C9348}" srcOrd="4" destOrd="0" presId="urn:microsoft.com/office/officeart/2008/layout/HorizontalMultiLevelHierarchy"/>
    <dgm:cxn modelId="{E085385F-2042-41FA-A9EF-C566023AD2D7}" type="presParOf" srcId="{903CB621-7B4C-4337-82D5-37DBF46C9348}" destId="{C8AC8D05-D4E5-49DC-AA22-09BC819DEE73}" srcOrd="0" destOrd="0" presId="urn:microsoft.com/office/officeart/2008/layout/HorizontalMultiLevelHierarchy"/>
    <dgm:cxn modelId="{1D181A04-45DA-475C-98CB-FCF02C5AA047}" type="presParOf" srcId="{71CCB331-3B68-405F-AE3A-A6490DCDCA69}" destId="{594748CD-407F-4485-9FD7-F26D177D3976}" srcOrd="5" destOrd="0" presId="urn:microsoft.com/office/officeart/2008/layout/HorizontalMultiLevelHierarchy"/>
    <dgm:cxn modelId="{2FC79767-538E-4729-9B15-CC53F3E8ECE3}" type="presParOf" srcId="{594748CD-407F-4485-9FD7-F26D177D3976}" destId="{592C3244-8A09-4EF2-8A37-D0C54B646C86}" srcOrd="0" destOrd="0" presId="urn:microsoft.com/office/officeart/2008/layout/HorizontalMultiLevelHierarchy"/>
    <dgm:cxn modelId="{242AA35D-4A1B-4CE5-ACBA-95FFD253F69E}" type="presParOf" srcId="{594748CD-407F-4485-9FD7-F26D177D3976}" destId="{FFD9FE1E-84DA-4302-AEC4-04A13427A17F}" srcOrd="1" destOrd="0" presId="urn:microsoft.com/office/officeart/2008/layout/HorizontalMultiLevelHierarchy"/>
    <dgm:cxn modelId="{9FC9A170-35F0-4FC4-862D-104BD9113346}" type="presParOf" srcId="{71CCB331-3B68-405F-AE3A-A6490DCDCA69}" destId="{4019A5FD-A6DB-4F5B-B9CD-1DDD42AAB14B}" srcOrd="6" destOrd="0" presId="urn:microsoft.com/office/officeart/2008/layout/HorizontalMultiLevelHierarchy"/>
    <dgm:cxn modelId="{880181B5-8842-4522-8C26-88AAF536E138}" type="presParOf" srcId="{4019A5FD-A6DB-4F5B-B9CD-1DDD42AAB14B}" destId="{6E399383-98A3-4B2D-B120-26A40A3DC581}" srcOrd="0" destOrd="0" presId="urn:microsoft.com/office/officeart/2008/layout/HorizontalMultiLevelHierarchy"/>
    <dgm:cxn modelId="{850EEB45-6D38-442F-B3C0-6E2D6A84D840}" type="presParOf" srcId="{71CCB331-3B68-405F-AE3A-A6490DCDCA69}" destId="{7AA3D1A6-DCC1-4285-8F7F-A126BC079368}" srcOrd="7" destOrd="0" presId="urn:microsoft.com/office/officeart/2008/layout/HorizontalMultiLevelHierarchy"/>
    <dgm:cxn modelId="{BA21D41F-400A-4534-90AC-71FE45A0FAD7}" type="presParOf" srcId="{7AA3D1A6-DCC1-4285-8F7F-A126BC079368}" destId="{F3C9FF20-FA4A-4558-94C6-87BDB7BA9B89}" srcOrd="0" destOrd="0" presId="urn:microsoft.com/office/officeart/2008/layout/HorizontalMultiLevelHierarchy"/>
    <dgm:cxn modelId="{6BCB1687-19A6-42B6-A090-FAE5D51CA567}" type="presParOf" srcId="{7AA3D1A6-DCC1-4285-8F7F-A126BC079368}" destId="{BA3C5C7C-B415-43F0-8715-7684458A682B}" srcOrd="1" destOrd="0" presId="urn:microsoft.com/office/officeart/2008/layout/HorizontalMultiLevelHierarchy"/>
    <dgm:cxn modelId="{931BD155-3A69-48B2-B034-11E7E1EAEC73}" type="presParOf" srcId="{71CCB331-3B68-405F-AE3A-A6490DCDCA69}" destId="{4FFBDF39-7C1A-4600-AEA9-F27CAF963232}" srcOrd="8" destOrd="0" presId="urn:microsoft.com/office/officeart/2008/layout/HorizontalMultiLevelHierarchy"/>
    <dgm:cxn modelId="{D53865FA-286E-4602-B2BE-A63B5978FF67}" type="presParOf" srcId="{4FFBDF39-7C1A-4600-AEA9-F27CAF963232}" destId="{8EEFDD71-0025-4B85-A688-EA191E029CCE}" srcOrd="0" destOrd="0" presId="urn:microsoft.com/office/officeart/2008/layout/HorizontalMultiLevelHierarchy"/>
    <dgm:cxn modelId="{3F4E1744-1E6D-4752-9AB2-878B41A0B8EF}" type="presParOf" srcId="{71CCB331-3B68-405F-AE3A-A6490DCDCA69}" destId="{B5EAEA41-B990-4D81-8E09-A7CB557B33A8}" srcOrd="9" destOrd="0" presId="urn:microsoft.com/office/officeart/2008/layout/HorizontalMultiLevelHierarchy"/>
    <dgm:cxn modelId="{26FD344E-10FF-4E96-8E2B-CD88A782FECE}" type="presParOf" srcId="{B5EAEA41-B990-4D81-8E09-A7CB557B33A8}" destId="{AD647A52-C56C-44C5-A66A-B8648CB1AC16}" srcOrd="0" destOrd="0" presId="urn:microsoft.com/office/officeart/2008/layout/HorizontalMultiLevelHierarchy"/>
    <dgm:cxn modelId="{2B0770C6-6DBE-45DA-BDD9-DDD0BE8E2950}" type="presParOf" srcId="{B5EAEA41-B990-4D81-8E09-A7CB557B33A8}" destId="{197B613E-08F2-4581-8A2F-8FE5FCAB198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C43C32-03FB-4773-A55F-1C47684DF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BE4B3CA4-F570-4072-8984-37CF79647250}">
      <dgm:prSet phldrT="[Texto]"/>
      <dgm:spPr/>
      <dgm:t>
        <a:bodyPr/>
        <a:lstStyle/>
        <a:p>
          <a:r>
            <a:rPr lang="es-CO" dirty="0" smtClean="0"/>
            <a:t>Armas no letales</a:t>
          </a:r>
          <a:endParaRPr lang="es-ES" dirty="0"/>
        </a:p>
      </dgm:t>
    </dgm:pt>
    <dgm:pt modelId="{24160916-DDDF-417A-971D-81C3E92FFC88}" type="parTrans" cxnId="{AA769F36-7D5C-44D5-913B-F104660BF479}">
      <dgm:prSet/>
      <dgm:spPr/>
      <dgm:t>
        <a:bodyPr/>
        <a:lstStyle/>
        <a:p>
          <a:endParaRPr lang="es-CO"/>
        </a:p>
      </dgm:t>
    </dgm:pt>
    <dgm:pt modelId="{88A5E2CC-9F36-4CA7-B192-75A23D298A50}" type="sibTrans" cxnId="{AA769F36-7D5C-44D5-913B-F104660BF479}">
      <dgm:prSet/>
      <dgm:spPr/>
      <dgm:t>
        <a:bodyPr/>
        <a:lstStyle/>
        <a:p>
          <a:endParaRPr lang="es-CO"/>
        </a:p>
      </dgm:t>
    </dgm:pt>
    <dgm:pt modelId="{E3409B7B-7A5E-4E9B-A0BA-9D527FF27DC5}">
      <dgm:prSet phldrT="[Texto]"/>
      <dgm:spPr/>
      <dgm:t>
        <a:bodyPr/>
        <a:lstStyle/>
        <a:p>
          <a:r>
            <a:rPr lang="es-ES" dirty="0" smtClean="0"/>
            <a:t>Medios </a:t>
          </a:r>
          <a:r>
            <a:rPr lang="es-ES" dirty="0" err="1" smtClean="0"/>
            <a:t>Cohersitivos</a:t>
          </a:r>
          <a:endParaRPr lang="es-ES" dirty="0"/>
        </a:p>
      </dgm:t>
    </dgm:pt>
    <dgm:pt modelId="{BCFA28DC-357D-4410-AD8F-1793B5BE3F1B}" type="sibTrans" cxnId="{C5A9D8DC-BA43-4372-9BAA-2D13888A2E14}">
      <dgm:prSet/>
      <dgm:spPr/>
      <dgm:t>
        <a:bodyPr/>
        <a:lstStyle/>
        <a:p>
          <a:endParaRPr lang="es-CO"/>
        </a:p>
      </dgm:t>
    </dgm:pt>
    <dgm:pt modelId="{BDDA9685-6FAB-4C40-96AE-50A8DD40D99E}" type="parTrans" cxnId="{C5A9D8DC-BA43-4372-9BAA-2D13888A2E14}">
      <dgm:prSet/>
      <dgm:spPr/>
      <dgm:t>
        <a:bodyPr/>
        <a:lstStyle/>
        <a:p>
          <a:endParaRPr lang="es-CO"/>
        </a:p>
      </dgm:t>
    </dgm:pt>
    <dgm:pt modelId="{9CE37EDA-F050-447F-BDF9-BF45BA96D69F}" type="pres">
      <dgm:prSet presAssocID="{42C43C32-03FB-4773-A55F-1C47684DF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DEACDEB-E5A1-4A79-A885-5D87B88F701B}" type="pres">
      <dgm:prSet presAssocID="{E3409B7B-7A5E-4E9B-A0BA-9D527FF27DC5}" presName="root1" presStyleCnt="0"/>
      <dgm:spPr/>
    </dgm:pt>
    <dgm:pt modelId="{26DD05B2-F0F0-499E-91D0-43D162C56BC3}" type="pres">
      <dgm:prSet presAssocID="{E3409B7B-7A5E-4E9B-A0BA-9D527FF27DC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DA451B7-65C0-41E1-B0E7-7EFABF4DE76C}" type="pres">
      <dgm:prSet presAssocID="{E3409B7B-7A5E-4E9B-A0BA-9D527FF27DC5}" presName="level2hierChild" presStyleCnt="0"/>
      <dgm:spPr/>
    </dgm:pt>
    <dgm:pt modelId="{EE97CBDE-337A-4817-A751-58B1330198D3}" type="pres">
      <dgm:prSet presAssocID="{24160916-DDDF-417A-971D-81C3E92FFC88}" presName="conn2-1" presStyleLbl="parChTrans1D2" presStyleIdx="0" presStyleCnt="1"/>
      <dgm:spPr/>
      <dgm:t>
        <a:bodyPr/>
        <a:lstStyle/>
        <a:p>
          <a:endParaRPr lang="es-CO"/>
        </a:p>
      </dgm:t>
    </dgm:pt>
    <dgm:pt modelId="{B49EA4E6-5785-46D8-8A59-E916300F4171}" type="pres">
      <dgm:prSet presAssocID="{24160916-DDDF-417A-971D-81C3E92FFC88}" presName="connTx" presStyleLbl="parChTrans1D2" presStyleIdx="0" presStyleCnt="1"/>
      <dgm:spPr/>
      <dgm:t>
        <a:bodyPr/>
        <a:lstStyle/>
        <a:p>
          <a:endParaRPr lang="es-CO"/>
        </a:p>
      </dgm:t>
    </dgm:pt>
    <dgm:pt modelId="{3AAC1C06-1937-46B4-88CB-FC03902DCB75}" type="pres">
      <dgm:prSet presAssocID="{BE4B3CA4-F570-4072-8984-37CF79647250}" presName="root2" presStyleCnt="0"/>
      <dgm:spPr/>
    </dgm:pt>
    <dgm:pt modelId="{B5EF7792-18E9-4749-A0CF-725BE6466E63}" type="pres">
      <dgm:prSet presAssocID="{BE4B3CA4-F570-4072-8984-37CF79647250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72692FB-B471-4401-81E9-A0017A887CAB}" type="pres">
      <dgm:prSet presAssocID="{BE4B3CA4-F570-4072-8984-37CF79647250}" presName="level3hierChild" presStyleCnt="0"/>
      <dgm:spPr/>
    </dgm:pt>
  </dgm:ptLst>
  <dgm:cxnLst>
    <dgm:cxn modelId="{6DDB87F6-B68A-4FA4-9033-02BF978640C0}" type="presOf" srcId="{42C43C32-03FB-4773-A55F-1C47684DF03D}" destId="{9CE37EDA-F050-447F-BDF9-BF45BA96D69F}" srcOrd="0" destOrd="0" presId="urn:microsoft.com/office/officeart/2008/layout/HorizontalMultiLevelHierarchy"/>
    <dgm:cxn modelId="{AA769F36-7D5C-44D5-913B-F104660BF479}" srcId="{E3409B7B-7A5E-4E9B-A0BA-9D527FF27DC5}" destId="{BE4B3CA4-F570-4072-8984-37CF79647250}" srcOrd="0" destOrd="0" parTransId="{24160916-DDDF-417A-971D-81C3E92FFC88}" sibTransId="{88A5E2CC-9F36-4CA7-B192-75A23D298A50}"/>
    <dgm:cxn modelId="{682A148F-BFCF-4D4E-9374-89B21BF82B03}" type="presOf" srcId="{24160916-DDDF-417A-971D-81C3E92FFC88}" destId="{EE97CBDE-337A-4817-A751-58B1330198D3}" srcOrd="0" destOrd="0" presId="urn:microsoft.com/office/officeart/2008/layout/HorizontalMultiLevelHierarchy"/>
    <dgm:cxn modelId="{8FBFE823-4402-472F-98C2-222E66CC6BE2}" type="presOf" srcId="{24160916-DDDF-417A-971D-81C3E92FFC88}" destId="{B49EA4E6-5785-46D8-8A59-E916300F4171}" srcOrd="1" destOrd="0" presId="urn:microsoft.com/office/officeart/2008/layout/HorizontalMultiLevelHierarchy"/>
    <dgm:cxn modelId="{B831050E-86B1-4745-8BF0-45B5A05139B1}" type="presOf" srcId="{E3409B7B-7A5E-4E9B-A0BA-9D527FF27DC5}" destId="{26DD05B2-F0F0-499E-91D0-43D162C56BC3}" srcOrd="0" destOrd="0" presId="urn:microsoft.com/office/officeart/2008/layout/HorizontalMultiLevelHierarchy"/>
    <dgm:cxn modelId="{C5A9D8DC-BA43-4372-9BAA-2D13888A2E14}" srcId="{42C43C32-03FB-4773-A55F-1C47684DF03D}" destId="{E3409B7B-7A5E-4E9B-A0BA-9D527FF27DC5}" srcOrd="0" destOrd="0" parTransId="{BDDA9685-6FAB-4C40-96AE-50A8DD40D99E}" sibTransId="{BCFA28DC-357D-4410-AD8F-1793B5BE3F1B}"/>
    <dgm:cxn modelId="{1342A789-918F-4675-89A2-B1D410630FC9}" type="presOf" srcId="{BE4B3CA4-F570-4072-8984-37CF79647250}" destId="{B5EF7792-18E9-4749-A0CF-725BE6466E63}" srcOrd="0" destOrd="0" presId="urn:microsoft.com/office/officeart/2008/layout/HorizontalMultiLevelHierarchy"/>
    <dgm:cxn modelId="{50E69969-4FB0-4968-A914-4988C68403A1}" type="presParOf" srcId="{9CE37EDA-F050-447F-BDF9-BF45BA96D69F}" destId="{6DEACDEB-E5A1-4A79-A885-5D87B88F701B}" srcOrd="0" destOrd="0" presId="urn:microsoft.com/office/officeart/2008/layout/HorizontalMultiLevelHierarchy"/>
    <dgm:cxn modelId="{85AFB1A0-42C0-4458-A624-8EB7588D664B}" type="presParOf" srcId="{6DEACDEB-E5A1-4A79-A885-5D87B88F701B}" destId="{26DD05B2-F0F0-499E-91D0-43D162C56BC3}" srcOrd="0" destOrd="0" presId="urn:microsoft.com/office/officeart/2008/layout/HorizontalMultiLevelHierarchy"/>
    <dgm:cxn modelId="{71DCD03A-7B4C-425E-A459-7939F8073861}" type="presParOf" srcId="{6DEACDEB-E5A1-4A79-A885-5D87B88F701B}" destId="{FDA451B7-65C0-41E1-B0E7-7EFABF4DE76C}" srcOrd="1" destOrd="0" presId="urn:microsoft.com/office/officeart/2008/layout/HorizontalMultiLevelHierarchy"/>
    <dgm:cxn modelId="{F2B95435-8781-4D96-88C6-A01189F409CD}" type="presParOf" srcId="{FDA451B7-65C0-41E1-B0E7-7EFABF4DE76C}" destId="{EE97CBDE-337A-4817-A751-58B1330198D3}" srcOrd="0" destOrd="0" presId="urn:microsoft.com/office/officeart/2008/layout/HorizontalMultiLevelHierarchy"/>
    <dgm:cxn modelId="{00E43531-237F-4A14-AC02-43B52386259B}" type="presParOf" srcId="{EE97CBDE-337A-4817-A751-58B1330198D3}" destId="{B49EA4E6-5785-46D8-8A59-E916300F4171}" srcOrd="0" destOrd="0" presId="urn:microsoft.com/office/officeart/2008/layout/HorizontalMultiLevelHierarchy"/>
    <dgm:cxn modelId="{C735CB40-CEE8-4E0A-8C5A-D18ABDAE82FE}" type="presParOf" srcId="{FDA451B7-65C0-41E1-B0E7-7EFABF4DE76C}" destId="{3AAC1C06-1937-46B4-88CB-FC03902DCB75}" srcOrd="1" destOrd="0" presId="urn:microsoft.com/office/officeart/2008/layout/HorizontalMultiLevelHierarchy"/>
    <dgm:cxn modelId="{05795EA9-EA2C-48CF-B3DD-40B7DEE0282E}" type="presParOf" srcId="{3AAC1C06-1937-46B4-88CB-FC03902DCB75}" destId="{B5EF7792-18E9-4749-A0CF-725BE6466E63}" srcOrd="0" destOrd="0" presId="urn:microsoft.com/office/officeart/2008/layout/HorizontalMultiLevelHierarchy"/>
    <dgm:cxn modelId="{A38C66B0-5E6E-44B4-8F6B-55D727C550B1}" type="presParOf" srcId="{3AAC1C06-1937-46B4-88CB-FC03902DCB75}" destId="{072692FB-B471-4401-81E9-A0017A887CA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C43C32-03FB-4773-A55F-1C47684DF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3BC33D6D-B4ED-4D22-BAD9-B639308EF34E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ES" dirty="0" smtClean="0"/>
            <a:t>Asistencia Militar</a:t>
          </a:r>
          <a:endParaRPr lang="es-ES" dirty="0"/>
        </a:p>
      </dgm:t>
    </dgm:pt>
    <dgm:pt modelId="{6413A858-3305-4E85-8E26-BE86BB228976}" type="parTrans" cxnId="{43B3D221-F596-4DFB-AC4E-61B3870E6281}">
      <dgm:prSet/>
      <dgm:spPr/>
      <dgm:t>
        <a:bodyPr/>
        <a:lstStyle/>
        <a:p>
          <a:endParaRPr lang="es-ES"/>
        </a:p>
      </dgm:t>
    </dgm:pt>
    <dgm:pt modelId="{545A5195-4364-4015-8FDC-18F06AFE4AC5}" type="sibTrans" cxnId="{43B3D221-F596-4DFB-AC4E-61B3870E6281}">
      <dgm:prSet/>
      <dgm:spPr/>
      <dgm:t>
        <a:bodyPr/>
        <a:lstStyle/>
        <a:p>
          <a:endParaRPr lang="es-ES"/>
        </a:p>
      </dgm:t>
    </dgm:pt>
    <dgm:pt modelId="{0367B93E-91D4-4606-987A-0BA07B7059A4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ES" dirty="0" smtClean="0"/>
            <a:t>Coordinación</a:t>
          </a:r>
          <a:endParaRPr lang="es-ES" dirty="0"/>
        </a:p>
      </dgm:t>
    </dgm:pt>
    <dgm:pt modelId="{DD67D3A7-73E8-4E5A-885B-04E57928BA39}" type="parTrans" cxnId="{0B9B13A8-ED02-48F5-945A-BE4FF5B17CBE}">
      <dgm:prSet/>
      <dgm:spPr/>
      <dgm:t>
        <a:bodyPr/>
        <a:lstStyle/>
        <a:p>
          <a:endParaRPr lang="es-CO"/>
        </a:p>
      </dgm:t>
    </dgm:pt>
    <dgm:pt modelId="{46724BC1-599C-44FC-A10C-F0D97B522FCD}" type="sibTrans" cxnId="{0B9B13A8-ED02-48F5-945A-BE4FF5B17CBE}">
      <dgm:prSet/>
      <dgm:spPr/>
      <dgm:t>
        <a:bodyPr/>
        <a:lstStyle/>
        <a:p>
          <a:endParaRPr lang="es-CO"/>
        </a:p>
      </dgm:t>
    </dgm:pt>
    <dgm:pt modelId="{9CE37EDA-F050-447F-BDF9-BF45BA96D69F}" type="pres">
      <dgm:prSet presAssocID="{42C43C32-03FB-4773-A55F-1C47684DF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DA41047-580B-41C7-8B68-A35D7E32CEAC}" type="pres">
      <dgm:prSet presAssocID="{3BC33D6D-B4ED-4D22-BAD9-B639308EF34E}" presName="root1" presStyleCnt="0"/>
      <dgm:spPr/>
    </dgm:pt>
    <dgm:pt modelId="{6D24C564-26EE-42B9-9E25-2910E270B42F}" type="pres">
      <dgm:prSet presAssocID="{3BC33D6D-B4ED-4D22-BAD9-B639308EF34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1CCB331-3B68-405F-AE3A-A6490DCDCA69}" type="pres">
      <dgm:prSet presAssocID="{3BC33D6D-B4ED-4D22-BAD9-B639308EF34E}" presName="level2hierChild" presStyleCnt="0"/>
      <dgm:spPr/>
    </dgm:pt>
    <dgm:pt modelId="{CAD48D82-2EAC-4399-A085-60C3532F5F15}" type="pres">
      <dgm:prSet presAssocID="{DD67D3A7-73E8-4E5A-885B-04E57928BA39}" presName="conn2-1" presStyleLbl="parChTrans1D2" presStyleIdx="0" presStyleCnt="1"/>
      <dgm:spPr/>
      <dgm:t>
        <a:bodyPr/>
        <a:lstStyle/>
        <a:p>
          <a:endParaRPr lang="es-CO"/>
        </a:p>
      </dgm:t>
    </dgm:pt>
    <dgm:pt modelId="{0833A5B1-54E6-4602-9626-E4592A9D3F34}" type="pres">
      <dgm:prSet presAssocID="{DD67D3A7-73E8-4E5A-885B-04E57928BA39}" presName="connTx" presStyleLbl="parChTrans1D2" presStyleIdx="0" presStyleCnt="1"/>
      <dgm:spPr/>
      <dgm:t>
        <a:bodyPr/>
        <a:lstStyle/>
        <a:p>
          <a:endParaRPr lang="es-CO"/>
        </a:p>
      </dgm:t>
    </dgm:pt>
    <dgm:pt modelId="{EE762022-3047-4062-B0CF-567EFF74EC41}" type="pres">
      <dgm:prSet presAssocID="{0367B93E-91D4-4606-987A-0BA07B7059A4}" presName="root2" presStyleCnt="0"/>
      <dgm:spPr/>
    </dgm:pt>
    <dgm:pt modelId="{EF551B68-79E1-47C4-8385-176CBCADFF5D}" type="pres">
      <dgm:prSet presAssocID="{0367B93E-91D4-4606-987A-0BA07B7059A4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C26B18F-BDE5-4546-8F0E-954B241C225C}" type="pres">
      <dgm:prSet presAssocID="{0367B93E-91D4-4606-987A-0BA07B7059A4}" presName="level3hierChild" presStyleCnt="0"/>
      <dgm:spPr/>
    </dgm:pt>
  </dgm:ptLst>
  <dgm:cxnLst>
    <dgm:cxn modelId="{42C56BEB-6AD4-44EC-88DB-9C9EF2BAD201}" type="presOf" srcId="{42C43C32-03FB-4773-A55F-1C47684DF03D}" destId="{9CE37EDA-F050-447F-BDF9-BF45BA96D69F}" srcOrd="0" destOrd="0" presId="urn:microsoft.com/office/officeart/2008/layout/HorizontalMultiLevelHierarchy"/>
    <dgm:cxn modelId="{1D9D8F9B-BE78-4125-B7C2-3FE76A873A3E}" type="presOf" srcId="{DD67D3A7-73E8-4E5A-885B-04E57928BA39}" destId="{0833A5B1-54E6-4602-9626-E4592A9D3F34}" srcOrd="1" destOrd="0" presId="urn:microsoft.com/office/officeart/2008/layout/HorizontalMultiLevelHierarchy"/>
    <dgm:cxn modelId="{5D014F01-DDAE-4F05-B4A0-6091A8BC3484}" type="presOf" srcId="{DD67D3A7-73E8-4E5A-885B-04E57928BA39}" destId="{CAD48D82-2EAC-4399-A085-60C3532F5F15}" srcOrd="0" destOrd="0" presId="urn:microsoft.com/office/officeart/2008/layout/HorizontalMultiLevelHierarchy"/>
    <dgm:cxn modelId="{43B3D221-F596-4DFB-AC4E-61B3870E6281}" srcId="{42C43C32-03FB-4773-A55F-1C47684DF03D}" destId="{3BC33D6D-B4ED-4D22-BAD9-B639308EF34E}" srcOrd="0" destOrd="0" parTransId="{6413A858-3305-4E85-8E26-BE86BB228976}" sibTransId="{545A5195-4364-4015-8FDC-18F06AFE4AC5}"/>
    <dgm:cxn modelId="{63AAF9DF-8064-4ADE-92F0-11A157D43C42}" type="presOf" srcId="{0367B93E-91D4-4606-987A-0BA07B7059A4}" destId="{EF551B68-79E1-47C4-8385-176CBCADFF5D}" srcOrd="0" destOrd="0" presId="urn:microsoft.com/office/officeart/2008/layout/HorizontalMultiLevelHierarchy"/>
    <dgm:cxn modelId="{0B9B13A8-ED02-48F5-945A-BE4FF5B17CBE}" srcId="{3BC33D6D-B4ED-4D22-BAD9-B639308EF34E}" destId="{0367B93E-91D4-4606-987A-0BA07B7059A4}" srcOrd="0" destOrd="0" parTransId="{DD67D3A7-73E8-4E5A-885B-04E57928BA39}" sibTransId="{46724BC1-599C-44FC-A10C-F0D97B522FCD}"/>
    <dgm:cxn modelId="{D54906EB-208A-4EA1-AF72-04C3F720A421}" type="presOf" srcId="{3BC33D6D-B4ED-4D22-BAD9-B639308EF34E}" destId="{6D24C564-26EE-42B9-9E25-2910E270B42F}" srcOrd="0" destOrd="0" presId="urn:microsoft.com/office/officeart/2008/layout/HorizontalMultiLevelHierarchy"/>
    <dgm:cxn modelId="{6CB595A0-02A8-471F-9BC6-2C48F75885E1}" type="presParOf" srcId="{9CE37EDA-F050-447F-BDF9-BF45BA96D69F}" destId="{1DA41047-580B-41C7-8B68-A35D7E32CEAC}" srcOrd="0" destOrd="0" presId="urn:microsoft.com/office/officeart/2008/layout/HorizontalMultiLevelHierarchy"/>
    <dgm:cxn modelId="{0EBEADCC-97A4-4B2C-A890-B1429A503352}" type="presParOf" srcId="{1DA41047-580B-41C7-8B68-A35D7E32CEAC}" destId="{6D24C564-26EE-42B9-9E25-2910E270B42F}" srcOrd="0" destOrd="0" presId="urn:microsoft.com/office/officeart/2008/layout/HorizontalMultiLevelHierarchy"/>
    <dgm:cxn modelId="{541CF586-74BA-4E15-BE9F-0EAA47DF276A}" type="presParOf" srcId="{1DA41047-580B-41C7-8B68-A35D7E32CEAC}" destId="{71CCB331-3B68-405F-AE3A-A6490DCDCA69}" srcOrd="1" destOrd="0" presId="urn:microsoft.com/office/officeart/2008/layout/HorizontalMultiLevelHierarchy"/>
    <dgm:cxn modelId="{35292FC4-9082-4264-80EA-1AAADCC4B8AE}" type="presParOf" srcId="{71CCB331-3B68-405F-AE3A-A6490DCDCA69}" destId="{CAD48D82-2EAC-4399-A085-60C3532F5F15}" srcOrd="0" destOrd="0" presId="urn:microsoft.com/office/officeart/2008/layout/HorizontalMultiLevelHierarchy"/>
    <dgm:cxn modelId="{5DCD836A-CA92-433F-9738-004DF312C5AD}" type="presParOf" srcId="{CAD48D82-2EAC-4399-A085-60C3532F5F15}" destId="{0833A5B1-54E6-4602-9626-E4592A9D3F34}" srcOrd="0" destOrd="0" presId="urn:microsoft.com/office/officeart/2008/layout/HorizontalMultiLevelHierarchy"/>
    <dgm:cxn modelId="{B06E253E-AB97-4ABD-8DA8-C8C320199674}" type="presParOf" srcId="{71CCB331-3B68-405F-AE3A-A6490DCDCA69}" destId="{EE762022-3047-4062-B0CF-567EFF74EC41}" srcOrd="1" destOrd="0" presId="urn:microsoft.com/office/officeart/2008/layout/HorizontalMultiLevelHierarchy"/>
    <dgm:cxn modelId="{8B8E927B-B5FC-4598-8FB8-64BFAEB11AD7}" type="presParOf" srcId="{EE762022-3047-4062-B0CF-567EFF74EC41}" destId="{EF551B68-79E1-47C4-8385-176CBCADFF5D}" srcOrd="0" destOrd="0" presId="urn:microsoft.com/office/officeart/2008/layout/HorizontalMultiLevelHierarchy"/>
    <dgm:cxn modelId="{622F1A9F-56CE-447A-B0EA-EB619AB1027C}" type="presParOf" srcId="{EE762022-3047-4062-B0CF-567EFF74EC41}" destId="{4C26B18F-BDE5-4546-8F0E-954B241C225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C43C32-03FB-4773-A55F-1C47684DF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3BC33D6D-B4ED-4D22-BAD9-B639308EF34E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ES" dirty="0" smtClean="0"/>
            <a:t>Atención del conflicto</a:t>
          </a:r>
          <a:endParaRPr lang="es-ES" dirty="0"/>
        </a:p>
      </dgm:t>
    </dgm:pt>
    <dgm:pt modelId="{6413A858-3305-4E85-8E26-BE86BB228976}" type="parTrans" cxnId="{43B3D221-F596-4DFB-AC4E-61B3870E6281}">
      <dgm:prSet/>
      <dgm:spPr/>
      <dgm:t>
        <a:bodyPr/>
        <a:lstStyle/>
        <a:p>
          <a:endParaRPr lang="es-ES"/>
        </a:p>
      </dgm:t>
    </dgm:pt>
    <dgm:pt modelId="{545A5195-4364-4015-8FDC-18F06AFE4AC5}" type="sibTrans" cxnId="{43B3D221-F596-4DFB-AC4E-61B3870E6281}">
      <dgm:prSet/>
      <dgm:spPr/>
      <dgm:t>
        <a:bodyPr/>
        <a:lstStyle/>
        <a:p>
          <a:endParaRPr lang="es-ES"/>
        </a:p>
      </dgm:t>
    </dgm:pt>
    <dgm:pt modelId="{A521D043-8945-42D4-933C-8EFD05FB9CC3}">
      <dgm:prSet phldrT="[Texto]"/>
      <dgm:spPr/>
      <dgm:t>
        <a:bodyPr/>
        <a:lstStyle/>
        <a:p>
          <a:r>
            <a:rPr lang="es-CO" dirty="0" smtClean="0"/>
            <a:t>Gestión de Gobierno</a:t>
          </a:r>
          <a:endParaRPr lang="es-ES" dirty="0"/>
        </a:p>
      </dgm:t>
    </dgm:pt>
    <dgm:pt modelId="{DE330538-F613-41F4-BF78-E042229F9940}" type="sibTrans" cxnId="{AF59CF7F-5432-4EEE-8DC4-027939517B70}">
      <dgm:prSet/>
      <dgm:spPr/>
      <dgm:t>
        <a:bodyPr/>
        <a:lstStyle/>
        <a:p>
          <a:endParaRPr lang="es-ES"/>
        </a:p>
      </dgm:t>
    </dgm:pt>
    <dgm:pt modelId="{BD3A6147-9C54-47AE-8687-00489BEF5F47}" type="parTrans" cxnId="{AF59CF7F-5432-4EEE-8DC4-027939517B70}">
      <dgm:prSet/>
      <dgm:spPr/>
      <dgm:t>
        <a:bodyPr/>
        <a:lstStyle/>
        <a:p>
          <a:endParaRPr lang="es-ES"/>
        </a:p>
      </dgm:t>
    </dgm:pt>
    <dgm:pt modelId="{73E514FE-988B-420B-880A-8D4B17EBF74E}">
      <dgm:prSet phldrT="[Texto]"/>
      <dgm:spPr/>
      <dgm:t>
        <a:bodyPr/>
        <a:lstStyle/>
        <a:p>
          <a:r>
            <a:rPr lang="es-CO" dirty="0" smtClean="0"/>
            <a:t>Análisis de Desmovilizados</a:t>
          </a:r>
          <a:endParaRPr lang="es-ES" dirty="0"/>
        </a:p>
      </dgm:t>
    </dgm:pt>
    <dgm:pt modelId="{77BFF064-B4C7-410A-8F47-E8641BA2F102}" type="parTrans" cxnId="{B86C3291-B147-4C4B-80A2-367A998813FB}">
      <dgm:prSet/>
      <dgm:spPr/>
      <dgm:t>
        <a:bodyPr/>
        <a:lstStyle/>
        <a:p>
          <a:endParaRPr lang="es-CO"/>
        </a:p>
      </dgm:t>
    </dgm:pt>
    <dgm:pt modelId="{8D101449-445A-4278-95DB-F9D068418122}" type="sibTrans" cxnId="{B86C3291-B147-4C4B-80A2-367A998813FB}">
      <dgm:prSet/>
      <dgm:spPr/>
      <dgm:t>
        <a:bodyPr/>
        <a:lstStyle/>
        <a:p>
          <a:endParaRPr lang="es-CO"/>
        </a:p>
      </dgm:t>
    </dgm:pt>
    <dgm:pt modelId="{BC7131F1-CDE8-468D-B2BD-0BD12E5676B9}">
      <dgm:prSet phldrT="[Texto]"/>
      <dgm:spPr/>
      <dgm:t>
        <a:bodyPr/>
        <a:lstStyle/>
        <a:p>
          <a:r>
            <a:rPr lang="es-ES" dirty="0" smtClean="0"/>
            <a:t>Atención a Victimas del conflicto</a:t>
          </a:r>
          <a:endParaRPr lang="es-ES" dirty="0"/>
        </a:p>
      </dgm:t>
    </dgm:pt>
    <dgm:pt modelId="{696E35CD-99FE-4AA1-8215-A9D91987E991}" type="parTrans" cxnId="{051D2AF0-BD03-48BB-9061-24E05940AD06}">
      <dgm:prSet/>
      <dgm:spPr/>
      <dgm:t>
        <a:bodyPr/>
        <a:lstStyle/>
        <a:p>
          <a:endParaRPr lang="es-CO"/>
        </a:p>
      </dgm:t>
    </dgm:pt>
    <dgm:pt modelId="{0917DD80-A0C0-48B2-8B83-E55F9F6F1AEB}" type="sibTrans" cxnId="{051D2AF0-BD03-48BB-9061-24E05940AD06}">
      <dgm:prSet/>
      <dgm:spPr/>
      <dgm:t>
        <a:bodyPr/>
        <a:lstStyle/>
        <a:p>
          <a:endParaRPr lang="es-CO"/>
        </a:p>
      </dgm:t>
    </dgm:pt>
    <dgm:pt modelId="{78F0678B-1B9B-47B0-9F9D-FD05F5654B06}">
      <dgm:prSet phldrT="[Texto]"/>
      <dgm:spPr/>
      <dgm:t>
        <a:bodyPr/>
        <a:lstStyle/>
        <a:p>
          <a:r>
            <a:rPr lang="es-ES" dirty="0" smtClean="0"/>
            <a:t>Análisis de Alzados en armas</a:t>
          </a:r>
          <a:endParaRPr lang="es-ES" dirty="0"/>
        </a:p>
      </dgm:t>
    </dgm:pt>
    <dgm:pt modelId="{E086C725-86F3-434B-A0E2-1D14B33619E3}" type="parTrans" cxnId="{0D3D4C20-819C-4CF0-B0C4-504E66F73230}">
      <dgm:prSet/>
      <dgm:spPr/>
      <dgm:t>
        <a:bodyPr/>
        <a:lstStyle/>
        <a:p>
          <a:endParaRPr lang="es-CO"/>
        </a:p>
      </dgm:t>
    </dgm:pt>
    <dgm:pt modelId="{946D6C16-4BA6-44D9-B275-2F15A67F0E27}" type="sibTrans" cxnId="{0D3D4C20-819C-4CF0-B0C4-504E66F73230}">
      <dgm:prSet/>
      <dgm:spPr/>
      <dgm:t>
        <a:bodyPr/>
        <a:lstStyle/>
        <a:p>
          <a:endParaRPr lang="es-CO"/>
        </a:p>
      </dgm:t>
    </dgm:pt>
    <dgm:pt modelId="{5AB50CFB-526E-4EDD-8E1F-ACD3AED81B19}">
      <dgm:prSet phldrT="[Texto]"/>
      <dgm:spPr/>
      <dgm:t>
        <a:bodyPr/>
        <a:lstStyle/>
        <a:p>
          <a:r>
            <a:rPr lang="es-ES" dirty="0" smtClean="0"/>
            <a:t>Análisis de Bandas Criminales</a:t>
          </a:r>
          <a:endParaRPr lang="es-ES" dirty="0"/>
        </a:p>
      </dgm:t>
    </dgm:pt>
    <dgm:pt modelId="{B8AA4368-0FFB-4C60-A03D-B30BE8D2325E}" type="parTrans" cxnId="{C13EFF50-4E8D-4919-8A30-113849838876}">
      <dgm:prSet/>
      <dgm:spPr/>
      <dgm:t>
        <a:bodyPr/>
        <a:lstStyle/>
        <a:p>
          <a:endParaRPr lang="es-CO"/>
        </a:p>
      </dgm:t>
    </dgm:pt>
    <dgm:pt modelId="{A5588F02-C4BB-4897-B148-0CE804FA0BCB}" type="sibTrans" cxnId="{C13EFF50-4E8D-4919-8A30-113849838876}">
      <dgm:prSet/>
      <dgm:spPr/>
      <dgm:t>
        <a:bodyPr/>
        <a:lstStyle/>
        <a:p>
          <a:endParaRPr lang="es-CO"/>
        </a:p>
      </dgm:t>
    </dgm:pt>
    <dgm:pt modelId="{9CE37EDA-F050-447F-BDF9-BF45BA96D69F}" type="pres">
      <dgm:prSet presAssocID="{42C43C32-03FB-4773-A55F-1C47684DF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DA41047-580B-41C7-8B68-A35D7E32CEAC}" type="pres">
      <dgm:prSet presAssocID="{3BC33D6D-B4ED-4D22-BAD9-B639308EF34E}" presName="root1" presStyleCnt="0"/>
      <dgm:spPr/>
    </dgm:pt>
    <dgm:pt modelId="{6D24C564-26EE-42B9-9E25-2910E270B42F}" type="pres">
      <dgm:prSet presAssocID="{3BC33D6D-B4ED-4D22-BAD9-B639308EF34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1CCB331-3B68-405F-AE3A-A6490DCDCA69}" type="pres">
      <dgm:prSet presAssocID="{3BC33D6D-B4ED-4D22-BAD9-B639308EF34E}" presName="level2hierChild" presStyleCnt="0"/>
      <dgm:spPr/>
    </dgm:pt>
    <dgm:pt modelId="{EA417CA7-569A-471F-854C-97B312AB3267}" type="pres">
      <dgm:prSet presAssocID="{BD3A6147-9C54-47AE-8687-00489BEF5F47}" presName="conn2-1" presStyleLbl="parChTrans1D2" presStyleIdx="0" presStyleCnt="5"/>
      <dgm:spPr/>
      <dgm:t>
        <a:bodyPr/>
        <a:lstStyle/>
        <a:p>
          <a:endParaRPr lang="es-CO"/>
        </a:p>
      </dgm:t>
    </dgm:pt>
    <dgm:pt modelId="{151064A8-0987-45C9-B9F2-5D083D33B783}" type="pres">
      <dgm:prSet presAssocID="{BD3A6147-9C54-47AE-8687-00489BEF5F47}" presName="connTx" presStyleLbl="parChTrans1D2" presStyleIdx="0" presStyleCnt="5"/>
      <dgm:spPr/>
      <dgm:t>
        <a:bodyPr/>
        <a:lstStyle/>
        <a:p>
          <a:endParaRPr lang="es-CO"/>
        </a:p>
      </dgm:t>
    </dgm:pt>
    <dgm:pt modelId="{E6EFF9C3-E7CB-4E31-849A-05C43E3D71E3}" type="pres">
      <dgm:prSet presAssocID="{A521D043-8945-42D4-933C-8EFD05FB9CC3}" presName="root2" presStyleCnt="0"/>
      <dgm:spPr/>
    </dgm:pt>
    <dgm:pt modelId="{4D87665F-0452-4FA9-AB7C-C2EE44C1B5D0}" type="pres">
      <dgm:prSet presAssocID="{A521D043-8945-42D4-933C-8EFD05FB9CC3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D898CB1-5E57-4B22-851D-1BA0F31123C2}" type="pres">
      <dgm:prSet presAssocID="{A521D043-8945-42D4-933C-8EFD05FB9CC3}" presName="level3hierChild" presStyleCnt="0"/>
      <dgm:spPr/>
    </dgm:pt>
    <dgm:pt modelId="{05A21017-00AB-4AFA-8A7A-AC155323959B}" type="pres">
      <dgm:prSet presAssocID="{696E35CD-99FE-4AA1-8215-A9D91987E991}" presName="conn2-1" presStyleLbl="parChTrans1D2" presStyleIdx="1" presStyleCnt="5"/>
      <dgm:spPr/>
      <dgm:t>
        <a:bodyPr/>
        <a:lstStyle/>
        <a:p>
          <a:endParaRPr lang="es-CO"/>
        </a:p>
      </dgm:t>
    </dgm:pt>
    <dgm:pt modelId="{7BDEDCC7-A68D-4CAB-9F51-7E2C79D0C323}" type="pres">
      <dgm:prSet presAssocID="{696E35CD-99FE-4AA1-8215-A9D91987E991}" presName="connTx" presStyleLbl="parChTrans1D2" presStyleIdx="1" presStyleCnt="5"/>
      <dgm:spPr/>
      <dgm:t>
        <a:bodyPr/>
        <a:lstStyle/>
        <a:p>
          <a:endParaRPr lang="es-CO"/>
        </a:p>
      </dgm:t>
    </dgm:pt>
    <dgm:pt modelId="{1A48CDE6-364E-4EFE-B30C-50D116920173}" type="pres">
      <dgm:prSet presAssocID="{BC7131F1-CDE8-468D-B2BD-0BD12E5676B9}" presName="root2" presStyleCnt="0"/>
      <dgm:spPr/>
    </dgm:pt>
    <dgm:pt modelId="{E89662DC-2986-4F5A-9FE3-63DC6A7C9E2A}" type="pres">
      <dgm:prSet presAssocID="{BC7131F1-CDE8-468D-B2BD-0BD12E5676B9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20C33A4-8C0E-48AC-B5E7-9AB0F99FA88D}" type="pres">
      <dgm:prSet presAssocID="{BC7131F1-CDE8-468D-B2BD-0BD12E5676B9}" presName="level3hierChild" presStyleCnt="0"/>
      <dgm:spPr/>
    </dgm:pt>
    <dgm:pt modelId="{EA908190-D077-4552-9CE9-A7D01CFD88FF}" type="pres">
      <dgm:prSet presAssocID="{77BFF064-B4C7-410A-8F47-E8641BA2F102}" presName="conn2-1" presStyleLbl="parChTrans1D2" presStyleIdx="2" presStyleCnt="5"/>
      <dgm:spPr/>
      <dgm:t>
        <a:bodyPr/>
        <a:lstStyle/>
        <a:p>
          <a:endParaRPr lang="es-CO"/>
        </a:p>
      </dgm:t>
    </dgm:pt>
    <dgm:pt modelId="{6332330B-E3D5-462F-A633-0191317F6635}" type="pres">
      <dgm:prSet presAssocID="{77BFF064-B4C7-410A-8F47-E8641BA2F102}" presName="connTx" presStyleLbl="parChTrans1D2" presStyleIdx="2" presStyleCnt="5"/>
      <dgm:spPr/>
      <dgm:t>
        <a:bodyPr/>
        <a:lstStyle/>
        <a:p>
          <a:endParaRPr lang="es-CO"/>
        </a:p>
      </dgm:t>
    </dgm:pt>
    <dgm:pt modelId="{58976D34-5592-4057-B264-A71E96E81FB4}" type="pres">
      <dgm:prSet presAssocID="{73E514FE-988B-420B-880A-8D4B17EBF74E}" presName="root2" presStyleCnt="0"/>
      <dgm:spPr/>
    </dgm:pt>
    <dgm:pt modelId="{5626400D-BD57-4E61-ADF9-CA9E0D9BAB8F}" type="pres">
      <dgm:prSet presAssocID="{73E514FE-988B-420B-880A-8D4B17EBF74E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29FD7CA-76C8-4479-B745-D4E5DE839519}" type="pres">
      <dgm:prSet presAssocID="{73E514FE-988B-420B-880A-8D4B17EBF74E}" presName="level3hierChild" presStyleCnt="0"/>
      <dgm:spPr/>
    </dgm:pt>
    <dgm:pt modelId="{A060CCCA-9C79-4DF8-A6EF-E29AE19441E7}" type="pres">
      <dgm:prSet presAssocID="{E086C725-86F3-434B-A0E2-1D14B33619E3}" presName="conn2-1" presStyleLbl="parChTrans1D2" presStyleIdx="3" presStyleCnt="5"/>
      <dgm:spPr/>
      <dgm:t>
        <a:bodyPr/>
        <a:lstStyle/>
        <a:p>
          <a:endParaRPr lang="es-CO"/>
        </a:p>
      </dgm:t>
    </dgm:pt>
    <dgm:pt modelId="{837885D2-355D-4C59-8DE1-6E8CDE4619BF}" type="pres">
      <dgm:prSet presAssocID="{E086C725-86F3-434B-A0E2-1D14B33619E3}" presName="connTx" presStyleLbl="parChTrans1D2" presStyleIdx="3" presStyleCnt="5"/>
      <dgm:spPr/>
      <dgm:t>
        <a:bodyPr/>
        <a:lstStyle/>
        <a:p>
          <a:endParaRPr lang="es-CO"/>
        </a:p>
      </dgm:t>
    </dgm:pt>
    <dgm:pt modelId="{89554534-B6BC-4138-858D-EE334FDECE94}" type="pres">
      <dgm:prSet presAssocID="{78F0678B-1B9B-47B0-9F9D-FD05F5654B06}" presName="root2" presStyleCnt="0"/>
      <dgm:spPr/>
    </dgm:pt>
    <dgm:pt modelId="{C4838F68-14B0-49B5-967B-3508307B7EF2}" type="pres">
      <dgm:prSet presAssocID="{78F0678B-1B9B-47B0-9F9D-FD05F5654B06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C6D4906-ADC8-4A6E-A361-82AB9E3BADD3}" type="pres">
      <dgm:prSet presAssocID="{78F0678B-1B9B-47B0-9F9D-FD05F5654B06}" presName="level3hierChild" presStyleCnt="0"/>
      <dgm:spPr/>
    </dgm:pt>
    <dgm:pt modelId="{E236CF59-142C-4700-A903-DF294493E603}" type="pres">
      <dgm:prSet presAssocID="{B8AA4368-0FFB-4C60-A03D-B30BE8D2325E}" presName="conn2-1" presStyleLbl="parChTrans1D2" presStyleIdx="4" presStyleCnt="5"/>
      <dgm:spPr/>
      <dgm:t>
        <a:bodyPr/>
        <a:lstStyle/>
        <a:p>
          <a:endParaRPr lang="es-CO"/>
        </a:p>
      </dgm:t>
    </dgm:pt>
    <dgm:pt modelId="{74440CF8-128D-433C-83B2-C2E574065961}" type="pres">
      <dgm:prSet presAssocID="{B8AA4368-0FFB-4C60-A03D-B30BE8D2325E}" presName="connTx" presStyleLbl="parChTrans1D2" presStyleIdx="4" presStyleCnt="5"/>
      <dgm:spPr/>
      <dgm:t>
        <a:bodyPr/>
        <a:lstStyle/>
        <a:p>
          <a:endParaRPr lang="es-CO"/>
        </a:p>
      </dgm:t>
    </dgm:pt>
    <dgm:pt modelId="{D575CD1F-3753-495F-B96E-13615F7498CC}" type="pres">
      <dgm:prSet presAssocID="{5AB50CFB-526E-4EDD-8E1F-ACD3AED81B19}" presName="root2" presStyleCnt="0"/>
      <dgm:spPr/>
    </dgm:pt>
    <dgm:pt modelId="{1A2686E6-2835-49B7-80BF-34827977A007}" type="pres">
      <dgm:prSet presAssocID="{5AB50CFB-526E-4EDD-8E1F-ACD3AED81B19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76A7E08-D977-4A5B-8824-B0422066D6F0}" type="pres">
      <dgm:prSet presAssocID="{5AB50CFB-526E-4EDD-8E1F-ACD3AED81B19}" presName="level3hierChild" presStyleCnt="0"/>
      <dgm:spPr/>
    </dgm:pt>
  </dgm:ptLst>
  <dgm:cxnLst>
    <dgm:cxn modelId="{EFF57CF4-379C-4AC8-B074-3B836840DB22}" type="presOf" srcId="{BC7131F1-CDE8-468D-B2BD-0BD12E5676B9}" destId="{E89662DC-2986-4F5A-9FE3-63DC6A7C9E2A}" srcOrd="0" destOrd="0" presId="urn:microsoft.com/office/officeart/2008/layout/HorizontalMultiLevelHierarchy"/>
    <dgm:cxn modelId="{051D2AF0-BD03-48BB-9061-24E05940AD06}" srcId="{3BC33D6D-B4ED-4D22-BAD9-B639308EF34E}" destId="{BC7131F1-CDE8-468D-B2BD-0BD12E5676B9}" srcOrd="1" destOrd="0" parTransId="{696E35CD-99FE-4AA1-8215-A9D91987E991}" sibTransId="{0917DD80-A0C0-48B2-8B83-E55F9F6F1AEB}"/>
    <dgm:cxn modelId="{3B94E23C-A39A-43A7-87DC-3EE0D334FB4B}" type="presOf" srcId="{BD3A6147-9C54-47AE-8687-00489BEF5F47}" destId="{151064A8-0987-45C9-B9F2-5D083D33B783}" srcOrd="1" destOrd="0" presId="urn:microsoft.com/office/officeart/2008/layout/HorizontalMultiLevelHierarchy"/>
    <dgm:cxn modelId="{B86C3291-B147-4C4B-80A2-367A998813FB}" srcId="{3BC33D6D-B4ED-4D22-BAD9-B639308EF34E}" destId="{73E514FE-988B-420B-880A-8D4B17EBF74E}" srcOrd="2" destOrd="0" parTransId="{77BFF064-B4C7-410A-8F47-E8641BA2F102}" sibTransId="{8D101449-445A-4278-95DB-F9D068418122}"/>
    <dgm:cxn modelId="{79E5B0DD-F70B-4E8E-B0B0-28E755DC46C7}" type="presOf" srcId="{E086C725-86F3-434B-A0E2-1D14B33619E3}" destId="{837885D2-355D-4C59-8DE1-6E8CDE4619BF}" srcOrd="1" destOrd="0" presId="urn:microsoft.com/office/officeart/2008/layout/HorizontalMultiLevelHierarchy"/>
    <dgm:cxn modelId="{74F4F9EF-5CE3-415F-86EC-74011D12AD99}" type="presOf" srcId="{77BFF064-B4C7-410A-8F47-E8641BA2F102}" destId="{6332330B-E3D5-462F-A633-0191317F6635}" srcOrd="1" destOrd="0" presId="urn:microsoft.com/office/officeart/2008/layout/HorizontalMultiLevelHierarchy"/>
    <dgm:cxn modelId="{C0029818-A481-4634-ADFE-F47AC4C62B34}" type="presOf" srcId="{3BC33D6D-B4ED-4D22-BAD9-B639308EF34E}" destId="{6D24C564-26EE-42B9-9E25-2910E270B42F}" srcOrd="0" destOrd="0" presId="urn:microsoft.com/office/officeart/2008/layout/HorizontalMultiLevelHierarchy"/>
    <dgm:cxn modelId="{784EE8B4-AFD4-447A-B879-30E9ED1B2551}" type="presOf" srcId="{A521D043-8945-42D4-933C-8EFD05FB9CC3}" destId="{4D87665F-0452-4FA9-AB7C-C2EE44C1B5D0}" srcOrd="0" destOrd="0" presId="urn:microsoft.com/office/officeart/2008/layout/HorizontalMultiLevelHierarchy"/>
    <dgm:cxn modelId="{BF4D6C7B-23B5-43A4-969B-BCB105F40F4C}" type="presOf" srcId="{B8AA4368-0FFB-4C60-A03D-B30BE8D2325E}" destId="{E236CF59-142C-4700-A903-DF294493E603}" srcOrd="0" destOrd="0" presId="urn:microsoft.com/office/officeart/2008/layout/HorizontalMultiLevelHierarchy"/>
    <dgm:cxn modelId="{C3FBE115-0DC2-4898-81D4-01278DADF11A}" type="presOf" srcId="{78F0678B-1B9B-47B0-9F9D-FD05F5654B06}" destId="{C4838F68-14B0-49B5-967B-3508307B7EF2}" srcOrd="0" destOrd="0" presId="urn:microsoft.com/office/officeart/2008/layout/HorizontalMultiLevelHierarchy"/>
    <dgm:cxn modelId="{0AF27E38-BD2B-4D52-82E2-EEAAB3F3A3BD}" type="presOf" srcId="{77BFF064-B4C7-410A-8F47-E8641BA2F102}" destId="{EA908190-D077-4552-9CE9-A7D01CFD88FF}" srcOrd="0" destOrd="0" presId="urn:microsoft.com/office/officeart/2008/layout/HorizontalMultiLevelHierarchy"/>
    <dgm:cxn modelId="{BC2AA174-AB57-4C59-9162-4BDEE190F8B5}" type="presOf" srcId="{BD3A6147-9C54-47AE-8687-00489BEF5F47}" destId="{EA417CA7-569A-471F-854C-97B312AB3267}" srcOrd="0" destOrd="0" presId="urn:microsoft.com/office/officeart/2008/layout/HorizontalMultiLevelHierarchy"/>
    <dgm:cxn modelId="{78839ABF-5932-4DAD-8D80-1DD805222F0D}" type="presOf" srcId="{42C43C32-03FB-4773-A55F-1C47684DF03D}" destId="{9CE37EDA-F050-447F-BDF9-BF45BA96D69F}" srcOrd="0" destOrd="0" presId="urn:microsoft.com/office/officeart/2008/layout/HorizontalMultiLevelHierarchy"/>
    <dgm:cxn modelId="{2DE7174C-D0FD-47E7-81B3-41CF4693B14B}" type="presOf" srcId="{696E35CD-99FE-4AA1-8215-A9D91987E991}" destId="{05A21017-00AB-4AFA-8A7A-AC155323959B}" srcOrd="0" destOrd="0" presId="urn:microsoft.com/office/officeart/2008/layout/HorizontalMultiLevelHierarchy"/>
    <dgm:cxn modelId="{0DF0A53B-17DE-44F5-82F3-4CFDC79305F8}" type="presOf" srcId="{B8AA4368-0FFB-4C60-A03D-B30BE8D2325E}" destId="{74440CF8-128D-433C-83B2-C2E574065961}" srcOrd="1" destOrd="0" presId="urn:microsoft.com/office/officeart/2008/layout/HorizontalMultiLevelHierarchy"/>
    <dgm:cxn modelId="{0D3D4C20-819C-4CF0-B0C4-504E66F73230}" srcId="{3BC33D6D-B4ED-4D22-BAD9-B639308EF34E}" destId="{78F0678B-1B9B-47B0-9F9D-FD05F5654B06}" srcOrd="3" destOrd="0" parTransId="{E086C725-86F3-434B-A0E2-1D14B33619E3}" sibTransId="{946D6C16-4BA6-44D9-B275-2F15A67F0E27}"/>
    <dgm:cxn modelId="{B4C131D1-01D4-4BA0-9F75-C292590FAAD4}" type="presOf" srcId="{5AB50CFB-526E-4EDD-8E1F-ACD3AED81B19}" destId="{1A2686E6-2835-49B7-80BF-34827977A007}" srcOrd="0" destOrd="0" presId="urn:microsoft.com/office/officeart/2008/layout/HorizontalMultiLevelHierarchy"/>
    <dgm:cxn modelId="{C13EFF50-4E8D-4919-8A30-113849838876}" srcId="{3BC33D6D-B4ED-4D22-BAD9-B639308EF34E}" destId="{5AB50CFB-526E-4EDD-8E1F-ACD3AED81B19}" srcOrd="4" destOrd="0" parTransId="{B8AA4368-0FFB-4C60-A03D-B30BE8D2325E}" sibTransId="{A5588F02-C4BB-4897-B148-0CE804FA0BCB}"/>
    <dgm:cxn modelId="{AF59CF7F-5432-4EEE-8DC4-027939517B70}" srcId="{3BC33D6D-B4ED-4D22-BAD9-B639308EF34E}" destId="{A521D043-8945-42D4-933C-8EFD05FB9CC3}" srcOrd="0" destOrd="0" parTransId="{BD3A6147-9C54-47AE-8687-00489BEF5F47}" sibTransId="{DE330538-F613-41F4-BF78-E042229F9940}"/>
    <dgm:cxn modelId="{43B3D221-F596-4DFB-AC4E-61B3870E6281}" srcId="{42C43C32-03FB-4773-A55F-1C47684DF03D}" destId="{3BC33D6D-B4ED-4D22-BAD9-B639308EF34E}" srcOrd="0" destOrd="0" parTransId="{6413A858-3305-4E85-8E26-BE86BB228976}" sibTransId="{545A5195-4364-4015-8FDC-18F06AFE4AC5}"/>
    <dgm:cxn modelId="{5BCD74BF-3C23-47ED-BCD1-927B41D41E40}" type="presOf" srcId="{696E35CD-99FE-4AA1-8215-A9D91987E991}" destId="{7BDEDCC7-A68D-4CAB-9F51-7E2C79D0C323}" srcOrd="1" destOrd="0" presId="urn:microsoft.com/office/officeart/2008/layout/HorizontalMultiLevelHierarchy"/>
    <dgm:cxn modelId="{91D3DFFB-BDF1-482E-BC55-B2E3BD91EC6D}" type="presOf" srcId="{73E514FE-988B-420B-880A-8D4B17EBF74E}" destId="{5626400D-BD57-4E61-ADF9-CA9E0D9BAB8F}" srcOrd="0" destOrd="0" presId="urn:microsoft.com/office/officeart/2008/layout/HorizontalMultiLevelHierarchy"/>
    <dgm:cxn modelId="{E6D12B0E-37E2-4B05-BB74-DD70DF7DDF9A}" type="presOf" srcId="{E086C725-86F3-434B-A0E2-1D14B33619E3}" destId="{A060CCCA-9C79-4DF8-A6EF-E29AE19441E7}" srcOrd="0" destOrd="0" presId="urn:microsoft.com/office/officeart/2008/layout/HorizontalMultiLevelHierarchy"/>
    <dgm:cxn modelId="{27AD6AD5-83A4-436E-B935-A3D58EE81233}" type="presParOf" srcId="{9CE37EDA-F050-447F-BDF9-BF45BA96D69F}" destId="{1DA41047-580B-41C7-8B68-A35D7E32CEAC}" srcOrd="0" destOrd="0" presId="urn:microsoft.com/office/officeart/2008/layout/HorizontalMultiLevelHierarchy"/>
    <dgm:cxn modelId="{3E94D01E-E063-4D44-B527-5A68467BD052}" type="presParOf" srcId="{1DA41047-580B-41C7-8B68-A35D7E32CEAC}" destId="{6D24C564-26EE-42B9-9E25-2910E270B42F}" srcOrd="0" destOrd="0" presId="urn:microsoft.com/office/officeart/2008/layout/HorizontalMultiLevelHierarchy"/>
    <dgm:cxn modelId="{D31D8AB2-17A5-4F8E-B763-8872CE621D74}" type="presParOf" srcId="{1DA41047-580B-41C7-8B68-A35D7E32CEAC}" destId="{71CCB331-3B68-405F-AE3A-A6490DCDCA69}" srcOrd="1" destOrd="0" presId="urn:microsoft.com/office/officeart/2008/layout/HorizontalMultiLevelHierarchy"/>
    <dgm:cxn modelId="{EAE9F6CF-7CF1-4AAC-9103-41F29AEDC6CF}" type="presParOf" srcId="{71CCB331-3B68-405F-AE3A-A6490DCDCA69}" destId="{EA417CA7-569A-471F-854C-97B312AB3267}" srcOrd="0" destOrd="0" presId="urn:microsoft.com/office/officeart/2008/layout/HorizontalMultiLevelHierarchy"/>
    <dgm:cxn modelId="{700A90A8-3279-40D2-9BB5-714B79B93196}" type="presParOf" srcId="{EA417CA7-569A-471F-854C-97B312AB3267}" destId="{151064A8-0987-45C9-B9F2-5D083D33B783}" srcOrd="0" destOrd="0" presId="urn:microsoft.com/office/officeart/2008/layout/HorizontalMultiLevelHierarchy"/>
    <dgm:cxn modelId="{C2C778D4-9B1E-499A-9DA4-DCC85596D6A0}" type="presParOf" srcId="{71CCB331-3B68-405F-AE3A-A6490DCDCA69}" destId="{E6EFF9C3-E7CB-4E31-849A-05C43E3D71E3}" srcOrd="1" destOrd="0" presId="urn:microsoft.com/office/officeart/2008/layout/HorizontalMultiLevelHierarchy"/>
    <dgm:cxn modelId="{0296A3C2-1EB0-452D-BF39-8DFE467C5F4B}" type="presParOf" srcId="{E6EFF9C3-E7CB-4E31-849A-05C43E3D71E3}" destId="{4D87665F-0452-4FA9-AB7C-C2EE44C1B5D0}" srcOrd="0" destOrd="0" presId="urn:microsoft.com/office/officeart/2008/layout/HorizontalMultiLevelHierarchy"/>
    <dgm:cxn modelId="{6EE09E61-54B8-43BE-B666-8A7DBFE322BC}" type="presParOf" srcId="{E6EFF9C3-E7CB-4E31-849A-05C43E3D71E3}" destId="{3D898CB1-5E57-4B22-851D-1BA0F31123C2}" srcOrd="1" destOrd="0" presId="urn:microsoft.com/office/officeart/2008/layout/HorizontalMultiLevelHierarchy"/>
    <dgm:cxn modelId="{142203D2-B18F-46BE-AEBA-10145A37224E}" type="presParOf" srcId="{71CCB331-3B68-405F-AE3A-A6490DCDCA69}" destId="{05A21017-00AB-4AFA-8A7A-AC155323959B}" srcOrd="2" destOrd="0" presId="urn:microsoft.com/office/officeart/2008/layout/HorizontalMultiLevelHierarchy"/>
    <dgm:cxn modelId="{696DE093-E178-4D80-941D-12DFAF546103}" type="presParOf" srcId="{05A21017-00AB-4AFA-8A7A-AC155323959B}" destId="{7BDEDCC7-A68D-4CAB-9F51-7E2C79D0C323}" srcOrd="0" destOrd="0" presId="urn:microsoft.com/office/officeart/2008/layout/HorizontalMultiLevelHierarchy"/>
    <dgm:cxn modelId="{BBA6E0DE-DCAF-4EC6-96C4-20950AFB5268}" type="presParOf" srcId="{71CCB331-3B68-405F-AE3A-A6490DCDCA69}" destId="{1A48CDE6-364E-4EFE-B30C-50D116920173}" srcOrd="3" destOrd="0" presId="urn:microsoft.com/office/officeart/2008/layout/HorizontalMultiLevelHierarchy"/>
    <dgm:cxn modelId="{2A19C39D-58FD-4451-B182-D9392AC34978}" type="presParOf" srcId="{1A48CDE6-364E-4EFE-B30C-50D116920173}" destId="{E89662DC-2986-4F5A-9FE3-63DC6A7C9E2A}" srcOrd="0" destOrd="0" presId="urn:microsoft.com/office/officeart/2008/layout/HorizontalMultiLevelHierarchy"/>
    <dgm:cxn modelId="{67B40676-8EFF-4E9B-A4E4-6A00D0FD9A1F}" type="presParOf" srcId="{1A48CDE6-364E-4EFE-B30C-50D116920173}" destId="{C20C33A4-8C0E-48AC-B5E7-9AB0F99FA88D}" srcOrd="1" destOrd="0" presId="urn:microsoft.com/office/officeart/2008/layout/HorizontalMultiLevelHierarchy"/>
    <dgm:cxn modelId="{0D36BAB2-8B4D-4C31-A069-888712947363}" type="presParOf" srcId="{71CCB331-3B68-405F-AE3A-A6490DCDCA69}" destId="{EA908190-D077-4552-9CE9-A7D01CFD88FF}" srcOrd="4" destOrd="0" presId="urn:microsoft.com/office/officeart/2008/layout/HorizontalMultiLevelHierarchy"/>
    <dgm:cxn modelId="{74BF75BC-A2F1-4D1C-AF16-76B46680440B}" type="presParOf" srcId="{EA908190-D077-4552-9CE9-A7D01CFD88FF}" destId="{6332330B-E3D5-462F-A633-0191317F6635}" srcOrd="0" destOrd="0" presId="urn:microsoft.com/office/officeart/2008/layout/HorizontalMultiLevelHierarchy"/>
    <dgm:cxn modelId="{B52B6B2F-0A32-4991-A8C5-6F07C5FAAFF7}" type="presParOf" srcId="{71CCB331-3B68-405F-AE3A-A6490DCDCA69}" destId="{58976D34-5592-4057-B264-A71E96E81FB4}" srcOrd="5" destOrd="0" presId="urn:microsoft.com/office/officeart/2008/layout/HorizontalMultiLevelHierarchy"/>
    <dgm:cxn modelId="{923D847A-C519-4BA2-BB0B-43022EF79D23}" type="presParOf" srcId="{58976D34-5592-4057-B264-A71E96E81FB4}" destId="{5626400D-BD57-4E61-ADF9-CA9E0D9BAB8F}" srcOrd="0" destOrd="0" presId="urn:microsoft.com/office/officeart/2008/layout/HorizontalMultiLevelHierarchy"/>
    <dgm:cxn modelId="{D3AAB0A1-BCB8-4F8D-AF8E-A3953F636916}" type="presParOf" srcId="{58976D34-5592-4057-B264-A71E96E81FB4}" destId="{229FD7CA-76C8-4479-B745-D4E5DE839519}" srcOrd="1" destOrd="0" presId="urn:microsoft.com/office/officeart/2008/layout/HorizontalMultiLevelHierarchy"/>
    <dgm:cxn modelId="{65DDEEC2-86E8-4079-943E-1EC959F95847}" type="presParOf" srcId="{71CCB331-3B68-405F-AE3A-A6490DCDCA69}" destId="{A060CCCA-9C79-4DF8-A6EF-E29AE19441E7}" srcOrd="6" destOrd="0" presId="urn:microsoft.com/office/officeart/2008/layout/HorizontalMultiLevelHierarchy"/>
    <dgm:cxn modelId="{DA6D6A79-231D-49D2-AE63-4B3AABDDC6CF}" type="presParOf" srcId="{A060CCCA-9C79-4DF8-A6EF-E29AE19441E7}" destId="{837885D2-355D-4C59-8DE1-6E8CDE4619BF}" srcOrd="0" destOrd="0" presId="urn:microsoft.com/office/officeart/2008/layout/HorizontalMultiLevelHierarchy"/>
    <dgm:cxn modelId="{A7D492B8-EBD6-433A-8268-69C44AB22CEB}" type="presParOf" srcId="{71CCB331-3B68-405F-AE3A-A6490DCDCA69}" destId="{89554534-B6BC-4138-858D-EE334FDECE94}" srcOrd="7" destOrd="0" presId="urn:microsoft.com/office/officeart/2008/layout/HorizontalMultiLevelHierarchy"/>
    <dgm:cxn modelId="{95B5F87D-3737-453A-A7F7-DBFB9A6909FB}" type="presParOf" srcId="{89554534-B6BC-4138-858D-EE334FDECE94}" destId="{C4838F68-14B0-49B5-967B-3508307B7EF2}" srcOrd="0" destOrd="0" presId="urn:microsoft.com/office/officeart/2008/layout/HorizontalMultiLevelHierarchy"/>
    <dgm:cxn modelId="{ADDE1A4C-B827-47C7-A32A-F6EABA01C1EA}" type="presParOf" srcId="{89554534-B6BC-4138-858D-EE334FDECE94}" destId="{5C6D4906-ADC8-4A6E-A361-82AB9E3BADD3}" srcOrd="1" destOrd="0" presId="urn:microsoft.com/office/officeart/2008/layout/HorizontalMultiLevelHierarchy"/>
    <dgm:cxn modelId="{96A1319B-A1FC-458E-A4CC-F5FE9F1AD4D1}" type="presParOf" srcId="{71CCB331-3B68-405F-AE3A-A6490DCDCA69}" destId="{E236CF59-142C-4700-A903-DF294493E603}" srcOrd="8" destOrd="0" presId="urn:microsoft.com/office/officeart/2008/layout/HorizontalMultiLevelHierarchy"/>
    <dgm:cxn modelId="{0A9378D0-F640-413A-94BA-2AF6F6F39517}" type="presParOf" srcId="{E236CF59-142C-4700-A903-DF294493E603}" destId="{74440CF8-128D-433C-83B2-C2E574065961}" srcOrd="0" destOrd="0" presId="urn:microsoft.com/office/officeart/2008/layout/HorizontalMultiLevelHierarchy"/>
    <dgm:cxn modelId="{AE1A8DD0-D9F1-47A6-9901-6E59D7598077}" type="presParOf" srcId="{71CCB331-3B68-405F-AE3A-A6490DCDCA69}" destId="{D575CD1F-3753-495F-B96E-13615F7498CC}" srcOrd="9" destOrd="0" presId="urn:microsoft.com/office/officeart/2008/layout/HorizontalMultiLevelHierarchy"/>
    <dgm:cxn modelId="{70601E72-D693-47ED-9E41-1693C666067A}" type="presParOf" srcId="{D575CD1F-3753-495F-B96E-13615F7498CC}" destId="{1A2686E6-2835-49B7-80BF-34827977A007}" srcOrd="0" destOrd="0" presId="urn:microsoft.com/office/officeart/2008/layout/HorizontalMultiLevelHierarchy"/>
    <dgm:cxn modelId="{F6DE283B-1AFD-4D10-B3B5-193298DCB0BC}" type="presParOf" srcId="{D575CD1F-3753-495F-B96E-13615F7498CC}" destId="{976A7E08-D977-4A5B-8824-B0422066D6F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C43C32-03FB-4773-A55F-1C47684DF03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34133B5B-BA68-4303-94B0-F1CADCA42D37}">
      <dgm:prSet phldrT="[Texto]"/>
      <dgm:spPr/>
      <dgm:t>
        <a:bodyPr/>
        <a:lstStyle/>
        <a:p>
          <a:r>
            <a:rPr lang="es-ES" dirty="0" smtClean="0"/>
            <a:t>SEGURIDAD Y EMERGENCIAS</a:t>
          </a:r>
          <a:endParaRPr lang="es-ES" dirty="0"/>
        </a:p>
      </dgm:t>
    </dgm:pt>
    <dgm:pt modelId="{E6B060FB-B70A-485E-8D3D-B3351E9D197C}" type="parTrans" cxnId="{29CCEC8B-6DEF-469B-90C2-F597EC74C48C}">
      <dgm:prSet/>
      <dgm:spPr/>
      <dgm:t>
        <a:bodyPr/>
        <a:lstStyle/>
        <a:p>
          <a:endParaRPr lang="es-ES"/>
        </a:p>
      </dgm:t>
    </dgm:pt>
    <dgm:pt modelId="{F13CF791-9B57-4201-A2AE-36B83B81710F}" type="sibTrans" cxnId="{29CCEC8B-6DEF-469B-90C2-F597EC74C48C}">
      <dgm:prSet/>
      <dgm:spPr/>
      <dgm:t>
        <a:bodyPr/>
        <a:lstStyle/>
        <a:p>
          <a:endParaRPr lang="es-ES"/>
        </a:p>
      </dgm:t>
    </dgm:pt>
    <dgm:pt modelId="{E46A83D6-6BC7-4C1A-BEC3-5E004481C17F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ES" dirty="0" smtClean="0"/>
            <a:t>Seguridad pública</a:t>
          </a:r>
          <a:endParaRPr lang="es-ES" dirty="0"/>
        </a:p>
      </dgm:t>
    </dgm:pt>
    <dgm:pt modelId="{2700E463-5BA8-430D-9F8C-71172A7DBA46}" type="parTrans" cxnId="{77D2B83E-8CB8-4539-B7CD-D306A016A099}">
      <dgm:prSet/>
      <dgm:spPr/>
      <dgm:t>
        <a:bodyPr/>
        <a:lstStyle/>
        <a:p>
          <a:endParaRPr lang="es-ES"/>
        </a:p>
      </dgm:t>
    </dgm:pt>
    <dgm:pt modelId="{E60C8986-ADFB-43DD-9CE8-50A470A8237A}" type="sibTrans" cxnId="{77D2B83E-8CB8-4539-B7CD-D306A016A099}">
      <dgm:prSet/>
      <dgm:spPr/>
      <dgm:t>
        <a:bodyPr/>
        <a:lstStyle/>
        <a:p>
          <a:endParaRPr lang="es-ES"/>
        </a:p>
      </dgm:t>
    </dgm:pt>
    <dgm:pt modelId="{2CB4B93B-279A-47A5-83B6-B9684BC10B0D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ES" dirty="0" smtClean="0"/>
            <a:t>Gestión del módulo</a:t>
          </a:r>
          <a:endParaRPr lang="es-ES" dirty="0"/>
        </a:p>
      </dgm:t>
    </dgm:pt>
    <dgm:pt modelId="{65E96DCC-8985-4857-A6D3-29389C20F542}" type="parTrans" cxnId="{260D079D-361C-4D4B-8F4A-E8CB39F57959}">
      <dgm:prSet/>
      <dgm:spPr/>
      <dgm:t>
        <a:bodyPr/>
        <a:lstStyle/>
        <a:p>
          <a:endParaRPr lang="es-CO"/>
        </a:p>
      </dgm:t>
    </dgm:pt>
    <dgm:pt modelId="{FE764577-7729-4048-B012-EA14F4BD6CC8}" type="sibTrans" cxnId="{260D079D-361C-4D4B-8F4A-E8CB39F57959}">
      <dgm:prSet/>
      <dgm:spPr/>
      <dgm:t>
        <a:bodyPr/>
        <a:lstStyle/>
        <a:p>
          <a:endParaRPr lang="es-CO"/>
        </a:p>
      </dgm:t>
    </dgm:pt>
    <dgm:pt modelId="{A818A2A4-DBBD-4BF1-BD13-4127D0DD9515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ES" dirty="0" smtClean="0"/>
            <a:t>Emergencias</a:t>
          </a:r>
          <a:endParaRPr lang="es-ES" dirty="0"/>
        </a:p>
      </dgm:t>
    </dgm:pt>
    <dgm:pt modelId="{FB54D8EB-0D45-4881-87A5-4172EF503213}" type="sibTrans" cxnId="{FAA0F7F4-874A-4107-8C6D-09D8BC981F2B}">
      <dgm:prSet/>
      <dgm:spPr/>
      <dgm:t>
        <a:bodyPr/>
        <a:lstStyle/>
        <a:p>
          <a:endParaRPr lang="es-ES"/>
        </a:p>
      </dgm:t>
    </dgm:pt>
    <dgm:pt modelId="{FD630A03-EB83-4C24-9DDA-BDB9199490E6}" type="parTrans" cxnId="{FAA0F7F4-874A-4107-8C6D-09D8BC981F2B}">
      <dgm:prSet/>
      <dgm:spPr/>
      <dgm:t>
        <a:bodyPr/>
        <a:lstStyle/>
        <a:p>
          <a:endParaRPr lang="es-ES"/>
        </a:p>
      </dgm:t>
    </dgm:pt>
    <dgm:pt modelId="{09F9CD3D-50CE-4B21-8589-9896C143CE9F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ES" dirty="0" smtClean="0"/>
            <a:t>Comunicaciones</a:t>
          </a:r>
          <a:endParaRPr lang="es-ES" dirty="0"/>
        </a:p>
      </dgm:t>
    </dgm:pt>
    <dgm:pt modelId="{981571E3-0955-4C7D-A5ED-EE63673B2240}" type="parTrans" cxnId="{66FBAAC8-A781-45AD-A1CC-3774E08D2D42}">
      <dgm:prSet/>
      <dgm:spPr/>
      <dgm:t>
        <a:bodyPr/>
        <a:lstStyle/>
        <a:p>
          <a:endParaRPr lang="es-CO"/>
        </a:p>
      </dgm:t>
    </dgm:pt>
    <dgm:pt modelId="{B5AF5842-1B5C-4F9A-9A4F-A7EEE78B6669}" type="sibTrans" cxnId="{66FBAAC8-A781-45AD-A1CC-3774E08D2D42}">
      <dgm:prSet/>
      <dgm:spPr/>
      <dgm:t>
        <a:bodyPr/>
        <a:lstStyle/>
        <a:p>
          <a:endParaRPr lang="es-CO"/>
        </a:p>
      </dgm:t>
    </dgm:pt>
    <dgm:pt modelId="{27708A73-1B48-4ABF-962E-0A5C82ED30FE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ES" dirty="0" smtClean="0"/>
            <a:t>Gestión de emergencias</a:t>
          </a:r>
          <a:endParaRPr lang="es-ES" dirty="0"/>
        </a:p>
      </dgm:t>
    </dgm:pt>
    <dgm:pt modelId="{9ECC7696-1BE9-4DCB-BB66-1CA5DF71994F}" type="parTrans" cxnId="{D680E7BB-FCEF-4301-8B4B-CCD683D1492E}">
      <dgm:prSet/>
      <dgm:spPr/>
      <dgm:t>
        <a:bodyPr/>
        <a:lstStyle/>
        <a:p>
          <a:endParaRPr lang="es-CO"/>
        </a:p>
      </dgm:t>
    </dgm:pt>
    <dgm:pt modelId="{5E3DEB2C-3D2D-4744-B815-A43B6FB96842}" type="sibTrans" cxnId="{D680E7BB-FCEF-4301-8B4B-CCD683D1492E}">
      <dgm:prSet/>
      <dgm:spPr/>
      <dgm:t>
        <a:bodyPr/>
        <a:lstStyle/>
        <a:p>
          <a:endParaRPr lang="es-CO"/>
        </a:p>
      </dgm:t>
    </dgm:pt>
    <dgm:pt modelId="{5A0C1A04-98EC-4BB4-B87B-2FAE10C6BEC0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ES" dirty="0" smtClean="0"/>
            <a:t>Gestión de grandes desastres</a:t>
          </a:r>
          <a:endParaRPr lang="es-ES" dirty="0"/>
        </a:p>
      </dgm:t>
    </dgm:pt>
    <dgm:pt modelId="{33C5425A-B14F-4D6F-BEEF-14140DDB02D8}" type="parTrans" cxnId="{CD3F9753-D54D-49C0-8374-B09E4D7FC72A}">
      <dgm:prSet/>
      <dgm:spPr/>
      <dgm:t>
        <a:bodyPr/>
        <a:lstStyle/>
        <a:p>
          <a:endParaRPr lang="es-CO"/>
        </a:p>
      </dgm:t>
    </dgm:pt>
    <dgm:pt modelId="{C665F39C-8CBD-4D0E-89C5-86EB4B8CFD19}" type="sibTrans" cxnId="{CD3F9753-D54D-49C0-8374-B09E4D7FC72A}">
      <dgm:prSet/>
      <dgm:spPr/>
      <dgm:t>
        <a:bodyPr/>
        <a:lstStyle/>
        <a:p>
          <a:endParaRPr lang="es-CO"/>
        </a:p>
      </dgm:t>
    </dgm:pt>
    <dgm:pt modelId="{63600F0A-1D0A-4D4C-9EB2-F12F967C9534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ES" dirty="0" smtClean="0"/>
            <a:t>Prevención y alertas</a:t>
          </a:r>
          <a:endParaRPr lang="es-ES" dirty="0"/>
        </a:p>
      </dgm:t>
    </dgm:pt>
    <dgm:pt modelId="{2A9B6AD2-39E4-4B83-AD72-4B26E9E6A72E}" type="parTrans" cxnId="{5513E35C-8D16-4B1A-895F-779A006D6A42}">
      <dgm:prSet/>
      <dgm:spPr/>
      <dgm:t>
        <a:bodyPr/>
        <a:lstStyle/>
        <a:p>
          <a:endParaRPr lang="es-CO"/>
        </a:p>
      </dgm:t>
    </dgm:pt>
    <dgm:pt modelId="{44317BC3-8895-4682-B4AB-37FB6160F3F4}" type="sibTrans" cxnId="{5513E35C-8D16-4B1A-895F-779A006D6A42}">
      <dgm:prSet/>
      <dgm:spPr/>
      <dgm:t>
        <a:bodyPr/>
        <a:lstStyle/>
        <a:p>
          <a:endParaRPr lang="es-CO"/>
        </a:p>
      </dgm:t>
    </dgm:pt>
    <dgm:pt modelId="{F5AD6F09-6A24-47B3-B0DE-C93BD2612707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ES" dirty="0" smtClean="0"/>
            <a:t>Prevención</a:t>
          </a:r>
          <a:endParaRPr lang="es-ES" dirty="0"/>
        </a:p>
      </dgm:t>
    </dgm:pt>
    <dgm:pt modelId="{54A12082-6013-4F2D-9537-87F09949F801}" type="parTrans" cxnId="{72ED4DFD-EF2D-458F-896D-26FB346C38E5}">
      <dgm:prSet/>
      <dgm:spPr/>
      <dgm:t>
        <a:bodyPr/>
        <a:lstStyle/>
        <a:p>
          <a:endParaRPr lang="es-CO"/>
        </a:p>
      </dgm:t>
    </dgm:pt>
    <dgm:pt modelId="{92D0DCA9-034D-47B2-A1DD-BF53E14CA1CA}" type="sibTrans" cxnId="{72ED4DFD-EF2D-458F-896D-26FB346C38E5}">
      <dgm:prSet/>
      <dgm:spPr/>
      <dgm:t>
        <a:bodyPr/>
        <a:lstStyle/>
        <a:p>
          <a:endParaRPr lang="es-CO"/>
        </a:p>
      </dgm:t>
    </dgm:pt>
    <dgm:pt modelId="{A6F915BA-7E39-40CC-BC85-8476D937D9FA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ES" dirty="0" smtClean="0"/>
            <a:t>Gestión de calamidades.</a:t>
          </a:r>
          <a:endParaRPr lang="es-ES" dirty="0"/>
        </a:p>
      </dgm:t>
    </dgm:pt>
    <dgm:pt modelId="{A0101CDC-40D9-4E99-BD29-5566747EBB53}" type="parTrans" cxnId="{8F06A2A5-0B98-4176-808D-27E66D1412BF}">
      <dgm:prSet/>
      <dgm:spPr/>
      <dgm:t>
        <a:bodyPr/>
        <a:lstStyle/>
        <a:p>
          <a:endParaRPr lang="es-CO"/>
        </a:p>
      </dgm:t>
    </dgm:pt>
    <dgm:pt modelId="{2D9BD269-EDF3-47C7-93B4-9D6B4EAECAD5}" type="sibTrans" cxnId="{8F06A2A5-0B98-4176-808D-27E66D1412BF}">
      <dgm:prSet/>
      <dgm:spPr/>
      <dgm:t>
        <a:bodyPr/>
        <a:lstStyle/>
        <a:p>
          <a:endParaRPr lang="es-CO"/>
        </a:p>
      </dgm:t>
    </dgm:pt>
    <dgm:pt modelId="{2D192A8D-4A32-4CB7-9E53-7B620BD17CF3}" type="pres">
      <dgm:prSet presAssocID="{42C43C32-03FB-4773-A55F-1C47684DF03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6ECFFE9-21D1-4A18-94E1-310646E3B456}" type="pres">
      <dgm:prSet presAssocID="{42C43C32-03FB-4773-A55F-1C47684DF03D}" presName="hierFlow" presStyleCnt="0"/>
      <dgm:spPr/>
    </dgm:pt>
    <dgm:pt modelId="{42EE3FFA-F4C5-4EF9-8280-AA4BB52CE560}" type="pres">
      <dgm:prSet presAssocID="{42C43C32-03FB-4773-A55F-1C47684DF03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E9FE619-8355-4FE5-8CA9-1B3E6C56324B}" type="pres">
      <dgm:prSet presAssocID="{34133B5B-BA68-4303-94B0-F1CADCA42D37}" presName="Name14" presStyleCnt="0"/>
      <dgm:spPr/>
    </dgm:pt>
    <dgm:pt modelId="{B2E10F92-B4C1-4CBC-88EF-2261D8C736EE}" type="pres">
      <dgm:prSet presAssocID="{34133B5B-BA68-4303-94B0-F1CADCA42D3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5156F0B-90D6-4ED3-9166-58782A2EE4E0}" type="pres">
      <dgm:prSet presAssocID="{34133B5B-BA68-4303-94B0-F1CADCA42D37}" presName="hierChild2" presStyleCnt="0"/>
      <dgm:spPr/>
    </dgm:pt>
    <dgm:pt modelId="{2FD5F009-3B04-4879-9372-5DD69BD6E6D9}" type="pres">
      <dgm:prSet presAssocID="{65E96DCC-8985-4857-A6D3-29389C20F542}" presName="Name19" presStyleLbl="parChTrans1D2" presStyleIdx="0" presStyleCnt="3"/>
      <dgm:spPr/>
      <dgm:t>
        <a:bodyPr/>
        <a:lstStyle/>
        <a:p>
          <a:endParaRPr lang="es-CO"/>
        </a:p>
      </dgm:t>
    </dgm:pt>
    <dgm:pt modelId="{9ABDEC18-2189-4907-9025-076CAE9A68C0}" type="pres">
      <dgm:prSet presAssocID="{2CB4B93B-279A-47A5-83B6-B9684BC10B0D}" presName="Name21" presStyleCnt="0"/>
      <dgm:spPr/>
    </dgm:pt>
    <dgm:pt modelId="{E3373A9B-EF0A-4340-81EA-A77406F5775E}" type="pres">
      <dgm:prSet presAssocID="{2CB4B93B-279A-47A5-83B6-B9684BC10B0D}" presName="level2Shape" presStyleLbl="node2" presStyleIdx="0" presStyleCnt="3"/>
      <dgm:spPr/>
      <dgm:t>
        <a:bodyPr/>
        <a:lstStyle/>
        <a:p>
          <a:endParaRPr lang="es-CO"/>
        </a:p>
      </dgm:t>
    </dgm:pt>
    <dgm:pt modelId="{A97F73B4-C31C-4E3E-A22D-370A72AC6094}" type="pres">
      <dgm:prSet presAssocID="{2CB4B93B-279A-47A5-83B6-B9684BC10B0D}" presName="hierChild3" presStyleCnt="0"/>
      <dgm:spPr/>
    </dgm:pt>
    <dgm:pt modelId="{BFB3F992-E485-46C4-8BA8-407491231FB2}" type="pres">
      <dgm:prSet presAssocID="{2700E463-5BA8-430D-9F8C-71172A7DBA46}" presName="Name19" presStyleLbl="parChTrans1D2" presStyleIdx="1" presStyleCnt="3"/>
      <dgm:spPr/>
      <dgm:t>
        <a:bodyPr/>
        <a:lstStyle/>
        <a:p>
          <a:endParaRPr lang="es-CO"/>
        </a:p>
      </dgm:t>
    </dgm:pt>
    <dgm:pt modelId="{655099C3-AE94-4CBA-859C-B63FA8C555EF}" type="pres">
      <dgm:prSet presAssocID="{E46A83D6-6BC7-4C1A-BEC3-5E004481C17F}" presName="Name21" presStyleCnt="0"/>
      <dgm:spPr/>
    </dgm:pt>
    <dgm:pt modelId="{226624E6-2B5D-4BB4-B656-6A777DDEA529}" type="pres">
      <dgm:prSet presAssocID="{E46A83D6-6BC7-4C1A-BEC3-5E004481C17F}" presName="level2Shape" presStyleLbl="node2" presStyleIdx="1" presStyleCnt="3"/>
      <dgm:spPr/>
      <dgm:t>
        <a:bodyPr/>
        <a:lstStyle/>
        <a:p>
          <a:endParaRPr lang="es-CO"/>
        </a:p>
      </dgm:t>
    </dgm:pt>
    <dgm:pt modelId="{9F5D920A-BE65-4E32-B8AD-46EF8FE0126A}" type="pres">
      <dgm:prSet presAssocID="{E46A83D6-6BC7-4C1A-BEC3-5E004481C17F}" presName="hierChild3" presStyleCnt="0"/>
      <dgm:spPr/>
    </dgm:pt>
    <dgm:pt modelId="{2C57AFE0-43FC-49B2-917C-1FB4B76D5FC9}" type="pres">
      <dgm:prSet presAssocID="{FD630A03-EB83-4C24-9DDA-BDB9199490E6}" presName="Name19" presStyleLbl="parChTrans1D2" presStyleIdx="2" presStyleCnt="3"/>
      <dgm:spPr/>
      <dgm:t>
        <a:bodyPr/>
        <a:lstStyle/>
        <a:p>
          <a:endParaRPr lang="es-CO"/>
        </a:p>
      </dgm:t>
    </dgm:pt>
    <dgm:pt modelId="{B7A94408-311D-4C13-A664-2E7CC2C85389}" type="pres">
      <dgm:prSet presAssocID="{A818A2A4-DBBD-4BF1-BD13-4127D0DD9515}" presName="Name21" presStyleCnt="0"/>
      <dgm:spPr/>
    </dgm:pt>
    <dgm:pt modelId="{6230B1C5-9183-4250-856F-DE4470C6E5DB}" type="pres">
      <dgm:prSet presAssocID="{A818A2A4-DBBD-4BF1-BD13-4127D0DD9515}" presName="level2Shape" presStyleLbl="node2" presStyleIdx="2" presStyleCnt="3"/>
      <dgm:spPr/>
      <dgm:t>
        <a:bodyPr/>
        <a:lstStyle/>
        <a:p>
          <a:endParaRPr lang="es-CO"/>
        </a:p>
      </dgm:t>
    </dgm:pt>
    <dgm:pt modelId="{4F32E6D2-DEE4-4118-80A1-1F44BA5483A9}" type="pres">
      <dgm:prSet presAssocID="{A818A2A4-DBBD-4BF1-BD13-4127D0DD9515}" presName="hierChild3" presStyleCnt="0"/>
      <dgm:spPr/>
    </dgm:pt>
    <dgm:pt modelId="{E23E5BCD-F481-4B04-ABD2-F180D1B680E6}" type="pres">
      <dgm:prSet presAssocID="{54A12082-6013-4F2D-9537-87F09949F801}" presName="Name19" presStyleLbl="parChTrans1D3" presStyleIdx="0" presStyleCnt="2"/>
      <dgm:spPr/>
      <dgm:t>
        <a:bodyPr/>
        <a:lstStyle/>
        <a:p>
          <a:endParaRPr lang="es-CO"/>
        </a:p>
      </dgm:t>
    </dgm:pt>
    <dgm:pt modelId="{03640DDF-E3AD-4E16-A858-61B8C9AB1C5B}" type="pres">
      <dgm:prSet presAssocID="{F5AD6F09-6A24-47B3-B0DE-C93BD2612707}" presName="Name21" presStyleCnt="0"/>
      <dgm:spPr/>
    </dgm:pt>
    <dgm:pt modelId="{39DF3253-B681-4521-94FE-AA41EBB6256B}" type="pres">
      <dgm:prSet presAssocID="{F5AD6F09-6A24-47B3-B0DE-C93BD2612707}" presName="level2Shape" presStyleLbl="node3" presStyleIdx="0" presStyleCnt="2"/>
      <dgm:spPr/>
      <dgm:t>
        <a:bodyPr/>
        <a:lstStyle/>
        <a:p>
          <a:endParaRPr lang="es-CO"/>
        </a:p>
      </dgm:t>
    </dgm:pt>
    <dgm:pt modelId="{6B73CE36-EF27-4A2D-BD26-DDB0D098AD18}" type="pres">
      <dgm:prSet presAssocID="{F5AD6F09-6A24-47B3-B0DE-C93BD2612707}" presName="hierChild3" presStyleCnt="0"/>
      <dgm:spPr/>
    </dgm:pt>
    <dgm:pt modelId="{C9541945-4D31-4696-B71E-861A23B5E10F}" type="pres">
      <dgm:prSet presAssocID="{2A9B6AD2-39E4-4B83-AD72-4B26E9E6A72E}" presName="Name19" presStyleLbl="parChTrans1D4" presStyleIdx="0" presStyleCnt="4"/>
      <dgm:spPr/>
      <dgm:t>
        <a:bodyPr/>
        <a:lstStyle/>
        <a:p>
          <a:endParaRPr lang="es-CO"/>
        </a:p>
      </dgm:t>
    </dgm:pt>
    <dgm:pt modelId="{3D1CA793-1592-4537-9B8B-E4AFFEA0C623}" type="pres">
      <dgm:prSet presAssocID="{63600F0A-1D0A-4D4C-9EB2-F12F967C9534}" presName="Name21" presStyleCnt="0"/>
      <dgm:spPr/>
    </dgm:pt>
    <dgm:pt modelId="{F859D567-1F88-41B0-B888-F985462FA6DD}" type="pres">
      <dgm:prSet presAssocID="{63600F0A-1D0A-4D4C-9EB2-F12F967C9534}" presName="level2Shape" presStyleLbl="node4" presStyleIdx="0" presStyleCnt="4"/>
      <dgm:spPr/>
      <dgm:t>
        <a:bodyPr/>
        <a:lstStyle/>
        <a:p>
          <a:endParaRPr lang="es-CO"/>
        </a:p>
      </dgm:t>
    </dgm:pt>
    <dgm:pt modelId="{B723AEFC-6CB8-42FF-9DDD-1375BCEB484F}" type="pres">
      <dgm:prSet presAssocID="{63600F0A-1D0A-4D4C-9EB2-F12F967C9534}" presName="hierChild3" presStyleCnt="0"/>
      <dgm:spPr/>
    </dgm:pt>
    <dgm:pt modelId="{3CA27EFC-ED80-4774-A3B1-CAB108E51F8B}" type="pres">
      <dgm:prSet presAssocID="{981571E3-0955-4C7D-A5ED-EE63673B2240}" presName="Name19" presStyleLbl="parChTrans1D4" presStyleIdx="1" presStyleCnt="4"/>
      <dgm:spPr/>
      <dgm:t>
        <a:bodyPr/>
        <a:lstStyle/>
        <a:p>
          <a:endParaRPr lang="es-CO"/>
        </a:p>
      </dgm:t>
    </dgm:pt>
    <dgm:pt modelId="{9E12D064-A555-44E9-AC86-A7882A35347C}" type="pres">
      <dgm:prSet presAssocID="{09F9CD3D-50CE-4B21-8589-9896C143CE9F}" presName="Name21" presStyleCnt="0"/>
      <dgm:spPr/>
    </dgm:pt>
    <dgm:pt modelId="{D0295646-8AF7-4CE7-A1F7-33A64FC79959}" type="pres">
      <dgm:prSet presAssocID="{09F9CD3D-50CE-4B21-8589-9896C143CE9F}" presName="level2Shape" presStyleLbl="node4" presStyleIdx="1" presStyleCnt="4"/>
      <dgm:spPr/>
      <dgm:t>
        <a:bodyPr/>
        <a:lstStyle/>
        <a:p>
          <a:endParaRPr lang="es-CO"/>
        </a:p>
      </dgm:t>
    </dgm:pt>
    <dgm:pt modelId="{C6F06C27-9AF0-470D-AED3-CE67D41417CC}" type="pres">
      <dgm:prSet presAssocID="{09F9CD3D-50CE-4B21-8589-9896C143CE9F}" presName="hierChild3" presStyleCnt="0"/>
      <dgm:spPr/>
    </dgm:pt>
    <dgm:pt modelId="{80B2329C-8570-4A6A-802E-293B76D9E6D8}" type="pres">
      <dgm:prSet presAssocID="{9ECC7696-1BE9-4DCB-BB66-1CA5DF71994F}" presName="Name19" presStyleLbl="parChTrans1D3" presStyleIdx="1" presStyleCnt="2"/>
      <dgm:spPr/>
      <dgm:t>
        <a:bodyPr/>
        <a:lstStyle/>
        <a:p>
          <a:endParaRPr lang="es-CO"/>
        </a:p>
      </dgm:t>
    </dgm:pt>
    <dgm:pt modelId="{F834905C-DA52-4619-A9DF-67980339D8C5}" type="pres">
      <dgm:prSet presAssocID="{27708A73-1B48-4ABF-962E-0A5C82ED30FE}" presName="Name21" presStyleCnt="0"/>
      <dgm:spPr/>
    </dgm:pt>
    <dgm:pt modelId="{73BAC28A-91DD-44D4-A1CB-11ACFB4F2B0B}" type="pres">
      <dgm:prSet presAssocID="{27708A73-1B48-4ABF-962E-0A5C82ED30FE}" presName="level2Shape" presStyleLbl="node3" presStyleIdx="1" presStyleCnt="2"/>
      <dgm:spPr/>
      <dgm:t>
        <a:bodyPr/>
        <a:lstStyle/>
        <a:p>
          <a:endParaRPr lang="es-CO"/>
        </a:p>
      </dgm:t>
    </dgm:pt>
    <dgm:pt modelId="{2A89D2D8-9309-4728-A4AB-AE44804414F1}" type="pres">
      <dgm:prSet presAssocID="{27708A73-1B48-4ABF-962E-0A5C82ED30FE}" presName="hierChild3" presStyleCnt="0"/>
      <dgm:spPr/>
    </dgm:pt>
    <dgm:pt modelId="{842B5335-504F-4D19-9A8A-5461704CF268}" type="pres">
      <dgm:prSet presAssocID="{A0101CDC-40D9-4E99-BD29-5566747EBB53}" presName="Name19" presStyleLbl="parChTrans1D4" presStyleIdx="2" presStyleCnt="4"/>
      <dgm:spPr/>
      <dgm:t>
        <a:bodyPr/>
        <a:lstStyle/>
        <a:p>
          <a:endParaRPr lang="es-CO"/>
        </a:p>
      </dgm:t>
    </dgm:pt>
    <dgm:pt modelId="{88D15B12-A983-451F-A94A-E4EA23890C19}" type="pres">
      <dgm:prSet presAssocID="{A6F915BA-7E39-40CC-BC85-8476D937D9FA}" presName="Name21" presStyleCnt="0"/>
      <dgm:spPr/>
    </dgm:pt>
    <dgm:pt modelId="{0FBFF76D-60F1-453A-8375-D835E3B5F3E1}" type="pres">
      <dgm:prSet presAssocID="{A6F915BA-7E39-40CC-BC85-8476D937D9FA}" presName="level2Shape" presStyleLbl="node4" presStyleIdx="2" presStyleCnt="4"/>
      <dgm:spPr/>
      <dgm:t>
        <a:bodyPr/>
        <a:lstStyle/>
        <a:p>
          <a:endParaRPr lang="es-CO"/>
        </a:p>
      </dgm:t>
    </dgm:pt>
    <dgm:pt modelId="{F912B62A-3DD0-4D02-9AA3-BEA9ECA0E986}" type="pres">
      <dgm:prSet presAssocID="{A6F915BA-7E39-40CC-BC85-8476D937D9FA}" presName="hierChild3" presStyleCnt="0"/>
      <dgm:spPr/>
    </dgm:pt>
    <dgm:pt modelId="{D6676099-BFD0-422A-9C9F-7A482086DF07}" type="pres">
      <dgm:prSet presAssocID="{33C5425A-B14F-4D6F-BEEF-14140DDB02D8}" presName="Name19" presStyleLbl="parChTrans1D4" presStyleIdx="3" presStyleCnt="4"/>
      <dgm:spPr/>
      <dgm:t>
        <a:bodyPr/>
        <a:lstStyle/>
        <a:p>
          <a:endParaRPr lang="es-CO"/>
        </a:p>
      </dgm:t>
    </dgm:pt>
    <dgm:pt modelId="{49182AED-870B-4809-9780-4F345EFCD578}" type="pres">
      <dgm:prSet presAssocID="{5A0C1A04-98EC-4BB4-B87B-2FAE10C6BEC0}" presName="Name21" presStyleCnt="0"/>
      <dgm:spPr/>
    </dgm:pt>
    <dgm:pt modelId="{AD4F9D11-567F-4E93-8EBB-F537C4DC6B82}" type="pres">
      <dgm:prSet presAssocID="{5A0C1A04-98EC-4BB4-B87B-2FAE10C6BEC0}" presName="level2Shape" presStyleLbl="node4" presStyleIdx="3" presStyleCnt="4"/>
      <dgm:spPr/>
      <dgm:t>
        <a:bodyPr/>
        <a:lstStyle/>
        <a:p>
          <a:endParaRPr lang="es-CO"/>
        </a:p>
      </dgm:t>
    </dgm:pt>
    <dgm:pt modelId="{6BC9B01C-046C-4B19-82A3-236E382A7BAF}" type="pres">
      <dgm:prSet presAssocID="{5A0C1A04-98EC-4BB4-B87B-2FAE10C6BEC0}" presName="hierChild3" presStyleCnt="0"/>
      <dgm:spPr/>
    </dgm:pt>
    <dgm:pt modelId="{F828DE10-7096-4F86-B90D-F8FA2976CB94}" type="pres">
      <dgm:prSet presAssocID="{42C43C32-03FB-4773-A55F-1C47684DF03D}" presName="bgShapesFlow" presStyleCnt="0"/>
      <dgm:spPr/>
    </dgm:pt>
  </dgm:ptLst>
  <dgm:cxnLst>
    <dgm:cxn modelId="{19E26CA1-372F-41FD-9BC4-AFED1CBF3316}" type="presOf" srcId="{42C43C32-03FB-4773-A55F-1C47684DF03D}" destId="{2D192A8D-4A32-4CB7-9E53-7B620BD17CF3}" srcOrd="0" destOrd="0" presId="urn:microsoft.com/office/officeart/2005/8/layout/hierarchy6"/>
    <dgm:cxn modelId="{6C9EE065-CE28-499E-81E2-8F1EC21F1505}" type="presOf" srcId="{E46A83D6-6BC7-4C1A-BEC3-5E004481C17F}" destId="{226624E6-2B5D-4BB4-B656-6A777DDEA529}" srcOrd="0" destOrd="0" presId="urn:microsoft.com/office/officeart/2005/8/layout/hierarchy6"/>
    <dgm:cxn modelId="{3F2BDD38-D892-4D31-9D63-097ACC623EE4}" type="presOf" srcId="{FD630A03-EB83-4C24-9DDA-BDB9199490E6}" destId="{2C57AFE0-43FC-49B2-917C-1FB4B76D5FC9}" srcOrd="0" destOrd="0" presId="urn:microsoft.com/office/officeart/2005/8/layout/hierarchy6"/>
    <dgm:cxn modelId="{54960C64-E82B-4A75-AD71-D8770F28274B}" type="presOf" srcId="{54A12082-6013-4F2D-9537-87F09949F801}" destId="{E23E5BCD-F481-4B04-ABD2-F180D1B680E6}" srcOrd="0" destOrd="0" presId="urn:microsoft.com/office/officeart/2005/8/layout/hierarchy6"/>
    <dgm:cxn modelId="{2EB0A4F5-FAC7-4F59-9CF1-7355D09ABBDC}" type="presOf" srcId="{A818A2A4-DBBD-4BF1-BD13-4127D0DD9515}" destId="{6230B1C5-9183-4250-856F-DE4470C6E5DB}" srcOrd="0" destOrd="0" presId="urn:microsoft.com/office/officeart/2005/8/layout/hierarchy6"/>
    <dgm:cxn modelId="{1C639ADC-3EE2-4669-A630-11D24682BB13}" type="presOf" srcId="{27708A73-1B48-4ABF-962E-0A5C82ED30FE}" destId="{73BAC28A-91DD-44D4-A1CB-11ACFB4F2B0B}" srcOrd="0" destOrd="0" presId="urn:microsoft.com/office/officeart/2005/8/layout/hierarchy6"/>
    <dgm:cxn modelId="{C67476D9-CBE3-49C3-9F45-F9A508D636F1}" type="presOf" srcId="{A0101CDC-40D9-4E99-BD29-5566747EBB53}" destId="{842B5335-504F-4D19-9A8A-5461704CF268}" srcOrd="0" destOrd="0" presId="urn:microsoft.com/office/officeart/2005/8/layout/hierarchy6"/>
    <dgm:cxn modelId="{5513E35C-8D16-4B1A-895F-779A006D6A42}" srcId="{F5AD6F09-6A24-47B3-B0DE-C93BD2612707}" destId="{63600F0A-1D0A-4D4C-9EB2-F12F967C9534}" srcOrd="0" destOrd="0" parTransId="{2A9B6AD2-39E4-4B83-AD72-4B26E9E6A72E}" sibTransId="{44317BC3-8895-4682-B4AB-37FB6160F3F4}"/>
    <dgm:cxn modelId="{260D079D-361C-4D4B-8F4A-E8CB39F57959}" srcId="{34133B5B-BA68-4303-94B0-F1CADCA42D37}" destId="{2CB4B93B-279A-47A5-83B6-B9684BC10B0D}" srcOrd="0" destOrd="0" parTransId="{65E96DCC-8985-4857-A6D3-29389C20F542}" sibTransId="{FE764577-7729-4048-B012-EA14F4BD6CC8}"/>
    <dgm:cxn modelId="{55BC63D6-9E50-4316-9C4C-B1F0A2256EFD}" type="presOf" srcId="{2700E463-5BA8-430D-9F8C-71172A7DBA46}" destId="{BFB3F992-E485-46C4-8BA8-407491231FB2}" srcOrd="0" destOrd="0" presId="urn:microsoft.com/office/officeart/2005/8/layout/hierarchy6"/>
    <dgm:cxn modelId="{05C59568-20A9-4407-823B-07BD50C265BB}" type="presOf" srcId="{09F9CD3D-50CE-4B21-8589-9896C143CE9F}" destId="{D0295646-8AF7-4CE7-A1F7-33A64FC79959}" srcOrd="0" destOrd="0" presId="urn:microsoft.com/office/officeart/2005/8/layout/hierarchy6"/>
    <dgm:cxn modelId="{9F63BE13-B815-4735-834B-173E0690BE63}" type="presOf" srcId="{65E96DCC-8985-4857-A6D3-29389C20F542}" destId="{2FD5F009-3B04-4879-9372-5DD69BD6E6D9}" srcOrd="0" destOrd="0" presId="urn:microsoft.com/office/officeart/2005/8/layout/hierarchy6"/>
    <dgm:cxn modelId="{AD408EFD-7F90-4F43-9063-036EECA0CF1A}" type="presOf" srcId="{A6F915BA-7E39-40CC-BC85-8476D937D9FA}" destId="{0FBFF76D-60F1-453A-8375-D835E3B5F3E1}" srcOrd="0" destOrd="0" presId="urn:microsoft.com/office/officeart/2005/8/layout/hierarchy6"/>
    <dgm:cxn modelId="{547E249B-4764-4199-B1A1-2CE5C86D09B6}" type="presOf" srcId="{981571E3-0955-4C7D-A5ED-EE63673B2240}" destId="{3CA27EFC-ED80-4774-A3B1-CAB108E51F8B}" srcOrd="0" destOrd="0" presId="urn:microsoft.com/office/officeart/2005/8/layout/hierarchy6"/>
    <dgm:cxn modelId="{53946913-5990-4DA7-84AE-DF8C261D27E7}" type="presOf" srcId="{2A9B6AD2-39E4-4B83-AD72-4B26E9E6A72E}" destId="{C9541945-4D31-4696-B71E-861A23B5E10F}" srcOrd="0" destOrd="0" presId="urn:microsoft.com/office/officeart/2005/8/layout/hierarchy6"/>
    <dgm:cxn modelId="{66FBAAC8-A781-45AD-A1CC-3774E08D2D42}" srcId="{F5AD6F09-6A24-47B3-B0DE-C93BD2612707}" destId="{09F9CD3D-50CE-4B21-8589-9896C143CE9F}" srcOrd="1" destOrd="0" parTransId="{981571E3-0955-4C7D-A5ED-EE63673B2240}" sibTransId="{B5AF5842-1B5C-4F9A-9A4F-A7EEE78B6669}"/>
    <dgm:cxn modelId="{BBD646E9-0BAE-4799-823E-DAC04F0D8A3F}" type="presOf" srcId="{9ECC7696-1BE9-4DCB-BB66-1CA5DF71994F}" destId="{80B2329C-8570-4A6A-802E-293B76D9E6D8}" srcOrd="0" destOrd="0" presId="urn:microsoft.com/office/officeart/2005/8/layout/hierarchy6"/>
    <dgm:cxn modelId="{B7A6467C-50C1-4F6A-8F75-2E2ACC894E56}" type="presOf" srcId="{34133B5B-BA68-4303-94B0-F1CADCA42D37}" destId="{B2E10F92-B4C1-4CBC-88EF-2261D8C736EE}" srcOrd="0" destOrd="0" presId="urn:microsoft.com/office/officeart/2005/8/layout/hierarchy6"/>
    <dgm:cxn modelId="{A7CC4D3C-4BEF-4147-9565-0685B8863DF3}" type="presOf" srcId="{5A0C1A04-98EC-4BB4-B87B-2FAE10C6BEC0}" destId="{AD4F9D11-567F-4E93-8EBB-F537C4DC6B82}" srcOrd="0" destOrd="0" presId="urn:microsoft.com/office/officeart/2005/8/layout/hierarchy6"/>
    <dgm:cxn modelId="{F2B4C15C-4880-4C68-BAFD-19FD9F451E85}" type="presOf" srcId="{33C5425A-B14F-4D6F-BEEF-14140DDB02D8}" destId="{D6676099-BFD0-422A-9C9F-7A482086DF07}" srcOrd="0" destOrd="0" presId="urn:microsoft.com/office/officeart/2005/8/layout/hierarchy6"/>
    <dgm:cxn modelId="{D680E7BB-FCEF-4301-8B4B-CCD683D1492E}" srcId="{A818A2A4-DBBD-4BF1-BD13-4127D0DD9515}" destId="{27708A73-1B48-4ABF-962E-0A5C82ED30FE}" srcOrd="1" destOrd="0" parTransId="{9ECC7696-1BE9-4DCB-BB66-1CA5DF71994F}" sibTransId="{5E3DEB2C-3D2D-4744-B815-A43B6FB96842}"/>
    <dgm:cxn modelId="{72ED4DFD-EF2D-458F-896D-26FB346C38E5}" srcId="{A818A2A4-DBBD-4BF1-BD13-4127D0DD9515}" destId="{F5AD6F09-6A24-47B3-B0DE-C93BD2612707}" srcOrd="0" destOrd="0" parTransId="{54A12082-6013-4F2D-9537-87F09949F801}" sibTransId="{92D0DCA9-034D-47B2-A1DD-BF53E14CA1CA}"/>
    <dgm:cxn modelId="{6461998E-874D-4B18-B56A-F7A29E673043}" type="presOf" srcId="{2CB4B93B-279A-47A5-83B6-B9684BC10B0D}" destId="{E3373A9B-EF0A-4340-81EA-A77406F5775E}" srcOrd="0" destOrd="0" presId="urn:microsoft.com/office/officeart/2005/8/layout/hierarchy6"/>
    <dgm:cxn modelId="{FAA0F7F4-874A-4107-8C6D-09D8BC981F2B}" srcId="{34133B5B-BA68-4303-94B0-F1CADCA42D37}" destId="{A818A2A4-DBBD-4BF1-BD13-4127D0DD9515}" srcOrd="2" destOrd="0" parTransId="{FD630A03-EB83-4C24-9DDA-BDB9199490E6}" sibTransId="{FB54D8EB-0D45-4881-87A5-4172EF503213}"/>
    <dgm:cxn modelId="{77D2B83E-8CB8-4539-B7CD-D306A016A099}" srcId="{34133B5B-BA68-4303-94B0-F1CADCA42D37}" destId="{E46A83D6-6BC7-4C1A-BEC3-5E004481C17F}" srcOrd="1" destOrd="0" parTransId="{2700E463-5BA8-430D-9F8C-71172A7DBA46}" sibTransId="{E60C8986-ADFB-43DD-9CE8-50A470A8237A}"/>
    <dgm:cxn modelId="{8F06A2A5-0B98-4176-808D-27E66D1412BF}" srcId="{27708A73-1B48-4ABF-962E-0A5C82ED30FE}" destId="{A6F915BA-7E39-40CC-BC85-8476D937D9FA}" srcOrd="0" destOrd="0" parTransId="{A0101CDC-40D9-4E99-BD29-5566747EBB53}" sibTransId="{2D9BD269-EDF3-47C7-93B4-9D6B4EAECAD5}"/>
    <dgm:cxn modelId="{E1CD6F7D-A1B8-46ED-BF07-C57398BD84D0}" type="presOf" srcId="{63600F0A-1D0A-4D4C-9EB2-F12F967C9534}" destId="{F859D567-1F88-41B0-B888-F985462FA6DD}" srcOrd="0" destOrd="0" presId="urn:microsoft.com/office/officeart/2005/8/layout/hierarchy6"/>
    <dgm:cxn modelId="{29CCEC8B-6DEF-469B-90C2-F597EC74C48C}" srcId="{42C43C32-03FB-4773-A55F-1C47684DF03D}" destId="{34133B5B-BA68-4303-94B0-F1CADCA42D37}" srcOrd="0" destOrd="0" parTransId="{E6B060FB-B70A-485E-8D3D-B3351E9D197C}" sibTransId="{F13CF791-9B57-4201-A2AE-36B83B81710F}"/>
    <dgm:cxn modelId="{CD55CDCA-D198-4424-B973-58DE450F4F71}" type="presOf" srcId="{F5AD6F09-6A24-47B3-B0DE-C93BD2612707}" destId="{39DF3253-B681-4521-94FE-AA41EBB6256B}" srcOrd="0" destOrd="0" presId="urn:microsoft.com/office/officeart/2005/8/layout/hierarchy6"/>
    <dgm:cxn modelId="{CD3F9753-D54D-49C0-8374-B09E4D7FC72A}" srcId="{27708A73-1B48-4ABF-962E-0A5C82ED30FE}" destId="{5A0C1A04-98EC-4BB4-B87B-2FAE10C6BEC0}" srcOrd="1" destOrd="0" parTransId="{33C5425A-B14F-4D6F-BEEF-14140DDB02D8}" sibTransId="{C665F39C-8CBD-4D0E-89C5-86EB4B8CFD19}"/>
    <dgm:cxn modelId="{B18D722E-E72E-4070-B0D3-E20AAFDED224}" type="presParOf" srcId="{2D192A8D-4A32-4CB7-9E53-7B620BD17CF3}" destId="{76ECFFE9-21D1-4A18-94E1-310646E3B456}" srcOrd="0" destOrd="0" presId="urn:microsoft.com/office/officeart/2005/8/layout/hierarchy6"/>
    <dgm:cxn modelId="{D034C760-C019-4795-965C-C0CA573F4236}" type="presParOf" srcId="{76ECFFE9-21D1-4A18-94E1-310646E3B456}" destId="{42EE3FFA-F4C5-4EF9-8280-AA4BB52CE560}" srcOrd="0" destOrd="0" presId="urn:microsoft.com/office/officeart/2005/8/layout/hierarchy6"/>
    <dgm:cxn modelId="{E98A36D6-F732-4F47-82E4-4580901245EF}" type="presParOf" srcId="{42EE3FFA-F4C5-4EF9-8280-AA4BB52CE560}" destId="{EE9FE619-8355-4FE5-8CA9-1B3E6C56324B}" srcOrd="0" destOrd="0" presId="urn:microsoft.com/office/officeart/2005/8/layout/hierarchy6"/>
    <dgm:cxn modelId="{4C941A5C-3558-4767-B326-BFC2010B77D0}" type="presParOf" srcId="{EE9FE619-8355-4FE5-8CA9-1B3E6C56324B}" destId="{B2E10F92-B4C1-4CBC-88EF-2261D8C736EE}" srcOrd="0" destOrd="0" presId="urn:microsoft.com/office/officeart/2005/8/layout/hierarchy6"/>
    <dgm:cxn modelId="{DA6B627D-CEA8-418D-924E-7316ADF55506}" type="presParOf" srcId="{EE9FE619-8355-4FE5-8CA9-1B3E6C56324B}" destId="{F5156F0B-90D6-4ED3-9166-58782A2EE4E0}" srcOrd="1" destOrd="0" presId="urn:microsoft.com/office/officeart/2005/8/layout/hierarchy6"/>
    <dgm:cxn modelId="{97B17A95-6984-4B2E-9180-E38666EC78E4}" type="presParOf" srcId="{F5156F0B-90D6-4ED3-9166-58782A2EE4E0}" destId="{2FD5F009-3B04-4879-9372-5DD69BD6E6D9}" srcOrd="0" destOrd="0" presId="urn:microsoft.com/office/officeart/2005/8/layout/hierarchy6"/>
    <dgm:cxn modelId="{19F63786-1888-42CB-A04C-3BE6BCD06911}" type="presParOf" srcId="{F5156F0B-90D6-4ED3-9166-58782A2EE4E0}" destId="{9ABDEC18-2189-4907-9025-076CAE9A68C0}" srcOrd="1" destOrd="0" presId="urn:microsoft.com/office/officeart/2005/8/layout/hierarchy6"/>
    <dgm:cxn modelId="{BB8FCAE0-B3BD-41E0-8F8E-BF78DBE8835F}" type="presParOf" srcId="{9ABDEC18-2189-4907-9025-076CAE9A68C0}" destId="{E3373A9B-EF0A-4340-81EA-A77406F5775E}" srcOrd="0" destOrd="0" presId="urn:microsoft.com/office/officeart/2005/8/layout/hierarchy6"/>
    <dgm:cxn modelId="{092F3C4C-8308-4A2B-B6E9-A6F6E375EA6E}" type="presParOf" srcId="{9ABDEC18-2189-4907-9025-076CAE9A68C0}" destId="{A97F73B4-C31C-4E3E-A22D-370A72AC6094}" srcOrd="1" destOrd="0" presId="urn:microsoft.com/office/officeart/2005/8/layout/hierarchy6"/>
    <dgm:cxn modelId="{814F0182-4CB7-4C03-B5DE-BC9C5741B59A}" type="presParOf" srcId="{F5156F0B-90D6-4ED3-9166-58782A2EE4E0}" destId="{BFB3F992-E485-46C4-8BA8-407491231FB2}" srcOrd="2" destOrd="0" presId="urn:microsoft.com/office/officeart/2005/8/layout/hierarchy6"/>
    <dgm:cxn modelId="{EE8302AB-3F3E-44D9-9617-F1C33F26F20C}" type="presParOf" srcId="{F5156F0B-90D6-4ED3-9166-58782A2EE4E0}" destId="{655099C3-AE94-4CBA-859C-B63FA8C555EF}" srcOrd="3" destOrd="0" presId="urn:microsoft.com/office/officeart/2005/8/layout/hierarchy6"/>
    <dgm:cxn modelId="{20C1D164-4598-4283-8C5A-98ECC31218C5}" type="presParOf" srcId="{655099C3-AE94-4CBA-859C-B63FA8C555EF}" destId="{226624E6-2B5D-4BB4-B656-6A777DDEA529}" srcOrd="0" destOrd="0" presId="urn:microsoft.com/office/officeart/2005/8/layout/hierarchy6"/>
    <dgm:cxn modelId="{AF24C85D-D172-4ED8-8F16-60581C497951}" type="presParOf" srcId="{655099C3-AE94-4CBA-859C-B63FA8C555EF}" destId="{9F5D920A-BE65-4E32-B8AD-46EF8FE0126A}" srcOrd="1" destOrd="0" presId="urn:microsoft.com/office/officeart/2005/8/layout/hierarchy6"/>
    <dgm:cxn modelId="{11A487E3-A671-4BD2-A6DF-64DCFD338F8B}" type="presParOf" srcId="{F5156F0B-90D6-4ED3-9166-58782A2EE4E0}" destId="{2C57AFE0-43FC-49B2-917C-1FB4B76D5FC9}" srcOrd="4" destOrd="0" presId="urn:microsoft.com/office/officeart/2005/8/layout/hierarchy6"/>
    <dgm:cxn modelId="{97E9F74A-FE71-4B3D-A054-2C8C4438FAE7}" type="presParOf" srcId="{F5156F0B-90D6-4ED3-9166-58782A2EE4E0}" destId="{B7A94408-311D-4C13-A664-2E7CC2C85389}" srcOrd="5" destOrd="0" presId="urn:microsoft.com/office/officeart/2005/8/layout/hierarchy6"/>
    <dgm:cxn modelId="{689A53C7-4697-4C74-A074-C0E41F645FA2}" type="presParOf" srcId="{B7A94408-311D-4C13-A664-2E7CC2C85389}" destId="{6230B1C5-9183-4250-856F-DE4470C6E5DB}" srcOrd="0" destOrd="0" presId="urn:microsoft.com/office/officeart/2005/8/layout/hierarchy6"/>
    <dgm:cxn modelId="{7933605F-38CE-4CD1-AB10-8D2425945A3F}" type="presParOf" srcId="{B7A94408-311D-4C13-A664-2E7CC2C85389}" destId="{4F32E6D2-DEE4-4118-80A1-1F44BA5483A9}" srcOrd="1" destOrd="0" presId="urn:microsoft.com/office/officeart/2005/8/layout/hierarchy6"/>
    <dgm:cxn modelId="{3685E0F6-E377-4B07-8EDD-2103DFD4CB8A}" type="presParOf" srcId="{4F32E6D2-DEE4-4118-80A1-1F44BA5483A9}" destId="{E23E5BCD-F481-4B04-ABD2-F180D1B680E6}" srcOrd="0" destOrd="0" presId="urn:microsoft.com/office/officeart/2005/8/layout/hierarchy6"/>
    <dgm:cxn modelId="{CD6A9336-BC2C-4E1E-B875-D52F736221CC}" type="presParOf" srcId="{4F32E6D2-DEE4-4118-80A1-1F44BA5483A9}" destId="{03640DDF-E3AD-4E16-A858-61B8C9AB1C5B}" srcOrd="1" destOrd="0" presId="urn:microsoft.com/office/officeart/2005/8/layout/hierarchy6"/>
    <dgm:cxn modelId="{C5326842-8D02-4718-BE35-B6C04B856D33}" type="presParOf" srcId="{03640DDF-E3AD-4E16-A858-61B8C9AB1C5B}" destId="{39DF3253-B681-4521-94FE-AA41EBB6256B}" srcOrd="0" destOrd="0" presId="urn:microsoft.com/office/officeart/2005/8/layout/hierarchy6"/>
    <dgm:cxn modelId="{7D670AE5-D697-46C8-B897-C36B3009EA6B}" type="presParOf" srcId="{03640DDF-E3AD-4E16-A858-61B8C9AB1C5B}" destId="{6B73CE36-EF27-4A2D-BD26-DDB0D098AD18}" srcOrd="1" destOrd="0" presId="urn:microsoft.com/office/officeart/2005/8/layout/hierarchy6"/>
    <dgm:cxn modelId="{8CC2EEBB-AD1F-493F-AEFE-9097CA9363EA}" type="presParOf" srcId="{6B73CE36-EF27-4A2D-BD26-DDB0D098AD18}" destId="{C9541945-4D31-4696-B71E-861A23B5E10F}" srcOrd="0" destOrd="0" presId="urn:microsoft.com/office/officeart/2005/8/layout/hierarchy6"/>
    <dgm:cxn modelId="{4731539E-8496-4DD6-999B-D7570C0E5A25}" type="presParOf" srcId="{6B73CE36-EF27-4A2D-BD26-DDB0D098AD18}" destId="{3D1CA793-1592-4537-9B8B-E4AFFEA0C623}" srcOrd="1" destOrd="0" presId="urn:microsoft.com/office/officeart/2005/8/layout/hierarchy6"/>
    <dgm:cxn modelId="{0619D714-F906-47F2-A9D5-EADE01386D01}" type="presParOf" srcId="{3D1CA793-1592-4537-9B8B-E4AFFEA0C623}" destId="{F859D567-1F88-41B0-B888-F985462FA6DD}" srcOrd="0" destOrd="0" presId="urn:microsoft.com/office/officeart/2005/8/layout/hierarchy6"/>
    <dgm:cxn modelId="{EE9994EA-809E-4A9C-B5B4-D3901A119E6B}" type="presParOf" srcId="{3D1CA793-1592-4537-9B8B-E4AFFEA0C623}" destId="{B723AEFC-6CB8-42FF-9DDD-1375BCEB484F}" srcOrd="1" destOrd="0" presId="urn:microsoft.com/office/officeart/2005/8/layout/hierarchy6"/>
    <dgm:cxn modelId="{70CCDA20-32EF-483F-9E04-8826B95D2263}" type="presParOf" srcId="{6B73CE36-EF27-4A2D-BD26-DDB0D098AD18}" destId="{3CA27EFC-ED80-4774-A3B1-CAB108E51F8B}" srcOrd="2" destOrd="0" presId="urn:microsoft.com/office/officeart/2005/8/layout/hierarchy6"/>
    <dgm:cxn modelId="{25B94069-8301-46F1-90A7-A0C0A176A9AD}" type="presParOf" srcId="{6B73CE36-EF27-4A2D-BD26-DDB0D098AD18}" destId="{9E12D064-A555-44E9-AC86-A7882A35347C}" srcOrd="3" destOrd="0" presId="urn:microsoft.com/office/officeart/2005/8/layout/hierarchy6"/>
    <dgm:cxn modelId="{2D42B0B2-B877-4FDB-8AA4-74D0E42ED549}" type="presParOf" srcId="{9E12D064-A555-44E9-AC86-A7882A35347C}" destId="{D0295646-8AF7-4CE7-A1F7-33A64FC79959}" srcOrd="0" destOrd="0" presId="urn:microsoft.com/office/officeart/2005/8/layout/hierarchy6"/>
    <dgm:cxn modelId="{13C1EF7C-716A-433F-AD44-ED5209D8BD39}" type="presParOf" srcId="{9E12D064-A555-44E9-AC86-A7882A35347C}" destId="{C6F06C27-9AF0-470D-AED3-CE67D41417CC}" srcOrd="1" destOrd="0" presId="urn:microsoft.com/office/officeart/2005/8/layout/hierarchy6"/>
    <dgm:cxn modelId="{CF29D5AE-DACA-4E04-A99E-7D38AC0DF756}" type="presParOf" srcId="{4F32E6D2-DEE4-4118-80A1-1F44BA5483A9}" destId="{80B2329C-8570-4A6A-802E-293B76D9E6D8}" srcOrd="2" destOrd="0" presId="urn:microsoft.com/office/officeart/2005/8/layout/hierarchy6"/>
    <dgm:cxn modelId="{48EF3FD4-520C-41A3-A387-E13065C1EFA0}" type="presParOf" srcId="{4F32E6D2-DEE4-4118-80A1-1F44BA5483A9}" destId="{F834905C-DA52-4619-A9DF-67980339D8C5}" srcOrd="3" destOrd="0" presId="urn:microsoft.com/office/officeart/2005/8/layout/hierarchy6"/>
    <dgm:cxn modelId="{84ABB285-3298-417F-A59B-60C3AD26B48A}" type="presParOf" srcId="{F834905C-DA52-4619-A9DF-67980339D8C5}" destId="{73BAC28A-91DD-44D4-A1CB-11ACFB4F2B0B}" srcOrd="0" destOrd="0" presId="urn:microsoft.com/office/officeart/2005/8/layout/hierarchy6"/>
    <dgm:cxn modelId="{4EED7727-E429-4DD2-93B9-F1F37789D316}" type="presParOf" srcId="{F834905C-DA52-4619-A9DF-67980339D8C5}" destId="{2A89D2D8-9309-4728-A4AB-AE44804414F1}" srcOrd="1" destOrd="0" presId="urn:microsoft.com/office/officeart/2005/8/layout/hierarchy6"/>
    <dgm:cxn modelId="{32E20836-B45E-43EB-B24E-E5D050043C38}" type="presParOf" srcId="{2A89D2D8-9309-4728-A4AB-AE44804414F1}" destId="{842B5335-504F-4D19-9A8A-5461704CF268}" srcOrd="0" destOrd="0" presId="urn:microsoft.com/office/officeart/2005/8/layout/hierarchy6"/>
    <dgm:cxn modelId="{27373681-EC86-4D4B-AB19-3AB895A973AE}" type="presParOf" srcId="{2A89D2D8-9309-4728-A4AB-AE44804414F1}" destId="{88D15B12-A983-451F-A94A-E4EA23890C19}" srcOrd="1" destOrd="0" presId="urn:microsoft.com/office/officeart/2005/8/layout/hierarchy6"/>
    <dgm:cxn modelId="{022CA674-B2A6-4B2D-8355-B24F4120797B}" type="presParOf" srcId="{88D15B12-A983-451F-A94A-E4EA23890C19}" destId="{0FBFF76D-60F1-453A-8375-D835E3B5F3E1}" srcOrd="0" destOrd="0" presId="urn:microsoft.com/office/officeart/2005/8/layout/hierarchy6"/>
    <dgm:cxn modelId="{51D0B769-95BB-4EF0-AA91-754354AB586F}" type="presParOf" srcId="{88D15B12-A983-451F-A94A-E4EA23890C19}" destId="{F912B62A-3DD0-4D02-9AA3-BEA9ECA0E986}" srcOrd="1" destOrd="0" presId="urn:microsoft.com/office/officeart/2005/8/layout/hierarchy6"/>
    <dgm:cxn modelId="{30F6A790-8014-4C85-B30E-CD07B1F1E131}" type="presParOf" srcId="{2A89D2D8-9309-4728-A4AB-AE44804414F1}" destId="{D6676099-BFD0-422A-9C9F-7A482086DF07}" srcOrd="2" destOrd="0" presId="urn:microsoft.com/office/officeart/2005/8/layout/hierarchy6"/>
    <dgm:cxn modelId="{1F96AFE8-5063-4EE8-9102-D81121CE53B1}" type="presParOf" srcId="{2A89D2D8-9309-4728-A4AB-AE44804414F1}" destId="{49182AED-870B-4809-9780-4F345EFCD578}" srcOrd="3" destOrd="0" presId="urn:microsoft.com/office/officeart/2005/8/layout/hierarchy6"/>
    <dgm:cxn modelId="{2E462EE8-C4BC-4F8F-9431-39A88F8AB6A2}" type="presParOf" srcId="{49182AED-870B-4809-9780-4F345EFCD578}" destId="{AD4F9D11-567F-4E93-8EBB-F537C4DC6B82}" srcOrd="0" destOrd="0" presId="urn:microsoft.com/office/officeart/2005/8/layout/hierarchy6"/>
    <dgm:cxn modelId="{418996F4-37C1-4D81-867D-0B216D426789}" type="presParOf" srcId="{49182AED-870B-4809-9780-4F345EFCD578}" destId="{6BC9B01C-046C-4B19-82A3-236E382A7BAF}" srcOrd="1" destOrd="0" presId="urn:microsoft.com/office/officeart/2005/8/layout/hierarchy6"/>
    <dgm:cxn modelId="{184B19BB-7728-46AD-BA2D-3D3E31A5A211}" type="presParOf" srcId="{2D192A8D-4A32-4CB7-9E53-7B620BD17CF3}" destId="{F828DE10-7096-4F86-B90D-F8FA2976CB9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C43C32-03FB-4773-A55F-1C47684DF0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3BC33D6D-B4ED-4D22-BAD9-B639308EF34E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dirty="0" smtClean="0"/>
            <a:t>Prevención y alertas</a:t>
          </a:r>
          <a:endParaRPr lang="es-ES" dirty="0"/>
        </a:p>
      </dgm:t>
    </dgm:pt>
    <dgm:pt modelId="{6413A858-3305-4E85-8E26-BE86BB228976}" type="parTrans" cxnId="{43B3D221-F596-4DFB-AC4E-61B3870E6281}">
      <dgm:prSet/>
      <dgm:spPr/>
      <dgm:t>
        <a:bodyPr/>
        <a:lstStyle/>
        <a:p>
          <a:endParaRPr lang="es-ES"/>
        </a:p>
      </dgm:t>
    </dgm:pt>
    <dgm:pt modelId="{545A5195-4364-4015-8FDC-18F06AFE4AC5}" type="sibTrans" cxnId="{43B3D221-F596-4DFB-AC4E-61B3870E6281}">
      <dgm:prSet/>
      <dgm:spPr/>
      <dgm:t>
        <a:bodyPr/>
        <a:lstStyle/>
        <a:p>
          <a:endParaRPr lang="es-ES"/>
        </a:p>
      </dgm:t>
    </dgm:pt>
    <dgm:pt modelId="{A521D043-8945-42D4-933C-8EFD05FB9CC3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 smtClean="0"/>
            <a:t>Alertas tempranas</a:t>
          </a:r>
          <a:endParaRPr lang="es-ES" dirty="0"/>
        </a:p>
      </dgm:t>
    </dgm:pt>
    <dgm:pt modelId="{DE330538-F613-41F4-BF78-E042229F9940}" type="sibTrans" cxnId="{AF59CF7F-5432-4EEE-8DC4-027939517B70}">
      <dgm:prSet/>
      <dgm:spPr/>
      <dgm:t>
        <a:bodyPr/>
        <a:lstStyle/>
        <a:p>
          <a:endParaRPr lang="es-ES"/>
        </a:p>
      </dgm:t>
    </dgm:pt>
    <dgm:pt modelId="{BD3A6147-9C54-47AE-8687-00489BEF5F47}" type="parTrans" cxnId="{AF59CF7F-5432-4EEE-8DC4-027939517B70}">
      <dgm:prSet/>
      <dgm:spPr/>
      <dgm:t>
        <a:bodyPr/>
        <a:lstStyle/>
        <a:p>
          <a:endParaRPr lang="es-ES"/>
        </a:p>
      </dgm:t>
    </dgm:pt>
    <dgm:pt modelId="{27A5C428-B147-48D7-A667-5DC2AF2BEDEF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 smtClean="0"/>
            <a:t>Prevención del riesgo</a:t>
          </a:r>
          <a:endParaRPr lang="es-ES" dirty="0"/>
        </a:p>
      </dgm:t>
    </dgm:pt>
    <dgm:pt modelId="{DA0B793D-14B6-48AF-A3F5-6CA390A1DEA9}" type="parTrans" cxnId="{832DE241-6D95-4E91-9FD2-35E61141A242}">
      <dgm:prSet/>
      <dgm:spPr/>
      <dgm:t>
        <a:bodyPr/>
        <a:lstStyle/>
        <a:p>
          <a:endParaRPr lang="es-CO"/>
        </a:p>
      </dgm:t>
    </dgm:pt>
    <dgm:pt modelId="{E8C6F24A-5447-4CD3-932C-DD818E2B6E8C}" type="sibTrans" cxnId="{832DE241-6D95-4E91-9FD2-35E61141A242}">
      <dgm:prSet/>
      <dgm:spPr/>
      <dgm:t>
        <a:bodyPr/>
        <a:lstStyle/>
        <a:p>
          <a:endParaRPr lang="es-CO"/>
        </a:p>
      </dgm:t>
    </dgm:pt>
    <dgm:pt modelId="{9CE37EDA-F050-447F-BDF9-BF45BA96D69F}" type="pres">
      <dgm:prSet presAssocID="{42C43C32-03FB-4773-A55F-1C47684DF0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DA41047-580B-41C7-8B68-A35D7E32CEAC}" type="pres">
      <dgm:prSet presAssocID="{3BC33D6D-B4ED-4D22-BAD9-B639308EF34E}" presName="root1" presStyleCnt="0"/>
      <dgm:spPr/>
    </dgm:pt>
    <dgm:pt modelId="{6D24C564-26EE-42B9-9E25-2910E270B42F}" type="pres">
      <dgm:prSet presAssocID="{3BC33D6D-B4ED-4D22-BAD9-B639308EF34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1CCB331-3B68-405F-AE3A-A6490DCDCA69}" type="pres">
      <dgm:prSet presAssocID="{3BC33D6D-B4ED-4D22-BAD9-B639308EF34E}" presName="level2hierChild" presStyleCnt="0"/>
      <dgm:spPr/>
    </dgm:pt>
    <dgm:pt modelId="{AF41BF58-6A87-4B38-AD51-E723908A5445}" type="pres">
      <dgm:prSet presAssocID="{DA0B793D-14B6-48AF-A3F5-6CA390A1DEA9}" presName="conn2-1" presStyleLbl="parChTrans1D2" presStyleIdx="0" presStyleCnt="2"/>
      <dgm:spPr/>
      <dgm:t>
        <a:bodyPr/>
        <a:lstStyle/>
        <a:p>
          <a:endParaRPr lang="es-CO"/>
        </a:p>
      </dgm:t>
    </dgm:pt>
    <dgm:pt modelId="{A4FD6727-6FFE-4C0E-B17C-E18E07ABC8E8}" type="pres">
      <dgm:prSet presAssocID="{DA0B793D-14B6-48AF-A3F5-6CA390A1DEA9}" presName="connTx" presStyleLbl="parChTrans1D2" presStyleIdx="0" presStyleCnt="2"/>
      <dgm:spPr/>
      <dgm:t>
        <a:bodyPr/>
        <a:lstStyle/>
        <a:p>
          <a:endParaRPr lang="es-CO"/>
        </a:p>
      </dgm:t>
    </dgm:pt>
    <dgm:pt modelId="{51D37668-90C1-44B5-ABE8-5827D46D4E88}" type="pres">
      <dgm:prSet presAssocID="{27A5C428-B147-48D7-A667-5DC2AF2BEDEF}" presName="root2" presStyleCnt="0"/>
      <dgm:spPr/>
    </dgm:pt>
    <dgm:pt modelId="{15F34D7D-1BF0-4C3D-9B4A-3AE6803239B0}" type="pres">
      <dgm:prSet presAssocID="{27A5C428-B147-48D7-A667-5DC2AF2BEDE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779435F-F698-4396-89E5-BBBEAADC5487}" type="pres">
      <dgm:prSet presAssocID="{27A5C428-B147-48D7-A667-5DC2AF2BEDEF}" presName="level3hierChild" presStyleCnt="0"/>
      <dgm:spPr/>
    </dgm:pt>
    <dgm:pt modelId="{EA417CA7-569A-471F-854C-97B312AB3267}" type="pres">
      <dgm:prSet presAssocID="{BD3A6147-9C54-47AE-8687-00489BEF5F47}" presName="conn2-1" presStyleLbl="parChTrans1D2" presStyleIdx="1" presStyleCnt="2"/>
      <dgm:spPr/>
      <dgm:t>
        <a:bodyPr/>
        <a:lstStyle/>
        <a:p>
          <a:endParaRPr lang="es-CO"/>
        </a:p>
      </dgm:t>
    </dgm:pt>
    <dgm:pt modelId="{151064A8-0987-45C9-B9F2-5D083D33B783}" type="pres">
      <dgm:prSet presAssocID="{BD3A6147-9C54-47AE-8687-00489BEF5F47}" presName="connTx" presStyleLbl="parChTrans1D2" presStyleIdx="1" presStyleCnt="2"/>
      <dgm:spPr/>
      <dgm:t>
        <a:bodyPr/>
        <a:lstStyle/>
        <a:p>
          <a:endParaRPr lang="es-CO"/>
        </a:p>
      </dgm:t>
    </dgm:pt>
    <dgm:pt modelId="{E6EFF9C3-E7CB-4E31-849A-05C43E3D71E3}" type="pres">
      <dgm:prSet presAssocID="{A521D043-8945-42D4-933C-8EFD05FB9CC3}" presName="root2" presStyleCnt="0"/>
      <dgm:spPr/>
    </dgm:pt>
    <dgm:pt modelId="{4D87665F-0452-4FA9-AB7C-C2EE44C1B5D0}" type="pres">
      <dgm:prSet presAssocID="{A521D043-8945-42D4-933C-8EFD05FB9CC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D898CB1-5E57-4B22-851D-1BA0F31123C2}" type="pres">
      <dgm:prSet presAssocID="{A521D043-8945-42D4-933C-8EFD05FB9CC3}" presName="level3hierChild" presStyleCnt="0"/>
      <dgm:spPr/>
    </dgm:pt>
  </dgm:ptLst>
  <dgm:cxnLst>
    <dgm:cxn modelId="{AF59CF7F-5432-4EEE-8DC4-027939517B70}" srcId="{3BC33D6D-B4ED-4D22-BAD9-B639308EF34E}" destId="{A521D043-8945-42D4-933C-8EFD05FB9CC3}" srcOrd="1" destOrd="0" parTransId="{BD3A6147-9C54-47AE-8687-00489BEF5F47}" sibTransId="{DE330538-F613-41F4-BF78-E042229F9940}"/>
    <dgm:cxn modelId="{C082266B-E60F-4B5C-BF5B-4763492FD892}" type="presOf" srcId="{3BC33D6D-B4ED-4D22-BAD9-B639308EF34E}" destId="{6D24C564-26EE-42B9-9E25-2910E270B42F}" srcOrd="0" destOrd="0" presId="urn:microsoft.com/office/officeart/2008/layout/HorizontalMultiLevelHierarchy"/>
    <dgm:cxn modelId="{2A692071-3DB1-4AF2-8F98-97FDE8E8AE6A}" type="presOf" srcId="{27A5C428-B147-48D7-A667-5DC2AF2BEDEF}" destId="{15F34D7D-1BF0-4C3D-9B4A-3AE6803239B0}" srcOrd="0" destOrd="0" presId="urn:microsoft.com/office/officeart/2008/layout/HorizontalMultiLevelHierarchy"/>
    <dgm:cxn modelId="{776470B3-633B-48EC-AA00-C3D7072DDEFC}" type="presOf" srcId="{42C43C32-03FB-4773-A55F-1C47684DF03D}" destId="{9CE37EDA-F050-447F-BDF9-BF45BA96D69F}" srcOrd="0" destOrd="0" presId="urn:microsoft.com/office/officeart/2008/layout/HorizontalMultiLevelHierarchy"/>
    <dgm:cxn modelId="{43B3D221-F596-4DFB-AC4E-61B3870E6281}" srcId="{42C43C32-03FB-4773-A55F-1C47684DF03D}" destId="{3BC33D6D-B4ED-4D22-BAD9-B639308EF34E}" srcOrd="0" destOrd="0" parTransId="{6413A858-3305-4E85-8E26-BE86BB228976}" sibTransId="{545A5195-4364-4015-8FDC-18F06AFE4AC5}"/>
    <dgm:cxn modelId="{1AF7D0A3-CB04-42B4-BB60-67C014187747}" type="presOf" srcId="{BD3A6147-9C54-47AE-8687-00489BEF5F47}" destId="{151064A8-0987-45C9-B9F2-5D083D33B783}" srcOrd="1" destOrd="0" presId="urn:microsoft.com/office/officeart/2008/layout/HorizontalMultiLevelHierarchy"/>
    <dgm:cxn modelId="{4B757F36-1465-471E-827B-1EBDC8ECD853}" type="presOf" srcId="{BD3A6147-9C54-47AE-8687-00489BEF5F47}" destId="{EA417CA7-569A-471F-854C-97B312AB3267}" srcOrd="0" destOrd="0" presId="urn:microsoft.com/office/officeart/2008/layout/HorizontalMultiLevelHierarchy"/>
    <dgm:cxn modelId="{9909710B-CC7D-46BE-B7CB-5858FFC2FB9F}" type="presOf" srcId="{DA0B793D-14B6-48AF-A3F5-6CA390A1DEA9}" destId="{A4FD6727-6FFE-4C0E-B17C-E18E07ABC8E8}" srcOrd="1" destOrd="0" presId="urn:microsoft.com/office/officeart/2008/layout/HorizontalMultiLevelHierarchy"/>
    <dgm:cxn modelId="{F6A0854B-D3D0-4E8C-ABDF-C69ACD9C5A58}" type="presOf" srcId="{DA0B793D-14B6-48AF-A3F5-6CA390A1DEA9}" destId="{AF41BF58-6A87-4B38-AD51-E723908A5445}" srcOrd="0" destOrd="0" presId="urn:microsoft.com/office/officeart/2008/layout/HorizontalMultiLevelHierarchy"/>
    <dgm:cxn modelId="{5919BA49-3207-478A-9580-9F362FF07390}" type="presOf" srcId="{A521D043-8945-42D4-933C-8EFD05FB9CC3}" destId="{4D87665F-0452-4FA9-AB7C-C2EE44C1B5D0}" srcOrd="0" destOrd="0" presId="urn:microsoft.com/office/officeart/2008/layout/HorizontalMultiLevelHierarchy"/>
    <dgm:cxn modelId="{832DE241-6D95-4E91-9FD2-35E61141A242}" srcId="{3BC33D6D-B4ED-4D22-BAD9-B639308EF34E}" destId="{27A5C428-B147-48D7-A667-5DC2AF2BEDEF}" srcOrd="0" destOrd="0" parTransId="{DA0B793D-14B6-48AF-A3F5-6CA390A1DEA9}" sibTransId="{E8C6F24A-5447-4CD3-932C-DD818E2B6E8C}"/>
    <dgm:cxn modelId="{25AFF2F8-8698-4E32-B943-BD6C6E7DEABE}" type="presParOf" srcId="{9CE37EDA-F050-447F-BDF9-BF45BA96D69F}" destId="{1DA41047-580B-41C7-8B68-A35D7E32CEAC}" srcOrd="0" destOrd="0" presId="urn:microsoft.com/office/officeart/2008/layout/HorizontalMultiLevelHierarchy"/>
    <dgm:cxn modelId="{67FEB6FF-25E8-470F-9D1C-6C4679CB4C8B}" type="presParOf" srcId="{1DA41047-580B-41C7-8B68-A35D7E32CEAC}" destId="{6D24C564-26EE-42B9-9E25-2910E270B42F}" srcOrd="0" destOrd="0" presId="urn:microsoft.com/office/officeart/2008/layout/HorizontalMultiLevelHierarchy"/>
    <dgm:cxn modelId="{03810AD1-E7FC-4B09-B2D6-21A71CF8C71A}" type="presParOf" srcId="{1DA41047-580B-41C7-8B68-A35D7E32CEAC}" destId="{71CCB331-3B68-405F-AE3A-A6490DCDCA69}" srcOrd="1" destOrd="0" presId="urn:microsoft.com/office/officeart/2008/layout/HorizontalMultiLevelHierarchy"/>
    <dgm:cxn modelId="{10D42CF0-45AB-48A1-8BB5-8C9008FD8025}" type="presParOf" srcId="{71CCB331-3B68-405F-AE3A-A6490DCDCA69}" destId="{AF41BF58-6A87-4B38-AD51-E723908A5445}" srcOrd="0" destOrd="0" presId="urn:microsoft.com/office/officeart/2008/layout/HorizontalMultiLevelHierarchy"/>
    <dgm:cxn modelId="{6BDE4213-1FD9-4717-B73B-11E45FA646BF}" type="presParOf" srcId="{AF41BF58-6A87-4B38-AD51-E723908A5445}" destId="{A4FD6727-6FFE-4C0E-B17C-E18E07ABC8E8}" srcOrd="0" destOrd="0" presId="urn:microsoft.com/office/officeart/2008/layout/HorizontalMultiLevelHierarchy"/>
    <dgm:cxn modelId="{A42030E6-2020-4D12-B4B6-FA460D661286}" type="presParOf" srcId="{71CCB331-3B68-405F-AE3A-A6490DCDCA69}" destId="{51D37668-90C1-44B5-ABE8-5827D46D4E88}" srcOrd="1" destOrd="0" presId="urn:microsoft.com/office/officeart/2008/layout/HorizontalMultiLevelHierarchy"/>
    <dgm:cxn modelId="{DA223750-9A6A-4840-8F25-837FF432BF50}" type="presParOf" srcId="{51D37668-90C1-44B5-ABE8-5827D46D4E88}" destId="{15F34D7D-1BF0-4C3D-9B4A-3AE6803239B0}" srcOrd="0" destOrd="0" presId="urn:microsoft.com/office/officeart/2008/layout/HorizontalMultiLevelHierarchy"/>
    <dgm:cxn modelId="{3863DC89-4A3A-49E0-9E21-DF8B58CDE543}" type="presParOf" srcId="{51D37668-90C1-44B5-ABE8-5827D46D4E88}" destId="{B779435F-F698-4396-89E5-BBBEAADC5487}" srcOrd="1" destOrd="0" presId="urn:microsoft.com/office/officeart/2008/layout/HorizontalMultiLevelHierarchy"/>
    <dgm:cxn modelId="{068F3D03-4D96-4111-BCFA-1033F07B5AEE}" type="presParOf" srcId="{71CCB331-3B68-405F-AE3A-A6490DCDCA69}" destId="{EA417CA7-569A-471F-854C-97B312AB3267}" srcOrd="2" destOrd="0" presId="urn:microsoft.com/office/officeart/2008/layout/HorizontalMultiLevelHierarchy"/>
    <dgm:cxn modelId="{DFC0FCED-2BC0-4539-8624-0807479D9F4A}" type="presParOf" srcId="{EA417CA7-569A-471F-854C-97B312AB3267}" destId="{151064A8-0987-45C9-B9F2-5D083D33B783}" srcOrd="0" destOrd="0" presId="urn:microsoft.com/office/officeart/2008/layout/HorizontalMultiLevelHierarchy"/>
    <dgm:cxn modelId="{CA65674F-B1B8-419D-BAC3-2DF2D4036EB9}" type="presParOf" srcId="{71CCB331-3B68-405F-AE3A-A6490DCDCA69}" destId="{E6EFF9C3-E7CB-4E31-849A-05C43E3D71E3}" srcOrd="3" destOrd="0" presId="urn:microsoft.com/office/officeart/2008/layout/HorizontalMultiLevelHierarchy"/>
    <dgm:cxn modelId="{22EB43E4-7198-4762-B48E-8ABA0E3B3B21}" type="presParOf" srcId="{E6EFF9C3-E7CB-4E31-849A-05C43E3D71E3}" destId="{4D87665F-0452-4FA9-AB7C-C2EE44C1B5D0}" srcOrd="0" destOrd="0" presId="urn:microsoft.com/office/officeart/2008/layout/HorizontalMultiLevelHierarchy"/>
    <dgm:cxn modelId="{D9637031-2038-48FA-9937-0CB8C4F6F71A}" type="presParOf" srcId="{E6EFF9C3-E7CB-4E31-849A-05C43E3D71E3}" destId="{3D898CB1-5E57-4B22-851D-1BA0F31123C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5DCD2-8461-492C-B58A-92750FC15062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C857-6972-46B3-A58C-C60B0B17BF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1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E68-A262-45DD-8693-5F88C2909CA1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8808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E68-A262-45DD-8693-5F88C2909CA1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02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E68-A262-45DD-8693-5F88C2909CA1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469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E68-A262-45DD-8693-5F88C2909CA1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126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E68-A262-45DD-8693-5F88C2909CA1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50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E68-A262-45DD-8693-5F88C2909CA1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988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E68-A262-45DD-8693-5F88C2909CA1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6171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E68-A262-45DD-8693-5F88C2909CA1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13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E68-A262-45DD-8693-5F88C2909CA1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437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E68-A262-45DD-8693-5F88C2909CA1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15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8CA4EA-3EAE-41B9-A7F4-4294420177B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50C9BE-F0C5-400B-A15F-2E3DAF71CCE0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A4EA-3EAE-41B9-A7F4-4294420177B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C9BE-F0C5-400B-A15F-2E3DAF71CC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16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A4EA-3EAE-41B9-A7F4-4294420177B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C9BE-F0C5-400B-A15F-2E3DAF71CC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95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A4EA-3EAE-41B9-A7F4-4294420177B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C9BE-F0C5-400B-A15F-2E3DAF71CC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8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A4EA-3EAE-41B9-A7F4-4294420177B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C9BE-F0C5-400B-A15F-2E3DAF71CCE0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7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A4EA-3EAE-41B9-A7F4-4294420177B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C9BE-F0C5-400B-A15F-2E3DAF71CC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134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A4EA-3EAE-41B9-A7F4-4294420177B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C9BE-F0C5-400B-A15F-2E3DAF71CC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56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A4EA-3EAE-41B9-A7F4-4294420177B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C9BE-F0C5-400B-A15F-2E3DAF71CC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96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A4EA-3EAE-41B9-A7F4-4294420177B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C9BE-F0C5-400B-A15F-2E3DAF71CC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163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A4EA-3EAE-41B9-A7F4-4294420177B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C9BE-F0C5-400B-A15F-2E3DAF71CC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93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A4EA-3EAE-41B9-A7F4-4294420177B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C9BE-F0C5-400B-A15F-2E3DAF71CC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86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E8CA4EA-3EAE-41B9-A7F4-4294420177B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50C9BE-F0C5-400B-A15F-2E3DAF71CC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84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jpeg"/><Relationship Id="rId7" Type="http://schemas.openxmlformats.org/officeDocument/2006/relationships/image" Target="../media/image1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21459" y="735727"/>
            <a:ext cx="9788815" cy="2926080"/>
          </a:xfrm>
        </p:spPr>
        <p:txBody>
          <a:bodyPr/>
          <a:lstStyle/>
          <a:p>
            <a:r>
              <a:rPr lang="es-CO" dirty="0"/>
              <a:t>VERTICAL </a:t>
            </a:r>
            <a:r>
              <a:rPr lang="es-CO" dirty="0" smtClean="0"/>
              <a:t>Seguridad y emergencias</a:t>
            </a:r>
            <a:endParaRPr lang="es-CO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724620" y="3852381"/>
            <a:ext cx="6371216" cy="1388165"/>
          </a:xfrm>
        </p:spPr>
        <p:txBody>
          <a:bodyPr/>
          <a:lstStyle/>
          <a:p>
            <a:r>
              <a:rPr lang="es-CO" dirty="0" smtClean="0"/>
              <a:t>Gustavo Arana Reyes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2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723162731"/>
              </p:ext>
            </p:extLst>
          </p:nvPr>
        </p:nvGraphicFramePr>
        <p:xfrm>
          <a:off x="3144441" y="345548"/>
          <a:ext cx="6663351" cy="616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588584" y="2818074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FUNCIONALIDADES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88584" y="3852205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PROCEDIMIENTOS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221194992"/>
              </p:ext>
            </p:extLst>
          </p:nvPr>
        </p:nvGraphicFramePr>
        <p:xfrm>
          <a:off x="3023658" y="297290"/>
          <a:ext cx="6663351" cy="616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588584" y="2818074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FUNCIONALIDADES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88584" y="3852205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PROCEDIMIENTOS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33318563"/>
              </p:ext>
            </p:extLst>
          </p:nvPr>
        </p:nvGraphicFramePr>
        <p:xfrm>
          <a:off x="2786632" y="310542"/>
          <a:ext cx="6663351" cy="616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588584" y="2818074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FUNCIONALIDADES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88584" y="3852205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PROCEDIMIENTOS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626633271"/>
              </p:ext>
            </p:extLst>
          </p:nvPr>
        </p:nvGraphicFramePr>
        <p:xfrm>
          <a:off x="538619" y="1545337"/>
          <a:ext cx="8810440" cy="4555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9625262" y="1773111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VERTICAL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609220" y="2920423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SERVICIOS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609220" y="4049404"/>
            <a:ext cx="2435074" cy="707886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SERVICIOS ESPECIALIZADOS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625262" y="5454025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37756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629915509"/>
              </p:ext>
            </p:extLst>
          </p:nvPr>
        </p:nvGraphicFramePr>
        <p:xfrm>
          <a:off x="2786632" y="310542"/>
          <a:ext cx="6663351" cy="616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588584" y="2818074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FUNCIONALIDADES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88584" y="3852205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PROCEDIMIENTOS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250164083"/>
              </p:ext>
            </p:extLst>
          </p:nvPr>
        </p:nvGraphicFramePr>
        <p:xfrm>
          <a:off x="2786632" y="310542"/>
          <a:ext cx="6663351" cy="616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588584" y="2818074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FUNCIONALIDADES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88584" y="3852205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PROCEDIMIENTOS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262690221"/>
              </p:ext>
            </p:extLst>
          </p:nvPr>
        </p:nvGraphicFramePr>
        <p:xfrm>
          <a:off x="2786632" y="310542"/>
          <a:ext cx="6663351" cy="616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588584" y="2818074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FUNCIONALIDADES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88584" y="3852205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PROCEDIMIENTOS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53449555"/>
              </p:ext>
            </p:extLst>
          </p:nvPr>
        </p:nvGraphicFramePr>
        <p:xfrm>
          <a:off x="2786632" y="310542"/>
          <a:ext cx="6663351" cy="616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588584" y="2818074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FUNCIONALIDADES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88584" y="3852205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PROCEDIMIENTOS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50069" y="767052"/>
            <a:ext cx="713111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3600" dirty="0"/>
              <a:t>DEFINICION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002804" y="2263218"/>
            <a:ext cx="6609031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sz="3200" dirty="0" smtClean="0"/>
              <a:t>Esta vertical agrupa y gestiona todos los aspectos relacionados con los diferentes tipos de seguridad y emergencias desde un punto de vista integral.</a:t>
            </a:r>
            <a:endParaRPr lang="es-CO" sz="3200" dirty="0"/>
          </a:p>
        </p:txBody>
      </p:sp>
      <p:sp>
        <p:nvSpPr>
          <p:cNvPr id="2" name="Bisel 1"/>
          <p:cNvSpPr/>
          <p:nvPr/>
        </p:nvSpPr>
        <p:spPr>
          <a:xfrm>
            <a:off x="1130970" y="1589965"/>
            <a:ext cx="1909010" cy="170046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283011" y="2064679"/>
            <a:ext cx="1604928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dirty="0"/>
              <a:t>Seguridad </a:t>
            </a:r>
            <a:r>
              <a:rPr lang="es-ES" sz="2000" dirty="0" smtClean="0"/>
              <a:t>y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dirty="0" smtClean="0"/>
              <a:t> </a:t>
            </a:r>
            <a:r>
              <a:rPr lang="es-ES" sz="2000" dirty="0"/>
              <a:t>Emergencias</a:t>
            </a:r>
          </a:p>
        </p:txBody>
      </p:sp>
    </p:spTree>
    <p:extLst>
      <p:ext uri="{BB962C8B-B14F-4D97-AF65-F5344CB8AC3E}">
        <p14:creationId xmlns:p14="http://schemas.microsoft.com/office/powerpoint/2010/main" val="23390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para mindefen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95" y="1232060"/>
            <a:ext cx="1981200" cy="552450"/>
          </a:xfrm>
          <a:prstGeom prst="rect">
            <a:avLst/>
          </a:prstGeom>
        </p:spPr>
      </p:pic>
      <p:sp>
        <p:nvSpPr>
          <p:cNvPr id="4" name="AutoShape 4" descr="Resultado de imagen para policia nacional de colomb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18" y="3466336"/>
            <a:ext cx="1345684" cy="1292797"/>
          </a:xfrm>
          <a:prstGeom prst="rect">
            <a:avLst/>
          </a:prstGeom>
        </p:spPr>
      </p:pic>
      <p:cxnSp>
        <p:nvCxnSpPr>
          <p:cNvPr id="6" name="Conector: angular 6"/>
          <p:cNvCxnSpPr>
            <a:stCxn id="3" idx="2"/>
            <a:endCxn id="5" idx="0"/>
          </p:cNvCxnSpPr>
          <p:nvPr/>
        </p:nvCxnSpPr>
        <p:spPr>
          <a:xfrm rot="5400000">
            <a:off x="1098565" y="1848206"/>
            <a:ext cx="1681826" cy="1554435"/>
          </a:xfrm>
          <a:prstGeom prst="bentConnector3">
            <a:avLst>
              <a:gd name="adj1" fmla="val 373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utoShape 6" descr="Resultado de imagen para comando general de las fuerzas militar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613" y="2610675"/>
            <a:ext cx="2819400" cy="666750"/>
          </a:xfrm>
          <a:prstGeom prst="rect">
            <a:avLst/>
          </a:prstGeom>
        </p:spPr>
      </p:pic>
      <p:cxnSp>
        <p:nvCxnSpPr>
          <p:cNvPr id="12" name="Conector: angular 6"/>
          <p:cNvCxnSpPr>
            <a:endCxn id="11" idx="0"/>
          </p:cNvCxnSpPr>
          <p:nvPr/>
        </p:nvCxnSpPr>
        <p:spPr>
          <a:xfrm>
            <a:off x="2716695" y="2409045"/>
            <a:ext cx="2239618" cy="201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Resultado de imagen para ejercito de colomb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61" y="3708209"/>
            <a:ext cx="1203696" cy="99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: angular 6"/>
          <p:cNvCxnSpPr>
            <a:endCxn id="1032" idx="0"/>
          </p:cNvCxnSpPr>
          <p:nvPr/>
        </p:nvCxnSpPr>
        <p:spPr>
          <a:xfrm rot="10800000" flipV="1">
            <a:off x="3439609" y="3482751"/>
            <a:ext cx="1523054" cy="225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Resultado de imagen para armada de colomb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313" y="3903472"/>
            <a:ext cx="7620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: angular 6"/>
          <p:cNvCxnSpPr>
            <a:stCxn id="11" idx="2"/>
          </p:cNvCxnSpPr>
          <p:nvPr/>
        </p:nvCxnSpPr>
        <p:spPr>
          <a:xfrm rot="5400000">
            <a:off x="4734570" y="3492818"/>
            <a:ext cx="437136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r 6"/>
          <p:cNvCxnSpPr>
            <a:endCxn id="27" idx="0"/>
          </p:cNvCxnSpPr>
          <p:nvPr/>
        </p:nvCxnSpPr>
        <p:spPr>
          <a:xfrm>
            <a:off x="4962663" y="3466336"/>
            <a:ext cx="1212288" cy="241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5659" y="3708210"/>
            <a:ext cx="998583" cy="994146"/>
          </a:xfrm>
          <a:prstGeom prst="rect">
            <a:avLst/>
          </a:prstGeom>
        </p:spPr>
      </p:pic>
      <p:sp>
        <p:nvSpPr>
          <p:cNvPr id="1031" name="AutoShape 12" descr="Resultado de imagen para mininterio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3" name="Imagen 10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7809" y="553335"/>
            <a:ext cx="2299252" cy="607473"/>
          </a:xfrm>
          <a:prstGeom prst="rect">
            <a:avLst/>
          </a:prstGeom>
        </p:spPr>
      </p:pic>
      <p:pic>
        <p:nvPicPr>
          <p:cNvPr id="1036" name="Imagen 10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8195" y="1476802"/>
            <a:ext cx="2384791" cy="1133873"/>
          </a:xfrm>
          <a:prstGeom prst="rect">
            <a:avLst/>
          </a:prstGeom>
        </p:spPr>
      </p:pic>
      <p:pic>
        <p:nvPicPr>
          <p:cNvPr id="1040" name="Imagen 10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973" y="5367131"/>
            <a:ext cx="2043436" cy="573511"/>
          </a:xfrm>
          <a:prstGeom prst="rect">
            <a:avLst/>
          </a:prstGeom>
        </p:spPr>
      </p:pic>
      <p:sp>
        <p:nvSpPr>
          <p:cNvPr id="1041" name="AutoShape 16" descr="Resultado de imagen para unidad nacional de protecci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42" name="Imagen 10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9682" y="5132276"/>
            <a:ext cx="1335226" cy="1335226"/>
          </a:xfrm>
          <a:prstGeom prst="rect">
            <a:avLst/>
          </a:prstGeom>
        </p:spPr>
      </p:pic>
      <p:sp>
        <p:nvSpPr>
          <p:cNvPr id="7" name="AutoShape 2" descr="Resultado de imagen para defensa civil colombi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5039" y="4953562"/>
            <a:ext cx="1654567" cy="163260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9822" y="4032338"/>
            <a:ext cx="1905000" cy="904875"/>
          </a:xfrm>
          <a:prstGeom prst="rect">
            <a:avLst/>
          </a:prstGeom>
        </p:spPr>
      </p:pic>
      <p:sp>
        <p:nvSpPr>
          <p:cNvPr id="14" name="AutoShape 4" descr="Resultado de imagen para instituciones de atención de emergencias colombia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11736" y="5580184"/>
            <a:ext cx="1905000" cy="100965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94333" y="5186938"/>
            <a:ext cx="1571680" cy="93389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5739" y="4016657"/>
            <a:ext cx="1127932" cy="75978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45804" y="5043112"/>
            <a:ext cx="911462" cy="122154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39267" y="4976104"/>
            <a:ext cx="1953062" cy="458993"/>
          </a:xfrm>
          <a:prstGeom prst="rect">
            <a:avLst/>
          </a:prstGeom>
        </p:spPr>
      </p:pic>
      <p:pic>
        <p:nvPicPr>
          <p:cNvPr id="33" name="Picture 4" descr="http://www.medicinalegal.gov.co/documents/10180/12635/logoinml+-+copia.jpg/424fa7d1-4af2-4521-b528-c3201cc4d2d9?t=139863089900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376" y="2426194"/>
            <a:ext cx="1262295" cy="144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321227" y="419493"/>
            <a:ext cx="713111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3600" dirty="0" smtClean="0"/>
              <a:t>ENTIDADES</a:t>
            </a:r>
            <a:endParaRPr lang="es-CO" sz="3600" dirty="0"/>
          </a:p>
        </p:txBody>
      </p:sp>
      <p:pic>
        <p:nvPicPr>
          <p:cNvPr id="1026" name="Picture 2" descr="Resultado de imagen para escudo de bomberos de colombia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44" y="2704615"/>
            <a:ext cx="2172181" cy="121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19"/>
          <p:cNvCxnSpPr>
            <a:stCxn id="1033" idx="2"/>
            <a:endCxn id="1036" idx="0"/>
          </p:cNvCxnSpPr>
          <p:nvPr/>
        </p:nvCxnSpPr>
        <p:spPr>
          <a:xfrm>
            <a:off x="9127435" y="1160808"/>
            <a:ext cx="13156" cy="31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07975" y="252928"/>
            <a:ext cx="2517912" cy="994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/>
              <a:t>Fuentes de financiación</a:t>
            </a:r>
            <a:endParaRPr lang="es-CO" sz="2400" dirty="0"/>
          </a:p>
        </p:txBody>
      </p:sp>
      <p:sp>
        <p:nvSpPr>
          <p:cNvPr id="4" name="Rectángulo 3"/>
          <p:cNvSpPr/>
          <p:nvPr/>
        </p:nvSpPr>
        <p:spPr>
          <a:xfrm>
            <a:off x="4800079" y="1549902"/>
            <a:ext cx="31173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</a:rPr>
              <a:t>FONDO ESPECIAL </a:t>
            </a:r>
            <a:endParaRPr lang="es-ES" b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ctr"/>
            <a:r>
              <a:rPr lang="es-ES" b="1" dirty="0" smtClean="0">
                <a:latin typeface="Arial" panose="020B0604020202020204" pitchFamily="34" charset="0"/>
                <a:ea typeface="Calibri" panose="020F0502020204030204" pitchFamily="34" charset="0"/>
              </a:rPr>
              <a:t>DE 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</a:rPr>
              <a:t>PAZ Y POSCONFLICTO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4566172" y="542754"/>
            <a:ext cx="390939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Sistema Nacional de Proyectos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</a:rPr>
              <a:t>de</a:t>
            </a:r>
          </a:p>
          <a:p>
            <a:pPr algn="ctr"/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</a:rPr>
              <a:t>Interés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Nacional y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</a:rPr>
              <a:t>Estratégicos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935" y="1772930"/>
            <a:ext cx="2584959" cy="930585"/>
          </a:xfrm>
          <a:prstGeom prst="rect">
            <a:avLst/>
          </a:prstGeom>
        </p:spPr>
      </p:pic>
      <p:pic>
        <p:nvPicPr>
          <p:cNvPr id="1026" name="Picture 2" descr="Resultado de imagen para conpes 34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825" y="297205"/>
            <a:ext cx="3091209" cy="94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9346935" y="1378520"/>
            <a:ext cx="2291525" cy="36933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>
            <a:spAutoFit/>
          </a:bodyPr>
          <a:lstStyle/>
          <a:p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CONPES 3629 DE 2009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318082" y="1083048"/>
            <a:ext cx="2349233" cy="36933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>
            <a:spAutoFit/>
          </a:bodyPr>
          <a:lstStyle/>
          <a:p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CONPES 3437 DE </a:t>
            </a:r>
            <a:r>
              <a:rPr lang="es-C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2006</a:t>
            </a:r>
            <a:endParaRPr lang="es-CO" dirty="0"/>
          </a:p>
        </p:txBody>
      </p:sp>
      <p:sp>
        <p:nvSpPr>
          <p:cNvPr id="9" name="AutoShape 4" descr="Resultado de imagen para fonse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67" y="3637551"/>
            <a:ext cx="2133600" cy="7429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867" y="4934240"/>
            <a:ext cx="2241896" cy="1243843"/>
          </a:xfrm>
          <a:prstGeom prst="rect">
            <a:avLst/>
          </a:prstGeom>
        </p:spPr>
      </p:pic>
      <p:pic>
        <p:nvPicPr>
          <p:cNvPr id="1030" name="Picture 6" descr="http://ddigital.webs.ull.es/wp-content/uploads/2015/07/fonti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53" y="2606078"/>
            <a:ext cx="19621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64" y="2008383"/>
            <a:ext cx="2878782" cy="802738"/>
          </a:xfrm>
          <a:prstGeom prst="rect">
            <a:avLst/>
          </a:prstGeom>
        </p:spPr>
      </p:pic>
      <p:pic>
        <p:nvPicPr>
          <p:cNvPr id="1032" name="Picture 8" descr="http://www.boyaca.gov.co/CasaBoyaca/images/img3018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9" y="1268353"/>
            <a:ext cx="3060127" cy="81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865" y="2752531"/>
            <a:ext cx="2804804" cy="686285"/>
          </a:xfrm>
          <a:prstGeom prst="rect">
            <a:avLst/>
          </a:prstGeom>
        </p:spPr>
      </p:pic>
      <p:sp>
        <p:nvSpPr>
          <p:cNvPr id="13" name="AutoShape 10" descr="Resultado de imagen para poa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8176" y="2841912"/>
            <a:ext cx="1709042" cy="113729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5840" y="4175922"/>
            <a:ext cx="3166054" cy="237148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84686" y="2674991"/>
            <a:ext cx="1558787" cy="63464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3595" y="3517990"/>
            <a:ext cx="2773381" cy="71708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6847" y="4310506"/>
            <a:ext cx="2731620" cy="728431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3838" y="5076520"/>
            <a:ext cx="2863851" cy="91845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92749" y="5199924"/>
            <a:ext cx="2377212" cy="7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2095" y="465169"/>
            <a:ext cx="611108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3600" dirty="0" smtClean="0"/>
              <a:t>Seguridad y Emergencias</a:t>
            </a:r>
            <a:endParaRPr lang="es-CO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712737" y="2364403"/>
            <a:ext cx="373002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3200" dirty="0" smtClean="0"/>
              <a:t>Seguridad Pública</a:t>
            </a:r>
            <a:endParaRPr lang="es-CO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712737" y="3975398"/>
            <a:ext cx="373002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3200" dirty="0" smtClean="0"/>
              <a:t>Emergencias </a:t>
            </a:r>
            <a:endParaRPr lang="es-CO" sz="3200" dirty="0"/>
          </a:p>
        </p:txBody>
      </p:sp>
      <p:cxnSp>
        <p:nvCxnSpPr>
          <p:cNvPr id="8" name="Conector: angular 7"/>
          <p:cNvCxnSpPr>
            <a:stCxn id="2" idx="2"/>
            <a:endCxn id="4" idx="1"/>
          </p:cNvCxnSpPr>
          <p:nvPr/>
        </p:nvCxnSpPr>
        <p:spPr>
          <a:xfrm rot="16200000" flipH="1">
            <a:off x="4127543" y="1071596"/>
            <a:ext cx="1545291" cy="1625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/>
          <p:cNvCxnSpPr/>
          <p:nvPr/>
        </p:nvCxnSpPr>
        <p:spPr>
          <a:xfrm rot="16200000" flipH="1">
            <a:off x="3185688" y="1788863"/>
            <a:ext cx="3429000" cy="1625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17314728"/>
              </p:ext>
            </p:extLst>
          </p:nvPr>
        </p:nvGraphicFramePr>
        <p:xfrm>
          <a:off x="445854" y="1214033"/>
          <a:ext cx="8810440" cy="4555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9609220" y="1570280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VERTICAL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609220" y="2706890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SERVICIOS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609220" y="3658054"/>
            <a:ext cx="2435074" cy="707886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SERVICIOS ESPECIALIZADOS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625262" y="5096221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41923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847864358"/>
              </p:ext>
            </p:extLst>
          </p:nvPr>
        </p:nvGraphicFramePr>
        <p:xfrm>
          <a:off x="2786632" y="310542"/>
          <a:ext cx="6663351" cy="616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588584" y="2818074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FUNCIONALIDADES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88584" y="3852205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PROCEDIMIENTOS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40698214"/>
              </p:ext>
            </p:extLst>
          </p:nvPr>
        </p:nvGraphicFramePr>
        <p:xfrm>
          <a:off x="2786632" y="310542"/>
          <a:ext cx="6663351" cy="616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588584" y="2818074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FUNCIONALIDADES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88584" y="3852205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PROCEDIMIENTOS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220068592"/>
              </p:ext>
            </p:extLst>
          </p:nvPr>
        </p:nvGraphicFramePr>
        <p:xfrm>
          <a:off x="2786632" y="310542"/>
          <a:ext cx="6663351" cy="616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588584" y="2818074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FUNCIONALIDADES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88584" y="3852205"/>
            <a:ext cx="2435074" cy="40011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PROCEDIMIENTOS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</TotalTime>
  <Words>298</Words>
  <Application>Microsoft Office PowerPoint</Application>
  <PresentationFormat>Panorámica</PresentationFormat>
  <Paragraphs>119</Paragraphs>
  <Slides>17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Base</vt:lpstr>
      <vt:lpstr>VERTICAL Seguridad y emergencias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SALUD</dc:title>
  <dc:creator>Patricia Garcia</dc:creator>
  <cp:lastModifiedBy>Patricia Garcia</cp:lastModifiedBy>
  <cp:revision>54</cp:revision>
  <dcterms:created xsi:type="dcterms:W3CDTF">2016-07-21T04:16:27Z</dcterms:created>
  <dcterms:modified xsi:type="dcterms:W3CDTF">2016-09-26T12:51:10Z</dcterms:modified>
</cp:coreProperties>
</file>