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0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F2680-21B1-40D6-A5BA-D9BD96A40E2E}" type="doc">
      <dgm:prSet loTypeId="urn:microsoft.com/office/officeart/2005/8/layout/hierarchy1" loCatId="hierarchy" qsTypeId="urn:microsoft.com/office/officeart/2005/8/quickstyle/3d8" qsCatId="3D" csTypeId="urn:microsoft.com/office/officeart/2005/8/colors/colorful1" csCatId="colorful" phldr="1"/>
      <dgm:spPr/>
      <dgm:t>
        <a:bodyPr/>
        <a:lstStyle/>
        <a:p>
          <a:endParaRPr lang="es-ES"/>
        </a:p>
      </dgm:t>
    </dgm:pt>
    <dgm:pt modelId="{1C844CDA-601D-49D7-B619-D19A056A333A}">
      <dgm:prSet phldrT="[Texto]"/>
      <dgm:spPr/>
      <dgm:t>
        <a:bodyPr/>
        <a:lstStyle/>
        <a:p>
          <a:r>
            <a:rPr lang="es-ES" dirty="0" smtClean="0"/>
            <a:t>MUNICIPIO</a:t>
          </a:r>
          <a:endParaRPr lang="es-ES" dirty="0"/>
        </a:p>
      </dgm:t>
    </dgm:pt>
    <dgm:pt modelId="{B13E0A35-5EA7-40B1-AA80-C869A7A6364B}" type="parTrans" cxnId="{6C2705D8-2C48-4CDD-B719-B0BFD9B45649}">
      <dgm:prSet/>
      <dgm:spPr/>
      <dgm:t>
        <a:bodyPr/>
        <a:lstStyle/>
        <a:p>
          <a:endParaRPr lang="es-ES"/>
        </a:p>
      </dgm:t>
    </dgm:pt>
    <dgm:pt modelId="{9B9C906D-B97F-4E12-84DB-8A1F2197B526}" type="sibTrans" cxnId="{6C2705D8-2C48-4CDD-B719-B0BFD9B45649}">
      <dgm:prSet/>
      <dgm:spPr/>
      <dgm:t>
        <a:bodyPr/>
        <a:lstStyle/>
        <a:p>
          <a:endParaRPr lang="es-ES"/>
        </a:p>
      </dgm:t>
    </dgm:pt>
    <dgm:pt modelId="{E6CD99E9-1B84-4AE6-A9A5-0D0B4D67C44C}">
      <dgm:prSet phldrT="[Texto]"/>
      <dgm:spPr/>
      <dgm:t>
        <a:bodyPr/>
        <a:lstStyle/>
        <a:p>
          <a:r>
            <a:rPr lang="es-ES" dirty="0" smtClean="0"/>
            <a:t>ENTIDAD ADINISTRADORA</a:t>
          </a:r>
          <a:endParaRPr lang="es-ES" dirty="0"/>
        </a:p>
      </dgm:t>
    </dgm:pt>
    <dgm:pt modelId="{67E37083-3284-49CC-AD23-B206B821258C}" type="parTrans" cxnId="{6CE49123-60B5-4FF6-ADEC-D0B0DF5DA0CF}">
      <dgm:prSet/>
      <dgm:spPr/>
      <dgm:t>
        <a:bodyPr/>
        <a:lstStyle/>
        <a:p>
          <a:endParaRPr lang="es-ES"/>
        </a:p>
      </dgm:t>
    </dgm:pt>
    <dgm:pt modelId="{07535BAD-BBD6-49BA-A0A2-243659105DB1}" type="sibTrans" cxnId="{6CE49123-60B5-4FF6-ADEC-D0B0DF5DA0CF}">
      <dgm:prSet/>
      <dgm:spPr/>
      <dgm:t>
        <a:bodyPr/>
        <a:lstStyle/>
        <a:p>
          <a:endParaRPr lang="es-ES"/>
        </a:p>
      </dgm:t>
    </dgm:pt>
    <dgm:pt modelId="{F50D0D73-42C2-4115-B796-72CE3D4D9A35}">
      <dgm:prSet phldrT="[Texto]"/>
      <dgm:spPr/>
      <dgm:t>
        <a:bodyPr/>
        <a:lstStyle/>
        <a:p>
          <a:r>
            <a:rPr lang="es-ES" dirty="0" smtClean="0"/>
            <a:t>INTERVENTORIA</a:t>
          </a:r>
          <a:endParaRPr lang="es-ES" dirty="0"/>
        </a:p>
      </dgm:t>
    </dgm:pt>
    <dgm:pt modelId="{C4E05D08-D791-4301-8545-6DE88E543258}" type="parTrans" cxnId="{F6FFB9CC-92AA-47DE-9C33-DAAC0E850CF7}">
      <dgm:prSet/>
      <dgm:spPr/>
      <dgm:t>
        <a:bodyPr/>
        <a:lstStyle/>
        <a:p>
          <a:endParaRPr lang="es-ES"/>
        </a:p>
      </dgm:t>
    </dgm:pt>
    <dgm:pt modelId="{7E654A89-2914-44D3-A3CA-4D56216FCEFA}" type="sibTrans" cxnId="{F6FFB9CC-92AA-47DE-9C33-DAAC0E850CF7}">
      <dgm:prSet/>
      <dgm:spPr/>
      <dgm:t>
        <a:bodyPr/>
        <a:lstStyle/>
        <a:p>
          <a:endParaRPr lang="es-ES"/>
        </a:p>
      </dgm:t>
    </dgm:pt>
    <dgm:pt modelId="{4E5F462C-D613-4185-B046-5705334C3A7B}">
      <dgm:prSet phldrT="[Texto]"/>
      <dgm:spPr/>
      <dgm:t>
        <a:bodyPr/>
        <a:lstStyle/>
        <a:p>
          <a:r>
            <a:rPr lang="es-ES" dirty="0" smtClean="0"/>
            <a:t>EMPRESA PRESTADORA</a:t>
          </a:r>
          <a:endParaRPr lang="es-ES" dirty="0"/>
        </a:p>
      </dgm:t>
    </dgm:pt>
    <dgm:pt modelId="{B1AD801D-106B-4C36-8938-2F4D2270092F}" type="parTrans" cxnId="{7F1A8505-126A-4E03-B164-680F38939C5E}">
      <dgm:prSet/>
      <dgm:spPr/>
      <dgm:t>
        <a:bodyPr/>
        <a:lstStyle/>
        <a:p>
          <a:endParaRPr lang="es-ES"/>
        </a:p>
      </dgm:t>
    </dgm:pt>
    <dgm:pt modelId="{D4B32032-7F41-47AE-BA87-7CDBCB399D55}" type="sibTrans" cxnId="{7F1A8505-126A-4E03-B164-680F38939C5E}">
      <dgm:prSet/>
      <dgm:spPr/>
      <dgm:t>
        <a:bodyPr/>
        <a:lstStyle/>
        <a:p>
          <a:endParaRPr lang="es-ES"/>
        </a:p>
      </dgm:t>
    </dgm:pt>
    <dgm:pt modelId="{537D6503-CDF7-44A0-AAF3-8CC132FC8A0D}" type="pres">
      <dgm:prSet presAssocID="{1E4F2680-21B1-40D6-A5BA-D9BD96A40E2E}" presName="hierChild1" presStyleCnt="0">
        <dgm:presLayoutVars>
          <dgm:chPref val="1"/>
          <dgm:dir/>
          <dgm:animOne val="branch"/>
          <dgm:animLvl val="lvl"/>
          <dgm:resizeHandles/>
        </dgm:presLayoutVars>
      </dgm:prSet>
      <dgm:spPr/>
      <dgm:t>
        <a:bodyPr/>
        <a:lstStyle/>
        <a:p>
          <a:endParaRPr lang="es-ES"/>
        </a:p>
      </dgm:t>
    </dgm:pt>
    <dgm:pt modelId="{74BC78CB-18B3-47BC-90E9-DC706091DC02}" type="pres">
      <dgm:prSet presAssocID="{1C844CDA-601D-49D7-B619-D19A056A333A}" presName="hierRoot1" presStyleCnt="0"/>
      <dgm:spPr/>
    </dgm:pt>
    <dgm:pt modelId="{B195EAAC-567E-4040-A952-5C64D49F3BFD}" type="pres">
      <dgm:prSet presAssocID="{1C844CDA-601D-49D7-B619-D19A056A333A}" presName="composite" presStyleCnt="0"/>
      <dgm:spPr/>
    </dgm:pt>
    <dgm:pt modelId="{895D2124-B30D-455B-A488-E281CF55E115}" type="pres">
      <dgm:prSet presAssocID="{1C844CDA-601D-49D7-B619-D19A056A333A}" presName="background" presStyleLbl="node0" presStyleIdx="0" presStyleCnt="1"/>
      <dgm:spPr/>
    </dgm:pt>
    <dgm:pt modelId="{6E4E094A-97D1-4EF2-935E-B3D8CFDA0D9E}" type="pres">
      <dgm:prSet presAssocID="{1C844CDA-601D-49D7-B619-D19A056A333A}" presName="text" presStyleLbl="fgAcc0" presStyleIdx="0" presStyleCnt="1">
        <dgm:presLayoutVars>
          <dgm:chPref val="3"/>
        </dgm:presLayoutVars>
      </dgm:prSet>
      <dgm:spPr/>
      <dgm:t>
        <a:bodyPr/>
        <a:lstStyle/>
        <a:p>
          <a:endParaRPr lang="es-ES"/>
        </a:p>
      </dgm:t>
    </dgm:pt>
    <dgm:pt modelId="{3F94D6B2-F65D-4238-AE87-9E31B36BDC18}" type="pres">
      <dgm:prSet presAssocID="{1C844CDA-601D-49D7-B619-D19A056A333A}" presName="hierChild2" presStyleCnt="0"/>
      <dgm:spPr/>
    </dgm:pt>
    <dgm:pt modelId="{6A254180-5ADE-49CF-97BF-323F683491DA}" type="pres">
      <dgm:prSet presAssocID="{67E37083-3284-49CC-AD23-B206B821258C}" presName="Name10" presStyleLbl="parChTrans1D2" presStyleIdx="0" presStyleCnt="1"/>
      <dgm:spPr/>
      <dgm:t>
        <a:bodyPr/>
        <a:lstStyle/>
        <a:p>
          <a:endParaRPr lang="es-ES"/>
        </a:p>
      </dgm:t>
    </dgm:pt>
    <dgm:pt modelId="{3FDC8D37-48C6-4EBB-807D-76D60DA5578C}" type="pres">
      <dgm:prSet presAssocID="{E6CD99E9-1B84-4AE6-A9A5-0D0B4D67C44C}" presName="hierRoot2" presStyleCnt="0"/>
      <dgm:spPr/>
    </dgm:pt>
    <dgm:pt modelId="{36E7E71A-2F4D-4280-B90A-88E73B67E96C}" type="pres">
      <dgm:prSet presAssocID="{E6CD99E9-1B84-4AE6-A9A5-0D0B4D67C44C}" presName="composite2" presStyleCnt="0"/>
      <dgm:spPr/>
    </dgm:pt>
    <dgm:pt modelId="{4874DCC7-F54D-408D-917F-B6594933002E}" type="pres">
      <dgm:prSet presAssocID="{E6CD99E9-1B84-4AE6-A9A5-0D0B4D67C44C}" presName="background2" presStyleLbl="node2" presStyleIdx="0" presStyleCnt="1"/>
      <dgm:spPr/>
    </dgm:pt>
    <dgm:pt modelId="{40211934-3C11-4E05-A539-4FFDD627E688}" type="pres">
      <dgm:prSet presAssocID="{E6CD99E9-1B84-4AE6-A9A5-0D0B4D67C44C}" presName="text2" presStyleLbl="fgAcc2" presStyleIdx="0" presStyleCnt="1">
        <dgm:presLayoutVars>
          <dgm:chPref val="3"/>
        </dgm:presLayoutVars>
      </dgm:prSet>
      <dgm:spPr/>
      <dgm:t>
        <a:bodyPr/>
        <a:lstStyle/>
        <a:p>
          <a:endParaRPr lang="es-ES"/>
        </a:p>
      </dgm:t>
    </dgm:pt>
    <dgm:pt modelId="{427F690C-3FD5-44C6-B1BC-800D61849A91}" type="pres">
      <dgm:prSet presAssocID="{E6CD99E9-1B84-4AE6-A9A5-0D0B4D67C44C}" presName="hierChild3" presStyleCnt="0"/>
      <dgm:spPr/>
    </dgm:pt>
    <dgm:pt modelId="{E701777E-208A-4AF1-B0A7-1B79750393B6}" type="pres">
      <dgm:prSet presAssocID="{C4E05D08-D791-4301-8545-6DE88E543258}" presName="Name17" presStyleLbl="parChTrans1D3" presStyleIdx="0" presStyleCnt="2"/>
      <dgm:spPr/>
      <dgm:t>
        <a:bodyPr/>
        <a:lstStyle/>
        <a:p>
          <a:endParaRPr lang="es-ES"/>
        </a:p>
      </dgm:t>
    </dgm:pt>
    <dgm:pt modelId="{160EC54F-CE5C-4EA8-8855-EC8952FCD10D}" type="pres">
      <dgm:prSet presAssocID="{F50D0D73-42C2-4115-B796-72CE3D4D9A35}" presName="hierRoot3" presStyleCnt="0"/>
      <dgm:spPr/>
    </dgm:pt>
    <dgm:pt modelId="{62A61C3F-6A90-4480-8268-BC34FD1BA81A}" type="pres">
      <dgm:prSet presAssocID="{F50D0D73-42C2-4115-B796-72CE3D4D9A35}" presName="composite3" presStyleCnt="0"/>
      <dgm:spPr/>
    </dgm:pt>
    <dgm:pt modelId="{4F7FE0D1-E09E-42FB-A6E5-7367420D999C}" type="pres">
      <dgm:prSet presAssocID="{F50D0D73-42C2-4115-B796-72CE3D4D9A35}" presName="background3" presStyleLbl="node3" presStyleIdx="0" presStyleCnt="2"/>
      <dgm:spPr/>
    </dgm:pt>
    <dgm:pt modelId="{C2A8D958-7FD3-47A5-B049-10EFCC3CD786}" type="pres">
      <dgm:prSet presAssocID="{F50D0D73-42C2-4115-B796-72CE3D4D9A35}" presName="text3" presStyleLbl="fgAcc3" presStyleIdx="0" presStyleCnt="2">
        <dgm:presLayoutVars>
          <dgm:chPref val="3"/>
        </dgm:presLayoutVars>
      </dgm:prSet>
      <dgm:spPr/>
      <dgm:t>
        <a:bodyPr/>
        <a:lstStyle/>
        <a:p>
          <a:endParaRPr lang="es-ES"/>
        </a:p>
      </dgm:t>
    </dgm:pt>
    <dgm:pt modelId="{E698CDA5-5270-4749-9821-03F92CA4EB1D}" type="pres">
      <dgm:prSet presAssocID="{F50D0D73-42C2-4115-B796-72CE3D4D9A35}" presName="hierChild4" presStyleCnt="0"/>
      <dgm:spPr/>
    </dgm:pt>
    <dgm:pt modelId="{582ACDAF-1897-4BA8-B115-728B7E34D0CF}" type="pres">
      <dgm:prSet presAssocID="{B1AD801D-106B-4C36-8938-2F4D2270092F}" presName="Name17" presStyleLbl="parChTrans1D3" presStyleIdx="1" presStyleCnt="2"/>
      <dgm:spPr/>
      <dgm:t>
        <a:bodyPr/>
        <a:lstStyle/>
        <a:p>
          <a:endParaRPr lang="es-ES"/>
        </a:p>
      </dgm:t>
    </dgm:pt>
    <dgm:pt modelId="{B518602D-CE3F-453E-BC77-BAEE205A8232}" type="pres">
      <dgm:prSet presAssocID="{4E5F462C-D613-4185-B046-5705334C3A7B}" presName="hierRoot3" presStyleCnt="0"/>
      <dgm:spPr/>
    </dgm:pt>
    <dgm:pt modelId="{BD12875F-ABBF-423F-9439-7D5CF166F08D}" type="pres">
      <dgm:prSet presAssocID="{4E5F462C-D613-4185-B046-5705334C3A7B}" presName="composite3" presStyleCnt="0"/>
      <dgm:spPr/>
    </dgm:pt>
    <dgm:pt modelId="{A01D3144-D9ED-4A95-87C9-02DC2E4A818D}" type="pres">
      <dgm:prSet presAssocID="{4E5F462C-D613-4185-B046-5705334C3A7B}" presName="background3" presStyleLbl="node3" presStyleIdx="1" presStyleCnt="2"/>
      <dgm:spPr/>
    </dgm:pt>
    <dgm:pt modelId="{CA2666D1-2D1F-4F4E-8F69-81A66AB55248}" type="pres">
      <dgm:prSet presAssocID="{4E5F462C-D613-4185-B046-5705334C3A7B}" presName="text3" presStyleLbl="fgAcc3" presStyleIdx="1" presStyleCnt="2">
        <dgm:presLayoutVars>
          <dgm:chPref val="3"/>
        </dgm:presLayoutVars>
      </dgm:prSet>
      <dgm:spPr/>
      <dgm:t>
        <a:bodyPr/>
        <a:lstStyle/>
        <a:p>
          <a:endParaRPr lang="es-ES"/>
        </a:p>
      </dgm:t>
    </dgm:pt>
    <dgm:pt modelId="{B2B817FC-7B8C-403C-9AF0-0BB1F83379F5}" type="pres">
      <dgm:prSet presAssocID="{4E5F462C-D613-4185-B046-5705334C3A7B}" presName="hierChild4" presStyleCnt="0"/>
      <dgm:spPr/>
    </dgm:pt>
  </dgm:ptLst>
  <dgm:cxnLst>
    <dgm:cxn modelId="{F6FFB9CC-92AA-47DE-9C33-DAAC0E850CF7}" srcId="{E6CD99E9-1B84-4AE6-A9A5-0D0B4D67C44C}" destId="{F50D0D73-42C2-4115-B796-72CE3D4D9A35}" srcOrd="0" destOrd="0" parTransId="{C4E05D08-D791-4301-8545-6DE88E543258}" sibTransId="{7E654A89-2914-44D3-A3CA-4D56216FCEFA}"/>
    <dgm:cxn modelId="{06BB21E7-93A6-4832-9978-FE6CB05F912A}" type="presOf" srcId="{B1AD801D-106B-4C36-8938-2F4D2270092F}" destId="{582ACDAF-1897-4BA8-B115-728B7E34D0CF}" srcOrd="0" destOrd="0" presId="urn:microsoft.com/office/officeart/2005/8/layout/hierarchy1"/>
    <dgm:cxn modelId="{5A5D7F87-8735-4C62-9165-3E6ADB278285}" type="presOf" srcId="{E6CD99E9-1B84-4AE6-A9A5-0D0B4D67C44C}" destId="{40211934-3C11-4E05-A539-4FFDD627E688}" srcOrd="0" destOrd="0" presId="urn:microsoft.com/office/officeart/2005/8/layout/hierarchy1"/>
    <dgm:cxn modelId="{3239160E-F6D7-4470-B035-43692D261C3A}" type="presOf" srcId="{1E4F2680-21B1-40D6-A5BA-D9BD96A40E2E}" destId="{537D6503-CDF7-44A0-AAF3-8CC132FC8A0D}" srcOrd="0" destOrd="0" presId="urn:microsoft.com/office/officeart/2005/8/layout/hierarchy1"/>
    <dgm:cxn modelId="{4FA2B531-72E7-4B38-8126-E8587085D73E}" type="presOf" srcId="{1C844CDA-601D-49D7-B619-D19A056A333A}" destId="{6E4E094A-97D1-4EF2-935E-B3D8CFDA0D9E}" srcOrd="0" destOrd="0" presId="urn:microsoft.com/office/officeart/2005/8/layout/hierarchy1"/>
    <dgm:cxn modelId="{6CE49123-60B5-4FF6-ADEC-D0B0DF5DA0CF}" srcId="{1C844CDA-601D-49D7-B619-D19A056A333A}" destId="{E6CD99E9-1B84-4AE6-A9A5-0D0B4D67C44C}" srcOrd="0" destOrd="0" parTransId="{67E37083-3284-49CC-AD23-B206B821258C}" sibTransId="{07535BAD-BBD6-49BA-A0A2-243659105DB1}"/>
    <dgm:cxn modelId="{7F1A8505-126A-4E03-B164-680F38939C5E}" srcId="{E6CD99E9-1B84-4AE6-A9A5-0D0B4D67C44C}" destId="{4E5F462C-D613-4185-B046-5705334C3A7B}" srcOrd="1" destOrd="0" parTransId="{B1AD801D-106B-4C36-8938-2F4D2270092F}" sibTransId="{D4B32032-7F41-47AE-BA87-7CDBCB399D55}"/>
    <dgm:cxn modelId="{01C44EAA-C544-4020-BF29-E2EC39AC29B1}" type="presOf" srcId="{F50D0D73-42C2-4115-B796-72CE3D4D9A35}" destId="{C2A8D958-7FD3-47A5-B049-10EFCC3CD786}" srcOrd="0" destOrd="0" presId="urn:microsoft.com/office/officeart/2005/8/layout/hierarchy1"/>
    <dgm:cxn modelId="{B321CC19-CE51-4A5A-9373-CEAE4DE2F2A0}" type="presOf" srcId="{67E37083-3284-49CC-AD23-B206B821258C}" destId="{6A254180-5ADE-49CF-97BF-323F683491DA}" srcOrd="0" destOrd="0" presId="urn:microsoft.com/office/officeart/2005/8/layout/hierarchy1"/>
    <dgm:cxn modelId="{35DD39A9-3D5C-4FD4-BFB1-D66F439C91CB}" type="presOf" srcId="{C4E05D08-D791-4301-8545-6DE88E543258}" destId="{E701777E-208A-4AF1-B0A7-1B79750393B6}" srcOrd="0" destOrd="0" presId="urn:microsoft.com/office/officeart/2005/8/layout/hierarchy1"/>
    <dgm:cxn modelId="{6C2705D8-2C48-4CDD-B719-B0BFD9B45649}" srcId="{1E4F2680-21B1-40D6-A5BA-D9BD96A40E2E}" destId="{1C844CDA-601D-49D7-B619-D19A056A333A}" srcOrd="0" destOrd="0" parTransId="{B13E0A35-5EA7-40B1-AA80-C869A7A6364B}" sibTransId="{9B9C906D-B97F-4E12-84DB-8A1F2197B526}"/>
    <dgm:cxn modelId="{A76301F7-8B03-4201-A58E-29D0B57CA5D4}" type="presOf" srcId="{4E5F462C-D613-4185-B046-5705334C3A7B}" destId="{CA2666D1-2D1F-4F4E-8F69-81A66AB55248}" srcOrd="0" destOrd="0" presId="urn:microsoft.com/office/officeart/2005/8/layout/hierarchy1"/>
    <dgm:cxn modelId="{C8681C47-43B3-48CD-A4B6-97BB03FFBB78}" type="presParOf" srcId="{537D6503-CDF7-44A0-AAF3-8CC132FC8A0D}" destId="{74BC78CB-18B3-47BC-90E9-DC706091DC02}" srcOrd="0" destOrd="0" presId="urn:microsoft.com/office/officeart/2005/8/layout/hierarchy1"/>
    <dgm:cxn modelId="{BE6172C9-EFBC-4114-B7BC-7DB05B98CDB0}" type="presParOf" srcId="{74BC78CB-18B3-47BC-90E9-DC706091DC02}" destId="{B195EAAC-567E-4040-A952-5C64D49F3BFD}" srcOrd="0" destOrd="0" presId="urn:microsoft.com/office/officeart/2005/8/layout/hierarchy1"/>
    <dgm:cxn modelId="{185A461C-A871-453A-A7ED-1B46C737F6F7}" type="presParOf" srcId="{B195EAAC-567E-4040-A952-5C64D49F3BFD}" destId="{895D2124-B30D-455B-A488-E281CF55E115}" srcOrd="0" destOrd="0" presId="urn:microsoft.com/office/officeart/2005/8/layout/hierarchy1"/>
    <dgm:cxn modelId="{1CE264BC-49CD-4741-B724-9F264F93129B}" type="presParOf" srcId="{B195EAAC-567E-4040-A952-5C64D49F3BFD}" destId="{6E4E094A-97D1-4EF2-935E-B3D8CFDA0D9E}" srcOrd="1" destOrd="0" presId="urn:microsoft.com/office/officeart/2005/8/layout/hierarchy1"/>
    <dgm:cxn modelId="{B4C7901F-0C6B-45F4-A304-1FAEFB5FBE98}" type="presParOf" srcId="{74BC78CB-18B3-47BC-90E9-DC706091DC02}" destId="{3F94D6B2-F65D-4238-AE87-9E31B36BDC18}" srcOrd="1" destOrd="0" presId="urn:microsoft.com/office/officeart/2005/8/layout/hierarchy1"/>
    <dgm:cxn modelId="{6E2BA59A-8AFD-4960-B9A4-E99F7B9D4CB2}" type="presParOf" srcId="{3F94D6B2-F65D-4238-AE87-9E31B36BDC18}" destId="{6A254180-5ADE-49CF-97BF-323F683491DA}" srcOrd="0" destOrd="0" presId="urn:microsoft.com/office/officeart/2005/8/layout/hierarchy1"/>
    <dgm:cxn modelId="{0DDACC79-6C04-46B2-AB0F-8FDBF52EF859}" type="presParOf" srcId="{3F94D6B2-F65D-4238-AE87-9E31B36BDC18}" destId="{3FDC8D37-48C6-4EBB-807D-76D60DA5578C}" srcOrd="1" destOrd="0" presId="urn:microsoft.com/office/officeart/2005/8/layout/hierarchy1"/>
    <dgm:cxn modelId="{A4365381-1FD9-4FA8-B553-3DEF0E5C6731}" type="presParOf" srcId="{3FDC8D37-48C6-4EBB-807D-76D60DA5578C}" destId="{36E7E71A-2F4D-4280-B90A-88E73B67E96C}" srcOrd="0" destOrd="0" presId="urn:microsoft.com/office/officeart/2005/8/layout/hierarchy1"/>
    <dgm:cxn modelId="{86624369-67BB-4C05-80ED-14A2E4E47E10}" type="presParOf" srcId="{36E7E71A-2F4D-4280-B90A-88E73B67E96C}" destId="{4874DCC7-F54D-408D-917F-B6594933002E}" srcOrd="0" destOrd="0" presId="urn:microsoft.com/office/officeart/2005/8/layout/hierarchy1"/>
    <dgm:cxn modelId="{8B7A9489-E8D4-49BA-B5EB-D099E748C6AB}" type="presParOf" srcId="{36E7E71A-2F4D-4280-B90A-88E73B67E96C}" destId="{40211934-3C11-4E05-A539-4FFDD627E688}" srcOrd="1" destOrd="0" presId="urn:microsoft.com/office/officeart/2005/8/layout/hierarchy1"/>
    <dgm:cxn modelId="{EE23817B-ECB6-4353-A359-9CAB5A10AEDD}" type="presParOf" srcId="{3FDC8D37-48C6-4EBB-807D-76D60DA5578C}" destId="{427F690C-3FD5-44C6-B1BC-800D61849A91}" srcOrd="1" destOrd="0" presId="urn:microsoft.com/office/officeart/2005/8/layout/hierarchy1"/>
    <dgm:cxn modelId="{C92B33C7-E7A5-45A7-8494-D8BC96FB1B4A}" type="presParOf" srcId="{427F690C-3FD5-44C6-B1BC-800D61849A91}" destId="{E701777E-208A-4AF1-B0A7-1B79750393B6}" srcOrd="0" destOrd="0" presId="urn:microsoft.com/office/officeart/2005/8/layout/hierarchy1"/>
    <dgm:cxn modelId="{253AAD3D-00E3-4BAD-A563-90AF8A3E2334}" type="presParOf" srcId="{427F690C-3FD5-44C6-B1BC-800D61849A91}" destId="{160EC54F-CE5C-4EA8-8855-EC8952FCD10D}" srcOrd="1" destOrd="0" presId="urn:microsoft.com/office/officeart/2005/8/layout/hierarchy1"/>
    <dgm:cxn modelId="{E7DD8E36-81B8-4D35-B666-4730CBA2AFCF}" type="presParOf" srcId="{160EC54F-CE5C-4EA8-8855-EC8952FCD10D}" destId="{62A61C3F-6A90-4480-8268-BC34FD1BA81A}" srcOrd="0" destOrd="0" presId="urn:microsoft.com/office/officeart/2005/8/layout/hierarchy1"/>
    <dgm:cxn modelId="{B6121CD8-20B6-44D9-B44C-100BB9CC84E0}" type="presParOf" srcId="{62A61C3F-6A90-4480-8268-BC34FD1BA81A}" destId="{4F7FE0D1-E09E-42FB-A6E5-7367420D999C}" srcOrd="0" destOrd="0" presId="urn:microsoft.com/office/officeart/2005/8/layout/hierarchy1"/>
    <dgm:cxn modelId="{B7235B7E-EFA6-4F6C-96FD-4BF480D1983A}" type="presParOf" srcId="{62A61C3F-6A90-4480-8268-BC34FD1BA81A}" destId="{C2A8D958-7FD3-47A5-B049-10EFCC3CD786}" srcOrd="1" destOrd="0" presId="urn:microsoft.com/office/officeart/2005/8/layout/hierarchy1"/>
    <dgm:cxn modelId="{D8FD94BD-CB56-4C19-A44C-F8D3B59F88FB}" type="presParOf" srcId="{160EC54F-CE5C-4EA8-8855-EC8952FCD10D}" destId="{E698CDA5-5270-4749-9821-03F92CA4EB1D}" srcOrd="1" destOrd="0" presId="urn:microsoft.com/office/officeart/2005/8/layout/hierarchy1"/>
    <dgm:cxn modelId="{DEBBF9F8-C8C3-4F5F-B492-3303F4C45724}" type="presParOf" srcId="{427F690C-3FD5-44C6-B1BC-800D61849A91}" destId="{582ACDAF-1897-4BA8-B115-728B7E34D0CF}" srcOrd="2" destOrd="0" presId="urn:microsoft.com/office/officeart/2005/8/layout/hierarchy1"/>
    <dgm:cxn modelId="{0DFEE161-8AE4-4B1F-A885-5481F6A3F664}" type="presParOf" srcId="{427F690C-3FD5-44C6-B1BC-800D61849A91}" destId="{B518602D-CE3F-453E-BC77-BAEE205A8232}" srcOrd="3" destOrd="0" presId="urn:microsoft.com/office/officeart/2005/8/layout/hierarchy1"/>
    <dgm:cxn modelId="{9C7789C6-2912-42FC-8FA7-EE44ADDBDB83}" type="presParOf" srcId="{B518602D-CE3F-453E-BC77-BAEE205A8232}" destId="{BD12875F-ABBF-423F-9439-7D5CF166F08D}" srcOrd="0" destOrd="0" presId="urn:microsoft.com/office/officeart/2005/8/layout/hierarchy1"/>
    <dgm:cxn modelId="{92B989C8-AA40-465E-A7EF-FD75685F4C02}" type="presParOf" srcId="{BD12875F-ABBF-423F-9439-7D5CF166F08D}" destId="{A01D3144-D9ED-4A95-87C9-02DC2E4A818D}" srcOrd="0" destOrd="0" presId="urn:microsoft.com/office/officeart/2005/8/layout/hierarchy1"/>
    <dgm:cxn modelId="{C6F60EA4-E449-4C64-9EDA-3BF77AD3A5CE}" type="presParOf" srcId="{BD12875F-ABBF-423F-9439-7D5CF166F08D}" destId="{CA2666D1-2D1F-4F4E-8F69-81A66AB55248}" srcOrd="1" destOrd="0" presId="urn:microsoft.com/office/officeart/2005/8/layout/hierarchy1"/>
    <dgm:cxn modelId="{D8675A40-9530-4340-91C4-998888E8C0F1}" type="presParOf" srcId="{B518602D-CE3F-453E-BC77-BAEE205A8232}" destId="{B2B817FC-7B8C-403C-9AF0-0BB1F83379F5}"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6F1EC-DB8A-47E1-92C3-BDB61D9A0607}" type="doc">
      <dgm:prSet loTypeId="urn:microsoft.com/office/officeart/2005/8/layout/hierarchy5" loCatId="hierarchy" qsTypeId="urn:microsoft.com/office/officeart/2005/8/quickstyle/simple5" qsCatId="simple" csTypeId="urn:microsoft.com/office/officeart/2005/8/colors/colorful3" csCatId="colorful" phldr="1"/>
      <dgm:spPr/>
      <dgm:t>
        <a:bodyPr/>
        <a:lstStyle/>
        <a:p>
          <a:endParaRPr lang="es-ES"/>
        </a:p>
      </dgm:t>
    </dgm:pt>
    <dgm:pt modelId="{A11D8DC3-22E4-4CA6-97B5-E7718C252DE4}">
      <dgm:prSet phldrT="[Texto]"/>
      <dgm:spPr/>
      <dgm:t>
        <a:bodyPr/>
        <a:lstStyle/>
        <a:p>
          <a:r>
            <a:rPr lang="es-ES" dirty="0" smtClean="0"/>
            <a:t>SERVICIOS PUBLICOS</a:t>
          </a:r>
          <a:endParaRPr lang="es-ES" dirty="0"/>
        </a:p>
      </dgm:t>
    </dgm:pt>
    <dgm:pt modelId="{7AA82D7F-46EB-480D-81B5-7888F73A43BE}" type="parTrans" cxnId="{6ADD21BF-9BBC-445E-B0CA-78350E353EB7}">
      <dgm:prSet/>
      <dgm:spPr/>
      <dgm:t>
        <a:bodyPr/>
        <a:lstStyle/>
        <a:p>
          <a:endParaRPr lang="es-ES"/>
        </a:p>
      </dgm:t>
    </dgm:pt>
    <dgm:pt modelId="{5455D541-9332-4EDA-8BB8-5A791328A2C5}" type="sibTrans" cxnId="{6ADD21BF-9BBC-445E-B0CA-78350E353EB7}">
      <dgm:prSet/>
      <dgm:spPr/>
      <dgm:t>
        <a:bodyPr/>
        <a:lstStyle/>
        <a:p>
          <a:endParaRPr lang="es-ES"/>
        </a:p>
      </dgm:t>
    </dgm:pt>
    <dgm:pt modelId="{8AFAAAD6-A638-47A4-9406-F86889D593D3}">
      <dgm:prSet phldrT="[Texto]"/>
      <dgm:spPr/>
      <dgm:t>
        <a:bodyPr/>
        <a:lstStyle/>
        <a:p>
          <a:r>
            <a:rPr lang="es-ES" dirty="0" smtClean="0"/>
            <a:t>Gestión</a:t>
          </a:r>
          <a:endParaRPr lang="es-ES" dirty="0"/>
        </a:p>
      </dgm:t>
    </dgm:pt>
    <dgm:pt modelId="{9DEB889F-7186-4021-8911-886807B9AB52}" type="parTrans" cxnId="{3B66FC23-5D4A-4E9E-9F0C-9AF0D8710236}">
      <dgm:prSet/>
      <dgm:spPr/>
      <dgm:t>
        <a:bodyPr/>
        <a:lstStyle/>
        <a:p>
          <a:endParaRPr lang="es-ES"/>
        </a:p>
      </dgm:t>
    </dgm:pt>
    <dgm:pt modelId="{F1D78109-A42C-408E-8105-DCA208AECADE}" type="sibTrans" cxnId="{3B66FC23-5D4A-4E9E-9F0C-9AF0D8710236}">
      <dgm:prSet/>
      <dgm:spPr/>
      <dgm:t>
        <a:bodyPr/>
        <a:lstStyle/>
        <a:p>
          <a:endParaRPr lang="es-ES"/>
        </a:p>
      </dgm:t>
    </dgm:pt>
    <dgm:pt modelId="{9231668B-2AD8-42B6-BBC2-0B8157BC536A}">
      <dgm:prSet phldrT="[Texto]"/>
      <dgm:spPr/>
      <dgm:t>
        <a:bodyPr/>
        <a:lstStyle/>
        <a:p>
          <a:r>
            <a:rPr lang="es-ES" dirty="0" smtClean="0"/>
            <a:t>Alcantarillado</a:t>
          </a:r>
          <a:endParaRPr lang="es-ES" dirty="0"/>
        </a:p>
      </dgm:t>
    </dgm:pt>
    <dgm:pt modelId="{2D6158B9-9F05-4C88-9EDF-712997CA965D}" type="parTrans" cxnId="{AC2725CB-36EE-4BE5-8484-E2BBB23EA10F}">
      <dgm:prSet/>
      <dgm:spPr/>
      <dgm:t>
        <a:bodyPr/>
        <a:lstStyle/>
        <a:p>
          <a:endParaRPr lang="es-ES"/>
        </a:p>
      </dgm:t>
    </dgm:pt>
    <dgm:pt modelId="{F8801073-5B9B-485A-8263-A8731F221A08}" type="sibTrans" cxnId="{AC2725CB-36EE-4BE5-8484-E2BBB23EA10F}">
      <dgm:prSet/>
      <dgm:spPr/>
      <dgm:t>
        <a:bodyPr/>
        <a:lstStyle/>
        <a:p>
          <a:endParaRPr lang="es-ES"/>
        </a:p>
      </dgm:t>
    </dgm:pt>
    <dgm:pt modelId="{CA76FAB9-3224-4A10-881D-8FA69B59CBF0}">
      <dgm:prSet phldrT="[Texto]"/>
      <dgm:spPr/>
      <dgm:t>
        <a:bodyPr/>
        <a:lstStyle/>
        <a:p>
          <a:r>
            <a:rPr lang="es-ES" dirty="0" smtClean="0"/>
            <a:t>VERTICAL</a:t>
          </a:r>
          <a:endParaRPr lang="es-ES" dirty="0"/>
        </a:p>
      </dgm:t>
    </dgm:pt>
    <dgm:pt modelId="{F3C9BEB5-3991-4E7A-B781-0BFD1EA50B06}" type="parTrans" cxnId="{3BF8CF24-14DA-453A-895D-CFCB6DA7E59D}">
      <dgm:prSet/>
      <dgm:spPr/>
      <dgm:t>
        <a:bodyPr/>
        <a:lstStyle/>
        <a:p>
          <a:endParaRPr lang="es-ES"/>
        </a:p>
      </dgm:t>
    </dgm:pt>
    <dgm:pt modelId="{C69239D6-20CA-4021-B008-FFE777A564F7}" type="sibTrans" cxnId="{3BF8CF24-14DA-453A-895D-CFCB6DA7E59D}">
      <dgm:prSet/>
      <dgm:spPr/>
      <dgm:t>
        <a:bodyPr/>
        <a:lstStyle/>
        <a:p>
          <a:endParaRPr lang="es-ES"/>
        </a:p>
      </dgm:t>
    </dgm:pt>
    <dgm:pt modelId="{BCD796F6-697D-4F0F-8318-04DF96548452}">
      <dgm:prSet phldrT="[Texto]"/>
      <dgm:spPr/>
      <dgm:t>
        <a:bodyPr/>
        <a:lstStyle/>
        <a:p>
          <a:r>
            <a:rPr lang="es-ES" dirty="0" smtClean="0"/>
            <a:t>SERVICIO</a:t>
          </a:r>
          <a:endParaRPr lang="es-ES" dirty="0"/>
        </a:p>
      </dgm:t>
    </dgm:pt>
    <dgm:pt modelId="{1372E034-B018-458B-9AA3-473FC3484982}" type="parTrans" cxnId="{19A0870E-6E75-4A4F-9107-03B70344C604}">
      <dgm:prSet/>
      <dgm:spPr/>
      <dgm:t>
        <a:bodyPr/>
        <a:lstStyle/>
        <a:p>
          <a:endParaRPr lang="es-ES"/>
        </a:p>
      </dgm:t>
    </dgm:pt>
    <dgm:pt modelId="{9534F749-436A-4077-940F-1950AD0EE5EF}" type="sibTrans" cxnId="{19A0870E-6E75-4A4F-9107-03B70344C604}">
      <dgm:prSet/>
      <dgm:spPr/>
      <dgm:t>
        <a:bodyPr/>
        <a:lstStyle/>
        <a:p>
          <a:endParaRPr lang="es-ES"/>
        </a:p>
      </dgm:t>
    </dgm:pt>
    <dgm:pt modelId="{44C5BD56-5C2D-4367-9FA3-00A244BA1D39}">
      <dgm:prSet phldrT="[Texto]"/>
      <dgm:spPr/>
      <dgm:t>
        <a:bodyPr/>
        <a:lstStyle/>
        <a:p>
          <a:r>
            <a:rPr lang="es-ES" dirty="0" smtClean="0"/>
            <a:t>SERVICIOS ESPECIALES</a:t>
          </a:r>
          <a:endParaRPr lang="es-ES" dirty="0"/>
        </a:p>
      </dgm:t>
    </dgm:pt>
    <dgm:pt modelId="{848899DE-2739-49B0-B7AB-7B0AFA24C7E5}" type="parTrans" cxnId="{C9B82F23-6075-4405-8DB9-8DAA587B0BCB}">
      <dgm:prSet/>
      <dgm:spPr/>
      <dgm:t>
        <a:bodyPr/>
        <a:lstStyle/>
        <a:p>
          <a:endParaRPr lang="es-ES"/>
        </a:p>
      </dgm:t>
    </dgm:pt>
    <dgm:pt modelId="{E8E848D0-F176-46E7-941D-F49113AFFEB6}" type="sibTrans" cxnId="{C9B82F23-6075-4405-8DB9-8DAA587B0BCB}">
      <dgm:prSet/>
      <dgm:spPr/>
      <dgm:t>
        <a:bodyPr/>
        <a:lstStyle/>
        <a:p>
          <a:endParaRPr lang="es-ES"/>
        </a:p>
      </dgm:t>
    </dgm:pt>
    <dgm:pt modelId="{74AA25D4-93EB-4664-8C5A-7CE8E08404D2}">
      <dgm:prSet phldrT="[Texto]"/>
      <dgm:spPr/>
      <dgm:t>
        <a:bodyPr/>
        <a:lstStyle/>
        <a:p>
          <a:r>
            <a:rPr lang="es-ES" dirty="0" smtClean="0"/>
            <a:t>Agua</a:t>
          </a:r>
          <a:endParaRPr lang="es-ES" dirty="0"/>
        </a:p>
      </dgm:t>
    </dgm:pt>
    <dgm:pt modelId="{E4920039-03C6-4884-86FA-AD8A69DAABEE}" type="sibTrans" cxnId="{7A39F952-AC0D-4265-8BF2-33A660082D94}">
      <dgm:prSet/>
      <dgm:spPr/>
      <dgm:t>
        <a:bodyPr/>
        <a:lstStyle/>
        <a:p>
          <a:endParaRPr lang="es-ES"/>
        </a:p>
      </dgm:t>
    </dgm:pt>
    <dgm:pt modelId="{0B2175A7-D4C8-4932-A5EF-1F468732E5EA}" type="parTrans" cxnId="{7A39F952-AC0D-4265-8BF2-33A660082D94}">
      <dgm:prSet/>
      <dgm:spPr/>
      <dgm:t>
        <a:bodyPr/>
        <a:lstStyle/>
        <a:p>
          <a:endParaRPr lang="es-ES"/>
        </a:p>
      </dgm:t>
    </dgm:pt>
    <dgm:pt modelId="{2464E155-A243-4EE5-8309-1DD11AF905A5}">
      <dgm:prSet phldrT="[Texto]"/>
      <dgm:spPr/>
      <dgm:t>
        <a:bodyPr/>
        <a:lstStyle/>
        <a:p>
          <a:r>
            <a:rPr lang="es-ES" dirty="0" smtClean="0"/>
            <a:t>Energía Eléctrica</a:t>
          </a:r>
          <a:endParaRPr lang="es-ES" dirty="0"/>
        </a:p>
      </dgm:t>
    </dgm:pt>
    <dgm:pt modelId="{9BF321DA-5030-4932-907E-422CFCEFAFAA}" type="parTrans" cxnId="{E5806DF7-BA3F-4515-9598-5DAF660C4FBD}">
      <dgm:prSet/>
      <dgm:spPr/>
      <dgm:t>
        <a:bodyPr/>
        <a:lstStyle/>
        <a:p>
          <a:endParaRPr lang="es-ES"/>
        </a:p>
      </dgm:t>
    </dgm:pt>
    <dgm:pt modelId="{3574847A-8F3D-4752-81F1-987B9B336296}" type="sibTrans" cxnId="{E5806DF7-BA3F-4515-9598-5DAF660C4FBD}">
      <dgm:prSet/>
      <dgm:spPr/>
      <dgm:t>
        <a:bodyPr/>
        <a:lstStyle/>
        <a:p>
          <a:endParaRPr lang="es-ES"/>
        </a:p>
      </dgm:t>
    </dgm:pt>
    <dgm:pt modelId="{F8CB8987-468D-46E0-92C1-F894E7E2C543}">
      <dgm:prSet/>
      <dgm:spPr/>
      <dgm:t>
        <a:bodyPr/>
        <a:lstStyle/>
        <a:p>
          <a:r>
            <a:rPr lang="es-ES" dirty="0" smtClean="0"/>
            <a:t>Servicio de alumbrado público</a:t>
          </a:r>
          <a:endParaRPr lang="es-ES" dirty="0"/>
        </a:p>
      </dgm:t>
    </dgm:pt>
    <dgm:pt modelId="{00ABEE2C-3CE2-482F-8A65-216A16DFFF24}" type="parTrans" cxnId="{140C21F8-3FD3-4F93-897D-7F234F23A8BD}">
      <dgm:prSet/>
      <dgm:spPr/>
      <dgm:t>
        <a:bodyPr/>
        <a:lstStyle/>
        <a:p>
          <a:endParaRPr lang="es-ES"/>
        </a:p>
      </dgm:t>
    </dgm:pt>
    <dgm:pt modelId="{F3AAD4E5-CD5D-4526-8B98-FB4DB6F41EB8}" type="sibTrans" cxnId="{140C21F8-3FD3-4F93-897D-7F234F23A8BD}">
      <dgm:prSet/>
      <dgm:spPr/>
      <dgm:t>
        <a:bodyPr/>
        <a:lstStyle/>
        <a:p>
          <a:endParaRPr lang="es-ES"/>
        </a:p>
      </dgm:t>
    </dgm:pt>
    <dgm:pt modelId="{4CD081EE-44C9-40F8-B939-E209163168A0}">
      <dgm:prSet/>
      <dgm:spPr/>
      <dgm:t>
        <a:bodyPr/>
        <a:lstStyle/>
        <a:p>
          <a:r>
            <a:rPr lang="es-ES" dirty="0" smtClean="0"/>
            <a:t>Servicio de energía domiciliaria</a:t>
          </a:r>
          <a:endParaRPr lang="es-ES" dirty="0"/>
        </a:p>
      </dgm:t>
    </dgm:pt>
    <dgm:pt modelId="{99FF2328-E531-4F13-AF0D-D5E211B90F02}" type="parTrans" cxnId="{BC13B9AE-8DC7-4E9F-8854-426FEAB25E4E}">
      <dgm:prSet/>
      <dgm:spPr/>
      <dgm:t>
        <a:bodyPr/>
        <a:lstStyle/>
        <a:p>
          <a:endParaRPr lang="es-ES"/>
        </a:p>
      </dgm:t>
    </dgm:pt>
    <dgm:pt modelId="{D6B84FB8-8A7C-4178-AC4D-6940B1056F6E}" type="sibTrans" cxnId="{BC13B9AE-8DC7-4E9F-8854-426FEAB25E4E}">
      <dgm:prSet/>
      <dgm:spPr/>
      <dgm:t>
        <a:bodyPr/>
        <a:lstStyle/>
        <a:p>
          <a:endParaRPr lang="es-ES"/>
        </a:p>
      </dgm:t>
    </dgm:pt>
    <dgm:pt modelId="{ADABCC03-25EE-46AD-9501-64967B0CD47A}">
      <dgm:prSet/>
      <dgm:spPr/>
      <dgm:t>
        <a:bodyPr/>
        <a:lstStyle/>
        <a:p>
          <a:r>
            <a:rPr lang="es-ES" dirty="0" smtClean="0"/>
            <a:t>Gas</a:t>
          </a:r>
          <a:endParaRPr lang="es-ES" dirty="0"/>
        </a:p>
      </dgm:t>
    </dgm:pt>
    <dgm:pt modelId="{6373BA75-A062-42C1-B7E8-B1A16A5D65AE}" type="parTrans" cxnId="{D60E5FFA-F5F6-43C4-BA3E-DD85142E545E}">
      <dgm:prSet/>
      <dgm:spPr/>
      <dgm:t>
        <a:bodyPr/>
        <a:lstStyle/>
        <a:p>
          <a:endParaRPr lang="es-ES"/>
        </a:p>
      </dgm:t>
    </dgm:pt>
    <dgm:pt modelId="{DECAFEF8-E229-4DA2-B589-F565452E87D6}" type="sibTrans" cxnId="{D60E5FFA-F5F6-43C4-BA3E-DD85142E545E}">
      <dgm:prSet/>
      <dgm:spPr/>
      <dgm:t>
        <a:bodyPr/>
        <a:lstStyle/>
        <a:p>
          <a:endParaRPr lang="es-ES"/>
        </a:p>
      </dgm:t>
    </dgm:pt>
    <dgm:pt modelId="{C51C0ACC-9207-417B-A31B-0D146BE0BC6F}">
      <dgm:prSet/>
      <dgm:spPr/>
      <dgm:t>
        <a:bodyPr/>
        <a:lstStyle/>
        <a:p>
          <a:r>
            <a:rPr lang="es-ES" dirty="0" smtClean="0"/>
            <a:t>Servicios públicos por demanda</a:t>
          </a:r>
        </a:p>
      </dgm:t>
    </dgm:pt>
    <dgm:pt modelId="{1D8B07B3-70AB-438A-A3C5-807B7AC7E819}" type="parTrans" cxnId="{2CA17603-A13B-4997-9D75-2AF2BDA2DCC2}">
      <dgm:prSet/>
      <dgm:spPr/>
      <dgm:t>
        <a:bodyPr/>
        <a:lstStyle/>
        <a:p>
          <a:endParaRPr lang="es-ES"/>
        </a:p>
      </dgm:t>
    </dgm:pt>
    <dgm:pt modelId="{FC1CAACA-0E6E-4339-9F06-884881219179}" type="sibTrans" cxnId="{2CA17603-A13B-4997-9D75-2AF2BDA2DCC2}">
      <dgm:prSet/>
      <dgm:spPr/>
      <dgm:t>
        <a:bodyPr/>
        <a:lstStyle/>
        <a:p>
          <a:endParaRPr lang="es-ES"/>
        </a:p>
      </dgm:t>
    </dgm:pt>
    <dgm:pt modelId="{83A16117-3C7A-405A-A6FE-649B9044E105}">
      <dgm:prSet/>
      <dgm:spPr/>
      <dgm:t>
        <a:bodyPr/>
        <a:lstStyle/>
        <a:p>
          <a:r>
            <a:rPr lang="es-ES" dirty="0" smtClean="0"/>
            <a:t>Servicios Funerarios</a:t>
          </a:r>
          <a:endParaRPr lang="es-ES" dirty="0"/>
        </a:p>
      </dgm:t>
    </dgm:pt>
    <dgm:pt modelId="{071DD3A8-85B3-44BE-9523-596EF2A16744}" type="parTrans" cxnId="{349CD9AE-FA56-49C8-BEB4-46F73FA46817}">
      <dgm:prSet/>
      <dgm:spPr/>
      <dgm:t>
        <a:bodyPr/>
        <a:lstStyle/>
        <a:p>
          <a:endParaRPr lang="es-ES"/>
        </a:p>
      </dgm:t>
    </dgm:pt>
    <dgm:pt modelId="{90A8A554-4BF2-45BF-B229-4ACE7CEB7C0A}" type="sibTrans" cxnId="{349CD9AE-FA56-49C8-BEB4-46F73FA46817}">
      <dgm:prSet/>
      <dgm:spPr/>
      <dgm:t>
        <a:bodyPr/>
        <a:lstStyle/>
        <a:p>
          <a:endParaRPr lang="es-ES"/>
        </a:p>
      </dgm:t>
    </dgm:pt>
    <dgm:pt modelId="{3A349AC9-32FD-4B60-9AD1-54D47E0395FF}">
      <dgm:prSet/>
      <dgm:spPr/>
      <dgm:t>
        <a:bodyPr/>
        <a:lstStyle/>
        <a:p>
          <a:r>
            <a:rPr lang="es-ES" dirty="0" smtClean="0"/>
            <a:t>Aseo</a:t>
          </a:r>
          <a:endParaRPr lang="es-ES" dirty="0"/>
        </a:p>
      </dgm:t>
    </dgm:pt>
    <dgm:pt modelId="{817FD416-CE2B-4EE5-9947-76E624A49710}" type="parTrans" cxnId="{A367D9BE-6495-4230-8A64-FA6535457581}">
      <dgm:prSet/>
      <dgm:spPr/>
      <dgm:t>
        <a:bodyPr/>
        <a:lstStyle/>
        <a:p>
          <a:endParaRPr lang="es-ES"/>
        </a:p>
      </dgm:t>
    </dgm:pt>
    <dgm:pt modelId="{2BCEC912-D4DA-409E-89A1-AFCF6663A4DE}" type="sibTrans" cxnId="{A367D9BE-6495-4230-8A64-FA6535457581}">
      <dgm:prSet/>
      <dgm:spPr/>
      <dgm:t>
        <a:bodyPr/>
        <a:lstStyle/>
        <a:p>
          <a:endParaRPr lang="es-ES"/>
        </a:p>
      </dgm:t>
    </dgm:pt>
    <dgm:pt modelId="{65CD85D8-D21D-4B50-849A-850A8495665B}">
      <dgm:prSet/>
      <dgm:spPr/>
      <dgm:t>
        <a:bodyPr/>
        <a:lstStyle/>
        <a:p>
          <a:r>
            <a:rPr lang="es-ES" dirty="0" smtClean="0"/>
            <a:t>Recolección, barrido y limpieza</a:t>
          </a:r>
          <a:endParaRPr lang="es-ES" dirty="0"/>
        </a:p>
      </dgm:t>
    </dgm:pt>
    <dgm:pt modelId="{0B014D80-372E-4474-9D23-7ABCF9FD8C67}" type="parTrans" cxnId="{A74FA30F-114A-46CD-BA7A-C0000C0724EC}">
      <dgm:prSet/>
      <dgm:spPr/>
      <dgm:t>
        <a:bodyPr/>
        <a:lstStyle/>
        <a:p>
          <a:endParaRPr lang="es-ES"/>
        </a:p>
      </dgm:t>
    </dgm:pt>
    <dgm:pt modelId="{32AEC6D0-DB54-44B5-AAFE-3513C0B0F562}" type="sibTrans" cxnId="{A74FA30F-114A-46CD-BA7A-C0000C0724EC}">
      <dgm:prSet/>
      <dgm:spPr/>
      <dgm:t>
        <a:bodyPr/>
        <a:lstStyle/>
        <a:p>
          <a:endParaRPr lang="es-ES"/>
        </a:p>
      </dgm:t>
    </dgm:pt>
    <dgm:pt modelId="{156790B1-DB57-464A-94DD-38B7F4C2814A}">
      <dgm:prSet/>
      <dgm:spPr/>
      <dgm:t>
        <a:bodyPr/>
        <a:lstStyle/>
        <a:p>
          <a:r>
            <a:rPr lang="es-ES" dirty="0" smtClean="0"/>
            <a:t>Aprovechamiento</a:t>
          </a:r>
          <a:endParaRPr lang="es-ES" dirty="0"/>
        </a:p>
      </dgm:t>
    </dgm:pt>
    <dgm:pt modelId="{9D7A351A-532E-48CD-96DD-E0CB7F8EA210}" type="parTrans" cxnId="{DDDE7CB4-F783-4C1E-B4D0-E0DEB16AA142}">
      <dgm:prSet/>
      <dgm:spPr/>
      <dgm:t>
        <a:bodyPr/>
        <a:lstStyle/>
        <a:p>
          <a:endParaRPr lang="es-ES"/>
        </a:p>
      </dgm:t>
    </dgm:pt>
    <dgm:pt modelId="{B6F1515A-CBD4-42C0-956B-CF4050442B0E}" type="sibTrans" cxnId="{DDDE7CB4-F783-4C1E-B4D0-E0DEB16AA142}">
      <dgm:prSet/>
      <dgm:spPr/>
      <dgm:t>
        <a:bodyPr/>
        <a:lstStyle/>
        <a:p>
          <a:endParaRPr lang="es-ES"/>
        </a:p>
      </dgm:t>
    </dgm:pt>
    <dgm:pt modelId="{19441508-33FB-491E-B8EC-096B6494E116}">
      <dgm:prSet/>
      <dgm:spPr/>
      <dgm:t>
        <a:bodyPr/>
        <a:lstStyle/>
        <a:p>
          <a:r>
            <a:rPr lang="es-ES" dirty="0" err="1" smtClean="0"/>
            <a:t>Disposión</a:t>
          </a:r>
          <a:r>
            <a:rPr lang="es-ES" dirty="0" smtClean="0"/>
            <a:t> final</a:t>
          </a:r>
          <a:endParaRPr lang="es-ES" dirty="0"/>
        </a:p>
      </dgm:t>
    </dgm:pt>
    <dgm:pt modelId="{10BEEB8C-19A0-44D3-AF41-E81FBCBD0465}" type="parTrans" cxnId="{60FD3165-4066-48FA-960D-7C7A13F1BDE0}">
      <dgm:prSet/>
      <dgm:spPr/>
      <dgm:t>
        <a:bodyPr/>
        <a:lstStyle/>
        <a:p>
          <a:endParaRPr lang="es-ES"/>
        </a:p>
      </dgm:t>
    </dgm:pt>
    <dgm:pt modelId="{290C96C0-67D3-41FB-A657-A8FBDDC7E208}" type="sibTrans" cxnId="{60FD3165-4066-48FA-960D-7C7A13F1BDE0}">
      <dgm:prSet/>
      <dgm:spPr/>
      <dgm:t>
        <a:bodyPr/>
        <a:lstStyle/>
        <a:p>
          <a:endParaRPr lang="es-ES"/>
        </a:p>
      </dgm:t>
    </dgm:pt>
    <dgm:pt modelId="{54E4EDCB-E18F-4B1A-BA80-B9277EE854B4}" type="pres">
      <dgm:prSet presAssocID="{B776F1EC-DB8A-47E1-92C3-BDB61D9A0607}" presName="mainComposite" presStyleCnt="0">
        <dgm:presLayoutVars>
          <dgm:chPref val="1"/>
          <dgm:dir/>
          <dgm:animOne val="branch"/>
          <dgm:animLvl val="lvl"/>
          <dgm:resizeHandles val="exact"/>
        </dgm:presLayoutVars>
      </dgm:prSet>
      <dgm:spPr/>
      <dgm:t>
        <a:bodyPr/>
        <a:lstStyle/>
        <a:p>
          <a:endParaRPr lang="es-ES"/>
        </a:p>
      </dgm:t>
    </dgm:pt>
    <dgm:pt modelId="{B10BA071-A33B-42A7-84C5-FA23D9DF50A2}" type="pres">
      <dgm:prSet presAssocID="{B776F1EC-DB8A-47E1-92C3-BDB61D9A0607}" presName="hierFlow" presStyleCnt="0"/>
      <dgm:spPr/>
      <dgm:t>
        <a:bodyPr/>
        <a:lstStyle/>
        <a:p>
          <a:endParaRPr lang="es-ES"/>
        </a:p>
      </dgm:t>
    </dgm:pt>
    <dgm:pt modelId="{81CA014F-1814-47A3-8AD9-E6F370F35780}" type="pres">
      <dgm:prSet presAssocID="{B776F1EC-DB8A-47E1-92C3-BDB61D9A0607}" presName="firstBuf" presStyleCnt="0"/>
      <dgm:spPr/>
      <dgm:t>
        <a:bodyPr/>
        <a:lstStyle/>
        <a:p>
          <a:endParaRPr lang="es-ES"/>
        </a:p>
      </dgm:t>
    </dgm:pt>
    <dgm:pt modelId="{4F727A12-AB82-4451-A7AD-4DC55A6C3180}" type="pres">
      <dgm:prSet presAssocID="{B776F1EC-DB8A-47E1-92C3-BDB61D9A0607}" presName="hierChild1" presStyleCnt="0">
        <dgm:presLayoutVars>
          <dgm:chPref val="1"/>
          <dgm:animOne val="branch"/>
          <dgm:animLvl val="lvl"/>
        </dgm:presLayoutVars>
      </dgm:prSet>
      <dgm:spPr/>
      <dgm:t>
        <a:bodyPr/>
        <a:lstStyle/>
        <a:p>
          <a:endParaRPr lang="es-ES"/>
        </a:p>
      </dgm:t>
    </dgm:pt>
    <dgm:pt modelId="{9EF02303-B8A4-4650-B4E1-567B463D6619}" type="pres">
      <dgm:prSet presAssocID="{A11D8DC3-22E4-4CA6-97B5-E7718C252DE4}" presName="Name17" presStyleCnt="0"/>
      <dgm:spPr/>
      <dgm:t>
        <a:bodyPr/>
        <a:lstStyle/>
        <a:p>
          <a:endParaRPr lang="es-ES"/>
        </a:p>
      </dgm:t>
    </dgm:pt>
    <dgm:pt modelId="{A37BEC40-468E-417B-8C58-FD5D9B77BA20}" type="pres">
      <dgm:prSet presAssocID="{A11D8DC3-22E4-4CA6-97B5-E7718C252DE4}" presName="level1Shape" presStyleLbl="node0" presStyleIdx="0" presStyleCnt="1">
        <dgm:presLayoutVars>
          <dgm:chPref val="3"/>
        </dgm:presLayoutVars>
      </dgm:prSet>
      <dgm:spPr/>
      <dgm:t>
        <a:bodyPr/>
        <a:lstStyle/>
        <a:p>
          <a:endParaRPr lang="es-ES"/>
        </a:p>
      </dgm:t>
    </dgm:pt>
    <dgm:pt modelId="{9487094F-AAE7-4447-94D1-BB1D16208269}" type="pres">
      <dgm:prSet presAssocID="{A11D8DC3-22E4-4CA6-97B5-E7718C252DE4}" presName="hierChild2" presStyleCnt="0"/>
      <dgm:spPr/>
      <dgm:t>
        <a:bodyPr/>
        <a:lstStyle/>
        <a:p>
          <a:endParaRPr lang="es-ES"/>
        </a:p>
      </dgm:t>
    </dgm:pt>
    <dgm:pt modelId="{8AEC0BC7-9102-473C-9D23-51C9DC143BEE}" type="pres">
      <dgm:prSet presAssocID="{9DEB889F-7186-4021-8911-886807B9AB52}" presName="Name25" presStyleLbl="parChTrans1D2" presStyleIdx="0" presStyleCnt="8"/>
      <dgm:spPr/>
      <dgm:t>
        <a:bodyPr/>
        <a:lstStyle/>
        <a:p>
          <a:endParaRPr lang="es-ES"/>
        </a:p>
      </dgm:t>
    </dgm:pt>
    <dgm:pt modelId="{05AA9ED6-0A2D-4083-AC16-C0EF543AFD27}" type="pres">
      <dgm:prSet presAssocID="{9DEB889F-7186-4021-8911-886807B9AB52}" presName="connTx" presStyleLbl="parChTrans1D2" presStyleIdx="0" presStyleCnt="8"/>
      <dgm:spPr/>
      <dgm:t>
        <a:bodyPr/>
        <a:lstStyle/>
        <a:p>
          <a:endParaRPr lang="es-ES"/>
        </a:p>
      </dgm:t>
    </dgm:pt>
    <dgm:pt modelId="{C762F1F3-2A1A-4425-A25C-41ACA75A653D}" type="pres">
      <dgm:prSet presAssocID="{8AFAAAD6-A638-47A4-9406-F86889D593D3}" presName="Name30" presStyleCnt="0"/>
      <dgm:spPr/>
      <dgm:t>
        <a:bodyPr/>
        <a:lstStyle/>
        <a:p>
          <a:endParaRPr lang="es-ES"/>
        </a:p>
      </dgm:t>
    </dgm:pt>
    <dgm:pt modelId="{9F384033-05E1-4506-9F67-422042FBB5D4}" type="pres">
      <dgm:prSet presAssocID="{8AFAAAD6-A638-47A4-9406-F86889D593D3}" presName="level2Shape" presStyleLbl="node2" presStyleIdx="0" presStyleCnt="8"/>
      <dgm:spPr/>
      <dgm:t>
        <a:bodyPr/>
        <a:lstStyle/>
        <a:p>
          <a:endParaRPr lang="es-ES"/>
        </a:p>
      </dgm:t>
    </dgm:pt>
    <dgm:pt modelId="{425E2788-56DD-4162-A880-D7E14D678B0A}" type="pres">
      <dgm:prSet presAssocID="{8AFAAAD6-A638-47A4-9406-F86889D593D3}" presName="hierChild3" presStyleCnt="0"/>
      <dgm:spPr/>
      <dgm:t>
        <a:bodyPr/>
        <a:lstStyle/>
        <a:p>
          <a:endParaRPr lang="es-ES"/>
        </a:p>
      </dgm:t>
    </dgm:pt>
    <dgm:pt modelId="{EC344FB2-2013-4CE9-BCD7-8CC139A101E0}" type="pres">
      <dgm:prSet presAssocID="{0B2175A7-D4C8-4932-A5EF-1F468732E5EA}" presName="Name25" presStyleLbl="parChTrans1D2" presStyleIdx="1" presStyleCnt="8"/>
      <dgm:spPr/>
      <dgm:t>
        <a:bodyPr/>
        <a:lstStyle/>
        <a:p>
          <a:endParaRPr lang="es-ES"/>
        </a:p>
      </dgm:t>
    </dgm:pt>
    <dgm:pt modelId="{5087BA39-6BAB-4ABF-A3AD-AA0CBC041F0F}" type="pres">
      <dgm:prSet presAssocID="{0B2175A7-D4C8-4932-A5EF-1F468732E5EA}" presName="connTx" presStyleLbl="parChTrans1D2" presStyleIdx="1" presStyleCnt="8"/>
      <dgm:spPr/>
      <dgm:t>
        <a:bodyPr/>
        <a:lstStyle/>
        <a:p>
          <a:endParaRPr lang="es-ES"/>
        </a:p>
      </dgm:t>
    </dgm:pt>
    <dgm:pt modelId="{AC452846-AE44-42AD-BEC9-CCEA5B4F8987}" type="pres">
      <dgm:prSet presAssocID="{74AA25D4-93EB-4664-8C5A-7CE8E08404D2}" presName="Name30" presStyleCnt="0"/>
      <dgm:spPr/>
      <dgm:t>
        <a:bodyPr/>
        <a:lstStyle/>
        <a:p>
          <a:endParaRPr lang="es-ES"/>
        </a:p>
      </dgm:t>
    </dgm:pt>
    <dgm:pt modelId="{AD0B3746-FAF7-4720-A54F-833930BD75C4}" type="pres">
      <dgm:prSet presAssocID="{74AA25D4-93EB-4664-8C5A-7CE8E08404D2}" presName="level2Shape" presStyleLbl="node2" presStyleIdx="1" presStyleCnt="8"/>
      <dgm:spPr/>
      <dgm:t>
        <a:bodyPr/>
        <a:lstStyle/>
        <a:p>
          <a:endParaRPr lang="es-ES"/>
        </a:p>
      </dgm:t>
    </dgm:pt>
    <dgm:pt modelId="{02139697-4AB5-4C38-8FF3-F71320CE2BCB}" type="pres">
      <dgm:prSet presAssocID="{74AA25D4-93EB-4664-8C5A-7CE8E08404D2}" presName="hierChild3" presStyleCnt="0"/>
      <dgm:spPr/>
      <dgm:t>
        <a:bodyPr/>
        <a:lstStyle/>
        <a:p>
          <a:endParaRPr lang="es-ES"/>
        </a:p>
      </dgm:t>
    </dgm:pt>
    <dgm:pt modelId="{FB2537AD-4513-4F85-9F18-CFB0FDF38AE3}" type="pres">
      <dgm:prSet presAssocID="{2D6158B9-9F05-4C88-9EDF-712997CA965D}" presName="Name25" presStyleLbl="parChTrans1D2" presStyleIdx="2" presStyleCnt="8"/>
      <dgm:spPr/>
      <dgm:t>
        <a:bodyPr/>
        <a:lstStyle/>
        <a:p>
          <a:endParaRPr lang="es-ES"/>
        </a:p>
      </dgm:t>
    </dgm:pt>
    <dgm:pt modelId="{70803C06-E643-4EAE-95E9-D8D805A9206D}" type="pres">
      <dgm:prSet presAssocID="{2D6158B9-9F05-4C88-9EDF-712997CA965D}" presName="connTx" presStyleLbl="parChTrans1D2" presStyleIdx="2" presStyleCnt="8"/>
      <dgm:spPr/>
      <dgm:t>
        <a:bodyPr/>
        <a:lstStyle/>
        <a:p>
          <a:endParaRPr lang="es-ES"/>
        </a:p>
      </dgm:t>
    </dgm:pt>
    <dgm:pt modelId="{C2A00BA2-F754-4550-AFEC-00B7C5EB01BB}" type="pres">
      <dgm:prSet presAssocID="{9231668B-2AD8-42B6-BBC2-0B8157BC536A}" presName="Name30" presStyleCnt="0"/>
      <dgm:spPr/>
      <dgm:t>
        <a:bodyPr/>
        <a:lstStyle/>
        <a:p>
          <a:endParaRPr lang="es-ES"/>
        </a:p>
      </dgm:t>
    </dgm:pt>
    <dgm:pt modelId="{A18114FD-7BAA-4D26-A80E-786501AED03B}" type="pres">
      <dgm:prSet presAssocID="{9231668B-2AD8-42B6-BBC2-0B8157BC536A}" presName="level2Shape" presStyleLbl="node2" presStyleIdx="2" presStyleCnt="8"/>
      <dgm:spPr/>
      <dgm:t>
        <a:bodyPr/>
        <a:lstStyle/>
        <a:p>
          <a:endParaRPr lang="es-ES"/>
        </a:p>
      </dgm:t>
    </dgm:pt>
    <dgm:pt modelId="{C5653A17-2745-4A20-954F-86B20BE923DB}" type="pres">
      <dgm:prSet presAssocID="{9231668B-2AD8-42B6-BBC2-0B8157BC536A}" presName="hierChild3" presStyleCnt="0"/>
      <dgm:spPr/>
      <dgm:t>
        <a:bodyPr/>
        <a:lstStyle/>
        <a:p>
          <a:endParaRPr lang="es-ES"/>
        </a:p>
      </dgm:t>
    </dgm:pt>
    <dgm:pt modelId="{4938AD33-EAF9-4C39-8F35-C5FDBA5B8098}" type="pres">
      <dgm:prSet presAssocID="{9BF321DA-5030-4932-907E-422CFCEFAFAA}" presName="Name25" presStyleLbl="parChTrans1D2" presStyleIdx="3" presStyleCnt="8"/>
      <dgm:spPr/>
      <dgm:t>
        <a:bodyPr/>
        <a:lstStyle/>
        <a:p>
          <a:endParaRPr lang="es-ES"/>
        </a:p>
      </dgm:t>
    </dgm:pt>
    <dgm:pt modelId="{21B1FB05-30C5-4D2C-B3FC-E8EE40B01200}" type="pres">
      <dgm:prSet presAssocID="{9BF321DA-5030-4932-907E-422CFCEFAFAA}" presName="connTx" presStyleLbl="parChTrans1D2" presStyleIdx="3" presStyleCnt="8"/>
      <dgm:spPr/>
      <dgm:t>
        <a:bodyPr/>
        <a:lstStyle/>
        <a:p>
          <a:endParaRPr lang="es-ES"/>
        </a:p>
      </dgm:t>
    </dgm:pt>
    <dgm:pt modelId="{650040E6-BDB0-41D6-A3CC-A0B29CB7C85E}" type="pres">
      <dgm:prSet presAssocID="{2464E155-A243-4EE5-8309-1DD11AF905A5}" presName="Name30" presStyleCnt="0"/>
      <dgm:spPr/>
      <dgm:t>
        <a:bodyPr/>
        <a:lstStyle/>
        <a:p>
          <a:endParaRPr lang="es-ES"/>
        </a:p>
      </dgm:t>
    </dgm:pt>
    <dgm:pt modelId="{483FBDCA-A42A-4EF0-9C3A-B5574119E69E}" type="pres">
      <dgm:prSet presAssocID="{2464E155-A243-4EE5-8309-1DD11AF905A5}" presName="level2Shape" presStyleLbl="node2" presStyleIdx="3" presStyleCnt="8"/>
      <dgm:spPr/>
      <dgm:t>
        <a:bodyPr/>
        <a:lstStyle/>
        <a:p>
          <a:endParaRPr lang="es-ES"/>
        </a:p>
      </dgm:t>
    </dgm:pt>
    <dgm:pt modelId="{AF0BCC6F-60F7-45AA-96B1-203F86F192E8}" type="pres">
      <dgm:prSet presAssocID="{2464E155-A243-4EE5-8309-1DD11AF905A5}" presName="hierChild3" presStyleCnt="0"/>
      <dgm:spPr/>
      <dgm:t>
        <a:bodyPr/>
        <a:lstStyle/>
        <a:p>
          <a:endParaRPr lang="es-ES"/>
        </a:p>
      </dgm:t>
    </dgm:pt>
    <dgm:pt modelId="{71EF127A-ABEA-47F3-BA93-3D8E7086A25E}" type="pres">
      <dgm:prSet presAssocID="{00ABEE2C-3CE2-482F-8A65-216A16DFFF24}" presName="Name25" presStyleLbl="parChTrans1D3" presStyleIdx="0" presStyleCnt="5"/>
      <dgm:spPr/>
      <dgm:t>
        <a:bodyPr/>
        <a:lstStyle/>
        <a:p>
          <a:endParaRPr lang="es-ES"/>
        </a:p>
      </dgm:t>
    </dgm:pt>
    <dgm:pt modelId="{48013FBC-C994-4773-B8A2-A447157B24FD}" type="pres">
      <dgm:prSet presAssocID="{00ABEE2C-3CE2-482F-8A65-216A16DFFF24}" presName="connTx" presStyleLbl="parChTrans1D3" presStyleIdx="0" presStyleCnt="5"/>
      <dgm:spPr/>
      <dgm:t>
        <a:bodyPr/>
        <a:lstStyle/>
        <a:p>
          <a:endParaRPr lang="es-ES"/>
        </a:p>
      </dgm:t>
    </dgm:pt>
    <dgm:pt modelId="{07AD918C-51AD-4F4F-86CF-CA6EA29D327E}" type="pres">
      <dgm:prSet presAssocID="{F8CB8987-468D-46E0-92C1-F894E7E2C543}" presName="Name30" presStyleCnt="0"/>
      <dgm:spPr/>
      <dgm:t>
        <a:bodyPr/>
        <a:lstStyle/>
        <a:p>
          <a:endParaRPr lang="es-ES"/>
        </a:p>
      </dgm:t>
    </dgm:pt>
    <dgm:pt modelId="{EFD21E02-E1FC-4FD7-B44F-AF877DD721C2}" type="pres">
      <dgm:prSet presAssocID="{F8CB8987-468D-46E0-92C1-F894E7E2C543}" presName="level2Shape" presStyleLbl="node3" presStyleIdx="0" presStyleCnt="5"/>
      <dgm:spPr/>
      <dgm:t>
        <a:bodyPr/>
        <a:lstStyle/>
        <a:p>
          <a:endParaRPr lang="es-ES"/>
        </a:p>
      </dgm:t>
    </dgm:pt>
    <dgm:pt modelId="{0AA8C238-9046-4125-9B40-4AF2E06316DD}" type="pres">
      <dgm:prSet presAssocID="{F8CB8987-468D-46E0-92C1-F894E7E2C543}" presName="hierChild3" presStyleCnt="0"/>
      <dgm:spPr/>
      <dgm:t>
        <a:bodyPr/>
        <a:lstStyle/>
        <a:p>
          <a:endParaRPr lang="es-ES"/>
        </a:p>
      </dgm:t>
    </dgm:pt>
    <dgm:pt modelId="{92455CBE-E385-4333-90EE-56B460544468}" type="pres">
      <dgm:prSet presAssocID="{99FF2328-E531-4F13-AF0D-D5E211B90F02}" presName="Name25" presStyleLbl="parChTrans1D3" presStyleIdx="1" presStyleCnt="5"/>
      <dgm:spPr/>
      <dgm:t>
        <a:bodyPr/>
        <a:lstStyle/>
        <a:p>
          <a:endParaRPr lang="es-ES"/>
        </a:p>
      </dgm:t>
    </dgm:pt>
    <dgm:pt modelId="{3AA90884-D54D-4188-ABB5-75112CBD14D8}" type="pres">
      <dgm:prSet presAssocID="{99FF2328-E531-4F13-AF0D-D5E211B90F02}" presName="connTx" presStyleLbl="parChTrans1D3" presStyleIdx="1" presStyleCnt="5"/>
      <dgm:spPr/>
      <dgm:t>
        <a:bodyPr/>
        <a:lstStyle/>
        <a:p>
          <a:endParaRPr lang="es-ES"/>
        </a:p>
      </dgm:t>
    </dgm:pt>
    <dgm:pt modelId="{E3DE0933-B5FF-499F-8C6A-72EB8EC9B328}" type="pres">
      <dgm:prSet presAssocID="{4CD081EE-44C9-40F8-B939-E209163168A0}" presName="Name30" presStyleCnt="0"/>
      <dgm:spPr/>
      <dgm:t>
        <a:bodyPr/>
        <a:lstStyle/>
        <a:p>
          <a:endParaRPr lang="es-ES"/>
        </a:p>
      </dgm:t>
    </dgm:pt>
    <dgm:pt modelId="{005191D4-6ECA-4436-A155-529BC2D0FFD8}" type="pres">
      <dgm:prSet presAssocID="{4CD081EE-44C9-40F8-B939-E209163168A0}" presName="level2Shape" presStyleLbl="node3" presStyleIdx="1" presStyleCnt="5"/>
      <dgm:spPr/>
      <dgm:t>
        <a:bodyPr/>
        <a:lstStyle/>
        <a:p>
          <a:endParaRPr lang="es-ES"/>
        </a:p>
      </dgm:t>
    </dgm:pt>
    <dgm:pt modelId="{6CCDF83B-D977-43CF-B5EC-0E81D460B089}" type="pres">
      <dgm:prSet presAssocID="{4CD081EE-44C9-40F8-B939-E209163168A0}" presName="hierChild3" presStyleCnt="0"/>
      <dgm:spPr/>
      <dgm:t>
        <a:bodyPr/>
        <a:lstStyle/>
        <a:p>
          <a:endParaRPr lang="es-ES"/>
        </a:p>
      </dgm:t>
    </dgm:pt>
    <dgm:pt modelId="{71934009-E80D-4E27-B403-1926E31AB0B5}" type="pres">
      <dgm:prSet presAssocID="{6373BA75-A062-42C1-B7E8-B1A16A5D65AE}" presName="Name25" presStyleLbl="parChTrans1D2" presStyleIdx="4" presStyleCnt="8"/>
      <dgm:spPr/>
      <dgm:t>
        <a:bodyPr/>
        <a:lstStyle/>
        <a:p>
          <a:endParaRPr lang="es-ES"/>
        </a:p>
      </dgm:t>
    </dgm:pt>
    <dgm:pt modelId="{31AF0D6E-A5BA-4DBD-958D-42983CF99616}" type="pres">
      <dgm:prSet presAssocID="{6373BA75-A062-42C1-B7E8-B1A16A5D65AE}" presName="connTx" presStyleLbl="parChTrans1D2" presStyleIdx="4" presStyleCnt="8"/>
      <dgm:spPr/>
      <dgm:t>
        <a:bodyPr/>
        <a:lstStyle/>
        <a:p>
          <a:endParaRPr lang="es-ES"/>
        </a:p>
      </dgm:t>
    </dgm:pt>
    <dgm:pt modelId="{53592A1B-C78B-4BC6-92D9-6A53436A7468}" type="pres">
      <dgm:prSet presAssocID="{ADABCC03-25EE-46AD-9501-64967B0CD47A}" presName="Name30" presStyleCnt="0"/>
      <dgm:spPr/>
      <dgm:t>
        <a:bodyPr/>
        <a:lstStyle/>
        <a:p>
          <a:endParaRPr lang="es-ES"/>
        </a:p>
      </dgm:t>
    </dgm:pt>
    <dgm:pt modelId="{6F1EBED2-D454-49C8-AE75-81B3B4994AA2}" type="pres">
      <dgm:prSet presAssocID="{ADABCC03-25EE-46AD-9501-64967B0CD47A}" presName="level2Shape" presStyleLbl="node2" presStyleIdx="4" presStyleCnt="8"/>
      <dgm:spPr/>
      <dgm:t>
        <a:bodyPr/>
        <a:lstStyle/>
        <a:p>
          <a:endParaRPr lang="es-ES"/>
        </a:p>
      </dgm:t>
    </dgm:pt>
    <dgm:pt modelId="{A2D32F43-5F29-49AF-A9C8-DF65EB93FD1C}" type="pres">
      <dgm:prSet presAssocID="{ADABCC03-25EE-46AD-9501-64967B0CD47A}" presName="hierChild3" presStyleCnt="0"/>
      <dgm:spPr/>
      <dgm:t>
        <a:bodyPr/>
        <a:lstStyle/>
        <a:p>
          <a:endParaRPr lang="es-ES"/>
        </a:p>
      </dgm:t>
    </dgm:pt>
    <dgm:pt modelId="{F82022D1-7F00-4F6D-8925-715380FD1410}" type="pres">
      <dgm:prSet presAssocID="{1D8B07B3-70AB-438A-A3C5-807B7AC7E819}" presName="Name25" presStyleLbl="parChTrans1D2" presStyleIdx="5" presStyleCnt="8"/>
      <dgm:spPr/>
      <dgm:t>
        <a:bodyPr/>
        <a:lstStyle/>
        <a:p>
          <a:endParaRPr lang="es-ES"/>
        </a:p>
      </dgm:t>
    </dgm:pt>
    <dgm:pt modelId="{256D2BAE-F18C-4ACA-99C2-435094B2B845}" type="pres">
      <dgm:prSet presAssocID="{1D8B07B3-70AB-438A-A3C5-807B7AC7E819}" presName="connTx" presStyleLbl="parChTrans1D2" presStyleIdx="5" presStyleCnt="8"/>
      <dgm:spPr/>
      <dgm:t>
        <a:bodyPr/>
        <a:lstStyle/>
        <a:p>
          <a:endParaRPr lang="es-ES"/>
        </a:p>
      </dgm:t>
    </dgm:pt>
    <dgm:pt modelId="{52E3F513-40EB-4852-9E43-133E69EDF0EA}" type="pres">
      <dgm:prSet presAssocID="{C51C0ACC-9207-417B-A31B-0D146BE0BC6F}" presName="Name30" presStyleCnt="0"/>
      <dgm:spPr/>
      <dgm:t>
        <a:bodyPr/>
        <a:lstStyle/>
        <a:p>
          <a:endParaRPr lang="es-ES"/>
        </a:p>
      </dgm:t>
    </dgm:pt>
    <dgm:pt modelId="{A30A0820-ACF8-43D0-8352-45C45272DBCB}" type="pres">
      <dgm:prSet presAssocID="{C51C0ACC-9207-417B-A31B-0D146BE0BC6F}" presName="level2Shape" presStyleLbl="node2" presStyleIdx="5" presStyleCnt="8"/>
      <dgm:spPr/>
      <dgm:t>
        <a:bodyPr/>
        <a:lstStyle/>
        <a:p>
          <a:endParaRPr lang="es-ES"/>
        </a:p>
      </dgm:t>
    </dgm:pt>
    <dgm:pt modelId="{1B4F6962-6AAD-4470-9BA1-03236D9377A1}" type="pres">
      <dgm:prSet presAssocID="{C51C0ACC-9207-417B-A31B-0D146BE0BC6F}" presName="hierChild3" presStyleCnt="0"/>
      <dgm:spPr/>
      <dgm:t>
        <a:bodyPr/>
        <a:lstStyle/>
        <a:p>
          <a:endParaRPr lang="es-ES"/>
        </a:p>
      </dgm:t>
    </dgm:pt>
    <dgm:pt modelId="{5FE59368-855B-48FF-A1F9-4F3C7BC55A06}" type="pres">
      <dgm:prSet presAssocID="{071DD3A8-85B3-44BE-9523-596EF2A16744}" presName="Name25" presStyleLbl="parChTrans1D2" presStyleIdx="6" presStyleCnt="8"/>
      <dgm:spPr/>
      <dgm:t>
        <a:bodyPr/>
        <a:lstStyle/>
        <a:p>
          <a:endParaRPr lang="es-ES"/>
        </a:p>
      </dgm:t>
    </dgm:pt>
    <dgm:pt modelId="{9879ED58-4E23-494F-8185-8084D00F8559}" type="pres">
      <dgm:prSet presAssocID="{071DD3A8-85B3-44BE-9523-596EF2A16744}" presName="connTx" presStyleLbl="parChTrans1D2" presStyleIdx="6" presStyleCnt="8"/>
      <dgm:spPr/>
      <dgm:t>
        <a:bodyPr/>
        <a:lstStyle/>
        <a:p>
          <a:endParaRPr lang="es-ES"/>
        </a:p>
      </dgm:t>
    </dgm:pt>
    <dgm:pt modelId="{0B66E49A-9145-462B-B370-31C278AB052F}" type="pres">
      <dgm:prSet presAssocID="{83A16117-3C7A-405A-A6FE-649B9044E105}" presName="Name30" presStyleCnt="0"/>
      <dgm:spPr/>
      <dgm:t>
        <a:bodyPr/>
        <a:lstStyle/>
        <a:p>
          <a:endParaRPr lang="es-ES"/>
        </a:p>
      </dgm:t>
    </dgm:pt>
    <dgm:pt modelId="{DCC747C5-0FE3-43A1-A225-E88B416FDEBA}" type="pres">
      <dgm:prSet presAssocID="{83A16117-3C7A-405A-A6FE-649B9044E105}" presName="level2Shape" presStyleLbl="node2" presStyleIdx="6" presStyleCnt="8"/>
      <dgm:spPr/>
      <dgm:t>
        <a:bodyPr/>
        <a:lstStyle/>
        <a:p>
          <a:endParaRPr lang="es-ES"/>
        </a:p>
      </dgm:t>
    </dgm:pt>
    <dgm:pt modelId="{C293FA93-CD55-4F0A-935F-190AF80ECE47}" type="pres">
      <dgm:prSet presAssocID="{83A16117-3C7A-405A-A6FE-649B9044E105}" presName="hierChild3" presStyleCnt="0"/>
      <dgm:spPr/>
      <dgm:t>
        <a:bodyPr/>
        <a:lstStyle/>
        <a:p>
          <a:endParaRPr lang="es-ES"/>
        </a:p>
      </dgm:t>
    </dgm:pt>
    <dgm:pt modelId="{8F7D92FB-C283-4397-92B6-FFF0658095D5}" type="pres">
      <dgm:prSet presAssocID="{817FD416-CE2B-4EE5-9947-76E624A49710}" presName="Name25" presStyleLbl="parChTrans1D2" presStyleIdx="7" presStyleCnt="8"/>
      <dgm:spPr/>
      <dgm:t>
        <a:bodyPr/>
        <a:lstStyle/>
        <a:p>
          <a:endParaRPr lang="es-ES"/>
        </a:p>
      </dgm:t>
    </dgm:pt>
    <dgm:pt modelId="{2AF83A00-8592-4759-B390-9FAAA6D0CF26}" type="pres">
      <dgm:prSet presAssocID="{817FD416-CE2B-4EE5-9947-76E624A49710}" presName="connTx" presStyleLbl="parChTrans1D2" presStyleIdx="7" presStyleCnt="8"/>
      <dgm:spPr/>
      <dgm:t>
        <a:bodyPr/>
        <a:lstStyle/>
        <a:p>
          <a:endParaRPr lang="es-ES"/>
        </a:p>
      </dgm:t>
    </dgm:pt>
    <dgm:pt modelId="{E4FCAD7D-6E7A-4F89-B6E4-A49C1A903BBA}" type="pres">
      <dgm:prSet presAssocID="{3A349AC9-32FD-4B60-9AD1-54D47E0395FF}" presName="Name30" presStyleCnt="0"/>
      <dgm:spPr/>
      <dgm:t>
        <a:bodyPr/>
        <a:lstStyle/>
        <a:p>
          <a:endParaRPr lang="es-ES"/>
        </a:p>
      </dgm:t>
    </dgm:pt>
    <dgm:pt modelId="{1DC64E34-480E-47AB-835D-43033453B6DC}" type="pres">
      <dgm:prSet presAssocID="{3A349AC9-32FD-4B60-9AD1-54D47E0395FF}" presName="level2Shape" presStyleLbl="node2" presStyleIdx="7" presStyleCnt="8"/>
      <dgm:spPr/>
      <dgm:t>
        <a:bodyPr/>
        <a:lstStyle/>
        <a:p>
          <a:endParaRPr lang="es-ES"/>
        </a:p>
      </dgm:t>
    </dgm:pt>
    <dgm:pt modelId="{3A4D7736-20C0-4B84-941A-62238C2AC2B2}" type="pres">
      <dgm:prSet presAssocID="{3A349AC9-32FD-4B60-9AD1-54D47E0395FF}" presName="hierChild3" presStyleCnt="0"/>
      <dgm:spPr/>
      <dgm:t>
        <a:bodyPr/>
        <a:lstStyle/>
        <a:p>
          <a:endParaRPr lang="es-ES"/>
        </a:p>
      </dgm:t>
    </dgm:pt>
    <dgm:pt modelId="{AB6D790B-6C2C-4EED-B3B4-4E387B32A216}" type="pres">
      <dgm:prSet presAssocID="{0B014D80-372E-4474-9D23-7ABCF9FD8C67}" presName="Name25" presStyleLbl="parChTrans1D3" presStyleIdx="2" presStyleCnt="5"/>
      <dgm:spPr/>
      <dgm:t>
        <a:bodyPr/>
        <a:lstStyle/>
        <a:p>
          <a:endParaRPr lang="es-ES"/>
        </a:p>
      </dgm:t>
    </dgm:pt>
    <dgm:pt modelId="{F73865CF-D4DB-4D77-88B9-42CFC4F0B494}" type="pres">
      <dgm:prSet presAssocID="{0B014D80-372E-4474-9D23-7ABCF9FD8C67}" presName="connTx" presStyleLbl="parChTrans1D3" presStyleIdx="2" presStyleCnt="5"/>
      <dgm:spPr/>
      <dgm:t>
        <a:bodyPr/>
        <a:lstStyle/>
        <a:p>
          <a:endParaRPr lang="es-ES"/>
        </a:p>
      </dgm:t>
    </dgm:pt>
    <dgm:pt modelId="{23B0B160-3B44-4EA8-8461-7DCF4CA26B02}" type="pres">
      <dgm:prSet presAssocID="{65CD85D8-D21D-4B50-849A-850A8495665B}" presName="Name30" presStyleCnt="0"/>
      <dgm:spPr/>
      <dgm:t>
        <a:bodyPr/>
        <a:lstStyle/>
        <a:p>
          <a:endParaRPr lang="es-ES"/>
        </a:p>
      </dgm:t>
    </dgm:pt>
    <dgm:pt modelId="{EA8DFC49-1BAD-4B8E-BD8F-875368066106}" type="pres">
      <dgm:prSet presAssocID="{65CD85D8-D21D-4B50-849A-850A8495665B}" presName="level2Shape" presStyleLbl="node3" presStyleIdx="2" presStyleCnt="5"/>
      <dgm:spPr/>
      <dgm:t>
        <a:bodyPr/>
        <a:lstStyle/>
        <a:p>
          <a:endParaRPr lang="es-ES"/>
        </a:p>
      </dgm:t>
    </dgm:pt>
    <dgm:pt modelId="{0E43FD03-C2BB-4468-90B3-65043763FC11}" type="pres">
      <dgm:prSet presAssocID="{65CD85D8-D21D-4B50-849A-850A8495665B}" presName="hierChild3" presStyleCnt="0"/>
      <dgm:spPr/>
      <dgm:t>
        <a:bodyPr/>
        <a:lstStyle/>
        <a:p>
          <a:endParaRPr lang="es-ES"/>
        </a:p>
      </dgm:t>
    </dgm:pt>
    <dgm:pt modelId="{03832628-4F33-42D5-B114-033C06E7486A}" type="pres">
      <dgm:prSet presAssocID="{9D7A351A-532E-48CD-96DD-E0CB7F8EA210}" presName="Name25" presStyleLbl="parChTrans1D3" presStyleIdx="3" presStyleCnt="5"/>
      <dgm:spPr/>
      <dgm:t>
        <a:bodyPr/>
        <a:lstStyle/>
        <a:p>
          <a:endParaRPr lang="es-ES"/>
        </a:p>
      </dgm:t>
    </dgm:pt>
    <dgm:pt modelId="{20701ACA-A6DC-43A8-8109-C7636BEB9954}" type="pres">
      <dgm:prSet presAssocID="{9D7A351A-532E-48CD-96DD-E0CB7F8EA210}" presName="connTx" presStyleLbl="parChTrans1D3" presStyleIdx="3" presStyleCnt="5"/>
      <dgm:spPr/>
      <dgm:t>
        <a:bodyPr/>
        <a:lstStyle/>
        <a:p>
          <a:endParaRPr lang="es-ES"/>
        </a:p>
      </dgm:t>
    </dgm:pt>
    <dgm:pt modelId="{3715569B-2E52-45C8-AB89-7B7D10ACC5E3}" type="pres">
      <dgm:prSet presAssocID="{156790B1-DB57-464A-94DD-38B7F4C2814A}" presName="Name30" presStyleCnt="0"/>
      <dgm:spPr/>
      <dgm:t>
        <a:bodyPr/>
        <a:lstStyle/>
        <a:p>
          <a:endParaRPr lang="es-ES"/>
        </a:p>
      </dgm:t>
    </dgm:pt>
    <dgm:pt modelId="{DAE66971-B126-46AC-9B1D-78B9A27D75EF}" type="pres">
      <dgm:prSet presAssocID="{156790B1-DB57-464A-94DD-38B7F4C2814A}" presName="level2Shape" presStyleLbl="node3" presStyleIdx="3" presStyleCnt="5"/>
      <dgm:spPr/>
      <dgm:t>
        <a:bodyPr/>
        <a:lstStyle/>
        <a:p>
          <a:endParaRPr lang="es-ES"/>
        </a:p>
      </dgm:t>
    </dgm:pt>
    <dgm:pt modelId="{8763C69B-78DD-4E5D-BCC7-F305CEA57D24}" type="pres">
      <dgm:prSet presAssocID="{156790B1-DB57-464A-94DD-38B7F4C2814A}" presName="hierChild3" presStyleCnt="0"/>
      <dgm:spPr/>
      <dgm:t>
        <a:bodyPr/>
        <a:lstStyle/>
        <a:p>
          <a:endParaRPr lang="es-ES"/>
        </a:p>
      </dgm:t>
    </dgm:pt>
    <dgm:pt modelId="{FFBFCD36-07CA-4230-937C-671060F0632C}" type="pres">
      <dgm:prSet presAssocID="{10BEEB8C-19A0-44D3-AF41-E81FBCBD0465}" presName="Name25" presStyleLbl="parChTrans1D3" presStyleIdx="4" presStyleCnt="5"/>
      <dgm:spPr/>
      <dgm:t>
        <a:bodyPr/>
        <a:lstStyle/>
        <a:p>
          <a:endParaRPr lang="es-ES"/>
        </a:p>
      </dgm:t>
    </dgm:pt>
    <dgm:pt modelId="{4CAFB005-9430-4E34-908B-5A8863EA3FBE}" type="pres">
      <dgm:prSet presAssocID="{10BEEB8C-19A0-44D3-AF41-E81FBCBD0465}" presName="connTx" presStyleLbl="parChTrans1D3" presStyleIdx="4" presStyleCnt="5"/>
      <dgm:spPr/>
      <dgm:t>
        <a:bodyPr/>
        <a:lstStyle/>
        <a:p>
          <a:endParaRPr lang="es-ES"/>
        </a:p>
      </dgm:t>
    </dgm:pt>
    <dgm:pt modelId="{EDA77738-5D41-446B-9BBE-5EC00B5CE071}" type="pres">
      <dgm:prSet presAssocID="{19441508-33FB-491E-B8EC-096B6494E116}" presName="Name30" presStyleCnt="0"/>
      <dgm:spPr/>
      <dgm:t>
        <a:bodyPr/>
        <a:lstStyle/>
        <a:p>
          <a:endParaRPr lang="es-ES"/>
        </a:p>
      </dgm:t>
    </dgm:pt>
    <dgm:pt modelId="{E1CABAF7-4C1A-4EEE-AD14-656B8E093387}" type="pres">
      <dgm:prSet presAssocID="{19441508-33FB-491E-B8EC-096B6494E116}" presName="level2Shape" presStyleLbl="node3" presStyleIdx="4" presStyleCnt="5"/>
      <dgm:spPr/>
      <dgm:t>
        <a:bodyPr/>
        <a:lstStyle/>
        <a:p>
          <a:endParaRPr lang="es-ES"/>
        </a:p>
      </dgm:t>
    </dgm:pt>
    <dgm:pt modelId="{56CEEE64-2949-46C3-B7E6-02F1F53042A4}" type="pres">
      <dgm:prSet presAssocID="{19441508-33FB-491E-B8EC-096B6494E116}" presName="hierChild3" presStyleCnt="0"/>
      <dgm:spPr/>
      <dgm:t>
        <a:bodyPr/>
        <a:lstStyle/>
        <a:p>
          <a:endParaRPr lang="es-ES"/>
        </a:p>
      </dgm:t>
    </dgm:pt>
    <dgm:pt modelId="{7ABF3AB7-2E6C-47F1-87AE-9780D4BA152A}" type="pres">
      <dgm:prSet presAssocID="{B776F1EC-DB8A-47E1-92C3-BDB61D9A0607}" presName="bgShapesFlow" presStyleCnt="0"/>
      <dgm:spPr/>
      <dgm:t>
        <a:bodyPr/>
        <a:lstStyle/>
        <a:p>
          <a:endParaRPr lang="es-ES"/>
        </a:p>
      </dgm:t>
    </dgm:pt>
    <dgm:pt modelId="{5BDEBD69-7AF3-495D-94B8-40F13E534111}" type="pres">
      <dgm:prSet presAssocID="{CA76FAB9-3224-4A10-881D-8FA69B59CBF0}" presName="rectComp" presStyleCnt="0"/>
      <dgm:spPr/>
      <dgm:t>
        <a:bodyPr/>
        <a:lstStyle/>
        <a:p>
          <a:endParaRPr lang="es-ES"/>
        </a:p>
      </dgm:t>
    </dgm:pt>
    <dgm:pt modelId="{49B880D3-8BDC-496C-B25B-95FB8DADD76B}" type="pres">
      <dgm:prSet presAssocID="{CA76FAB9-3224-4A10-881D-8FA69B59CBF0}" presName="bgRect" presStyleLbl="bgShp" presStyleIdx="0" presStyleCnt="3"/>
      <dgm:spPr/>
      <dgm:t>
        <a:bodyPr/>
        <a:lstStyle/>
        <a:p>
          <a:endParaRPr lang="es-ES"/>
        </a:p>
      </dgm:t>
    </dgm:pt>
    <dgm:pt modelId="{9C69CC89-00AC-4F41-BB0A-7ADC4B79FC48}" type="pres">
      <dgm:prSet presAssocID="{CA76FAB9-3224-4A10-881D-8FA69B59CBF0}" presName="bgRectTx" presStyleLbl="bgShp" presStyleIdx="0" presStyleCnt="3">
        <dgm:presLayoutVars>
          <dgm:bulletEnabled val="1"/>
        </dgm:presLayoutVars>
      </dgm:prSet>
      <dgm:spPr/>
      <dgm:t>
        <a:bodyPr/>
        <a:lstStyle/>
        <a:p>
          <a:endParaRPr lang="es-ES"/>
        </a:p>
      </dgm:t>
    </dgm:pt>
    <dgm:pt modelId="{3125E2E4-E06E-4F1A-B8B5-D0817A9631A5}" type="pres">
      <dgm:prSet presAssocID="{CA76FAB9-3224-4A10-881D-8FA69B59CBF0}" presName="spComp" presStyleCnt="0"/>
      <dgm:spPr/>
      <dgm:t>
        <a:bodyPr/>
        <a:lstStyle/>
        <a:p>
          <a:endParaRPr lang="es-ES"/>
        </a:p>
      </dgm:t>
    </dgm:pt>
    <dgm:pt modelId="{CC0465B5-B7B1-4CF2-84AB-B257C8821360}" type="pres">
      <dgm:prSet presAssocID="{CA76FAB9-3224-4A10-881D-8FA69B59CBF0}" presName="hSp" presStyleCnt="0"/>
      <dgm:spPr/>
      <dgm:t>
        <a:bodyPr/>
        <a:lstStyle/>
        <a:p>
          <a:endParaRPr lang="es-ES"/>
        </a:p>
      </dgm:t>
    </dgm:pt>
    <dgm:pt modelId="{1430736D-BDA3-4A61-87E4-1609BADE51D8}" type="pres">
      <dgm:prSet presAssocID="{BCD796F6-697D-4F0F-8318-04DF96548452}" presName="rectComp" presStyleCnt="0"/>
      <dgm:spPr/>
      <dgm:t>
        <a:bodyPr/>
        <a:lstStyle/>
        <a:p>
          <a:endParaRPr lang="es-ES"/>
        </a:p>
      </dgm:t>
    </dgm:pt>
    <dgm:pt modelId="{37F4AB52-44F8-4B59-B95D-22BFDEA5999C}" type="pres">
      <dgm:prSet presAssocID="{BCD796F6-697D-4F0F-8318-04DF96548452}" presName="bgRect" presStyleLbl="bgShp" presStyleIdx="1" presStyleCnt="3"/>
      <dgm:spPr/>
      <dgm:t>
        <a:bodyPr/>
        <a:lstStyle/>
        <a:p>
          <a:endParaRPr lang="es-ES"/>
        </a:p>
      </dgm:t>
    </dgm:pt>
    <dgm:pt modelId="{AF5045C1-3205-4856-9149-743FF7DFDD34}" type="pres">
      <dgm:prSet presAssocID="{BCD796F6-697D-4F0F-8318-04DF96548452}" presName="bgRectTx" presStyleLbl="bgShp" presStyleIdx="1" presStyleCnt="3">
        <dgm:presLayoutVars>
          <dgm:bulletEnabled val="1"/>
        </dgm:presLayoutVars>
      </dgm:prSet>
      <dgm:spPr/>
      <dgm:t>
        <a:bodyPr/>
        <a:lstStyle/>
        <a:p>
          <a:endParaRPr lang="es-ES"/>
        </a:p>
      </dgm:t>
    </dgm:pt>
    <dgm:pt modelId="{E403D455-4C88-4FCE-86EC-AABBD0454A7E}" type="pres">
      <dgm:prSet presAssocID="{BCD796F6-697D-4F0F-8318-04DF96548452}" presName="spComp" presStyleCnt="0"/>
      <dgm:spPr/>
      <dgm:t>
        <a:bodyPr/>
        <a:lstStyle/>
        <a:p>
          <a:endParaRPr lang="es-ES"/>
        </a:p>
      </dgm:t>
    </dgm:pt>
    <dgm:pt modelId="{0FFDD00A-E4F5-4BD1-883D-BA61C792FE7B}" type="pres">
      <dgm:prSet presAssocID="{BCD796F6-697D-4F0F-8318-04DF96548452}" presName="hSp" presStyleCnt="0"/>
      <dgm:spPr/>
      <dgm:t>
        <a:bodyPr/>
        <a:lstStyle/>
        <a:p>
          <a:endParaRPr lang="es-ES"/>
        </a:p>
      </dgm:t>
    </dgm:pt>
    <dgm:pt modelId="{0C27DB49-9570-453D-93BA-E9C880A2EEDD}" type="pres">
      <dgm:prSet presAssocID="{44C5BD56-5C2D-4367-9FA3-00A244BA1D39}" presName="rectComp" presStyleCnt="0"/>
      <dgm:spPr/>
      <dgm:t>
        <a:bodyPr/>
        <a:lstStyle/>
        <a:p>
          <a:endParaRPr lang="es-ES"/>
        </a:p>
      </dgm:t>
    </dgm:pt>
    <dgm:pt modelId="{EDDF9585-1723-44B5-A4FF-26575BC7BBC1}" type="pres">
      <dgm:prSet presAssocID="{44C5BD56-5C2D-4367-9FA3-00A244BA1D39}" presName="bgRect" presStyleLbl="bgShp" presStyleIdx="2" presStyleCnt="3"/>
      <dgm:spPr/>
      <dgm:t>
        <a:bodyPr/>
        <a:lstStyle/>
        <a:p>
          <a:endParaRPr lang="es-ES"/>
        </a:p>
      </dgm:t>
    </dgm:pt>
    <dgm:pt modelId="{7EAEE5FA-BD10-4E2C-A650-1BFDF401669B}" type="pres">
      <dgm:prSet presAssocID="{44C5BD56-5C2D-4367-9FA3-00A244BA1D39}" presName="bgRectTx" presStyleLbl="bgShp" presStyleIdx="2" presStyleCnt="3">
        <dgm:presLayoutVars>
          <dgm:bulletEnabled val="1"/>
        </dgm:presLayoutVars>
      </dgm:prSet>
      <dgm:spPr/>
      <dgm:t>
        <a:bodyPr/>
        <a:lstStyle/>
        <a:p>
          <a:endParaRPr lang="es-ES"/>
        </a:p>
      </dgm:t>
    </dgm:pt>
  </dgm:ptLst>
  <dgm:cxnLst>
    <dgm:cxn modelId="{0BE122AF-D3AD-4A8F-8924-66FF0E507B98}" type="presOf" srcId="{83A16117-3C7A-405A-A6FE-649B9044E105}" destId="{DCC747C5-0FE3-43A1-A225-E88B416FDEBA}" srcOrd="0" destOrd="0" presId="urn:microsoft.com/office/officeart/2005/8/layout/hierarchy5"/>
    <dgm:cxn modelId="{FD2B6EBE-9B57-44D1-A3A8-C2DECC6B8ED8}" type="presOf" srcId="{8AFAAAD6-A638-47A4-9406-F86889D593D3}" destId="{9F384033-05E1-4506-9F67-422042FBB5D4}" srcOrd="0" destOrd="0" presId="urn:microsoft.com/office/officeart/2005/8/layout/hierarchy5"/>
    <dgm:cxn modelId="{97980AF6-D7CA-4E5D-A9AE-1C11B3F570F2}" type="presOf" srcId="{F8CB8987-468D-46E0-92C1-F894E7E2C543}" destId="{EFD21E02-E1FC-4FD7-B44F-AF877DD721C2}" srcOrd="0" destOrd="0" presId="urn:microsoft.com/office/officeart/2005/8/layout/hierarchy5"/>
    <dgm:cxn modelId="{AC2725CB-36EE-4BE5-8484-E2BBB23EA10F}" srcId="{A11D8DC3-22E4-4CA6-97B5-E7718C252DE4}" destId="{9231668B-2AD8-42B6-BBC2-0B8157BC536A}" srcOrd="2" destOrd="0" parTransId="{2D6158B9-9F05-4C88-9EDF-712997CA965D}" sibTransId="{F8801073-5B9B-485A-8263-A8731F221A08}"/>
    <dgm:cxn modelId="{6FD057E3-ED78-4BF6-BD8C-0DF0522D4976}" type="presOf" srcId="{817FD416-CE2B-4EE5-9947-76E624A49710}" destId="{2AF83A00-8592-4759-B390-9FAAA6D0CF26}" srcOrd="1" destOrd="0" presId="urn:microsoft.com/office/officeart/2005/8/layout/hierarchy5"/>
    <dgm:cxn modelId="{93E1F06D-1CB4-4087-8A26-6C2DD601A9A2}" type="presOf" srcId="{156790B1-DB57-464A-94DD-38B7F4C2814A}" destId="{DAE66971-B126-46AC-9B1D-78B9A27D75EF}" srcOrd="0" destOrd="0" presId="urn:microsoft.com/office/officeart/2005/8/layout/hierarchy5"/>
    <dgm:cxn modelId="{503C0F47-086C-49B2-8F0F-19C04B4E78E0}" type="presOf" srcId="{6373BA75-A062-42C1-B7E8-B1A16A5D65AE}" destId="{71934009-E80D-4E27-B403-1926E31AB0B5}" srcOrd="0" destOrd="0" presId="urn:microsoft.com/office/officeart/2005/8/layout/hierarchy5"/>
    <dgm:cxn modelId="{E5806DF7-BA3F-4515-9598-5DAF660C4FBD}" srcId="{A11D8DC3-22E4-4CA6-97B5-E7718C252DE4}" destId="{2464E155-A243-4EE5-8309-1DD11AF905A5}" srcOrd="3" destOrd="0" parTransId="{9BF321DA-5030-4932-907E-422CFCEFAFAA}" sibTransId="{3574847A-8F3D-4752-81F1-987B9B336296}"/>
    <dgm:cxn modelId="{C9B82F23-6075-4405-8DB9-8DAA587B0BCB}" srcId="{B776F1EC-DB8A-47E1-92C3-BDB61D9A0607}" destId="{44C5BD56-5C2D-4367-9FA3-00A244BA1D39}" srcOrd="3" destOrd="0" parTransId="{848899DE-2739-49B0-B7AB-7B0AFA24C7E5}" sibTransId="{E8E848D0-F176-46E7-941D-F49113AFFEB6}"/>
    <dgm:cxn modelId="{349CD9AE-FA56-49C8-BEB4-46F73FA46817}" srcId="{A11D8DC3-22E4-4CA6-97B5-E7718C252DE4}" destId="{83A16117-3C7A-405A-A6FE-649B9044E105}" srcOrd="6" destOrd="0" parTransId="{071DD3A8-85B3-44BE-9523-596EF2A16744}" sibTransId="{90A8A554-4BF2-45BF-B229-4ACE7CEB7C0A}"/>
    <dgm:cxn modelId="{7A39F952-AC0D-4265-8BF2-33A660082D94}" srcId="{A11D8DC3-22E4-4CA6-97B5-E7718C252DE4}" destId="{74AA25D4-93EB-4664-8C5A-7CE8E08404D2}" srcOrd="1" destOrd="0" parTransId="{0B2175A7-D4C8-4932-A5EF-1F468732E5EA}" sibTransId="{E4920039-03C6-4884-86FA-AD8A69DAABEE}"/>
    <dgm:cxn modelId="{63002664-F42C-4D45-8AFB-7CC0E5585280}" type="presOf" srcId="{9DEB889F-7186-4021-8911-886807B9AB52}" destId="{05AA9ED6-0A2D-4083-AC16-C0EF543AFD27}" srcOrd="1" destOrd="0" presId="urn:microsoft.com/office/officeart/2005/8/layout/hierarchy5"/>
    <dgm:cxn modelId="{D7F3E966-1D21-46E0-8AC0-9142B99DC5BB}" type="presOf" srcId="{B776F1EC-DB8A-47E1-92C3-BDB61D9A0607}" destId="{54E4EDCB-E18F-4B1A-BA80-B9277EE854B4}" srcOrd="0" destOrd="0" presId="urn:microsoft.com/office/officeart/2005/8/layout/hierarchy5"/>
    <dgm:cxn modelId="{9C21F48C-D274-4211-9673-CEB20BD16EF6}" type="presOf" srcId="{9D7A351A-532E-48CD-96DD-E0CB7F8EA210}" destId="{03832628-4F33-42D5-B114-033C06E7486A}" srcOrd="0" destOrd="0" presId="urn:microsoft.com/office/officeart/2005/8/layout/hierarchy5"/>
    <dgm:cxn modelId="{3BF8CF24-14DA-453A-895D-CFCB6DA7E59D}" srcId="{B776F1EC-DB8A-47E1-92C3-BDB61D9A0607}" destId="{CA76FAB9-3224-4A10-881D-8FA69B59CBF0}" srcOrd="1" destOrd="0" parTransId="{F3C9BEB5-3991-4E7A-B781-0BFD1EA50B06}" sibTransId="{C69239D6-20CA-4021-B008-FFE777A564F7}"/>
    <dgm:cxn modelId="{3C344719-5D87-4C03-8F52-83AEC329F04F}" type="presOf" srcId="{0B2175A7-D4C8-4932-A5EF-1F468732E5EA}" destId="{5087BA39-6BAB-4ABF-A3AD-AA0CBC041F0F}" srcOrd="1" destOrd="0" presId="urn:microsoft.com/office/officeart/2005/8/layout/hierarchy5"/>
    <dgm:cxn modelId="{140C21F8-3FD3-4F93-897D-7F234F23A8BD}" srcId="{2464E155-A243-4EE5-8309-1DD11AF905A5}" destId="{F8CB8987-468D-46E0-92C1-F894E7E2C543}" srcOrd="0" destOrd="0" parTransId="{00ABEE2C-3CE2-482F-8A65-216A16DFFF24}" sibTransId="{F3AAD4E5-CD5D-4526-8B98-FB4DB6F41EB8}"/>
    <dgm:cxn modelId="{60EC08EA-8448-45F0-9B3D-F54BF62FB7ED}" type="presOf" srcId="{2D6158B9-9F05-4C88-9EDF-712997CA965D}" destId="{FB2537AD-4513-4F85-9F18-CFB0FDF38AE3}" srcOrd="0" destOrd="0" presId="urn:microsoft.com/office/officeart/2005/8/layout/hierarchy5"/>
    <dgm:cxn modelId="{E19AC9DE-8145-4622-9C78-7ABD10BED3F2}" type="presOf" srcId="{3A349AC9-32FD-4B60-9AD1-54D47E0395FF}" destId="{1DC64E34-480E-47AB-835D-43033453B6DC}" srcOrd="0" destOrd="0" presId="urn:microsoft.com/office/officeart/2005/8/layout/hierarchy5"/>
    <dgm:cxn modelId="{2CA17603-A13B-4997-9D75-2AF2BDA2DCC2}" srcId="{A11D8DC3-22E4-4CA6-97B5-E7718C252DE4}" destId="{C51C0ACC-9207-417B-A31B-0D146BE0BC6F}" srcOrd="5" destOrd="0" parTransId="{1D8B07B3-70AB-438A-A3C5-807B7AC7E819}" sibTransId="{FC1CAACA-0E6E-4339-9F06-884881219179}"/>
    <dgm:cxn modelId="{A367D9BE-6495-4230-8A64-FA6535457581}" srcId="{A11D8DC3-22E4-4CA6-97B5-E7718C252DE4}" destId="{3A349AC9-32FD-4B60-9AD1-54D47E0395FF}" srcOrd="7" destOrd="0" parTransId="{817FD416-CE2B-4EE5-9947-76E624A49710}" sibTransId="{2BCEC912-D4DA-409E-89A1-AFCF6663A4DE}"/>
    <dgm:cxn modelId="{3D15EC35-2C53-4837-BDCB-3586744E3700}" type="presOf" srcId="{9231668B-2AD8-42B6-BBC2-0B8157BC536A}" destId="{A18114FD-7BAA-4D26-A80E-786501AED03B}" srcOrd="0" destOrd="0" presId="urn:microsoft.com/office/officeart/2005/8/layout/hierarchy5"/>
    <dgm:cxn modelId="{405686EC-8754-4267-937C-35548904BD4B}" type="presOf" srcId="{1D8B07B3-70AB-438A-A3C5-807B7AC7E819}" destId="{256D2BAE-F18C-4ACA-99C2-435094B2B845}" srcOrd="1" destOrd="0" presId="urn:microsoft.com/office/officeart/2005/8/layout/hierarchy5"/>
    <dgm:cxn modelId="{6ADD21BF-9BBC-445E-B0CA-78350E353EB7}" srcId="{B776F1EC-DB8A-47E1-92C3-BDB61D9A0607}" destId="{A11D8DC3-22E4-4CA6-97B5-E7718C252DE4}" srcOrd="0" destOrd="0" parTransId="{7AA82D7F-46EB-480D-81B5-7888F73A43BE}" sibTransId="{5455D541-9332-4EDA-8BB8-5A791328A2C5}"/>
    <dgm:cxn modelId="{DDDE7CB4-F783-4C1E-B4D0-E0DEB16AA142}" srcId="{3A349AC9-32FD-4B60-9AD1-54D47E0395FF}" destId="{156790B1-DB57-464A-94DD-38B7F4C2814A}" srcOrd="1" destOrd="0" parTransId="{9D7A351A-532E-48CD-96DD-E0CB7F8EA210}" sibTransId="{B6F1515A-CBD4-42C0-956B-CF4050442B0E}"/>
    <dgm:cxn modelId="{F63EF5CE-C34A-423F-9CA7-E844D440BD9B}" type="presOf" srcId="{071DD3A8-85B3-44BE-9523-596EF2A16744}" destId="{5FE59368-855B-48FF-A1F9-4F3C7BC55A06}" srcOrd="0" destOrd="0" presId="urn:microsoft.com/office/officeart/2005/8/layout/hierarchy5"/>
    <dgm:cxn modelId="{BC13B9AE-8DC7-4E9F-8854-426FEAB25E4E}" srcId="{2464E155-A243-4EE5-8309-1DD11AF905A5}" destId="{4CD081EE-44C9-40F8-B939-E209163168A0}" srcOrd="1" destOrd="0" parTransId="{99FF2328-E531-4F13-AF0D-D5E211B90F02}" sibTransId="{D6B84FB8-8A7C-4178-AC4D-6940B1056F6E}"/>
    <dgm:cxn modelId="{B4B0861D-649D-43A0-B6EE-0A9CB266A0FC}" type="presOf" srcId="{44C5BD56-5C2D-4367-9FA3-00A244BA1D39}" destId="{EDDF9585-1723-44B5-A4FF-26575BC7BBC1}" srcOrd="0" destOrd="0" presId="urn:microsoft.com/office/officeart/2005/8/layout/hierarchy5"/>
    <dgm:cxn modelId="{F88BA9F5-C53C-4CE7-B1CF-FC28EBEE7BF1}" type="presOf" srcId="{2D6158B9-9F05-4C88-9EDF-712997CA965D}" destId="{70803C06-E643-4EAE-95E9-D8D805A9206D}" srcOrd="1" destOrd="0" presId="urn:microsoft.com/office/officeart/2005/8/layout/hierarchy5"/>
    <dgm:cxn modelId="{065B66E6-6DB5-42F8-BB2A-4833CF81BD4A}" type="presOf" srcId="{99FF2328-E531-4F13-AF0D-D5E211B90F02}" destId="{3AA90884-D54D-4188-ABB5-75112CBD14D8}" srcOrd="1" destOrd="0" presId="urn:microsoft.com/office/officeart/2005/8/layout/hierarchy5"/>
    <dgm:cxn modelId="{B0DE25F9-2B24-46BB-81E6-8E61BD32A51F}" type="presOf" srcId="{ADABCC03-25EE-46AD-9501-64967B0CD47A}" destId="{6F1EBED2-D454-49C8-AE75-81B3B4994AA2}" srcOrd="0" destOrd="0" presId="urn:microsoft.com/office/officeart/2005/8/layout/hierarchy5"/>
    <dgm:cxn modelId="{999589C0-8CCC-42D2-8D46-B9BEB5CA4B27}" type="presOf" srcId="{00ABEE2C-3CE2-482F-8A65-216A16DFFF24}" destId="{71EF127A-ABEA-47F3-BA93-3D8E7086A25E}" srcOrd="0" destOrd="0" presId="urn:microsoft.com/office/officeart/2005/8/layout/hierarchy5"/>
    <dgm:cxn modelId="{39667CC6-3708-42B2-9459-F4E9D25FAB3E}" type="presOf" srcId="{0B014D80-372E-4474-9D23-7ABCF9FD8C67}" destId="{F73865CF-D4DB-4D77-88B9-42CFC4F0B494}" srcOrd="1" destOrd="0" presId="urn:microsoft.com/office/officeart/2005/8/layout/hierarchy5"/>
    <dgm:cxn modelId="{5CD32EDC-51D5-421C-9C56-DDCF8AAC7DC9}" type="presOf" srcId="{BCD796F6-697D-4F0F-8318-04DF96548452}" destId="{AF5045C1-3205-4856-9149-743FF7DFDD34}" srcOrd="1" destOrd="0" presId="urn:microsoft.com/office/officeart/2005/8/layout/hierarchy5"/>
    <dgm:cxn modelId="{C09E8BA1-ACD3-42E6-9707-D32276889D60}" type="presOf" srcId="{9BF321DA-5030-4932-907E-422CFCEFAFAA}" destId="{21B1FB05-30C5-4D2C-B3FC-E8EE40B01200}" srcOrd="1" destOrd="0" presId="urn:microsoft.com/office/officeart/2005/8/layout/hierarchy5"/>
    <dgm:cxn modelId="{5627D25D-9370-4F71-A8DE-202C46588762}" type="presOf" srcId="{00ABEE2C-3CE2-482F-8A65-216A16DFFF24}" destId="{48013FBC-C994-4773-B8A2-A447157B24FD}" srcOrd="1" destOrd="0" presId="urn:microsoft.com/office/officeart/2005/8/layout/hierarchy5"/>
    <dgm:cxn modelId="{C54089F2-F92F-4FA6-A2D1-17E31738DA44}" type="presOf" srcId="{65CD85D8-D21D-4B50-849A-850A8495665B}" destId="{EA8DFC49-1BAD-4B8E-BD8F-875368066106}" srcOrd="0" destOrd="0" presId="urn:microsoft.com/office/officeart/2005/8/layout/hierarchy5"/>
    <dgm:cxn modelId="{19A0870E-6E75-4A4F-9107-03B70344C604}" srcId="{B776F1EC-DB8A-47E1-92C3-BDB61D9A0607}" destId="{BCD796F6-697D-4F0F-8318-04DF96548452}" srcOrd="2" destOrd="0" parTransId="{1372E034-B018-458B-9AA3-473FC3484982}" sibTransId="{9534F749-436A-4077-940F-1950AD0EE5EF}"/>
    <dgm:cxn modelId="{D60E5FFA-F5F6-43C4-BA3E-DD85142E545E}" srcId="{A11D8DC3-22E4-4CA6-97B5-E7718C252DE4}" destId="{ADABCC03-25EE-46AD-9501-64967B0CD47A}" srcOrd="4" destOrd="0" parTransId="{6373BA75-A062-42C1-B7E8-B1A16A5D65AE}" sibTransId="{DECAFEF8-E229-4DA2-B589-F565452E87D6}"/>
    <dgm:cxn modelId="{A74C7B9D-3B0A-4E5C-9F2A-68C7B239FA96}" type="presOf" srcId="{19441508-33FB-491E-B8EC-096B6494E116}" destId="{E1CABAF7-4C1A-4EEE-AD14-656B8E093387}" srcOrd="0" destOrd="0" presId="urn:microsoft.com/office/officeart/2005/8/layout/hierarchy5"/>
    <dgm:cxn modelId="{0E5CAAB5-DBF1-4255-925A-31CF2A321254}" type="presOf" srcId="{CA76FAB9-3224-4A10-881D-8FA69B59CBF0}" destId="{9C69CC89-00AC-4F41-BB0A-7ADC4B79FC48}" srcOrd="1" destOrd="0" presId="urn:microsoft.com/office/officeart/2005/8/layout/hierarchy5"/>
    <dgm:cxn modelId="{A2BC8639-92E8-4BD9-88E6-2C72902A6206}" type="presOf" srcId="{0B2175A7-D4C8-4932-A5EF-1F468732E5EA}" destId="{EC344FB2-2013-4CE9-BCD7-8CC139A101E0}" srcOrd="0" destOrd="0" presId="urn:microsoft.com/office/officeart/2005/8/layout/hierarchy5"/>
    <dgm:cxn modelId="{27A5799E-C1EC-465E-B605-C8E63E8C2A1E}" type="presOf" srcId="{10BEEB8C-19A0-44D3-AF41-E81FBCBD0465}" destId="{FFBFCD36-07CA-4230-937C-671060F0632C}" srcOrd="0" destOrd="0" presId="urn:microsoft.com/office/officeart/2005/8/layout/hierarchy5"/>
    <dgm:cxn modelId="{840CF501-87BA-46B4-B89D-C1DBA4B9A245}" type="presOf" srcId="{2464E155-A243-4EE5-8309-1DD11AF905A5}" destId="{483FBDCA-A42A-4EF0-9C3A-B5574119E69E}" srcOrd="0" destOrd="0" presId="urn:microsoft.com/office/officeart/2005/8/layout/hierarchy5"/>
    <dgm:cxn modelId="{9C67B08C-5EC1-45FB-9F99-7CC7A820853A}" type="presOf" srcId="{A11D8DC3-22E4-4CA6-97B5-E7718C252DE4}" destId="{A37BEC40-468E-417B-8C58-FD5D9B77BA20}" srcOrd="0" destOrd="0" presId="urn:microsoft.com/office/officeart/2005/8/layout/hierarchy5"/>
    <dgm:cxn modelId="{1F6AAF4A-9C5B-4AB0-A564-F0D22A8D0E7B}" type="presOf" srcId="{9BF321DA-5030-4932-907E-422CFCEFAFAA}" destId="{4938AD33-EAF9-4C39-8F35-C5FDBA5B8098}" srcOrd="0" destOrd="0" presId="urn:microsoft.com/office/officeart/2005/8/layout/hierarchy5"/>
    <dgm:cxn modelId="{A01A0EC6-AD71-47CC-AD7D-C999EA41D2B5}" type="presOf" srcId="{1D8B07B3-70AB-438A-A3C5-807B7AC7E819}" destId="{F82022D1-7F00-4F6D-8925-715380FD1410}" srcOrd="0" destOrd="0" presId="urn:microsoft.com/office/officeart/2005/8/layout/hierarchy5"/>
    <dgm:cxn modelId="{A2D25DEE-C7F3-4101-826A-2A361B108AB7}" type="presOf" srcId="{6373BA75-A062-42C1-B7E8-B1A16A5D65AE}" destId="{31AF0D6E-A5BA-4DBD-958D-42983CF99616}" srcOrd="1" destOrd="0" presId="urn:microsoft.com/office/officeart/2005/8/layout/hierarchy5"/>
    <dgm:cxn modelId="{3A56F1A3-9869-47AA-BAA2-C66B6B907AA0}" type="presOf" srcId="{9D7A351A-532E-48CD-96DD-E0CB7F8EA210}" destId="{20701ACA-A6DC-43A8-8109-C7636BEB9954}" srcOrd="1" destOrd="0" presId="urn:microsoft.com/office/officeart/2005/8/layout/hierarchy5"/>
    <dgm:cxn modelId="{A03AE935-07DB-4B46-8BE9-158409456374}" type="presOf" srcId="{9DEB889F-7186-4021-8911-886807B9AB52}" destId="{8AEC0BC7-9102-473C-9D23-51C9DC143BEE}" srcOrd="0" destOrd="0" presId="urn:microsoft.com/office/officeart/2005/8/layout/hierarchy5"/>
    <dgm:cxn modelId="{23382883-60B5-48E5-A70D-D93E5E61543E}" type="presOf" srcId="{74AA25D4-93EB-4664-8C5A-7CE8E08404D2}" destId="{AD0B3746-FAF7-4720-A54F-833930BD75C4}" srcOrd="0" destOrd="0" presId="urn:microsoft.com/office/officeart/2005/8/layout/hierarchy5"/>
    <dgm:cxn modelId="{A74FA30F-114A-46CD-BA7A-C0000C0724EC}" srcId="{3A349AC9-32FD-4B60-9AD1-54D47E0395FF}" destId="{65CD85D8-D21D-4B50-849A-850A8495665B}" srcOrd="0" destOrd="0" parTransId="{0B014D80-372E-4474-9D23-7ABCF9FD8C67}" sibTransId="{32AEC6D0-DB54-44B5-AAFE-3513C0B0F562}"/>
    <dgm:cxn modelId="{0F313F29-4F59-4A00-A85A-345CC8327301}" type="presOf" srcId="{CA76FAB9-3224-4A10-881D-8FA69B59CBF0}" destId="{49B880D3-8BDC-496C-B25B-95FB8DADD76B}" srcOrd="0" destOrd="0" presId="urn:microsoft.com/office/officeart/2005/8/layout/hierarchy5"/>
    <dgm:cxn modelId="{751D0D08-757B-4E7B-9FF0-031F60090DB5}" type="presOf" srcId="{817FD416-CE2B-4EE5-9947-76E624A49710}" destId="{8F7D92FB-C283-4397-92B6-FFF0658095D5}" srcOrd="0" destOrd="0" presId="urn:microsoft.com/office/officeart/2005/8/layout/hierarchy5"/>
    <dgm:cxn modelId="{9192663C-8DDD-4118-BB41-C048481B129F}" type="presOf" srcId="{44C5BD56-5C2D-4367-9FA3-00A244BA1D39}" destId="{7EAEE5FA-BD10-4E2C-A650-1BFDF401669B}" srcOrd="1" destOrd="0" presId="urn:microsoft.com/office/officeart/2005/8/layout/hierarchy5"/>
    <dgm:cxn modelId="{595F2984-B659-4155-82EC-E14095ECA67E}" type="presOf" srcId="{BCD796F6-697D-4F0F-8318-04DF96548452}" destId="{37F4AB52-44F8-4B59-B95D-22BFDEA5999C}" srcOrd="0" destOrd="0" presId="urn:microsoft.com/office/officeart/2005/8/layout/hierarchy5"/>
    <dgm:cxn modelId="{60FD3165-4066-48FA-960D-7C7A13F1BDE0}" srcId="{3A349AC9-32FD-4B60-9AD1-54D47E0395FF}" destId="{19441508-33FB-491E-B8EC-096B6494E116}" srcOrd="2" destOrd="0" parTransId="{10BEEB8C-19A0-44D3-AF41-E81FBCBD0465}" sibTransId="{290C96C0-67D3-41FB-A657-A8FBDDC7E208}"/>
    <dgm:cxn modelId="{52AADD51-94AF-4747-97ED-BE05C8EB6470}" type="presOf" srcId="{99FF2328-E531-4F13-AF0D-D5E211B90F02}" destId="{92455CBE-E385-4333-90EE-56B460544468}" srcOrd="0" destOrd="0" presId="urn:microsoft.com/office/officeart/2005/8/layout/hierarchy5"/>
    <dgm:cxn modelId="{3B66FC23-5D4A-4E9E-9F0C-9AF0D8710236}" srcId="{A11D8DC3-22E4-4CA6-97B5-E7718C252DE4}" destId="{8AFAAAD6-A638-47A4-9406-F86889D593D3}" srcOrd="0" destOrd="0" parTransId="{9DEB889F-7186-4021-8911-886807B9AB52}" sibTransId="{F1D78109-A42C-408E-8105-DCA208AECADE}"/>
    <dgm:cxn modelId="{376F79C8-2867-481A-94B4-07DB2956776F}" type="presOf" srcId="{0B014D80-372E-4474-9D23-7ABCF9FD8C67}" destId="{AB6D790B-6C2C-4EED-B3B4-4E387B32A216}" srcOrd="0" destOrd="0" presId="urn:microsoft.com/office/officeart/2005/8/layout/hierarchy5"/>
    <dgm:cxn modelId="{2A7F1E37-8B83-4F1C-B606-C8FE402E9104}" type="presOf" srcId="{4CD081EE-44C9-40F8-B939-E209163168A0}" destId="{005191D4-6ECA-4436-A155-529BC2D0FFD8}" srcOrd="0" destOrd="0" presId="urn:microsoft.com/office/officeart/2005/8/layout/hierarchy5"/>
    <dgm:cxn modelId="{5F26CFF0-06E0-4A41-8EBB-0513845FCD74}" type="presOf" srcId="{C51C0ACC-9207-417B-A31B-0D146BE0BC6F}" destId="{A30A0820-ACF8-43D0-8352-45C45272DBCB}" srcOrd="0" destOrd="0" presId="urn:microsoft.com/office/officeart/2005/8/layout/hierarchy5"/>
    <dgm:cxn modelId="{72859352-6C15-4166-9B81-B84305B0CA93}" type="presOf" srcId="{071DD3A8-85B3-44BE-9523-596EF2A16744}" destId="{9879ED58-4E23-494F-8185-8084D00F8559}" srcOrd="1" destOrd="0" presId="urn:microsoft.com/office/officeart/2005/8/layout/hierarchy5"/>
    <dgm:cxn modelId="{B0AF8CC2-BD97-4183-A41C-C6E6507AB7BD}" type="presOf" srcId="{10BEEB8C-19A0-44D3-AF41-E81FBCBD0465}" destId="{4CAFB005-9430-4E34-908B-5A8863EA3FBE}" srcOrd="1" destOrd="0" presId="urn:microsoft.com/office/officeart/2005/8/layout/hierarchy5"/>
    <dgm:cxn modelId="{943CFD56-7949-4154-92A3-CC0F243A5D9D}" type="presParOf" srcId="{54E4EDCB-E18F-4B1A-BA80-B9277EE854B4}" destId="{B10BA071-A33B-42A7-84C5-FA23D9DF50A2}" srcOrd="0" destOrd="0" presId="urn:microsoft.com/office/officeart/2005/8/layout/hierarchy5"/>
    <dgm:cxn modelId="{11DAD1C4-07DD-4BEB-9681-BA8E1CFA473E}" type="presParOf" srcId="{B10BA071-A33B-42A7-84C5-FA23D9DF50A2}" destId="{81CA014F-1814-47A3-8AD9-E6F370F35780}" srcOrd="0" destOrd="0" presId="urn:microsoft.com/office/officeart/2005/8/layout/hierarchy5"/>
    <dgm:cxn modelId="{CF313092-B2FE-4ACD-8CF6-7F5F40FF143E}" type="presParOf" srcId="{B10BA071-A33B-42A7-84C5-FA23D9DF50A2}" destId="{4F727A12-AB82-4451-A7AD-4DC55A6C3180}" srcOrd="1" destOrd="0" presId="urn:microsoft.com/office/officeart/2005/8/layout/hierarchy5"/>
    <dgm:cxn modelId="{8EA5E7AA-30E9-4096-94DB-A6B437B72320}" type="presParOf" srcId="{4F727A12-AB82-4451-A7AD-4DC55A6C3180}" destId="{9EF02303-B8A4-4650-B4E1-567B463D6619}" srcOrd="0" destOrd="0" presId="urn:microsoft.com/office/officeart/2005/8/layout/hierarchy5"/>
    <dgm:cxn modelId="{6DE11E62-7FEA-4879-A2B6-A5A6C7139DCE}" type="presParOf" srcId="{9EF02303-B8A4-4650-B4E1-567B463D6619}" destId="{A37BEC40-468E-417B-8C58-FD5D9B77BA20}" srcOrd="0" destOrd="0" presId="urn:microsoft.com/office/officeart/2005/8/layout/hierarchy5"/>
    <dgm:cxn modelId="{7A61BDE6-6578-428D-B7F2-B2A69931C56A}" type="presParOf" srcId="{9EF02303-B8A4-4650-B4E1-567B463D6619}" destId="{9487094F-AAE7-4447-94D1-BB1D16208269}" srcOrd="1" destOrd="0" presId="urn:microsoft.com/office/officeart/2005/8/layout/hierarchy5"/>
    <dgm:cxn modelId="{BE816571-10A5-44AD-9484-A40C82653FEA}" type="presParOf" srcId="{9487094F-AAE7-4447-94D1-BB1D16208269}" destId="{8AEC0BC7-9102-473C-9D23-51C9DC143BEE}" srcOrd="0" destOrd="0" presId="urn:microsoft.com/office/officeart/2005/8/layout/hierarchy5"/>
    <dgm:cxn modelId="{F04563C4-F5F4-4865-A583-5F1341E6CC19}" type="presParOf" srcId="{8AEC0BC7-9102-473C-9D23-51C9DC143BEE}" destId="{05AA9ED6-0A2D-4083-AC16-C0EF543AFD27}" srcOrd="0" destOrd="0" presId="urn:microsoft.com/office/officeart/2005/8/layout/hierarchy5"/>
    <dgm:cxn modelId="{934127AC-3E6B-47AE-96F0-981685882943}" type="presParOf" srcId="{9487094F-AAE7-4447-94D1-BB1D16208269}" destId="{C762F1F3-2A1A-4425-A25C-41ACA75A653D}" srcOrd="1" destOrd="0" presId="urn:microsoft.com/office/officeart/2005/8/layout/hierarchy5"/>
    <dgm:cxn modelId="{29FA8BED-68E7-4875-B34C-BA1950B4268B}" type="presParOf" srcId="{C762F1F3-2A1A-4425-A25C-41ACA75A653D}" destId="{9F384033-05E1-4506-9F67-422042FBB5D4}" srcOrd="0" destOrd="0" presId="urn:microsoft.com/office/officeart/2005/8/layout/hierarchy5"/>
    <dgm:cxn modelId="{A4F42B8D-4B1F-4DD8-B5FB-73539F139CCA}" type="presParOf" srcId="{C762F1F3-2A1A-4425-A25C-41ACA75A653D}" destId="{425E2788-56DD-4162-A880-D7E14D678B0A}" srcOrd="1" destOrd="0" presId="urn:microsoft.com/office/officeart/2005/8/layout/hierarchy5"/>
    <dgm:cxn modelId="{A9587F46-8DF3-4774-842B-C79A75C28224}" type="presParOf" srcId="{9487094F-AAE7-4447-94D1-BB1D16208269}" destId="{EC344FB2-2013-4CE9-BCD7-8CC139A101E0}" srcOrd="2" destOrd="0" presId="urn:microsoft.com/office/officeart/2005/8/layout/hierarchy5"/>
    <dgm:cxn modelId="{B01DC59A-A66A-4919-8181-8628225FA9C7}" type="presParOf" srcId="{EC344FB2-2013-4CE9-BCD7-8CC139A101E0}" destId="{5087BA39-6BAB-4ABF-A3AD-AA0CBC041F0F}" srcOrd="0" destOrd="0" presId="urn:microsoft.com/office/officeart/2005/8/layout/hierarchy5"/>
    <dgm:cxn modelId="{7A216A48-C600-4FB2-8031-06B9097DED66}" type="presParOf" srcId="{9487094F-AAE7-4447-94D1-BB1D16208269}" destId="{AC452846-AE44-42AD-BEC9-CCEA5B4F8987}" srcOrd="3" destOrd="0" presId="urn:microsoft.com/office/officeart/2005/8/layout/hierarchy5"/>
    <dgm:cxn modelId="{07413096-9D79-4D03-9562-1367439F3F57}" type="presParOf" srcId="{AC452846-AE44-42AD-BEC9-CCEA5B4F8987}" destId="{AD0B3746-FAF7-4720-A54F-833930BD75C4}" srcOrd="0" destOrd="0" presId="urn:microsoft.com/office/officeart/2005/8/layout/hierarchy5"/>
    <dgm:cxn modelId="{FA08CA59-711E-4B09-8718-ADDAA5449FC9}" type="presParOf" srcId="{AC452846-AE44-42AD-BEC9-CCEA5B4F8987}" destId="{02139697-4AB5-4C38-8FF3-F71320CE2BCB}" srcOrd="1" destOrd="0" presId="urn:microsoft.com/office/officeart/2005/8/layout/hierarchy5"/>
    <dgm:cxn modelId="{CB233EC6-C06C-42F1-A892-B79BA4756EC0}" type="presParOf" srcId="{9487094F-AAE7-4447-94D1-BB1D16208269}" destId="{FB2537AD-4513-4F85-9F18-CFB0FDF38AE3}" srcOrd="4" destOrd="0" presId="urn:microsoft.com/office/officeart/2005/8/layout/hierarchy5"/>
    <dgm:cxn modelId="{73F913AE-5DB6-44B5-B080-A85482A05AA3}" type="presParOf" srcId="{FB2537AD-4513-4F85-9F18-CFB0FDF38AE3}" destId="{70803C06-E643-4EAE-95E9-D8D805A9206D}" srcOrd="0" destOrd="0" presId="urn:microsoft.com/office/officeart/2005/8/layout/hierarchy5"/>
    <dgm:cxn modelId="{EF543E56-001F-4FA2-9ACA-57137C79B807}" type="presParOf" srcId="{9487094F-AAE7-4447-94D1-BB1D16208269}" destId="{C2A00BA2-F754-4550-AFEC-00B7C5EB01BB}" srcOrd="5" destOrd="0" presId="urn:microsoft.com/office/officeart/2005/8/layout/hierarchy5"/>
    <dgm:cxn modelId="{F5ED74A9-CFFA-4DC1-8D05-8C594E60F5BC}" type="presParOf" srcId="{C2A00BA2-F754-4550-AFEC-00B7C5EB01BB}" destId="{A18114FD-7BAA-4D26-A80E-786501AED03B}" srcOrd="0" destOrd="0" presId="urn:microsoft.com/office/officeart/2005/8/layout/hierarchy5"/>
    <dgm:cxn modelId="{435F191D-3557-45F9-BEC2-87C9754F9F4F}" type="presParOf" srcId="{C2A00BA2-F754-4550-AFEC-00B7C5EB01BB}" destId="{C5653A17-2745-4A20-954F-86B20BE923DB}" srcOrd="1" destOrd="0" presId="urn:microsoft.com/office/officeart/2005/8/layout/hierarchy5"/>
    <dgm:cxn modelId="{759E02B3-91F3-4596-993F-BD446A6E8732}" type="presParOf" srcId="{9487094F-AAE7-4447-94D1-BB1D16208269}" destId="{4938AD33-EAF9-4C39-8F35-C5FDBA5B8098}" srcOrd="6" destOrd="0" presId="urn:microsoft.com/office/officeart/2005/8/layout/hierarchy5"/>
    <dgm:cxn modelId="{A5F5DBD4-D4EB-4970-9CEA-4A8413A1BE3A}" type="presParOf" srcId="{4938AD33-EAF9-4C39-8F35-C5FDBA5B8098}" destId="{21B1FB05-30C5-4D2C-B3FC-E8EE40B01200}" srcOrd="0" destOrd="0" presId="urn:microsoft.com/office/officeart/2005/8/layout/hierarchy5"/>
    <dgm:cxn modelId="{7E23EB68-6200-4D11-8F98-2C90A1111A99}" type="presParOf" srcId="{9487094F-AAE7-4447-94D1-BB1D16208269}" destId="{650040E6-BDB0-41D6-A3CC-A0B29CB7C85E}" srcOrd="7" destOrd="0" presId="urn:microsoft.com/office/officeart/2005/8/layout/hierarchy5"/>
    <dgm:cxn modelId="{F87D0226-A3EB-4884-86F4-6709F37F88A0}" type="presParOf" srcId="{650040E6-BDB0-41D6-A3CC-A0B29CB7C85E}" destId="{483FBDCA-A42A-4EF0-9C3A-B5574119E69E}" srcOrd="0" destOrd="0" presId="urn:microsoft.com/office/officeart/2005/8/layout/hierarchy5"/>
    <dgm:cxn modelId="{176C4366-3864-4756-885C-60E60D9EB77D}" type="presParOf" srcId="{650040E6-BDB0-41D6-A3CC-A0B29CB7C85E}" destId="{AF0BCC6F-60F7-45AA-96B1-203F86F192E8}" srcOrd="1" destOrd="0" presId="urn:microsoft.com/office/officeart/2005/8/layout/hierarchy5"/>
    <dgm:cxn modelId="{EE7DC3A1-DFBA-4CCD-A1A7-2DF8EB698F00}" type="presParOf" srcId="{AF0BCC6F-60F7-45AA-96B1-203F86F192E8}" destId="{71EF127A-ABEA-47F3-BA93-3D8E7086A25E}" srcOrd="0" destOrd="0" presId="urn:microsoft.com/office/officeart/2005/8/layout/hierarchy5"/>
    <dgm:cxn modelId="{53FEF859-789E-46CB-9A30-6EBEE29152E0}" type="presParOf" srcId="{71EF127A-ABEA-47F3-BA93-3D8E7086A25E}" destId="{48013FBC-C994-4773-B8A2-A447157B24FD}" srcOrd="0" destOrd="0" presId="urn:microsoft.com/office/officeart/2005/8/layout/hierarchy5"/>
    <dgm:cxn modelId="{6596D011-1C76-4C79-8349-D4BCC03CC210}" type="presParOf" srcId="{AF0BCC6F-60F7-45AA-96B1-203F86F192E8}" destId="{07AD918C-51AD-4F4F-86CF-CA6EA29D327E}" srcOrd="1" destOrd="0" presId="urn:microsoft.com/office/officeart/2005/8/layout/hierarchy5"/>
    <dgm:cxn modelId="{CE35211A-49A1-4E03-A019-3C14037D99A5}" type="presParOf" srcId="{07AD918C-51AD-4F4F-86CF-CA6EA29D327E}" destId="{EFD21E02-E1FC-4FD7-B44F-AF877DD721C2}" srcOrd="0" destOrd="0" presId="urn:microsoft.com/office/officeart/2005/8/layout/hierarchy5"/>
    <dgm:cxn modelId="{4D5AA7FF-7E7D-4E01-AE2C-3EFDB700C7ED}" type="presParOf" srcId="{07AD918C-51AD-4F4F-86CF-CA6EA29D327E}" destId="{0AA8C238-9046-4125-9B40-4AF2E06316DD}" srcOrd="1" destOrd="0" presId="urn:microsoft.com/office/officeart/2005/8/layout/hierarchy5"/>
    <dgm:cxn modelId="{E0AB0344-53D7-420D-85C1-1E80C12D88CC}" type="presParOf" srcId="{AF0BCC6F-60F7-45AA-96B1-203F86F192E8}" destId="{92455CBE-E385-4333-90EE-56B460544468}" srcOrd="2" destOrd="0" presId="urn:microsoft.com/office/officeart/2005/8/layout/hierarchy5"/>
    <dgm:cxn modelId="{86AE6FAF-9986-41EE-8D36-2EA6A6D14C92}" type="presParOf" srcId="{92455CBE-E385-4333-90EE-56B460544468}" destId="{3AA90884-D54D-4188-ABB5-75112CBD14D8}" srcOrd="0" destOrd="0" presId="urn:microsoft.com/office/officeart/2005/8/layout/hierarchy5"/>
    <dgm:cxn modelId="{979EEBC0-BB40-4AD9-9358-2AE0A5EC353B}" type="presParOf" srcId="{AF0BCC6F-60F7-45AA-96B1-203F86F192E8}" destId="{E3DE0933-B5FF-499F-8C6A-72EB8EC9B328}" srcOrd="3" destOrd="0" presId="urn:microsoft.com/office/officeart/2005/8/layout/hierarchy5"/>
    <dgm:cxn modelId="{984832A0-BEC8-4A0A-AE3A-6DCA6E1F3DEF}" type="presParOf" srcId="{E3DE0933-B5FF-499F-8C6A-72EB8EC9B328}" destId="{005191D4-6ECA-4436-A155-529BC2D0FFD8}" srcOrd="0" destOrd="0" presId="urn:microsoft.com/office/officeart/2005/8/layout/hierarchy5"/>
    <dgm:cxn modelId="{211CCACC-5141-46D2-8C94-D452EAD297BD}" type="presParOf" srcId="{E3DE0933-B5FF-499F-8C6A-72EB8EC9B328}" destId="{6CCDF83B-D977-43CF-B5EC-0E81D460B089}" srcOrd="1" destOrd="0" presId="urn:microsoft.com/office/officeart/2005/8/layout/hierarchy5"/>
    <dgm:cxn modelId="{6347B903-8DD3-4914-8266-2B8B987CAF76}" type="presParOf" srcId="{9487094F-AAE7-4447-94D1-BB1D16208269}" destId="{71934009-E80D-4E27-B403-1926E31AB0B5}" srcOrd="8" destOrd="0" presId="urn:microsoft.com/office/officeart/2005/8/layout/hierarchy5"/>
    <dgm:cxn modelId="{1483FC23-A03B-4431-96DD-2A4E4FD98F51}" type="presParOf" srcId="{71934009-E80D-4E27-B403-1926E31AB0B5}" destId="{31AF0D6E-A5BA-4DBD-958D-42983CF99616}" srcOrd="0" destOrd="0" presId="urn:microsoft.com/office/officeart/2005/8/layout/hierarchy5"/>
    <dgm:cxn modelId="{36196643-A8A9-4080-A2CB-20DA4BAB02A5}" type="presParOf" srcId="{9487094F-AAE7-4447-94D1-BB1D16208269}" destId="{53592A1B-C78B-4BC6-92D9-6A53436A7468}" srcOrd="9" destOrd="0" presId="urn:microsoft.com/office/officeart/2005/8/layout/hierarchy5"/>
    <dgm:cxn modelId="{3914B9ED-70F3-4E2F-8C9B-9B6C1F82CA6C}" type="presParOf" srcId="{53592A1B-C78B-4BC6-92D9-6A53436A7468}" destId="{6F1EBED2-D454-49C8-AE75-81B3B4994AA2}" srcOrd="0" destOrd="0" presId="urn:microsoft.com/office/officeart/2005/8/layout/hierarchy5"/>
    <dgm:cxn modelId="{09EE9BEA-5A99-4B55-A391-8A0B97DFD178}" type="presParOf" srcId="{53592A1B-C78B-4BC6-92D9-6A53436A7468}" destId="{A2D32F43-5F29-49AF-A9C8-DF65EB93FD1C}" srcOrd="1" destOrd="0" presId="urn:microsoft.com/office/officeart/2005/8/layout/hierarchy5"/>
    <dgm:cxn modelId="{F9B17A83-A657-48F4-8C53-2D36FB320756}" type="presParOf" srcId="{9487094F-AAE7-4447-94D1-BB1D16208269}" destId="{F82022D1-7F00-4F6D-8925-715380FD1410}" srcOrd="10" destOrd="0" presId="urn:microsoft.com/office/officeart/2005/8/layout/hierarchy5"/>
    <dgm:cxn modelId="{3249235C-AF80-45B7-8DEA-31185FD2DA2E}" type="presParOf" srcId="{F82022D1-7F00-4F6D-8925-715380FD1410}" destId="{256D2BAE-F18C-4ACA-99C2-435094B2B845}" srcOrd="0" destOrd="0" presId="urn:microsoft.com/office/officeart/2005/8/layout/hierarchy5"/>
    <dgm:cxn modelId="{DDB4361E-D37A-43E6-ACC0-E313A6056081}" type="presParOf" srcId="{9487094F-AAE7-4447-94D1-BB1D16208269}" destId="{52E3F513-40EB-4852-9E43-133E69EDF0EA}" srcOrd="11" destOrd="0" presId="urn:microsoft.com/office/officeart/2005/8/layout/hierarchy5"/>
    <dgm:cxn modelId="{2E8B2F6E-0C47-41E0-8D41-C2C67E44F368}" type="presParOf" srcId="{52E3F513-40EB-4852-9E43-133E69EDF0EA}" destId="{A30A0820-ACF8-43D0-8352-45C45272DBCB}" srcOrd="0" destOrd="0" presId="urn:microsoft.com/office/officeart/2005/8/layout/hierarchy5"/>
    <dgm:cxn modelId="{F5ECD5F4-B3EE-49A1-8714-55FDCD440169}" type="presParOf" srcId="{52E3F513-40EB-4852-9E43-133E69EDF0EA}" destId="{1B4F6962-6AAD-4470-9BA1-03236D9377A1}" srcOrd="1" destOrd="0" presId="urn:microsoft.com/office/officeart/2005/8/layout/hierarchy5"/>
    <dgm:cxn modelId="{E368141F-21C6-4A9A-805A-D45D6D376A46}" type="presParOf" srcId="{9487094F-AAE7-4447-94D1-BB1D16208269}" destId="{5FE59368-855B-48FF-A1F9-4F3C7BC55A06}" srcOrd="12" destOrd="0" presId="urn:microsoft.com/office/officeart/2005/8/layout/hierarchy5"/>
    <dgm:cxn modelId="{3725C2CB-9A20-48C9-B474-DE48664AA4ED}" type="presParOf" srcId="{5FE59368-855B-48FF-A1F9-4F3C7BC55A06}" destId="{9879ED58-4E23-494F-8185-8084D00F8559}" srcOrd="0" destOrd="0" presId="urn:microsoft.com/office/officeart/2005/8/layout/hierarchy5"/>
    <dgm:cxn modelId="{54E3F61E-4931-47F7-9AA0-249FA2317ECA}" type="presParOf" srcId="{9487094F-AAE7-4447-94D1-BB1D16208269}" destId="{0B66E49A-9145-462B-B370-31C278AB052F}" srcOrd="13" destOrd="0" presId="urn:microsoft.com/office/officeart/2005/8/layout/hierarchy5"/>
    <dgm:cxn modelId="{C16FE4E0-5D42-4CE9-BAFE-DBDA7F709E4D}" type="presParOf" srcId="{0B66E49A-9145-462B-B370-31C278AB052F}" destId="{DCC747C5-0FE3-43A1-A225-E88B416FDEBA}" srcOrd="0" destOrd="0" presId="urn:microsoft.com/office/officeart/2005/8/layout/hierarchy5"/>
    <dgm:cxn modelId="{18CB999A-B33A-46C4-AA58-3AD9E6D9CC5D}" type="presParOf" srcId="{0B66E49A-9145-462B-B370-31C278AB052F}" destId="{C293FA93-CD55-4F0A-935F-190AF80ECE47}" srcOrd="1" destOrd="0" presId="urn:microsoft.com/office/officeart/2005/8/layout/hierarchy5"/>
    <dgm:cxn modelId="{87A7CCBB-AF5B-48C0-BD27-89EC0833C9B4}" type="presParOf" srcId="{9487094F-AAE7-4447-94D1-BB1D16208269}" destId="{8F7D92FB-C283-4397-92B6-FFF0658095D5}" srcOrd="14" destOrd="0" presId="urn:microsoft.com/office/officeart/2005/8/layout/hierarchy5"/>
    <dgm:cxn modelId="{702F5AEC-0B31-4C7C-9296-6B98F386BC25}" type="presParOf" srcId="{8F7D92FB-C283-4397-92B6-FFF0658095D5}" destId="{2AF83A00-8592-4759-B390-9FAAA6D0CF26}" srcOrd="0" destOrd="0" presId="urn:microsoft.com/office/officeart/2005/8/layout/hierarchy5"/>
    <dgm:cxn modelId="{0034E95F-EB07-4F89-BE53-2CDC3D31FB89}" type="presParOf" srcId="{9487094F-AAE7-4447-94D1-BB1D16208269}" destId="{E4FCAD7D-6E7A-4F89-B6E4-A49C1A903BBA}" srcOrd="15" destOrd="0" presId="urn:microsoft.com/office/officeart/2005/8/layout/hierarchy5"/>
    <dgm:cxn modelId="{2E2FBC49-1692-4859-B936-3B7003C86BBA}" type="presParOf" srcId="{E4FCAD7D-6E7A-4F89-B6E4-A49C1A903BBA}" destId="{1DC64E34-480E-47AB-835D-43033453B6DC}" srcOrd="0" destOrd="0" presId="urn:microsoft.com/office/officeart/2005/8/layout/hierarchy5"/>
    <dgm:cxn modelId="{5DBCD2BF-BAC3-46C6-8D29-81EB3470F47F}" type="presParOf" srcId="{E4FCAD7D-6E7A-4F89-B6E4-A49C1A903BBA}" destId="{3A4D7736-20C0-4B84-941A-62238C2AC2B2}" srcOrd="1" destOrd="0" presId="urn:microsoft.com/office/officeart/2005/8/layout/hierarchy5"/>
    <dgm:cxn modelId="{05ACFD09-F26D-45F0-A81F-3529254756C1}" type="presParOf" srcId="{3A4D7736-20C0-4B84-941A-62238C2AC2B2}" destId="{AB6D790B-6C2C-4EED-B3B4-4E387B32A216}" srcOrd="0" destOrd="0" presId="urn:microsoft.com/office/officeart/2005/8/layout/hierarchy5"/>
    <dgm:cxn modelId="{5C02D6A7-AACA-4E4F-BB2C-24C94FF40C82}" type="presParOf" srcId="{AB6D790B-6C2C-4EED-B3B4-4E387B32A216}" destId="{F73865CF-D4DB-4D77-88B9-42CFC4F0B494}" srcOrd="0" destOrd="0" presId="urn:microsoft.com/office/officeart/2005/8/layout/hierarchy5"/>
    <dgm:cxn modelId="{85597D76-54BE-43A6-8B5A-4FA343AF3D53}" type="presParOf" srcId="{3A4D7736-20C0-4B84-941A-62238C2AC2B2}" destId="{23B0B160-3B44-4EA8-8461-7DCF4CA26B02}" srcOrd="1" destOrd="0" presId="urn:microsoft.com/office/officeart/2005/8/layout/hierarchy5"/>
    <dgm:cxn modelId="{8E725395-ED30-4297-A46A-235B2A2CA23D}" type="presParOf" srcId="{23B0B160-3B44-4EA8-8461-7DCF4CA26B02}" destId="{EA8DFC49-1BAD-4B8E-BD8F-875368066106}" srcOrd="0" destOrd="0" presId="urn:microsoft.com/office/officeart/2005/8/layout/hierarchy5"/>
    <dgm:cxn modelId="{22847044-0401-434C-AB53-E05A5D94CE4F}" type="presParOf" srcId="{23B0B160-3B44-4EA8-8461-7DCF4CA26B02}" destId="{0E43FD03-C2BB-4468-90B3-65043763FC11}" srcOrd="1" destOrd="0" presId="urn:microsoft.com/office/officeart/2005/8/layout/hierarchy5"/>
    <dgm:cxn modelId="{D8C57258-085F-443D-A6C1-8453C14EAFEA}" type="presParOf" srcId="{3A4D7736-20C0-4B84-941A-62238C2AC2B2}" destId="{03832628-4F33-42D5-B114-033C06E7486A}" srcOrd="2" destOrd="0" presId="urn:microsoft.com/office/officeart/2005/8/layout/hierarchy5"/>
    <dgm:cxn modelId="{E5F2C2B2-924E-4FE5-9CCC-C963B2D07DE5}" type="presParOf" srcId="{03832628-4F33-42D5-B114-033C06E7486A}" destId="{20701ACA-A6DC-43A8-8109-C7636BEB9954}" srcOrd="0" destOrd="0" presId="urn:microsoft.com/office/officeart/2005/8/layout/hierarchy5"/>
    <dgm:cxn modelId="{22DBBE90-4703-4366-A3C5-633DC13A8A86}" type="presParOf" srcId="{3A4D7736-20C0-4B84-941A-62238C2AC2B2}" destId="{3715569B-2E52-45C8-AB89-7B7D10ACC5E3}" srcOrd="3" destOrd="0" presId="urn:microsoft.com/office/officeart/2005/8/layout/hierarchy5"/>
    <dgm:cxn modelId="{918FB657-CD1D-4669-B4FE-59C18ED52C30}" type="presParOf" srcId="{3715569B-2E52-45C8-AB89-7B7D10ACC5E3}" destId="{DAE66971-B126-46AC-9B1D-78B9A27D75EF}" srcOrd="0" destOrd="0" presId="urn:microsoft.com/office/officeart/2005/8/layout/hierarchy5"/>
    <dgm:cxn modelId="{F59BDFD0-F0D8-4530-9E3E-CB97B18C61EC}" type="presParOf" srcId="{3715569B-2E52-45C8-AB89-7B7D10ACC5E3}" destId="{8763C69B-78DD-4E5D-BCC7-F305CEA57D24}" srcOrd="1" destOrd="0" presId="urn:microsoft.com/office/officeart/2005/8/layout/hierarchy5"/>
    <dgm:cxn modelId="{73214BD3-C654-43C1-A470-47EA13CB5123}" type="presParOf" srcId="{3A4D7736-20C0-4B84-941A-62238C2AC2B2}" destId="{FFBFCD36-07CA-4230-937C-671060F0632C}" srcOrd="4" destOrd="0" presId="urn:microsoft.com/office/officeart/2005/8/layout/hierarchy5"/>
    <dgm:cxn modelId="{427ACFC6-856E-470B-A511-DAFDDC7A339C}" type="presParOf" srcId="{FFBFCD36-07CA-4230-937C-671060F0632C}" destId="{4CAFB005-9430-4E34-908B-5A8863EA3FBE}" srcOrd="0" destOrd="0" presId="urn:microsoft.com/office/officeart/2005/8/layout/hierarchy5"/>
    <dgm:cxn modelId="{E2A33FC0-93F0-4E2C-9810-8504B9137D48}" type="presParOf" srcId="{3A4D7736-20C0-4B84-941A-62238C2AC2B2}" destId="{EDA77738-5D41-446B-9BBE-5EC00B5CE071}" srcOrd="5" destOrd="0" presId="urn:microsoft.com/office/officeart/2005/8/layout/hierarchy5"/>
    <dgm:cxn modelId="{51E56EC4-859D-4B93-9BAB-1FF68AC97CC0}" type="presParOf" srcId="{EDA77738-5D41-446B-9BBE-5EC00B5CE071}" destId="{E1CABAF7-4C1A-4EEE-AD14-656B8E093387}" srcOrd="0" destOrd="0" presId="urn:microsoft.com/office/officeart/2005/8/layout/hierarchy5"/>
    <dgm:cxn modelId="{20A1FE8A-54A3-415D-9CBE-75EA27369093}" type="presParOf" srcId="{EDA77738-5D41-446B-9BBE-5EC00B5CE071}" destId="{56CEEE64-2949-46C3-B7E6-02F1F53042A4}" srcOrd="1" destOrd="0" presId="urn:microsoft.com/office/officeart/2005/8/layout/hierarchy5"/>
    <dgm:cxn modelId="{43057400-4E05-41A6-B8C8-BEA0F0A87900}" type="presParOf" srcId="{54E4EDCB-E18F-4B1A-BA80-B9277EE854B4}" destId="{7ABF3AB7-2E6C-47F1-87AE-9780D4BA152A}" srcOrd="1" destOrd="0" presId="urn:microsoft.com/office/officeart/2005/8/layout/hierarchy5"/>
    <dgm:cxn modelId="{E563D161-98AA-46B1-BAAC-E6CAA5278316}" type="presParOf" srcId="{7ABF3AB7-2E6C-47F1-87AE-9780D4BA152A}" destId="{5BDEBD69-7AF3-495D-94B8-40F13E534111}" srcOrd="0" destOrd="0" presId="urn:microsoft.com/office/officeart/2005/8/layout/hierarchy5"/>
    <dgm:cxn modelId="{88B5189A-A1D9-4E24-B3D9-A1FD0FEDDCC4}" type="presParOf" srcId="{5BDEBD69-7AF3-495D-94B8-40F13E534111}" destId="{49B880D3-8BDC-496C-B25B-95FB8DADD76B}" srcOrd="0" destOrd="0" presId="urn:microsoft.com/office/officeart/2005/8/layout/hierarchy5"/>
    <dgm:cxn modelId="{A94CEA96-D197-40E3-B314-A825B574FDFD}" type="presParOf" srcId="{5BDEBD69-7AF3-495D-94B8-40F13E534111}" destId="{9C69CC89-00AC-4F41-BB0A-7ADC4B79FC48}" srcOrd="1" destOrd="0" presId="urn:microsoft.com/office/officeart/2005/8/layout/hierarchy5"/>
    <dgm:cxn modelId="{0AEEE475-7E8D-47DF-BE78-013696F571F0}" type="presParOf" srcId="{7ABF3AB7-2E6C-47F1-87AE-9780D4BA152A}" destId="{3125E2E4-E06E-4F1A-B8B5-D0817A9631A5}" srcOrd="1" destOrd="0" presId="urn:microsoft.com/office/officeart/2005/8/layout/hierarchy5"/>
    <dgm:cxn modelId="{02A4FDB5-2732-413C-906A-029C8616A15F}" type="presParOf" srcId="{3125E2E4-E06E-4F1A-B8B5-D0817A9631A5}" destId="{CC0465B5-B7B1-4CF2-84AB-B257C8821360}" srcOrd="0" destOrd="0" presId="urn:microsoft.com/office/officeart/2005/8/layout/hierarchy5"/>
    <dgm:cxn modelId="{C20E1863-75CF-4007-A676-8152B722F44E}" type="presParOf" srcId="{7ABF3AB7-2E6C-47F1-87AE-9780D4BA152A}" destId="{1430736D-BDA3-4A61-87E4-1609BADE51D8}" srcOrd="2" destOrd="0" presId="urn:microsoft.com/office/officeart/2005/8/layout/hierarchy5"/>
    <dgm:cxn modelId="{22534CA2-38A5-4DD1-AD9B-00EE58462888}" type="presParOf" srcId="{1430736D-BDA3-4A61-87E4-1609BADE51D8}" destId="{37F4AB52-44F8-4B59-B95D-22BFDEA5999C}" srcOrd="0" destOrd="0" presId="urn:microsoft.com/office/officeart/2005/8/layout/hierarchy5"/>
    <dgm:cxn modelId="{32BB1AC0-FBB0-4F07-9AF0-1B4920A9AB97}" type="presParOf" srcId="{1430736D-BDA3-4A61-87E4-1609BADE51D8}" destId="{AF5045C1-3205-4856-9149-743FF7DFDD34}" srcOrd="1" destOrd="0" presId="urn:microsoft.com/office/officeart/2005/8/layout/hierarchy5"/>
    <dgm:cxn modelId="{89465B8D-AABD-40A9-8DE6-FC6C357E3EDA}" type="presParOf" srcId="{7ABF3AB7-2E6C-47F1-87AE-9780D4BA152A}" destId="{E403D455-4C88-4FCE-86EC-AABBD0454A7E}" srcOrd="3" destOrd="0" presId="urn:microsoft.com/office/officeart/2005/8/layout/hierarchy5"/>
    <dgm:cxn modelId="{23BF159B-4050-4395-828E-02C865CCBF9C}" type="presParOf" srcId="{E403D455-4C88-4FCE-86EC-AABBD0454A7E}" destId="{0FFDD00A-E4F5-4BD1-883D-BA61C792FE7B}" srcOrd="0" destOrd="0" presId="urn:microsoft.com/office/officeart/2005/8/layout/hierarchy5"/>
    <dgm:cxn modelId="{1AC73379-0376-4EFA-8F9B-DF87CB412A6D}" type="presParOf" srcId="{7ABF3AB7-2E6C-47F1-87AE-9780D4BA152A}" destId="{0C27DB49-9570-453D-93BA-E9C880A2EEDD}" srcOrd="4" destOrd="0" presId="urn:microsoft.com/office/officeart/2005/8/layout/hierarchy5"/>
    <dgm:cxn modelId="{815D99E2-3918-44D7-96B3-F4F759CEF3EA}" type="presParOf" srcId="{0C27DB49-9570-453D-93BA-E9C880A2EEDD}" destId="{EDDF9585-1723-44B5-A4FF-26575BC7BBC1}" srcOrd="0" destOrd="0" presId="urn:microsoft.com/office/officeart/2005/8/layout/hierarchy5"/>
    <dgm:cxn modelId="{996568F7-8DF7-4AF0-8B77-CAEA20ECFF59}" type="presParOf" srcId="{0C27DB49-9570-453D-93BA-E9C880A2EEDD}" destId="{7EAEE5FA-BD10-4E2C-A650-1BFDF401669B}"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2ACDAF-1897-4BA8-B115-728B7E34D0CF}">
      <dsp:nvSpPr>
        <dsp:cNvPr id="0" name=""/>
        <dsp:cNvSpPr/>
      </dsp:nvSpPr>
      <dsp:spPr>
        <a:xfrm>
          <a:off x="3980356" y="2706978"/>
          <a:ext cx="1059782" cy="504360"/>
        </a:xfrm>
        <a:custGeom>
          <a:avLst/>
          <a:gdLst/>
          <a:ahLst/>
          <a:cxnLst/>
          <a:rect l="0" t="0" r="0" b="0"/>
          <a:pathLst>
            <a:path>
              <a:moveTo>
                <a:pt x="0" y="0"/>
              </a:moveTo>
              <a:lnTo>
                <a:pt x="0" y="343706"/>
              </a:lnTo>
              <a:lnTo>
                <a:pt x="1059782" y="343706"/>
              </a:lnTo>
              <a:lnTo>
                <a:pt x="1059782" y="504360"/>
              </a:lnTo>
            </a:path>
          </a:pathLst>
        </a:custGeom>
        <a:noFill/>
        <a:ln w="1905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701777E-208A-4AF1-B0A7-1B79750393B6}">
      <dsp:nvSpPr>
        <dsp:cNvPr id="0" name=""/>
        <dsp:cNvSpPr/>
      </dsp:nvSpPr>
      <dsp:spPr>
        <a:xfrm>
          <a:off x="2920573" y="2706978"/>
          <a:ext cx="1059782" cy="504360"/>
        </a:xfrm>
        <a:custGeom>
          <a:avLst/>
          <a:gdLst/>
          <a:ahLst/>
          <a:cxnLst/>
          <a:rect l="0" t="0" r="0" b="0"/>
          <a:pathLst>
            <a:path>
              <a:moveTo>
                <a:pt x="1059782" y="0"/>
              </a:moveTo>
              <a:lnTo>
                <a:pt x="1059782" y="343706"/>
              </a:lnTo>
              <a:lnTo>
                <a:pt x="0" y="343706"/>
              </a:lnTo>
              <a:lnTo>
                <a:pt x="0" y="504360"/>
              </a:lnTo>
            </a:path>
          </a:pathLst>
        </a:custGeom>
        <a:noFill/>
        <a:ln w="1905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A254180-5ADE-49CF-97BF-323F683491DA}">
      <dsp:nvSpPr>
        <dsp:cNvPr id="0" name=""/>
        <dsp:cNvSpPr/>
      </dsp:nvSpPr>
      <dsp:spPr>
        <a:xfrm>
          <a:off x="3934636" y="1101407"/>
          <a:ext cx="91440" cy="504360"/>
        </a:xfrm>
        <a:custGeom>
          <a:avLst/>
          <a:gdLst/>
          <a:ahLst/>
          <a:cxnLst/>
          <a:rect l="0" t="0" r="0" b="0"/>
          <a:pathLst>
            <a:path>
              <a:moveTo>
                <a:pt x="45720" y="0"/>
              </a:moveTo>
              <a:lnTo>
                <a:pt x="45720" y="504360"/>
              </a:lnTo>
            </a:path>
          </a:pathLst>
        </a:custGeom>
        <a:noFill/>
        <a:ln w="1905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95D2124-B30D-455B-A488-E281CF55E115}">
      <dsp:nvSpPr>
        <dsp:cNvPr id="0" name=""/>
        <dsp:cNvSpPr/>
      </dsp:nvSpPr>
      <dsp:spPr>
        <a:xfrm>
          <a:off x="3113261" y="197"/>
          <a:ext cx="1734189" cy="110121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E4E094A-97D1-4EF2-935E-B3D8CFDA0D9E}">
      <dsp:nvSpPr>
        <dsp:cNvPr id="0" name=""/>
        <dsp:cNvSpPr/>
      </dsp:nvSpPr>
      <dsp:spPr>
        <a:xfrm>
          <a:off x="3305948" y="183250"/>
          <a:ext cx="1734189" cy="110121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MUNICIPIO</a:t>
          </a:r>
          <a:endParaRPr lang="es-ES" sz="1700" kern="1200" dirty="0"/>
        </a:p>
      </dsp:txBody>
      <dsp:txXfrm>
        <a:off x="3305948" y="183250"/>
        <a:ext cx="1734189" cy="1101210"/>
      </dsp:txXfrm>
    </dsp:sp>
    <dsp:sp modelId="{4874DCC7-F54D-408D-917F-B6594933002E}">
      <dsp:nvSpPr>
        <dsp:cNvPr id="0" name=""/>
        <dsp:cNvSpPr/>
      </dsp:nvSpPr>
      <dsp:spPr>
        <a:xfrm>
          <a:off x="3113261" y="1605767"/>
          <a:ext cx="1734189" cy="1101210"/>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0211934-3C11-4E05-A539-4FFDD627E688}">
      <dsp:nvSpPr>
        <dsp:cNvPr id="0" name=""/>
        <dsp:cNvSpPr/>
      </dsp:nvSpPr>
      <dsp:spPr>
        <a:xfrm>
          <a:off x="3305948" y="1788821"/>
          <a:ext cx="1734189" cy="110121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ENTIDAD ADINISTRADORA</a:t>
          </a:r>
          <a:endParaRPr lang="es-ES" sz="1700" kern="1200" dirty="0"/>
        </a:p>
      </dsp:txBody>
      <dsp:txXfrm>
        <a:off x="3305948" y="1788821"/>
        <a:ext cx="1734189" cy="1101210"/>
      </dsp:txXfrm>
    </dsp:sp>
    <dsp:sp modelId="{4F7FE0D1-E09E-42FB-A6E5-7367420D999C}">
      <dsp:nvSpPr>
        <dsp:cNvPr id="0" name=""/>
        <dsp:cNvSpPr/>
      </dsp:nvSpPr>
      <dsp:spPr>
        <a:xfrm>
          <a:off x="2053478" y="3211338"/>
          <a:ext cx="1734189" cy="1101210"/>
        </a:xfrm>
        <a:prstGeom prst="roundRect">
          <a:avLst>
            <a:gd name="adj" fmla="val 1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2A8D958-7FD3-47A5-B049-10EFCC3CD786}">
      <dsp:nvSpPr>
        <dsp:cNvPr id="0" name=""/>
        <dsp:cNvSpPr/>
      </dsp:nvSpPr>
      <dsp:spPr>
        <a:xfrm>
          <a:off x="2246166" y="3394392"/>
          <a:ext cx="1734189" cy="110121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INTERVENTORIA</a:t>
          </a:r>
          <a:endParaRPr lang="es-ES" sz="1700" kern="1200" dirty="0"/>
        </a:p>
      </dsp:txBody>
      <dsp:txXfrm>
        <a:off x="2246166" y="3394392"/>
        <a:ext cx="1734189" cy="1101210"/>
      </dsp:txXfrm>
    </dsp:sp>
    <dsp:sp modelId="{A01D3144-D9ED-4A95-87C9-02DC2E4A818D}">
      <dsp:nvSpPr>
        <dsp:cNvPr id="0" name=""/>
        <dsp:cNvSpPr/>
      </dsp:nvSpPr>
      <dsp:spPr>
        <a:xfrm>
          <a:off x="4173043" y="3211338"/>
          <a:ext cx="1734189" cy="1101210"/>
        </a:xfrm>
        <a:prstGeom prst="roundRect">
          <a:avLst>
            <a:gd name="adj" fmla="val 1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A2666D1-2D1F-4F4E-8F69-81A66AB55248}">
      <dsp:nvSpPr>
        <dsp:cNvPr id="0" name=""/>
        <dsp:cNvSpPr/>
      </dsp:nvSpPr>
      <dsp:spPr>
        <a:xfrm>
          <a:off x="4365731" y="3394392"/>
          <a:ext cx="1734189" cy="110121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EMPRESA PRESTADORA</a:t>
          </a:r>
          <a:endParaRPr lang="es-ES" sz="1700" kern="1200" dirty="0"/>
        </a:p>
      </dsp:txBody>
      <dsp:txXfrm>
        <a:off x="4365731" y="3394392"/>
        <a:ext cx="1734189" cy="110121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DF9585-1723-44B5-A4FF-26575BC7BBC1}">
      <dsp:nvSpPr>
        <dsp:cNvPr id="0" name=""/>
        <dsp:cNvSpPr/>
      </dsp:nvSpPr>
      <dsp:spPr>
        <a:xfrm>
          <a:off x="3682529" y="0"/>
          <a:ext cx="709501" cy="4569371"/>
        </a:xfrm>
        <a:prstGeom prst="roundRect">
          <a:avLst>
            <a:gd name="adj" fmla="val 10000"/>
          </a:avLst>
        </a:prstGeom>
        <a:solidFill>
          <a:schemeClr val="accent3">
            <a:tint val="4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s-ES" sz="900" kern="1200" dirty="0" smtClean="0"/>
            <a:t>SERVICIOS ESPECIALES</a:t>
          </a:r>
          <a:endParaRPr lang="es-ES" sz="900" kern="1200" dirty="0"/>
        </a:p>
      </dsp:txBody>
      <dsp:txXfrm>
        <a:off x="3682529" y="0"/>
        <a:ext cx="709501" cy="1370811"/>
      </dsp:txXfrm>
    </dsp:sp>
    <dsp:sp modelId="{37F4AB52-44F8-4B59-B95D-22BFDEA5999C}">
      <dsp:nvSpPr>
        <dsp:cNvPr id="0" name=""/>
        <dsp:cNvSpPr/>
      </dsp:nvSpPr>
      <dsp:spPr>
        <a:xfrm>
          <a:off x="2854777" y="0"/>
          <a:ext cx="709501" cy="4569371"/>
        </a:xfrm>
        <a:prstGeom prst="roundRect">
          <a:avLst>
            <a:gd name="adj" fmla="val 10000"/>
          </a:avLst>
        </a:prstGeom>
        <a:solidFill>
          <a:schemeClr val="accent3">
            <a:tint val="4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s-ES" sz="900" kern="1200" dirty="0" smtClean="0"/>
            <a:t>SERVICIO</a:t>
          </a:r>
          <a:endParaRPr lang="es-ES" sz="900" kern="1200" dirty="0"/>
        </a:p>
      </dsp:txBody>
      <dsp:txXfrm>
        <a:off x="2854777" y="0"/>
        <a:ext cx="709501" cy="1370811"/>
      </dsp:txXfrm>
    </dsp:sp>
    <dsp:sp modelId="{49B880D3-8BDC-496C-B25B-95FB8DADD76B}">
      <dsp:nvSpPr>
        <dsp:cNvPr id="0" name=""/>
        <dsp:cNvSpPr/>
      </dsp:nvSpPr>
      <dsp:spPr>
        <a:xfrm>
          <a:off x="2027024" y="0"/>
          <a:ext cx="709501" cy="4569371"/>
        </a:xfrm>
        <a:prstGeom prst="roundRect">
          <a:avLst>
            <a:gd name="adj" fmla="val 10000"/>
          </a:avLst>
        </a:prstGeom>
        <a:solidFill>
          <a:schemeClr val="accent3">
            <a:tint val="4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s-ES" sz="900" kern="1200" dirty="0" smtClean="0"/>
            <a:t>VERTICAL</a:t>
          </a:r>
          <a:endParaRPr lang="es-ES" sz="900" kern="1200" dirty="0"/>
        </a:p>
      </dsp:txBody>
      <dsp:txXfrm>
        <a:off x="2027024" y="0"/>
        <a:ext cx="709501" cy="1370811"/>
      </dsp:txXfrm>
    </dsp:sp>
    <dsp:sp modelId="{A37BEC40-468E-417B-8C58-FD5D9B77BA20}">
      <dsp:nvSpPr>
        <dsp:cNvPr id="0" name=""/>
        <dsp:cNvSpPr/>
      </dsp:nvSpPr>
      <dsp:spPr>
        <a:xfrm>
          <a:off x="2086149" y="2560905"/>
          <a:ext cx="591251" cy="295625"/>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SERVICIOS PUBLICOS</a:t>
          </a:r>
          <a:endParaRPr lang="es-ES" sz="600" kern="1200" dirty="0"/>
        </a:p>
      </dsp:txBody>
      <dsp:txXfrm>
        <a:off x="2086149" y="2560905"/>
        <a:ext cx="591251" cy="295625"/>
      </dsp:txXfrm>
    </dsp:sp>
    <dsp:sp modelId="{8AEC0BC7-9102-473C-9D23-51C9DC143BEE}">
      <dsp:nvSpPr>
        <dsp:cNvPr id="0" name=""/>
        <dsp:cNvSpPr/>
      </dsp:nvSpPr>
      <dsp:spPr>
        <a:xfrm rot="16874489">
          <a:off x="2189067" y="2107949"/>
          <a:ext cx="1213169" cy="11645"/>
        </a:xfrm>
        <a:custGeom>
          <a:avLst/>
          <a:gdLst/>
          <a:ahLst/>
          <a:cxnLst/>
          <a:rect l="0" t="0" r="0" b="0"/>
          <a:pathLst>
            <a:path>
              <a:moveTo>
                <a:pt x="0" y="5822"/>
              </a:moveTo>
              <a:lnTo>
                <a:pt x="1213169"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6874489">
        <a:off x="2765322" y="2083442"/>
        <a:ext cx="60658" cy="60658"/>
      </dsp:txXfrm>
    </dsp:sp>
    <dsp:sp modelId="{9F384033-05E1-4506-9F67-422042FBB5D4}">
      <dsp:nvSpPr>
        <dsp:cNvPr id="0" name=""/>
        <dsp:cNvSpPr/>
      </dsp:nvSpPr>
      <dsp:spPr>
        <a:xfrm>
          <a:off x="2913902" y="1371012"/>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Gestión</a:t>
          </a:r>
          <a:endParaRPr lang="es-ES" sz="600" kern="1200" dirty="0"/>
        </a:p>
      </dsp:txBody>
      <dsp:txXfrm>
        <a:off x="2913902" y="1371012"/>
        <a:ext cx="591251" cy="295625"/>
      </dsp:txXfrm>
    </dsp:sp>
    <dsp:sp modelId="{EC344FB2-2013-4CE9-BCD7-8CC139A101E0}">
      <dsp:nvSpPr>
        <dsp:cNvPr id="0" name=""/>
        <dsp:cNvSpPr/>
      </dsp:nvSpPr>
      <dsp:spPr>
        <a:xfrm rot="17132988">
          <a:off x="2354544" y="2277934"/>
          <a:ext cx="882215" cy="11645"/>
        </a:xfrm>
        <a:custGeom>
          <a:avLst/>
          <a:gdLst/>
          <a:ahLst/>
          <a:cxnLst/>
          <a:rect l="0" t="0" r="0" b="0"/>
          <a:pathLst>
            <a:path>
              <a:moveTo>
                <a:pt x="0" y="5822"/>
              </a:moveTo>
              <a:lnTo>
                <a:pt x="882215"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7132988">
        <a:off x="2773596" y="2261701"/>
        <a:ext cx="44110" cy="44110"/>
      </dsp:txXfrm>
    </dsp:sp>
    <dsp:sp modelId="{AD0B3746-FAF7-4720-A54F-833930BD75C4}">
      <dsp:nvSpPr>
        <dsp:cNvPr id="0" name=""/>
        <dsp:cNvSpPr/>
      </dsp:nvSpPr>
      <dsp:spPr>
        <a:xfrm>
          <a:off x="2913902" y="1710981"/>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Agua</a:t>
          </a:r>
          <a:endParaRPr lang="es-ES" sz="600" kern="1200" dirty="0"/>
        </a:p>
      </dsp:txBody>
      <dsp:txXfrm>
        <a:off x="2913902" y="1710981"/>
        <a:ext cx="591251" cy="295625"/>
      </dsp:txXfrm>
    </dsp:sp>
    <dsp:sp modelId="{FB2537AD-4513-4F85-9F18-CFB0FDF38AE3}">
      <dsp:nvSpPr>
        <dsp:cNvPr id="0" name=""/>
        <dsp:cNvSpPr/>
      </dsp:nvSpPr>
      <dsp:spPr>
        <a:xfrm rot="17692822">
          <a:off x="2514588" y="2447918"/>
          <a:ext cx="562126" cy="11645"/>
        </a:xfrm>
        <a:custGeom>
          <a:avLst/>
          <a:gdLst/>
          <a:ahLst/>
          <a:cxnLst/>
          <a:rect l="0" t="0" r="0" b="0"/>
          <a:pathLst>
            <a:path>
              <a:moveTo>
                <a:pt x="0" y="5822"/>
              </a:moveTo>
              <a:lnTo>
                <a:pt x="562126"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7692822">
        <a:off x="2781598" y="2439688"/>
        <a:ext cx="28106" cy="28106"/>
      </dsp:txXfrm>
    </dsp:sp>
    <dsp:sp modelId="{A18114FD-7BAA-4D26-A80E-786501AED03B}">
      <dsp:nvSpPr>
        <dsp:cNvPr id="0" name=""/>
        <dsp:cNvSpPr/>
      </dsp:nvSpPr>
      <dsp:spPr>
        <a:xfrm>
          <a:off x="2913902" y="2050951"/>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Alcantarillado</a:t>
          </a:r>
          <a:endParaRPr lang="es-ES" sz="600" kern="1200" dirty="0"/>
        </a:p>
      </dsp:txBody>
      <dsp:txXfrm>
        <a:off x="2913902" y="2050951"/>
        <a:ext cx="591251" cy="295625"/>
      </dsp:txXfrm>
    </dsp:sp>
    <dsp:sp modelId="{4938AD33-EAF9-4C39-8F35-C5FDBA5B8098}">
      <dsp:nvSpPr>
        <dsp:cNvPr id="0" name=""/>
        <dsp:cNvSpPr/>
      </dsp:nvSpPr>
      <dsp:spPr>
        <a:xfrm rot="19457599">
          <a:off x="2650026" y="2617903"/>
          <a:ext cx="291251" cy="11645"/>
        </a:xfrm>
        <a:custGeom>
          <a:avLst/>
          <a:gdLst/>
          <a:ahLst/>
          <a:cxnLst/>
          <a:rect l="0" t="0" r="0" b="0"/>
          <a:pathLst>
            <a:path>
              <a:moveTo>
                <a:pt x="0" y="5822"/>
              </a:moveTo>
              <a:lnTo>
                <a:pt x="291251"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9457599">
        <a:off x="2788370" y="2616445"/>
        <a:ext cx="14562" cy="14562"/>
      </dsp:txXfrm>
    </dsp:sp>
    <dsp:sp modelId="{483FBDCA-A42A-4EF0-9C3A-B5574119E69E}">
      <dsp:nvSpPr>
        <dsp:cNvPr id="0" name=""/>
        <dsp:cNvSpPr/>
      </dsp:nvSpPr>
      <dsp:spPr>
        <a:xfrm>
          <a:off x="2913902" y="2390921"/>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Energía Eléctrica</a:t>
          </a:r>
          <a:endParaRPr lang="es-ES" sz="600" kern="1200" dirty="0"/>
        </a:p>
      </dsp:txBody>
      <dsp:txXfrm>
        <a:off x="2913902" y="2390921"/>
        <a:ext cx="591251" cy="295625"/>
      </dsp:txXfrm>
    </dsp:sp>
    <dsp:sp modelId="{71EF127A-ABEA-47F3-BA93-3D8E7086A25E}">
      <dsp:nvSpPr>
        <dsp:cNvPr id="0" name=""/>
        <dsp:cNvSpPr/>
      </dsp:nvSpPr>
      <dsp:spPr>
        <a:xfrm rot="19457599">
          <a:off x="3477778" y="2447918"/>
          <a:ext cx="291251" cy="11645"/>
        </a:xfrm>
        <a:custGeom>
          <a:avLst/>
          <a:gdLst/>
          <a:ahLst/>
          <a:cxnLst/>
          <a:rect l="0" t="0" r="0" b="0"/>
          <a:pathLst>
            <a:path>
              <a:moveTo>
                <a:pt x="0" y="5822"/>
              </a:moveTo>
              <a:lnTo>
                <a:pt x="291251" y="5822"/>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9457599">
        <a:off x="3616122" y="2446460"/>
        <a:ext cx="14562" cy="14562"/>
      </dsp:txXfrm>
    </dsp:sp>
    <dsp:sp modelId="{EFD21E02-E1FC-4FD7-B44F-AF877DD721C2}">
      <dsp:nvSpPr>
        <dsp:cNvPr id="0" name=""/>
        <dsp:cNvSpPr/>
      </dsp:nvSpPr>
      <dsp:spPr>
        <a:xfrm>
          <a:off x="3741654" y="2220936"/>
          <a:ext cx="591251" cy="295625"/>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Servicio de alumbrado público</a:t>
          </a:r>
          <a:endParaRPr lang="es-ES" sz="600" kern="1200" dirty="0"/>
        </a:p>
      </dsp:txBody>
      <dsp:txXfrm>
        <a:off x="3741654" y="2220936"/>
        <a:ext cx="591251" cy="295625"/>
      </dsp:txXfrm>
    </dsp:sp>
    <dsp:sp modelId="{92455CBE-E385-4333-90EE-56B460544468}">
      <dsp:nvSpPr>
        <dsp:cNvPr id="0" name=""/>
        <dsp:cNvSpPr/>
      </dsp:nvSpPr>
      <dsp:spPr>
        <a:xfrm rot="2142401">
          <a:off x="3477778" y="2617903"/>
          <a:ext cx="291251" cy="11645"/>
        </a:xfrm>
        <a:custGeom>
          <a:avLst/>
          <a:gdLst/>
          <a:ahLst/>
          <a:cxnLst/>
          <a:rect l="0" t="0" r="0" b="0"/>
          <a:pathLst>
            <a:path>
              <a:moveTo>
                <a:pt x="0" y="5822"/>
              </a:moveTo>
              <a:lnTo>
                <a:pt x="291251" y="5822"/>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2142401">
        <a:off x="3616122" y="2616445"/>
        <a:ext cx="14562" cy="14562"/>
      </dsp:txXfrm>
    </dsp:sp>
    <dsp:sp modelId="{005191D4-6ECA-4436-A155-529BC2D0FFD8}">
      <dsp:nvSpPr>
        <dsp:cNvPr id="0" name=""/>
        <dsp:cNvSpPr/>
      </dsp:nvSpPr>
      <dsp:spPr>
        <a:xfrm>
          <a:off x="3741654" y="2560905"/>
          <a:ext cx="591251" cy="295625"/>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Servicio de energía domiciliaria</a:t>
          </a:r>
          <a:endParaRPr lang="es-ES" sz="600" kern="1200" dirty="0"/>
        </a:p>
      </dsp:txBody>
      <dsp:txXfrm>
        <a:off x="3741654" y="2560905"/>
        <a:ext cx="591251" cy="295625"/>
      </dsp:txXfrm>
    </dsp:sp>
    <dsp:sp modelId="{71934009-E80D-4E27-B403-1926E31AB0B5}">
      <dsp:nvSpPr>
        <dsp:cNvPr id="0" name=""/>
        <dsp:cNvSpPr/>
      </dsp:nvSpPr>
      <dsp:spPr>
        <a:xfrm rot="2142401">
          <a:off x="2650026" y="2787888"/>
          <a:ext cx="291251" cy="11645"/>
        </a:xfrm>
        <a:custGeom>
          <a:avLst/>
          <a:gdLst/>
          <a:ahLst/>
          <a:cxnLst/>
          <a:rect l="0" t="0" r="0" b="0"/>
          <a:pathLst>
            <a:path>
              <a:moveTo>
                <a:pt x="0" y="5822"/>
              </a:moveTo>
              <a:lnTo>
                <a:pt x="291251"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2142401">
        <a:off x="2788370" y="2786430"/>
        <a:ext cx="14562" cy="14562"/>
      </dsp:txXfrm>
    </dsp:sp>
    <dsp:sp modelId="{6F1EBED2-D454-49C8-AE75-81B3B4994AA2}">
      <dsp:nvSpPr>
        <dsp:cNvPr id="0" name=""/>
        <dsp:cNvSpPr/>
      </dsp:nvSpPr>
      <dsp:spPr>
        <a:xfrm>
          <a:off x="2913902" y="2730890"/>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Gas</a:t>
          </a:r>
          <a:endParaRPr lang="es-ES" sz="600" kern="1200" dirty="0"/>
        </a:p>
      </dsp:txBody>
      <dsp:txXfrm>
        <a:off x="2913902" y="2730890"/>
        <a:ext cx="591251" cy="295625"/>
      </dsp:txXfrm>
    </dsp:sp>
    <dsp:sp modelId="{F82022D1-7F00-4F6D-8925-715380FD1410}">
      <dsp:nvSpPr>
        <dsp:cNvPr id="0" name=""/>
        <dsp:cNvSpPr/>
      </dsp:nvSpPr>
      <dsp:spPr>
        <a:xfrm rot="3907178">
          <a:off x="2514588" y="2957873"/>
          <a:ext cx="562126" cy="11645"/>
        </a:xfrm>
        <a:custGeom>
          <a:avLst/>
          <a:gdLst/>
          <a:ahLst/>
          <a:cxnLst/>
          <a:rect l="0" t="0" r="0" b="0"/>
          <a:pathLst>
            <a:path>
              <a:moveTo>
                <a:pt x="0" y="5822"/>
              </a:moveTo>
              <a:lnTo>
                <a:pt x="562126"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3907178">
        <a:off x="2781598" y="2949642"/>
        <a:ext cx="28106" cy="28106"/>
      </dsp:txXfrm>
    </dsp:sp>
    <dsp:sp modelId="{A30A0820-ACF8-43D0-8352-45C45272DBCB}">
      <dsp:nvSpPr>
        <dsp:cNvPr id="0" name=""/>
        <dsp:cNvSpPr/>
      </dsp:nvSpPr>
      <dsp:spPr>
        <a:xfrm>
          <a:off x="2913902" y="3070860"/>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Servicios públicos por demanda</a:t>
          </a:r>
        </a:p>
      </dsp:txBody>
      <dsp:txXfrm>
        <a:off x="2913902" y="3070860"/>
        <a:ext cx="591251" cy="295625"/>
      </dsp:txXfrm>
    </dsp:sp>
    <dsp:sp modelId="{5FE59368-855B-48FF-A1F9-4F3C7BC55A06}">
      <dsp:nvSpPr>
        <dsp:cNvPr id="0" name=""/>
        <dsp:cNvSpPr/>
      </dsp:nvSpPr>
      <dsp:spPr>
        <a:xfrm rot="4467012">
          <a:off x="2354544" y="3127858"/>
          <a:ext cx="882215" cy="11645"/>
        </a:xfrm>
        <a:custGeom>
          <a:avLst/>
          <a:gdLst/>
          <a:ahLst/>
          <a:cxnLst/>
          <a:rect l="0" t="0" r="0" b="0"/>
          <a:pathLst>
            <a:path>
              <a:moveTo>
                <a:pt x="0" y="5822"/>
              </a:moveTo>
              <a:lnTo>
                <a:pt x="882215"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4467012">
        <a:off x="2773596" y="3111625"/>
        <a:ext cx="44110" cy="44110"/>
      </dsp:txXfrm>
    </dsp:sp>
    <dsp:sp modelId="{DCC747C5-0FE3-43A1-A225-E88B416FDEBA}">
      <dsp:nvSpPr>
        <dsp:cNvPr id="0" name=""/>
        <dsp:cNvSpPr/>
      </dsp:nvSpPr>
      <dsp:spPr>
        <a:xfrm>
          <a:off x="2913902" y="3410830"/>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Servicios Funerarios</a:t>
          </a:r>
          <a:endParaRPr lang="es-ES" sz="600" kern="1200" dirty="0"/>
        </a:p>
      </dsp:txBody>
      <dsp:txXfrm>
        <a:off x="2913902" y="3410830"/>
        <a:ext cx="591251" cy="295625"/>
      </dsp:txXfrm>
    </dsp:sp>
    <dsp:sp modelId="{8F7D92FB-C283-4397-92B6-FFF0658095D5}">
      <dsp:nvSpPr>
        <dsp:cNvPr id="0" name=""/>
        <dsp:cNvSpPr/>
      </dsp:nvSpPr>
      <dsp:spPr>
        <a:xfrm rot="4725511">
          <a:off x="2189067" y="3297843"/>
          <a:ext cx="1213169" cy="11645"/>
        </a:xfrm>
        <a:custGeom>
          <a:avLst/>
          <a:gdLst/>
          <a:ahLst/>
          <a:cxnLst/>
          <a:rect l="0" t="0" r="0" b="0"/>
          <a:pathLst>
            <a:path>
              <a:moveTo>
                <a:pt x="0" y="5822"/>
              </a:moveTo>
              <a:lnTo>
                <a:pt x="1213169" y="58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4725511">
        <a:off x="2765322" y="3273336"/>
        <a:ext cx="60658" cy="60658"/>
      </dsp:txXfrm>
    </dsp:sp>
    <dsp:sp modelId="{1DC64E34-480E-47AB-835D-43033453B6DC}">
      <dsp:nvSpPr>
        <dsp:cNvPr id="0" name=""/>
        <dsp:cNvSpPr/>
      </dsp:nvSpPr>
      <dsp:spPr>
        <a:xfrm>
          <a:off x="2913902" y="3750799"/>
          <a:ext cx="591251" cy="29562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Aseo</a:t>
          </a:r>
          <a:endParaRPr lang="es-ES" sz="600" kern="1200" dirty="0"/>
        </a:p>
      </dsp:txBody>
      <dsp:txXfrm>
        <a:off x="2913902" y="3750799"/>
        <a:ext cx="591251" cy="295625"/>
      </dsp:txXfrm>
    </dsp:sp>
    <dsp:sp modelId="{AB6D790B-6C2C-4EED-B3B4-4E387B32A216}">
      <dsp:nvSpPr>
        <dsp:cNvPr id="0" name=""/>
        <dsp:cNvSpPr/>
      </dsp:nvSpPr>
      <dsp:spPr>
        <a:xfrm rot="18289469">
          <a:off x="3416334" y="3722805"/>
          <a:ext cx="414140" cy="11645"/>
        </a:xfrm>
        <a:custGeom>
          <a:avLst/>
          <a:gdLst/>
          <a:ahLst/>
          <a:cxnLst/>
          <a:rect l="0" t="0" r="0" b="0"/>
          <a:pathLst>
            <a:path>
              <a:moveTo>
                <a:pt x="0" y="5822"/>
              </a:moveTo>
              <a:lnTo>
                <a:pt x="414140" y="5822"/>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8289469">
        <a:off x="3613050" y="3718274"/>
        <a:ext cx="20707" cy="20707"/>
      </dsp:txXfrm>
    </dsp:sp>
    <dsp:sp modelId="{EA8DFC49-1BAD-4B8E-BD8F-875368066106}">
      <dsp:nvSpPr>
        <dsp:cNvPr id="0" name=""/>
        <dsp:cNvSpPr/>
      </dsp:nvSpPr>
      <dsp:spPr>
        <a:xfrm>
          <a:off x="3741654" y="3410830"/>
          <a:ext cx="591251" cy="295625"/>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Recolección, barrido y limpieza</a:t>
          </a:r>
          <a:endParaRPr lang="es-ES" sz="600" kern="1200" dirty="0"/>
        </a:p>
      </dsp:txBody>
      <dsp:txXfrm>
        <a:off x="3741654" y="3410830"/>
        <a:ext cx="591251" cy="295625"/>
      </dsp:txXfrm>
    </dsp:sp>
    <dsp:sp modelId="{03832628-4F33-42D5-B114-033C06E7486A}">
      <dsp:nvSpPr>
        <dsp:cNvPr id="0" name=""/>
        <dsp:cNvSpPr/>
      </dsp:nvSpPr>
      <dsp:spPr>
        <a:xfrm>
          <a:off x="3505153" y="3892790"/>
          <a:ext cx="236500" cy="11645"/>
        </a:xfrm>
        <a:custGeom>
          <a:avLst/>
          <a:gdLst/>
          <a:ahLst/>
          <a:cxnLst/>
          <a:rect l="0" t="0" r="0" b="0"/>
          <a:pathLst>
            <a:path>
              <a:moveTo>
                <a:pt x="0" y="5822"/>
              </a:moveTo>
              <a:lnTo>
                <a:pt x="236500" y="5822"/>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617491" y="3892700"/>
        <a:ext cx="11825" cy="11825"/>
      </dsp:txXfrm>
    </dsp:sp>
    <dsp:sp modelId="{DAE66971-B126-46AC-9B1D-78B9A27D75EF}">
      <dsp:nvSpPr>
        <dsp:cNvPr id="0" name=""/>
        <dsp:cNvSpPr/>
      </dsp:nvSpPr>
      <dsp:spPr>
        <a:xfrm>
          <a:off x="3741654" y="3750799"/>
          <a:ext cx="591251" cy="295625"/>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smtClean="0"/>
            <a:t>Aprovechamiento</a:t>
          </a:r>
          <a:endParaRPr lang="es-ES" sz="600" kern="1200" dirty="0"/>
        </a:p>
      </dsp:txBody>
      <dsp:txXfrm>
        <a:off x="3741654" y="3750799"/>
        <a:ext cx="591251" cy="295625"/>
      </dsp:txXfrm>
    </dsp:sp>
    <dsp:sp modelId="{FFBFCD36-07CA-4230-937C-671060F0632C}">
      <dsp:nvSpPr>
        <dsp:cNvPr id="0" name=""/>
        <dsp:cNvSpPr/>
      </dsp:nvSpPr>
      <dsp:spPr>
        <a:xfrm rot="3310531">
          <a:off x="3416334" y="4062774"/>
          <a:ext cx="414140" cy="11645"/>
        </a:xfrm>
        <a:custGeom>
          <a:avLst/>
          <a:gdLst/>
          <a:ahLst/>
          <a:cxnLst/>
          <a:rect l="0" t="0" r="0" b="0"/>
          <a:pathLst>
            <a:path>
              <a:moveTo>
                <a:pt x="0" y="5822"/>
              </a:moveTo>
              <a:lnTo>
                <a:pt x="414140" y="5822"/>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3310531">
        <a:off x="3613050" y="4058244"/>
        <a:ext cx="20707" cy="20707"/>
      </dsp:txXfrm>
    </dsp:sp>
    <dsp:sp modelId="{E1CABAF7-4C1A-4EEE-AD14-656B8E093387}">
      <dsp:nvSpPr>
        <dsp:cNvPr id="0" name=""/>
        <dsp:cNvSpPr/>
      </dsp:nvSpPr>
      <dsp:spPr>
        <a:xfrm>
          <a:off x="3741654" y="4090769"/>
          <a:ext cx="591251" cy="295625"/>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err="1" smtClean="0"/>
            <a:t>Disposión</a:t>
          </a:r>
          <a:r>
            <a:rPr lang="es-ES" sz="600" kern="1200" dirty="0" smtClean="0"/>
            <a:t> final</a:t>
          </a:r>
          <a:endParaRPr lang="es-ES" sz="600" kern="1200" dirty="0"/>
        </a:p>
      </dsp:txBody>
      <dsp:txXfrm>
        <a:off x="3741654" y="4090769"/>
        <a:ext cx="591251" cy="295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96AA9FF-F43D-4996-9ABB-A68B2373E9B5}" type="datetimeFigureOut">
              <a:rPr lang="es-ES" smtClean="0"/>
              <a:pPr/>
              <a:t>03/08/2016</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FBD49A91-4D75-40E6-9DC0-E95546CFAC7B}"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96AA9FF-F43D-4996-9ABB-A68B2373E9B5}" type="datetimeFigureOut">
              <a:rPr lang="es-ES" smtClean="0"/>
              <a:pPr/>
              <a:t>03/08/2016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BD49A91-4D75-40E6-9DC0-E95546CFAC7B}"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396AA9FF-F43D-4996-9ABB-A68B2373E9B5}" type="datetimeFigureOut">
              <a:rPr lang="es-ES" smtClean="0"/>
              <a:pPr/>
              <a:t>03/08/2016</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FBD49A91-4D75-40E6-9DC0-E95546CFAC7B}"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396AA9FF-F43D-4996-9ABB-A68B2373E9B5}" type="datetimeFigureOut">
              <a:rPr lang="es-ES" smtClean="0"/>
              <a:pPr/>
              <a:t>03/08/2016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FBD49A91-4D75-40E6-9DC0-E95546CFAC7B}" type="slidenum">
              <a:rPr lang="es-ES" smtClean="0"/>
              <a:pPr/>
              <a:t>‹Nº›</a:t>
            </a:fld>
            <a:endParaRPr lang="es-ES"/>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396AA9FF-F43D-4996-9ABB-A68B2373E9B5}" type="datetimeFigureOut">
              <a:rPr lang="es-ES" smtClean="0"/>
              <a:pPr/>
              <a:t>03/08/2016</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D49A91-4D75-40E6-9DC0-E95546CFAC7B}" type="slidenum">
              <a:rPr lang="es-ES" smtClean="0"/>
              <a:pPr/>
              <a:t>‹Nº›</a:t>
            </a:fld>
            <a:endParaRPr lang="es-ES"/>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396AA9FF-F43D-4996-9ABB-A68B2373E9B5}" type="datetimeFigureOut">
              <a:rPr lang="es-ES" smtClean="0"/>
              <a:pPr/>
              <a:t>03/08/2016</a:t>
            </a:fld>
            <a:endParaRPr lang="es-ES"/>
          </a:p>
        </p:txBody>
      </p:sp>
      <p:sp>
        <p:nvSpPr>
          <p:cNvPr id="10" name="9 Marcador de número de diapositiva"/>
          <p:cNvSpPr>
            <a:spLocks noGrp="1"/>
          </p:cNvSpPr>
          <p:nvPr>
            <p:ph type="sldNum" sz="quarter" idx="16"/>
          </p:nvPr>
        </p:nvSpPr>
        <p:spPr/>
        <p:txBody>
          <a:bodyPr rtlCol="0"/>
          <a:lstStyle/>
          <a:p>
            <a:fld id="{FBD49A91-4D75-40E6-9DC0-E95546CFAC7B}" type="slidenum">
              <a:rPr lang="es-ES" smtClean="0"/>
              <a:pPr/>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396AA9FF-F43D-4996-9ABB-A68B2373E9B5}" type="datetimeFigureOut">
              <a:rPr lang="es-ES" smtClean="0"/>
              <a:pPr/>
              <a:t>03/08/2016</a:t>
            </a:fld>
            <a:endParaRPr lang="es-ES"/>
          </a:p>
        </p:txBody>
      </p:sp>
      <p:sp>
        <p:nvSpPr>
          <p:cNvPr id="12" name="11 Marcador de número de diapositiva"/>
          <p:cNvSpPr>
            <a:spLocks noGrp="1"/>
          </p:cNvSpPr>
          <p:nvPr>
            <p:ph type="sldNum" sz="quarter" idx="16"/>
          </p:nvPr>
        </p:nvSpPr>
        <p:spPr/>
        <p:txBody>
          <a:bodyPr rtlCol="0"/>
          <a:lstStyle/>
          <a:p>
            <a:fld id="{FBD49A91-4D75-40E6-9DC0-E95546CFAC7B}" type="slidenum">
              <a:rPr lang="es-ES" smtClean="0"/>
              <a:pPr/>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396AA9FF-F43D-4996-9ABB-A68B2373E9B5}" type="datetimeFigureOut">
              <a:rPr lang="es-ES" smtClean="0"/>
              <a:pPr/>
              <a:t>03/08/2016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FBD49A91-4D75-40E6-9DC0-E95546CFAC7B}"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96AA9FF-F43D-4996-9ABB-A68B2373E9B5}" type="datetimeFigureOut">
              <a:rPr lang="es-ES" smtClean="0"/>
              <a:pPr/>
              <a:t>03/08/2016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FBD49A91-4D75-40E6-9DC0-E95546CFAC7B}"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396AA9FF-F43D-4996-9ABB-A68B2373E9B5}" type="datetimeFigureOut">
              <a:rPr lang="es-ES" smtClean="0"/>
              <a:pPr/>
              <a:t>03/08/2016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FBD49A91-4D75-40E6-9DC0-E95546CFAC7B}" type="slidenum">
              <a:rPr lang="es-ES" smtClean="0"/>
              <a:pPr/>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396AA9FF-F43D-4996-9ABB-A68B2373E9B5}" type="datetimeFigureOut">
              <a:rPr lang="es-ES" smtClean="0"/>
              <a:pPr/>
              <a:t>03/08/2016</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FBD49A91-4D75-40E6-9DC0-E95546CFAC7B}" type="slidenum">
              <a:rPr lang="es-ES" smtClean="0"/>
              <a:pPr/>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96AA9FF-F43D-4996-9ABB-A68B2373E9B5}" type="datetimeFigureOut">
              <a:rPr lang="es-ES" smtClean="0"/>
              <a:pPr/>
              <a:t>03/08/2016</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D49A91-4D75-40E6-9DC0-E95546CFAC7B}"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Vertical de Servicios Públicos</a:t>
            </a:r>
            <a:endParaRPr lang="es-ES" dirty="0"/>
          </a:p>
        </p:txBody>
      </p:sp>
      <p:sp>
        <p:nvSpPr>
          <p:cNvPr id="3" name="2 Subtítulo"/>
          <p:cNvSpPr>
            <a:spLocks noGrp="1"/>
          </p:cNvSpPr>
          <p:nvPr>
            <p:ph type="subTitle" idx="1"/>
          </p:nvPr>
        </p:nvSpPr>
        <p:spPr/>
        <p:txBody>
          <a:bodyPr/>
          <a:lstStyle/>
          <a:p>
            <a:r>
              <a:rPr lang="es-ES" dirty="0" smtClean="0"/>
              <a:t>Ing. </a:t>
            </a:r>
            <a:r>
              <a:rPr lang="es-ES" dirty="0" err="1" smtClean="0"/>
              <a:t>Erlington</a:t>
            </a:r>
            <a:r>
              <a:rPr lang="es-ES" dirty="0" smtClean="0"/>
              <a:t> Salcedo Benavides</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Gas</a:t>
            </a:r>
            <a:endParaRPr lang="es-ES" dirty="0"/>
          </a:p>
        </p:txBody>
      </p:sp>
      <p:sp>
        <p:nvSpPr>
          <p:cNvPr id="3" name="2 Marcador de contenido"/>
          <p:cNvSpPr>
            <a:spLocks noGrp="1"/>
          </p:cNvSpPr>
          <p:nvPr>
            <p:ph sz="quarter" idx="1"/>
          </p:nvPr>
        </p:nvSpPr>
        <p:spPr/>
        <p:txBody>
          <a:bodyPr/>
          <a:lstStyle/>
          <a:p>
            <a:pPr>
              <a:buNone/>
            </a:pPr>
            <a:r>
              <a:rPr lang="es-ES" dirty="0" smtClean="0"/>
              <a:t>   1</a:t>
            </a:r>
            <a:r>
              <a:rPr lang="es-ES" dirty="0"/>
              <a:t>. Acceso a PQRS.</a:t>
            </a:r>
            <a:br>
              <a:rPr lang="es-ES" dirty="0"/>
            </a:br>
            <a:r>
              <a:rPr lang="es-ES" dirty="0"/>
              <a:t>2. Solicitud de asistencia técnica.</a:t>
            </a:r>
            <a:br>
              <a:rPr lang="es-ES" dirty="0"/>
            </a:br>
            <a:r>
              <a:rPr lang="es-ES" dirty="0"/>
              <a:t>3. Reportes de </a:t>
            </a:r>
            <a:r>
              <a:rPr lang="es-ES" dirty="0" smtClean="0"/>
              <a:t>gestión.</a:t>
            </a:r>
            <a:r>
              <a:rPr lang="es-ES" dirty="0"/>
              <a:t/>
            </a:r>
            <a:br>
              <a:rPr lang="es-ES" dirty="0"/>
            </a:br>
            <a:r>
              <a:rPr lang="es-ES" dirty="0"/>
              <a:t>4. Fechas de programación de lectura.</a:t>
            </a:r>
            <a:br>
              <a:rPr lang="es-ES" dirty="0"/>
            </a:br>
            <a:r>
              <a:rPr lang="es-ES" dirty="0"/>
              <a:t>5. Reporte de cubrimiento de red.</a:t>
            </a:r>
            <a:br>
              <a:rPr lang="es-ES" dirty="0"/>
            </a:br>
            <a:r>
              <a:rPr lang="es-ES" dirty="0"/>
              <a:t>6. Planes de acción para la vigencia.</a:t>
            </a:r>
            <a:r>
              <a:rPr lang="es-ES" dirty="0" smtClean="0"/>
              <a:t> </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Servicios públicos por demanda (TV, Telefonía, Internet)</a:t>
            </a:r>
            <a:endParaRPr lang="es-ES" dirty="0"/>
          </a:p>
        </p:txBody>
      </p:sp>
      <p:sp>
        <p:nvSpPr>
          <p:cNvPr id="3" name="2 Marcador de contenido"/>
          <p:cNvSpPr>
            <a:spLocks noGrp="1"/>
          </p:cNvSpPr>
          <p:nvPr>
            <p:ph sz="quarter" idx="1"/>
          </p:nvPr>
        </p:nvSpPr>
        <p:spPr/>
        <p:txBody>
          <a:bodyPr/>
          <a:lstStyle/>
          <a:p>
            <a:r>
              <a:rPr lang="es-ES" dirty="0" smtClean="0"/>
              <a:t>1. Acceso a PQRS.</a:t>
            </a:r>
          </a:p>
          <a:p>
            <a:r>
              <a:rPr lang="es-ES" dirty="0" smtClean="0"/>
              <a:t>2. Solicitud de asistencia técnica.</a:t>
            </a:r>
          </a:p>
          <a:p>
            <a:r>
              <a:rPr lang="es-ES" dirty="0" smtClean="0"/>
              <a:t>3. Reportes de gestión.</a:t>
            </a:r>
          </a:p>
          <a:p>
            <a:r>
              <a:rPr lang="es-ES" dirty="0" smtClean="0"/>
              <a:t>4. Reporte de cubrimiento de red</a:t>
            </a:r>
          </a:p>
          <a:p>
            <a:r>
              <a:rPr lang="es-ES" dirty="0" smtClean="0"/>
              <a:t>5. Planes de acción para la vigencia.</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Servicios Funerarios</a:t>
            </a:r>
            <a:r>
              <a:rPr lang="es-ES" dirty="0" smtClean="0"/>
              <a:t> </a:t>
            </a:r>
            <a:endParaRPr lang="es-ES" dirty="0"/>
          </a:p>
        </p:txBody>
      </p:sp>
      <p:sp>
        <p:nvSpPr>
          <p:cNvPr id="3" name="2 Marcador de contenido"/>
          <p:cNvSpPr>
            <a:spLocks noGrp="1"/>
          </p:cNvSpPr>
          <p:nvPr>
            <p:ph sz="quarter" idx="1"/>
          </p:nvPr>
        </p:nvSpPr>
        <p:spPr/>
        <p:txBody>
          <a:bodyPr>
            <a:normAutofit fontScale="92500"/>
          </a:bodyPr>
          <a:lstStyle/>
          <a:p>
            <a:r>
              <a:rPr lang="es-ES" dirty="0" smtClean="0"/>
              <a:t>1. Acceso a PQRS.</a:t>
            </a:r>
          </a:p>
          <a:p>
            <a:r>
              <a:rPr lang="es-ES" dirty="0" smtClean="0"/>
              <a:t>2. </a:t>
            </a:r>
            <a:r>
              <a:rPr lang="es-ES" dirty="0" err="1" smtClean="0"/>
              <a:t>Tarifador</a:t>
            </a:r>
            <a:r>
              <a:rPr lang="es-ES" dirty="0" smtClean="0"/>
              <a:t>.</a:t>
            </a:r>
          </a:p>
          <a:p>
            <a:r>
              <a:rPr lang="es-ES" dirty="0" smtClean="0"/>
              <a:t>3. Solicitud de subsidio.</a:t>
            </a:r>
          </a:p>
          <a:p>
            <a:r>
              <a:rPr lang="es-ES" dirty="0" smtClean="0"/>
              <a:t>4. Reporte de servicio prestado (Definición de tiempo de contrato, fechas de terminación, ubicación).</a:t>
            </a:r>
          </a:p>
          <a:p>
            <a:r>
              <a:rPr lang="es-ES" dirty="0" smtClean="0"/>
              <a:t>5. Renovación de contrato.</a:t>
            </a:r>
          </a:p>
          <a:p>
            <a:r>
              <a:rPr lang="es-ES" dirty="0" smtClean="0"/>
              <a:t>6. Solicitud de servicios.</a:t>
            </a:r>
          </a:p>
          <a:p>
            <a:r>
              <a:rPr lang="es-ES" dirty="0" smtClean="0"/>
              <a:t>7. Capacidad operativa.</a:t>
            </a:r>
          </a:p>
          <a:p>
            <a:r>
              <a:rPr lang="es-ES" dirty="0" smtClean="0"/>
              <a:t>8. Planes de acción por vigencia.</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Servicios </a:t>
            </a:r>
            <a:r>
              <a:rPr lang="es-ES" dirty="0" smtClean="0"/>
              <a:t>públicos </a:t>
            </a:r>
            <a:r>
              <a:rPr lang="es-ES" dirty="0"/>
              <a:t>por demanda</a:t>
            </a:r>
            <a:r>
              <a:rPr lang="es-ES" dirty="0" smtClean="0"/>
              <a:t> </a:t>
            </a:r>
            <a:endParaRPr lang="es-ES" dirty="0"/>
          </a:p>
        </p:txBody>
      </p:sp>
      <p:sp>
        <p:nvSpPr>
          <p:cNvPr id="3" name="2 Marcador de contenido"/>
          <p:cNvSpPr>
            <a:spLocks noGrp="1"/>
          </p:cNvSpPr>
          <p:nvPr>
            <p:ph sz="quarter" idx="1"/>
          </p:nvPr>
        </p:nvSpPr>
        <p:spPr/>
        <p:txBody>
          <a:bodyPr/>
          <a:lstStyle/>
          <a:p>
            <a:pPr>
              <a:buNone/>
            </a:pPr>
            <a:r>
              <a:rPr lang="es-ES" dirty="0" smtClean="0"/>
              <a:t>   1</a:t>
            </a:r>
            <a:r>
              <a:rPr lang="es-ES" dirty="0"/>
              <a:t>. Acceso a PQRS.</a:t>
            </a:r>
            <a:br>
              <a:rPr lang="es-ES" dirty="0"/>
            </a:br>
            <a:r>
              <a:rPr lang="es-ES" dirty="0"/>
              <a:t>2. Servicios de Internet y Televisión por cable.</a:t>
            </a:r>
            <a:br>
              <a:rPr lang="es-ES" dirty="0"/>
            </a:br>
            <a:r>
              <a:rPr lang="es-ES" dirty="0"/>
              <a:t>3. Reporte de cubrimiento de red de TV e Internet€</a:t>
            </a:r>
            <a:br>
              <a:rPr lang="es-ES" dirty="0"/>
            </a:br>
            <a:r>
              <a:rPr lang="es-ES" dirty="0"/>
              <a:t>4. Planes de acción para la vigencia.</a:t>
            </a:r>
            <a:r>
              <a:rPr lang="es-ES" dirty="0" smtClean="0"/>
              <a:t> </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Recolección, barrido y limpieza</a:t>
            </a:r>
            <a:r>
              <a:rPr lang="es-ES" dirty="0" smtClean="0"/>
              <a:t> / Aprovechamiento / Disposición Final</a:t>
            </a:r>
            <a:endParaRPr lang="es-ES" dirty="0"/>
          </a:p>
        </p:txBody>
      </p:sp>
      <p:sp>
        <p:nvSpPr>
          <p:cNvPr id="3" name="2 Marcador de contenido"/>
          <p:cNvSpPr>
            <a:spLocks noGrp="1"/>
          </p:cNvSpPr>
          <p:nvPr>
            <p:ph sz="quarter" idx="1"/>
          </p:nvPr>
        </p:nvSpPr>
        <p:spPr/>
        <p:txBody>
          <a:bodyPr>
            <a:normAutofit fontScale="92500" lnSpcReduction="20000"/>
          </a:bodyPr>
          <a:lstStyle/>
          <a:p>
            <a:pPr>
              <a:buNone/>
            </a:pPr>
            <a:r>
              <a:rPr lang="es-ES" dirty="0" smtClean="0"/>
              <a:t>   1</a:t>
            </a:r>
            <a:r>
              <a:rPr lang="es-ES" dirty="0"/>
              <a:t>. Acceso a PQRS.</a:t>
            </a:r>
            <a:br>
              <a:rPr lang="es-ES" dirty="0"/>
            </a:br>
            <a:r>
              <a:rPr lang="es-ES" dirty="0"/>
              <a:t>2. Recolección domiciliaria</a:t>
            </a:r>
            <a:br>
              <a:rPr lang="es-ES" dirty="0"/>
            </a:br>
            <a:r>
              <a:rPr lang="es-ES" dirty="0"/>
              <a:t>3. Recolección de material peligroso</a:t>
            </a:r>
            <a:br>
              <a:rPr lang="es-ES" dirty="0"/>
            </a:br>
            <a:r>
              <a:rPr lang="es-ES" dirty="0"/>
              <a:t>4, Barrido y Limpieza</a:t>
            </a:r>
            <a:br>
              <a:rPr lang="es-ES" dirty="0"/>
            </a:br>
            <a:r>
              <a:rPr lang="es-ES" dirty="0"/>
              <a:t>5. Poda de árboles</a:t>
            </a:r>
            <a:br>
              <a:rPr lang="es-ES" dirty="0"/>
            </a:br>
            <a:r>
              <a:rPr lang="es-ES" dirty="0"/>
              <a:t>6. </a:t>
            </a:r>
            <a:r>
              <a:rPr lang="es-ES" dirty="0" smtClean="0"/>
              <a:t>Recolección </a:t>
            </a:r>
            <a:r>
              <a:rPr lang="es-ES" dirty="0"/>
              <a:t>de escombros</a:t>
            </a:r>
            <a:br>
              <a:rPr lang="es-ES" dirty="0"/>
            </a:br>
            <a:r>
              <a:rPr lang="es-ES" dirty="0"/>
              <a:t>7. Limpieza de Puentes peatonales y postes</a:t>
            </a:r>
            <a:br>
              <a:rPr lang="es-ES" dirty="0"/>
            </a:br>
            <a:r>
              <a:rPr lang="es-ES" dirty="0"/>
              <a:t>8. Corte de </a:t>
            </a:r>
            <a:r>
              <a:rPr lang="es-ES" dirty="0" smtClean="0"/>
              <a:t>césped</a:t>
            </a:r>
            <a:r>
              <a:rPr lang="es-ES" dirty="0"/>
              <a:t/>
            </a:r>
            <a:br>
              <a:rPr lang="es-ES" dirty="0"/>
            </a:br>
            <a:r>
              <a:rPr lang="es-ES" dirty="0"/>
              <a:t>9. Recolección de llantas</a:t>
            </a:r>
            <a:br>
              <a:rPr lang="es-ES" dirty="0"/>
            </a:br>
            <a:r>
              <a:rPr lang="es-ES" dirty="0"/>
              <a:t>10. Aprovechamiento de materiales potencialmente aprovechables</a:t>
            </a:r>
            <a:br>
              <a:rPr lang="es-ES" dirty="0"/>
            </a:br>
            <a:r>
              <a:rPr lang="es-ES" dirty="0"/>
              <a:t>11. Disposición final de residuos</a:t>
            </a:r>
            <a:br>
              <a:rPr lang="es-ES" dirty="0"/>
            </a:br>
            <a:r>
              <a:rPr lang="es-ES" dirty="0"/>
              <a:t>12. Planes de acción para la vigencia.</a:t>
            </a:r>
            <a:r>
              <a:rPr lang="es-ES" dirty="0" smtClean="0"/>
              <a:t> </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6 Rectángulo"/>
          <p:cNvSpPr/>
          <p:nvPr/>
        </p:nvSpPr>
        <p:spPr>
          <a:xfrm>
            <a:off x="1043608" y="1484784"/>
            <a:ext cx="7560840" cy="33843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ES" dirty="0"/>
          </a:p>
        </p:txBody>
      </p:sp>
      <p:sp>
        <p:nvSpPr>
          <p:cNvPr id="39" name="38 Rectángulo"/>
          <p:cNvSpPr/>
          <p:nvPr/>
        </p:nvSpPr>
        <p:spPr>
          <a:xfrm>
            <a:off x="3779912" y="2060848"/>
            <a:ext cx="2016224" cy="46085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dirty="0" smtClean="0"/>
          </a:p>
          <a:p>
            <a:pPr algn="ctr"/>
            <a:endParaRPr lang="es-ES" dirty="0" smtClean="0"/>
          </a:p>
          <a:p>
            <a:pPr algn="ctr"/>
            <a:endParaRPr lang="es-ES" dirty="0" smtClean="0"/>
          </a:p>
          <a:p>
            <a:pPr algn="ctr"/>
            <a:endParaRPr lang="es-ES" dirty="0" smtClean="0"/>
          </a:p>
          <a:p>
            <a:pPr algn="ctr"/>
            <a:r>
              <a:rPr lang="es-ES" dirty="0" smtClean="0">
                <a:solidFill>
                  <a:schemeClr val="tx1"/>
                </a:solidFill>
              </a:rPr>
              <a:t>GARANTIZAR</a:t>
            </a:r>
            <a:endParaRPr lang="es-ES" dirty="0">
              <a:solidFill>
                <a:schemeClr val="tx1"/>
              </a:solidFill>
            </a:endParaRPr>
          </a:p>
        </p:txBody>
      </p:sp>
      <p:sp>
        <p:nvSpPr>
          <p:cNvPr id="2" name="1 Título"/>
          <p:cNvSpPr>
            <a:spLocks noGrp="1"/>
          </p:cNvSpPr>
          <p:nvPr>
            <p:ph type="title"/>
          </p:nvPr>
        </p:nvSpPr>
        <p:spPr/>
        <p:txBody>
          <a:bodyPr/>
          <a:lstStyle/>
          <a:p>
            <a:r>
              <a:rPr lang="es-ES" dirty="0" smtClean="0"/>
              <a:t>PROBLEMAS/SOLUCIONES - 1</a:t>
            </a:r>
            <a:endParaRPr lang="es-ES" dirty="0"/>
          </a:p>
        </p:txBody>
      </p:sp>
      <p:pic>
        <p:nvPicPr>
          <p:cNvPr id="1026" name="Picture 2" descr="C:\Documents and Settings\esalcedo.UESPNET\Configuración local\Archivos temporales de Internet\Content.IE5\P48WB63L\one-password-graphic[1].png"/>
          <p:cNvPicPr>
            <a:picLocks noChangeAspect="1" noChangeArrowheads="1"/>
          </p:cNvPicPr>
          <p:nvPr/>
        </p:nvPicPr>
        <p:blipFill>
          <a:blip r:embed="rId2" cstate="print"/>
          <a:srcRect/>
          <a:stretch>
            <a:fillRect/>
          </a:stretch>
        </p:blipFill>
        <p:spPr bwMode="auto">
          <a:xfrm>
            <a:off x="1115616" y="2555612"/>
            <a:ext cx="1710190" cy="1368152"/>
          </a:xfrm>
          <a:prstGeom prst="rect">
            <a:avLst/>
          </a:prstGeom>
          <a:noFill/>
        </p:spPr>
      </p:pic>
      <p:sp>
        <p:nvSpPr>
          <p:cNvPr id="5" name="4 CuadroTexto"/>
          <p:cNvSpPr txBox="1"/>
          <p:nvPr/>
        </p:nvSpPr>
        <p:spPr>
          <a:xfrm>
            <a:off x="1450018" y="3545366"/>
            <a:ext cx="1063112" cy="369332"/>
          </a:xfrm>
          <a:prstGeom prst="rect">
            <a:avLst/>
          </a:prstGeom>
          <a:noFill/>
        </p:spPr>
        <p:txBody>
          <a:bodyPr wrap="none" rtlCol="0">
            <a:spAutoFit/>
          </a:bodyPr>
          <a:lstStyle/>
          <a:p>
            <a:r>
              <a:rPr lang="es-ES" dirty="0" smtClean="0"/>
              <a:t>USUARIO</a:t>
            </a:r>
            <a:endParaRPr lang="es-ES" dirty="0"/>
          </a:p>
        </p:txBody>
      </p:sp>
      <p:sp>
        <p:nvSpPr>
          <p:cNvPr id="6" name="5 Rectángulo redondeado"/>
          <p:cNvSpPr/>
          <p:nvPr/>
        </p:nvSpPr>
        <p:spPr>
          <a:xfrm>
            <a:off x="4211960" y="2123564"/>
            <a:ext cx="1080120" cy="4320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Ser.Pub.1</a:t>
            </a:r>
            <a:endParaRPr lang="es-ES" dirty="0"/>
          </a:p>
        </p:txBody>
      </p:sp>
      <p:sp>
        <p:nvSpPr>
          <p:cNvPr id="8" name="7 Rectángulo redondeado"/>
          <p:cNvSpPr/>
          <p:nvPr/>
        </p:nvSpPr>
        <p:spPr>
          <a:xfrm>
            <a:off x="4211960" y="2699628"/>
            <a:ext cx="1080120" cy="4320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Ser.Pub.2</a:t>
            </a:r>
            <a:endParaRPr lang="es-ES" dirty="0"/>
          </a:p>
        </p:txBody>
      </p:sp>
      <p:sp>
        <p:nvSpPr>
          <p:cNvPr id="9" name="8 Rectángulo redondeado"/>
          <p:cNvSpPr/>
          <p:nvPr/>
        </p:nvSpPr>
        <p:spPr>
          <a:xfrm>
            <a:off x="4211960" y="3275692"/>
            <a:ext cx="1080120" cy="4320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Ser.Pub.3</a:t>
            </a:r>
            <a:endParaRPr lang="es-ES" dirty="0"/>
          </a:p>
        </p:txBody>
      </p:sp>
      <p:sp>
        <p:nvSpPr>
          <p:cNvPr id="10" name="9 Rectángulo redondeado"/>
          <p:cNvSpPr/>
          <p:nvPr/>
        </p:nvSpPr>
        <p:spPr>
          <a:xfrm>
            <a:off x="4211960" y="4139788"/>
            <a:ext cx="1152128" cy="4320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err="1" smtClean="0"/>
              <a:t>Ser.Pub.N</a:t>
            </a:r>
            <a:endParaRPr lang="es-ES" dirty="0"/>
          </a:p>
        </p:txBody>
      </p:sp>
      <p:cxnSp>
        <p:nvCxnSpPr>
          <p:cNvPr id="12" name="11 Conector recto"/>
          <p:cNvCxnSpPr>
            <a:endCxn id="6" idx="1"/>
          </p:cNvCxnSpPr>
          <p:nvPr/>
        </p:nvCxnSpPr>
        <p:spPr>
          <a:xfrm flipV="1">
            <a:off x="2339752" y="2339588"/>
            <a:ext cx="1872208" cy="648072"/>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3" name="12 Conector recto"/>
          <p:cNvCxnSpPr>
            <a:endCxn id="8" idx="1"/>
          </p:cNvCxnSpPr>
          <p:nvPr/>
        </p:nvCxnSpPr>
        <p:spPr>
          <a:xfrm flipV="1">
            <a:off x="2492152" y="2915652"/>
            <a:ext cx="1719808" cy="22440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5" name="14 Conector recto"/>
          <p:cNvCxnSpPr>
            <a:endCxn id="9" idx="1"/>
          </p:cNvCxnSpPr>
          <p:nvPr/>
        </p:nvCxnSpPr>
        <p:spPr>
          <a:xfrm>
            <a:off x="2483768" y="3347700"/>
            <a:ext cx="1728192" cy="144016"/>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7" name="16 Conector recto"/>
          <p:cNvCxnSpPr>
            <a:endCxn id="10" idx="1"/>
          </p:cNvCxnSpPr>
          <p:nvPr/>
        </p:nvCxnSpPr>
        <p:spPr>
          <a:xfrm>
            <a:off x="2483768" y="3707740"/>
            <a:ext cx="1728192" cy="648072"/>
          </a:xfrm>
          <a:prstGeom prst="line">
            <a:avLst/>
          </a:prstGeom>
          <a:ln/>
        </p:spPr>
        <p:style>
          <a:lnRef idx="2">
            <a:schemeClr val="accent6"/>
          </a:lnRef>
          <a:fillRef idx="0">
            <a:schemeClr val="accent6"/>
          </a:fillRef>
          <a:effectRef idx="1">
            <a:schemeClr val="accent6"/>
          </a:effectRef>
          <a:fontRef idx="minor">
            <a:schemeClr val="tx1"/>
          </a:fontRef>
        </p:style>
      </p:cxnSp>
      <p:pic>
        <p:nvPicPr>
          <p:cNvPr id="1027" name="Picture 3" descr="C:\Documents and Settings\esalcedo.UESPNET\Configuración local\Archivos temporales de Internet\Content.IE5\BLQ3D60Q\empresa_1[1].jpg"/>
          <p:cNvPicPr>
            <a:picLocks noChangeAspect="1" noChangeArrowheads="1"/>
          </p:cNvPicPr>
          <p:nvPr/>
        </p:nvPicPr>
        <p:blipFill>
          <a:blip r:embed="rId3" cstate="print"/>
          <a:srcRect/>
          <a:stretch>
            <a:fillRect/>
          </a:stretch>
        </p:blipFill>
        <p:spPr bwMode="auto">
          <a:xfrm>
            <a:off x="7335896" y="1547500"/>
            <a:ext cx="775264" cy="576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28" name="Picture 4" descr="C:\Documents and Settings\esalcedo.UESPNET\Configuración local\Archivos temporales de Internet\Content.IE5\J2TNCQVE\Apple_Headquarters_in_Cupertino[1].jpg"/>
          <p:cNvPicPr>
            <a:picLocks noChangeAspect="1" noChangeArrowheads="1"/>
          </p:cNvPicPr>
          <p:nvPr/>
        </p:nvPicPr>
        <p:blipFill>
          <a:blip r:embed="rId4" cstate="print"/>
          <a:srcRect/>
          <a:stretch>
            <a:fillRect/>
          </a:stretch>
        </p:blipFill>
        <p:spPr bwMode="auto">
          <a:xfrm>
            <a:off x="7308304" y="2195572"/>
            <a:ext cx="827661" cy="576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22" name="21 Conector recto"/>
          <p:cNvCxnSpPr>
            <a:endCxn id="1027" idx="1"/>
          </p:cNvCxnSpPr>
          <p:nvPr/>
        </p:nvCxnSpPr>
        <p:spPr>
          <a:xfrm flipV="1">
            <a:off x="5292080" y="1835532"/>
            <a:ext cx="2043816" cy="504056"/>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4" name="23 Conector recto"/>
          <p:cNvCxnSpPr>
            <a:endCxn id="1028" idx="1"/>
          </p:cNvCxnSpPr>
          <p:nvPr/>
        </p:nvCxnSpPr>
        <p:spPr>
          <a:xfrm>
            <a:off x="5292080" y="2339588"/>
            <a:ext cx="2016224" cy="144016"/>
          </a:xfrm>
          <a:prstGeom prst="line">
            <a:avLst/>
          </a:prstGeom>
          <a:ln/>
        </p:spPr>
        <p:style>
          <a:lnRef idx="2">
            <a:schemeClr val="accent6"/>
          </a:lnRef>
          <a:fillRef idx="0">
            <a:schemeClr val="accent6"/>
          </a:fillRef>
          <a:effectRef idx="1">
            <a:schemeClr val="accent6"/>
          </a:effectRef>
          <a:fontRef idx="minor">
            <a:schemeClr val="tx1"/>
          </a:fontRef>
        </p:style>
      </p:cxnSp>
      <p:pic>
        <p:nvPicPr>
          <p:cNvPr id="26" name="Picture 3" descr="C:\Documents and Settings\esalcedo.UESPNET\Configuración local\Archivos temporales de Internet\Content.IE5\BLQ3D60Q\empresa_1[1].jpg"/>
          <p:cNvPicPr>
            <a:picLocks noChangeAspect="1" noChangeArrowheads="1"/>
          </p:cNvPicPr>
          <p:nvPr/>
        </p:nvPicPr>
        <p:blipFill>
          <a:blip r:embed="rId3" cstate="print"/>
          <a:srcRect/>
          <a:stretch>
            <a:fillRect/>
          </a:stretch>
        </p:blipFill>
        <p:spPr bwMode="auto">
          <a:xfrm>
            <a:off x="7308304" y="2843644"/>
            <a:ext cx="775264" cy="576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7" name="Picture 4" descr="C:\Documents and Settings\esalcedo.UESPNET\Configuración local\Archivos temporales de Internet\Content.IE5\J2TNCQVE\Apple_Headquarters_in_Cupertino[1].jpg"/>
          <p:cNvPicPr>
            <a:picLocks noChangeAspect="1" noChangeArrowheads="1"/>
          </p:cNvPicPr>
          <p:nvPr/>
        </p:nvPicPr>
        <p:blipFill>
          <a:blip r:embed="rId4" cstate="print"/>
          <a:srcRect/>
          <a:stretch>
            <a:fillRect/>
          </a:stretch>
        </p:blipFill>
        <p:spPr bwMode="auto">
          <a:xfrm>
            <a:off x="7308304" y="3491716"/>
            <a:ext cx="827661" cy="576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8" name="Picture 4" descr="C:\Documents and Settings\esalcedo.UESPNET\Configuración local\Archivos temporales de Internet\Content.IE5\J2TNCQVE\Apple_Headquarters_in_Cupertino[1].jpg"/>
          <p:cNvPicPr>
            <a:picLocks noChangeAspect="1" noChangeArrowheads="1"/>
          </p:cNvPicPr>
          <p:nvPr/>
        </p:nvPicPr>
        <p:blipFill>
          <a:blip r:embed="rId4" cstate="print"/>
          <a:srcRect/>
          <a:stretch>
            <a:fillRect/>
          </a:stretch>
        </p:blipFill>
        <p:spPr bwMode="auto">
          <a:xfrm>
            <a:off x="7308304" y="4211796"/>
            <a:ext cx="827661" cy="576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29" name="28 Conector recto"/>
          <p:cNvCxnSpPr/>
          <p:nvPr/>
        </p:nvCxnSpPr>
        <p:spPr>
          <a:xfrm>
            <a:off x="5292080" y="2915652"/>
            <a:ext cx="2016224" cy="144016"/>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0" name="29 Conector recto"/>
          <p:cNvCxnSpPr>
            <a:endCxn id="27" idx="1"/>
          </p:cNvCxnSpPr>
          <p:nvPr/>
        </p:nvCxnSpPr>
        <p:spPr>
          <a:xfrm>
            <a:off x="5220072" y="3491716"/>
            <a:ext cx="2088232" cy="288032"/>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2" name="31 Conector recto"/>
          <p:cNvCxnSpPr>
            <a:endCxn id="28" idx="1"/>
          </p:cNvCxnSpPr>
          <p:nvPr/>
        </p:nvCxnSpPr>
        <p:spPr>
          <a:xfrm>
            <a:off x="5364088" y="4355812"/>
            <a:ext cx="1944216" cy="144016"/>
          </a:xfrm>
          <a:prstGeom prst="line">
            <a:avLst/>
          </a:prstGeom>
          <a:ln/>
        </p:spPr>
        <p:style>
          <a:lnRef idx="2">
            <a:schemeClr val="accent6"/>
          </a:lnRef>
          <a:fillRef idx="0">
            <a:schemeClr val="accent6"/>
          </a:fillRef>
          <a:effectRef idx="1">
            <a:schemeClr val="accent6"/>
          </a:effectRef>
          <a:fontRef idx="minor">
            <a:schemeClr val="tx1"/>
          </a:fontRef>
        </p:style>
      </p:cxnSp>
      <p:pic>
        <p:nvPicPr>
          <p:cNvPr id="1030" name="Picture 6" descr="C:\Documents and Settings\esalcedo.UESPNET\Configuración local\Archivos temporales de Internet\Content.IE5\BLQ3D60Q\empresa-img1[1].jpg"/>
          <p:cNvPicPr>
            <a:picLocks noChangeAspect="1" noChangeArrowheads="1"/>
          </p:cNvPicPr>
          <p:nvPr/>
        </p:nvPicPr>
        <p:blipFill>
          <a:blip r:embed="rId5" cstate="print"/>
          <a:srcRect/>
          <a:stretch>
            <a:fillRect/>
          </a:stretch>
        </p:blipFill>
        <p:spPr bwMode="auto">
          <a:xfrm>
            <a:off x="3851920" y="5065058"/>
            <a:ext cx="1872208" cy="12442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5" name="34 CuadroTexto"/>
          <p:cNvSpPr txBox="1"/>
          <p:nvPr/>
        </p:nvSpPr>
        <p:spPr>
          <a:xfrm rot="5400000">
            <a:off x="7402384" y="2758856"/>
            <a:ext cx="2197396" cy="369332"/>
          </a:xfrm>
          <a:prstGeom prst="rect">
            <a:avLst/>
          </a:prstGeom>
          <a:noFill/>
        </p:spPr>
        <p:txBody>
          <a:bodyPr wrap="none" rtlCol="0">
            <a:spAutoFit/>
          </a:bodyPr>
          <a:lstStyle/>
          <a:p>
            <a:r>
              <a:rPr lang="es-ES" dirty="0" smtClean="0"/>
              <a:t>Empresas Prestadoras</a:t>
            </a:r>
            <a:endParaRPr lang="es-ES" dirty="0"/>
          </a:p>
        </p:txBody>
      </p:sp>
      <p:sp>
        <p:nvSpPr>
          <p:cNvPr id="36" name="35 CuadroTexto"/>
          <p:cNvSpPr txBox="1"/>
          <p:nvPr/>
        </p:nvSpPr>
        <p:spPr>
          <a:xfrm>
            <a:off x="4355976" y="6228020"/>
            <a:ext cx="880369" cy="369332"/>
          </a:xfrm>
          <a:prstGeom prst="rect">
            <a:avLst/>
          </a:prstGeom>
          <a:noFill/>
        </p:spPr>
        <p:txBody>
          <a:bodyPr wrap="none" rtlCol="0">
            <a:spAutoFit/>
          </a:bodyPr>
          <a:lstStyle/>
          <a:p>
            <a:r>
              <a:rPr lang="es-ES" dirty="0" smtClean="0"/>
              <a:t>Entidad</a:t>
            </a:r>
            <a:endParaRPr lang="es-ES" dirty="0"/>
          </a:p>
        </p:txBody>
      </p:sp>
      <p:sp>
        <p:nvSpPr>
          <p:cNvPr id="38" name="37 CuadroTexto"/>
          <p:cNvSpPr txBox="1"/>
          <p:nvPr/>
        </p:nvSpPr>
        <p:spPr>
          <a:xfrm>
            <a:off x="3923928" y="1556792"/>
            <a:ext cx="1614929" cy="369332"/>
          </a:xfrm>
          <a:prstGeom prst="rect">
            <a:avLst/>
          </a:prstGeom>
          <a:noFill/>
        </p:spPr>
        <p:txBody>
          <a:bodyPr wrap="none" rtlCol="0">
            <a:spAutoFit/>
          </a:bodyPr>
          <a:lstStyle/>
          <a:p>
            <a:r>
              <a:rPr lang="es-ES" dirty="0" smtClean="0"/>
              <a:t>INFORMACIÓN</a:t>
            </a:r>
            <a:endParaRPr lang="es-ES" dirty="0"/>
          </a:p>
        </p:txBody>
      </p:sp>
      <p:sp>
        <p:nvSpPr>
          <p:cNvPr id="40" name="39 Flecha derecha"/>
          <p:cNvSpPr/>
          <p:nvPr/>
        </p:nvSpPr>
        <p:spPr>
          <a:xfrm rot="16048920">
            <a:off x="4644008" y="4581128"/>
            <a:ext cx="216024" cy="144016"/>
          </a:xfrm>
          <a:prstGeom prst="right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41" name="40 Flecha derecha"/>
          <p:cNvSpPr/>
          <p:nvPr/>
        </p:nvSpPr>
        <p:spPr>
          <a:xfrm rot="16048920">
            <a:off x="4612680" y="3828104"/>
            <a:ext cx="216024" cy="144016"/>
          </a:xfrm>
          <a:prstGeom prst="right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42" name="41 Flecha derecha"/>
          <p:cNvSpPr/>
          <p:nvPr/>
        </p:nvSpPr>
        <p:spPr>
          <a:xfrm rot="16048920">
            <a:off x="4603328" y="3108024"/>
            <a:ext cx="216024" cy="144016"/>
          </a:xfrm>
          <a:prstGeom prst="right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43" name="42 Flecha derecha"/>
          <p:cNvSpPr/>
          <p:nvPr/>
        </p:nvSpPr>
        <p:spPr>
          <a:xfrm rot="16048920">
            <a:off x="4603328" y="2531960"/>
            <a:ext cx="216024" cy="144016"/>
          </a:xfrm>
          <a:prstGeom prst="right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45" name="44 Distinto de"/>
          <p:cNvSpPr/>
          <p:nvPr/>
        </p:nvSpPr>
        <p:spPr>
          <a:xfrm>
            <a:off x="4572000" y="1844824"/>
            <a:ext cx="432048" cy="216024"/>
          </a:xfrm>
          <a:prstGeom prst="mathNotEqual">
            <a:avLst/>
          </a:prstGeom>
          <a:solidFill>
            <a:schemeClr val="tx1">
              <a:lumMod val="85000"/>
              <a:lumOff val="1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PROBLEMAS/SOLUCIONES - 2</a:t>
            </a:r>
            <a:endParaRPr lang="es-ES" dirty="0"/>
          </a:p>
        </p:txBody>
      </p:sp>
      <p:sp>
        <p:nvSpPr>
          <p:cNvPr id="3" name="2 Marcador de contenido"/>
          <p:cNvSpPr>
            <a:spLocks noGrp="1"/>
          </p:cNvSpPr>
          <p:nvPr>
            <p:ph sz="quarter" idx="1"/>
          </p:nvPr>
        </p:nvSpPr>
        <p:spPr/>
        <p:txBody>
          <a:bodyPr/>
          <a:lstStyle/>
          <a:p>
            <a:pPr>
              <a:buFont typeface="Wingdings" pitchFamily="2" charset="2"/>
              <a:buChar char="v"/>
            </a:pPr>
            <a:r>
              <a:rPr lang="es-ES" dirty="0" smtClean="0"/>
              <a:t>Centralización de información (PQRS, Información de Usuarios, Información de Servicios, tarifación, </a:t>
            </a:r>
            <a:r>
              <a:rPr lang="es-ES" dirty="0" err="1" smtClean="0"/>
              <a:t>etc</a:t>
            </a:r>
            <a:r>
              <a:rPr lang="es-ES" dirty="0" smtClean="0"/>
              <a:t>).</a:t>
            </a:r>
          </a:p>
          <a:p>
            <a:pPr>
              <a:buFont typeface="Wingdings" pitchFamily="2" charset="2"/>
              <a:buChar char="v"/>
            </a:pPr>
            <a:r>
              <a:rPr lang="es-ES" dirty="0" smtClean="0"/>
              <a:t>Uso de análisis de información para toma de decisiones.</a:t>
            </a:r>
          </a:p>
          <a:p>
            <a:pPr>
              <a:buFont typeface="Wingdings" pitchFamily="2" charset="2"/>
              <a:buChar char="v"/>
            </a:pPr>
            <a:r>
              <a:rPr lang="es-ES" dirty="0" smtClean="0"/>
              <a:t>Empoderamiento de los usuarios para la gestión y la recolección de información.</a:t>
            </a:r>
          </a:p>
          <a:p>
            <a:pPr>
              <a:buFont typeface="Wingdings" pitchFamily="2" charset="2"/>
              <a:buChar char="v"/>
            </a:pPr>
            <a:r>
              <a:rPr lang="es-ES" dirty="0" smtClean="0"/>
              <a:t>Sistemas de gestión y administración de servicios.</a:t>
            </a:r>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Servicios Públicos</a:t>
            </a:r>
            <a:endParaRPr lang="es-ES" dirty="0"/>
          </a:p>
        </p:txBody>
      </p:sp>
      <p:sp>
        <p:nvSpPr>
          <p:cNvPr id="3" name="2 Marcador de contenido"/>
          <p:cNvSpPr>
            <a:spLocks noGrp="1"/>
          </p:cNvSpPr>
          <p:nvPr>
            <p:ph sz="quarter" idx="1"/>
          </p:nvPr>
        </p:nvSpPr>
        <p:spPr/>
        <p:txBody>
          <a:bodyPr/>
          <a:lstStyle/>
          <a:p>
            <a:r>
              <a:rPr lang="es-ES" dirty="0" smtClean="0"/>
              <a:t>Módulo que permite gestionar la prestación de los servicios públicos de la ciudad, a partir de las necesidades de información, la </a:t>
            </a:r>
            <a:r>
              <a:rPr lang="es-ES" dirty="0" smtClean="0"/>
              <a:t>lógica </a:t>
            </a:r>
            <a:r>
              <a:rPr lang="es-ES" dirty="0" smtClean="0"/>
              <a:t>del negocio y de los requerimientos de los </a:t>
            </a:r>
            <a:r>
              <a:rPr lang="es-ES" dirty="0" smtClean="0"/>
              <a:t>ciudadanos, teniendo en cuenta que el ente gubernamental esta obliga a GARANTIZAR dichos servicios.</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Estructura organizacional</a:t>
            </a:r>
          </a:p>
        </p:txBody>
      </p:sp>
      <p:graphicFrame>
        <p:nvGraphicFramePr>
          <p:cNvPr id="5" name="4 Marcador de contenido"/>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Estructura gráfica del SIPOC</a:t>
            </a:r>
          </a:p>
        </p:txBody>
      </p:sp>
      <p:graphicFrame>
        <p:nvGraphicFramePr>
          <p:cNvPr id="4" name="3 Marcador de contenido"/>
          <p:cNvGraphicFramePr>
            <a:graphicFrameLocks noGrp="1"/>
          </p:cNvGraphicFramePr>
          <p:nvPr>
            <p:ph sz="quarter" idx="1"/>
          </p:nvPr>
        </p:nvGraphicFramePr>
        <p:xfrm>
          <a:off x="1475656" y="1484784"/>
          <a:ext cx="6419056" cy="4569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Gestión</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dirty="0" smtClean="0"/>
              <a:t>1. Catastro de Usuarios de servicios públicos.</a:t>
            </a:r>
          </a:p>
          <a:p>
            <a:r>
              <a:rPr lang="es-ES" dirty="0" smtClean="0"/>
              <a:t>2. </a:t>
            </a:r>
            <a:r>
              <a:rPr lang="es-ES" dirty="0" err="1" smtClean="0"/>
              <a:t>Georeferenciación</a:t>
            </a:r>
            <a:r>
              <a:rPr lang="es-ES" dirty="0" smtClean="0"/>
              <a:t> de la ciudad/localidad referente a las diferentes redes de servicios (tuberías, alumbrado publico -postes, parques, ubicación de canecas de basura, ubicación de cementerios, ubicación de estaciones de telefonía, ubicación de subestaciones de energía, ubicación de redes de alcantarillado, ubicación de tapas de alcantarillado, redes de gas, redes, de telefonía, redes de tv por cable, redes de internet.)</a:t>
            </a:r>
          </a:p>
          <a:p>
            <a:r>
              <a:rPr lang="es-ES" dirty="0" smtClean="0"/>
              <a:t>3. Sistema de PQRS centralizado.</a:t>
            </a:r>
          </a:p>
          <a:p>
            <a:r>
              <a:rPr lang="es-ES" dirty="0" smtClean="0"/>
              <a:t>4. Sistema de subsidios (Información de subsidios automáticos o por solicitud).</a:t>
            </a:r>
          </a:p>
          <a:p>
            <a:r>
              <a:rPr lang="es-ES" dirty="0" smtClean="0"/>
              <a:t>5. Reportes de daños y perdida de infraestructura.</a:t>
            </a:r>
          </a:p>
          <a:p>
            <a:r>
              <a:rPr lang="es-ES" dirty="0" smtClean="0"/>
              <a:t>6. Contadores inteligentes.</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Agua</a:t>
            </a:r>
            <a:endParaRPr lang="es-ES" dirty="0"/>
          </a:p>
        </p:txBody>
      </p:sp>
      <p:sp>
        <p:nvSpPr>
          <p:cNvPr id="3" name="2 Marcador de contenido"/>
          <p:cNvSpPr>
            <a:spLocks noGrp="1"/>
          </p:cNvSpPr>
          <p:nvPr>
            <p:ph sz="quarter" idx="1"/>
          </p:nvPr>
        </p:nvSpPr>
        <p:spPr/>
        <p:txBody>
          <a:bodyPr>
            <a:normAutofit fontScale="85000" lnSpcReduction="10000"/>
          </a:bodyPr>
          <a:lstStyle/>
          <a:p>
            <a:r>
              <a:rPr lang="es-ES" dirty="0" smtClean="0"/>
              <a:t>1. Acceso a PQRS.</a:t>
            </a:r>
          </a:p>
          <a:p>
            <a:r>
              <a:rPr lang="es-ES" dirty="0" smtClean="0"/>
              <a:t>2. Solicitud de asistencia técnica.</a:t>
            </a:r>
          </a:p>
          <a:p>
            <a:r>
              <a:rPr lang="es-ES" dirty="0" smtClean="0"/>
              <a:t>3. Reportes de gestión </a:t>
            </a:r>
          </a:p>
          <a:p>
            <a:r>
              <a:rPr lang="es-ES" dirty="0" smtClean="0"/>
              <a:t>4. Fechas de programación de lectura.</a:t>
            </a:r>
          </a:p>
          <a:p>
            <a:r>
              <a:rPr lang="es-ES" dirty="0" smtClean="0"/>
              <a:t>5. Reporte de cubrimiento de red (Entidad)</a:t>
            </a:r>
          </a:p>
          <a:p>
            <a:r>
              <a:rPr lang="es-ES" dirty="0" smtClean="0"/>
              <a:t>6. Reporte de capacidad actual, ampliaciones, proyectos en obra.</a:t>
            </a:r>
          </a:p>
          <a:p>
            <a:r>
              <a:rPr lang="es-ES" dirty="0" smtClean="0"/>
              <a:t>7. Reporte de tratamiento de agua para potabilización.</a:t>
            </a:r>
          </a:p>
          <a:p>
            <a:r>
              <a:rPr lang="es-ES" dirty="0" smtClean="0"/>
              <a:t>8. Cronograma de planeación de mantenimiento a redes.</a:t>
            </a:r>
          </a:p>
          <a:p>
            <a:r>
              <a:rPr lang="es-ES" dirty="0" smtClean="0"/>
              <a:t>9. Labores ambientales.</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Alcantarillado</a:t>
            </a:r>
            <a:endParaRPr lang="es-ES" dirty="0"/>
          </a:p>
        </p:txBody>
      </p:sp>
      <p:sp>
        <p:nvSpPr>
          <p:cNvPr id="3" name="2 Marcador de contenido"/>
          <p:cNvSpPr>
            <a:spLocks noGrp="1"/>
          </p:cNvSpPr>
          <p:nvPr>
            <p:ph sz="quarter" idx="1"/>
          </p:nvPr>
        </p:nvSpPr>
        <p:spPr/>
        <p:txBody>
          <a:bodyPr>
            <a:normAutofit lnSpcReduction="10000"/>
          </a:bodyPr>
          <a:lstStyle/>
          <a:p>
            <a:pPr>
              <a:buNone/>
            </a:pPr>
            <a:r>
              <a:rPr lang="es-ES" dirty="0" smtClean="0"/>
              <a:t>   1</a:t>
            </a:r>
            <a:r>
              <a:rPr lang="es-ES" dirty="0"/>
              <a:t>. Acceso a PQRS.</a:t>
            </a:r>
            <a:br>
              <a:rPr lang="es-ES" dirty="0"/>
            </a:br>
            <a:r>
              <a:rPr lang="es-ES" dirty="0"/>
              <a:t>2. Solicitud de asistencia técnica.</a:t>
            </a:r>
            <a:br>
              <a:rPr lang="es-ES" dirty="0"/>
            </a:br>
            <a:r>
              <a:rPr lang="es-ES" dirty="0"/>
              <a:t>3. Reportes de </a:t>
            </a:r>
            <a:r>
              <a:rPr lang="es-ES" dirty="0" smtClean="0"/>
              <a:t>gestión</a:t>
            </a:r>
            <a:r>
              <a:rPr lang="es-ES" dirty="0"/>
              <a:t/>
            </a:r>
            <a:br>
              <a:rPr lang="es-ES" dirty="0"/>
            </a:br>
            <a:r>
              <a:rPr lang="es-ES" dirty="0"/>
              <a:t>4. Reporte de cubrimiento de red (Entidad)</a:t>
            </a:r>
            <a:br>
              <a:rPr lang="es-ES" dirty="0"/>
            </a:br>
            <a:r>
              <a:rPr lang="es-ES" dirty="0"/>
              <a:t>5. Reporte de capacidad actual, ampliaciones, proyectos en obra.</a:t>
            </a:r>
            <a:br>
              <a:rPr lang="es-ES" dirty="0"/>
            </a:br>
            <a:r>
              <a:rPr lang="es-ES" dirty="0"/>
              <a:t>6. Reporte de tratamientos de aguas residuales</a:t>
            </a:r>
            <a:br>
              <a:rPr lang="es-ES" dirty="0"/>
            </a:br>
            <a:r>
              <a:rPr lang="es-ES" dirty="0"/>
              <a:t>7. Cronograma de planeación de mantenimiento a redes.</a:t>
            </a:r>
            <a:br>
              <a:rPr lang="es-ES" dirty="0"/>
            </a:br>
            <a:r>
              <a:rPr lang="es-ES" dirty="0"/>
              <a:t>8. Labores ambientales.</a:t>
            </a:r>
            <a:br>
              <a:rPr lang="es-ES" dirty="0"/>
            </a:br>
            <a:r>
              <a:rPr lang="es-ES" dirty="0"/>
              <a:t>9. </a:t>
            </a:r>
            <a:r>
              <a:rPr lang="es-ES" dirty="0" smtClean="0"/>
              <a:t>Gestión </a:t>
            </a:r>
            <a:r>
              <a:rPr lang="es-ES" dirty="0"/>
              <a:t>de plantas de tratamiento.</a:t>
            </a:r>
            <a:r>
              <a:rPr lang="es-ES" dirty="0" smtClean="0"/>
              <a:t> </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Servicio de alumbrado público</a:t>
            </a:r>
            <a:r>
              <a:rPr lang="es-ES" dirty="0" smtClean="0"/>
              <a:t> </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1. Acceso a PQRS .</a:t>
            </a:r>
          </a:p>
          <a:p>
            <a:r>
              <a:rPr lang="es-ES" dirty="0" smtClean="0"/>
              <a:t>2. Administración de infraestructura de alumbrado publico.</a:t>
            </a:r>
          </a:p>
          <a:p>
            <a:r>
              <a:rPr lang="es-ES" dirty="0" smtClean="0"/>
              <a:t>3. Recepción de infraestructura de alumbrado publico.</a:t>
            </a:r>
          </a:p>
          <a:p>
            <a:r>
              <a:rPr lang="es-ES" dirty="0" smtClean="0"/>
              <a:t>4. Tramites para proyectos fotométricos.</a:t>
            </a:r>
          </a:p>
          <a:p>
            <a:r>
              <a:rPr lang="es-ES" dirty="0" smtClean="0"/>
              <a:t>5. Reportes de infraestructura de alumbrado.</a:t>
            </a:r>
          </a:p>
          <a:p>
            <a:r>
              <a:rPr lang="es-ES" dirty="0" smtClean="0"/>
              <a:t>6. Reporte de cubrimiento de red (E)</a:t>
            </a:r>
          </a:p>
          <a:p>
            <a:r>
              <a:rPr lang="es-ES" dirty="0" smtClean="0"/>
              <a:t>7. Labores ambientales</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Servicio de energía domiciliaria</a:t>
            </a:r>
            <a:r>
              <a:rPr lang="es-ES" dirty="0" smtClean="0"/>
              <a:t> </a:t>
            </a:r>
            <a:endParaRPr lang="es-ES" dirty="0"/>
          </a:p>
        </p:txBody>
      </p:sp>
      <p:sp>
        <p:nvSpPr>
          <p:cNvPr id="3" name="2 Marcador de contenido"/>
          <p:cNvSpPr>
            <a:spLocks noGrp="1"/>
          </p:cNvSpPr>
          <p:nvPr>
            <p:ph sz="quarter" idx="1"/>
          </p:nvPr>
        </p:nvSpPr>
        <p:spPr/>
        <p:txBody>
          <a:bodyPr/>
          <a:lstStyle/>
          <a:p>
            <a:pPr>
              <a:buNone/>
            </a:pPr>
            <a:r>
              <a:rPr lang="es-ES" dirty="0" smtClean="0"/>
              <a:t>   1</a:t>
            </a:r>
            <a:r>
              <a:rPr lang="es-ES" dirty="0"/>
              <a:t>. Acceso a PQRS .</a:t>
            </a:r>
            <a:br>
              <a:rPr lang="es-ES" dirty="0"/>
            </a:br>
            <a:r>
              <a:rPr lang="es-ES" dirty="0"/>
              <a:t>2. Solicitud de asistencia técnica.</a:t>
            </a:r>
            <a:br>
              <a:rPr lang="es-ES" dirty="0"/>
            </a:br>
            <a:r>
              <a:rPr lang="es-ES" dirty="0"/>
              <a:t>3. Reportes de </a:t>
            </a:r>
            <a:r>
              <a:rPr lang="es-ES" dirty="0" smtClean="0"/>
              <a:t>gestión.</a:t>
            </a:r>
            <a:r>
              <a:rPr lang="es-ES" dirty="0"/>
              <a:t/>
            </a:r>
            <a:br>
              <a:rPr lang="es-ES" dirty="0"/>
            </a:br>
            <a:r>
              <a:rPr lang="es-ES" dirty="0"/>
              <a:t>4. Fechas de programación de lectura.</a:t>
            </a:r>
            <a:br>
              <a:rPr lang="es-ES" dirty="0"/>
            </a:br>
            <a:r>
              <a:rPr lang="es-ES" dirty="0"/>
              <a:t>5. Reporte de cubrimiento de red (E)</a:t>
            </a:r>
            <a:r>
              <a:rPr lang="es-ES" dirty="0" smtClean="0"/>
              <a:t> </a:t>
            </a:r>
            <a:endParaRPr lang="es-E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94</TotalTime>
  <Words>588</Words>
  <Application>Microsoft Office PowerPoint</Application>
  <PresentationFormat>Presentación en pantalla (4:3)</PresentationFormat>
  <Paragraphs>96</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Intermedio</vt:lpstr>
      <vt:lpstr>Vertical de Servicios Públicos</vt:lpstr>
      <vt:lpstr>Servicios Públicos</vt:lpstr>
      <vt:lpstr>Estructura organizacional</vt:lpstr>
      <vt:lpstr>Estructura gráfica del SIPOC</vt:lpstr>
      <vt:lpstr>Gestión</vt:lpstr>
      <vt:lpstr>Agua</vt:lpstr>
      <vt:lpstr>Alcantarillado</vt:lpstr>
      <vt:lpstr>Servicio de alumbrado público </vt:lpstr>
      <vt:lpstr>Servicio de energía domiciliaria </vt:lpstr>
      <vt:lpstr>Gas</vt:lpstr>
      <vt:lpstr>Servicios públicos por demanda (TV, Telefonía, Internet)</vt:lpstr>
      <vt:lpstr>Servicios Funerarios </vt:lpstr>
      <vt:lpstr>Servicios públicos por demanda </vt:lpstr>
      <vt:lpstr>Recolección, barrido y limpieza / Aprovechamiento / Disposición Final</vt:lpstr>
      <vt:lpstr>PROBLEMAS/SOLUCIONES - 1</vt:lpstr>
      <vt:lpstr>PROBLEMAS/SOLUCIONES - 2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Vertical de Servicios Públicos</dc:title>
  <dc:creator>esalcedo</dc:creator>
  <cp:lastModifiedBy>esalcedo</cp:lastModifiedBy>
  <cp:revision>12</cp:revision>
  <dcterms:created xsi:type="dcterms:W3CDTF">2016-07-28T21:47:03Z</dcterms:created>
  <dcterms:modified xsi:type="dcterms:W3CDTF">2016-08-03T21:24:14Z</dcterms:modified>
</cp:coreProperties>
</file>