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7" r:id="rId5"/>
    <p:sldId id="268" r:id="rId6"/>
    <p:sldId id="269" r:id="rId7"/>
    <p:sldId id="258" r:id="rId8"/>
    <p:sldId id="261" r:id="rId9"/>
    <p:sldId id="262" r:id="rId10"/>
    <p:sldId id="259" r:id="rId11"/>
    <p:sldId id="263" r:id="rId12"/>
    <p:sldId id="264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1056" autoAdjust="0"/>
  </p:normalViewPr>
  <p:slideViewPr>
    <p:cSldViewPr snapToGrid="0">
      <p:cViewPr varScale="1">
        <p:scale>
          <a:sx n="83" d="100"/>
          <a:sy n="83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1FA8E-6FD7-4EBB-B3E6-0DC399EB51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A0757B24-EB98-4190-A227-80E7743D69BB}">
      <dgm:prSet phldrT="[Texto]"/>
      <dgm:spPr/>
      <dgm:t>
        <a:bodyPr/>
        <a:lstStyle/>
        <a:p>
          <a:r>
            <a:rPr lang="es-CO" dirty="0" err="1" smtClean="0"/>
            <a:t>MinTIC</a:t>
          </a:r>
          <a:endParaRPr lang="es-CO" dirty="0"/>
        </a:p>
      </dgm:t>
    </dgm:pt>
    <dgm:pt modelId="{A8F21504-0155-4EA3-9FC2-4BE17775A523}" type="parTrans" cxnId="{35699C49-792C-44A4-B40F-1E9D4F81F629}">
      <dgm:prSet/>
      <dgm:spPr/>
      <dgm:t>
        <a:bodyPr/>
        <a:lstStyle/>
        <a:p>
          <a:endParaRPr lang="es-CO"/>
        </a:p>
      </dgm:t>
    </dgm:pt>
    <dgm:pt modelId="{30F4263A-3EE0-4FFE-9D80-56858FFE516D}" type="sibTrans" cxnId="{35699C49-792C-44A4-B40F-1E9D4F81F629}">
      <dgm:prSet/>
      <dgm:spPr/>
      <dgm:t>
        <a:bodyPr/>
        <a:lstStyle/>
        <a:p>
          <a:endParaRPr lang="es-CO"/>
        </a:p>
      </dgm:t>
    </dgm:pt>
    <dgm:pt modelId="{12760B78-A9A6-4215-8BE9-77972F4B2BF7}">
      <dgm:prSet phldrT="[Texto]"/>
      <dgm:spPr/>
      <dgm:t>
        <a:bodyPr/>
        <a:lstStyle/>
        <a:p>
          <a:r>
            <a:rPr lang="es-CO" dirty="0" smtClean="0"/>
            <a:t>Sector TIC</a:t>
          </a:r>
          <a:endParaRPr lang="es-CO" dirty="0"/>
        </a:p>
      </dgm:t>
    </dgm:pt>
    <dgm:pt modelId="{FDEBAB97-44FA-46ED-924D-BEAEA06CBEF9}" type="parTrans" cxnId="{C1692732-34CB-44B1-88B9-1AADCE1ADCB0}">
      <dgm:prSet/>
      <dgm:spPr/>
      <dgm:t>
        <a:bodyPr/>
        <a:lstStyle/>
        <a:p>
          <a:endParaRPr lang="es-CO"/>
        </a:p>
      </dgm:t>
    </dgm:pt>
    <dgm:pt modelId="{933167EA-7864-42E4-8C5F-638BF8590988}" type="sibTrans" cxnId="{C1692732-34CB-44B1-88B9-1AADCE1ADCB0}">
      <dgm:prSet/>
      <dgm:spPr/>
      <dgm:t>
        <a:bodyPr/>
        <a:lstStyle/>
        <a:p>
          <a:endParaRPr lang="es-CO"/>
        </a:p>
      </dgm:t>
    </dgm:pt>
    <dgm:pt modelId="{B99FC698-A739-4B10-99BD-06E02DBE4B50}">
      <dgm:prSet phldrT="[Texto]"/>
      <dgm:spPr/>
      <dgm:t>
        <a:bodyPr/>
        <a:lstStyle/>
        <a:p>
          <a:r>
            <a:rPr lang="es-CO" dirty="0" smtClean="0"/>
            <a:t>Vinculadas</a:t>
          </a:r>
          <a:endParaRPr lang="es-CO" dirty="0"/>
        </a:p>
      </dgm:t>
    </dgm:pt>
    <dgm:pt modelId="{7387023E-951E-490E-8FCF-6E6CF836C966}" type="parTrans" cxnId="{1AD21149-0A2A-49C8-95DE-6E4643EB1202}">
      <dgm:prSet/>
      <dgm:spPr/>
      <dgm:t>
        <a:bodyPr/>
        <a:lstStyle/>
        <a:p>
          <a:endParaRPr lang="es-CO"/>
        </a:p>
      </dgm:t>
    </dgm:pt>
    <dgm:pt modelId="{8214886A-A47D-419C-A252-C74E36371919}" type="sibTrans" cxnId="{1AD21149-0A2A-49C8-95DE-6E4643EB1202}">
      <dgm:prSet/>
      <dgm:spPr/>
      <dgm:t>
        <a:bodyPr/>
        <a:lstStyle/>
        <a:p>
          <a:endParaRPr lang="es-CO"/>
        </a:p>
      </dgm:t>
    </dgm:pt>
    <dgm:pt modelId="{C73175B0-C86C-4A23-8FF9-D10140129471}">
      <dgm:prSet phldrT="[Texto]"/>
      <dgm:spPr/>
      <dgm:t>
        <a:bodyPr/>
        <a:lstStyle/>
        <a:p>
          <a:r>
            <a:rPr lang="es-CO" dirty="0" smtClean="0"/>
            <a:t>Adscritas</a:t>
          </a:r>
          <a:endParaRPr lang="es-CO" dirty="0"/>
        </a:p>
      </dgm:t>
    </dgm:pt>
    <dgm:pt modelId="{FFC14A21-5EC4-473C-B8A5-3AF649B38719}" type="parTrans" cxnId="{BC9633CA-0B9E-4993-AA14-75CE1A97C8BD}">
      <dgm:prSet/>
      <dgm:spPr/>
      <dgm:t>
        <a:bodyPr/>
        <a:lstStyle/>
        <a:p>
          <a:endParaRPr lang="es-CO"/>
        </a:p>
      </dgm:t>
    </dgm:pt>
    <dgm:pt modelId="{95E15F88-87A9-49C9-A757-67CF482682FB}" type="sibTrans" cxnId="{BC9633CA-0B9E-4993-AA14-75CE1A97C8BD}">
      <dgm:prSet/>
      <dgm:spPr/>
      <dgm:t>
        <a:bodyPr/>
        <a:lstStyle/>
        <a:p>
          <a:endParaRPr lang="es-CO"/>
        </a:p>
      </dgm:t>
    </dgm:pt>
    <dgm:pt modelId="{D4920221-6CE9-45F4-8A53-E76330E6B8D0}">
      <dgm:prSet phldrT="[Texto]"/>
      <dgm:spPr/>
      <dgm:t>
        <a:bodyPr/>
        <a:lstStyle/>
        <a:p>
          <a:r>
            <a:rPr lang="es-CO" dirty="0" smtClean="0"/>
            <a:t>U. </a:t>
          </a:r>
          <a:r>
            <a:rPr lang="es-CO" dirty="0" err="1" smtClean="0"/>
            <a:t>Admin</a:t>
          </a:r>
          <a:r>
            <a:rPr lang="es-CO" dirty="0" smtClean="0"/>
            <a:t>.</a:t>
          </a:r>
          <a:endParaRPr lang="es-CO" dirty="0"/>
        </a:p>
      </dgm:t>
    </dgm:pt>
    <dgm:pt modelId="{89AA531E-4A55-429F-B40B-9BAB111EBD4D}" type="parTrans" cxnId="{C8D6A4C1-4EC2-4D0E-A625-DB37C800C7B8}">
      <dgm:prSet/>
      <dgm:spPr/>
      <dgm:t>
        <a:bodyPr/>
        <a:lstStyle/>
        <a:p>
          <a:endParaRPr lang="es-CO"/>
        </a:p>
      </dgm:t>
    </dgm:pt>
    <dgm:pt modelId="{B6AA5FB0-DB56-428F-9163-F88F8C03E9D9}" type="sibTrans" cxnId="{C8D6A4C1-4EC2-4D0E-A625-DB37C800C7B8}">
      <dgm:prSet/>
      <dgm:spPr/>
      <dgm:t>
        <a:bodyPr/>
        <a:lstStyle/>
        <a:p>
          <a:endParaRPr lang="es-CO"/>
        </a:p>
      </dgm:t>
    </dgm:pt>
    <dgm:pt modelId="{CE821B12-F629-447D-96E2-C408ACDE5545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CRC</a:t>
          </a:r>
          <a:endParaRPr lang="es-CO" dirty="0"/>
        </a:p>
      </dgm:t>
    </dgm:pt>
    <dgm:pt modelId="{C11BE22B-13C1-49F2-A391-62A161667660}" type="parTrans" cxnId="{2E4D857D-4C63-47A1-A727-1039FB0A7F35}">
      <dgm:prSet/>
      <dgm:spPr/>
      <dgm:t>
        <a:bodyPr/>
        <a:lstStyle/>
        <a:p>
          <a:endParaRPr lang="es-CO"/>
        </a:p>
      </dgm:t>
    </dgm:pt>
    <dgm:pt modelId="{CB660B64-CEB6-4147-9E44-224DA154DB05}" type="sibTrans" cxnId="{2E4D857D-4C63-47A1-A727-1039FB0A7F35}">
      <dgm:prSet/>
      <dgm:spPr/>
      <dgm:t>
        <a:bodyPr/>
        <a:lstStyle/>
        <a:p>
          <a:endParaRPr lang="es-CO"/>
        </a:p>
      </dgm:t>
    </dgm:pt>
    <dgm:pt modelId="{A9C73D77-02B4-4C50-9D8C-F3FF29FCC85C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2000" dirty="0" smtClean="0"/>
            <a:t>ANE </a:t>
          </a:r>
          <a:r>
            <a:rPr lang="es-CO" sz="2000" dirty="0" smtClean="0"/>
            <a:t/>
          </a:r>
          <a:br>
            <a:rPr lang="es-CO" sz="2000" dirty="0" smtClean="0"/>
          </a:br>
          <a:r>
            <a:rPr lang="es-CO" sz="1600" dirty="0" smtClean="0"/>
            <a:t>Agencia </a:t>
          </a:r>
          <a:r>
            <a:rPr lang="es-CO" sz="1600" dirty="0" err="1" smtClean="0"/>
            <a:t>Nac</a:t>
          </a:r>
          <a:r>
            <a:rPr lang="es-CO" sz="1600" dirty="0" smtClean="0"/>
            <a:t>. Espectro</a:t>
          </a:r>
          <a:endParaRPr lang="es-CO" sz="1600" dirty="0"/>
        </a:p>
      </dgm:t>
    </dgm:pt>
    <dgm:pt modelId="{B4B87C53-16C1-4DD3-9E46-7ABC6F3F3927}" type="parTrans" cxnId="{6900207B-E92C-4219-82DB-3712EF317CDB}">
      <dgm:prSet/>
      <dgm:spPr/>
      <dgm:t>
        <a:bodyPr/>
        <a:lstStyle/>
        <a:p>
          <a:endParaRPr lang="es-CO"/>
        </a:p>
      </dgm:t>
    </dgm:pt>
    <dgm:pt modelId="{0825F1D2-2A1B-4116-AD17-5D12282911BB}" type="sibTrans" cxnId="{6900207B-E92C-4219-82DB-3712EF317CDB}">
      <dgm:prSet/>
      <dgm:spPr/>
      <dgm:t>
        <a:bodyPr/>
        <a:lstStyle/>
        <a:p>
          <a:endParaRPr lang="es-CO"/>
        </a:p>
      </dgm:t>
    </dgm:pt>
    <dgm:pt modelId="{F8A1AC3F-351C-4FB3-9CAF-4A8382709C7F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2000" dirty="0" err="1" smtClean="0"/>
            <a:t>Empr</a:t>
          </a:r>
          <a:r>
            <a:rPr lang="es-CO" sz="2000" dirty="0" smtClean="0"/>
            <a:t>. Industriales </a:t>
          </a:r>
          <a:r>
            <a:rPr lang="es-CO" sz="2000" dirty="0" smtClean="0"/>
            <a:t>y Comerciales</a:t>
          </a:r>
          <a:endParaRPr lang="es-CO" sz="2000" dirty="0"/>
        </a:p>
      </dgm:t>
    </dgm:pt>
    <dgm:pt modelId="{6FA32B43-C2F1-4911-8931-FC0235B77403}" type="parTrans" cxnId="{F5822CA4-8632-4414-AED4-A0F86D85CFF2}">
      <dgm:prSet/>
      <dgm:spPr/>
      <dgm:t>
        <a:bodyPr/>
        <a:lstStyle/>
        <a:p>
          <a:endParaRPr lang="es-CO"/>
        </a:p>
      </dgm:t>
    </dgm:pt>
    <dgm:pt modelId="{EDFCBA7C-9E8C-4561-AEEE-99FEBA3BA5FE}" type="sibTrans" cxnId="{F5822CA4-8632-4414-AED4-A0F86D85CFF2}">
      <dgm:prSet/>
      <dgm:spPr/>
      <dgm:t>
        <a:bodyPr/>
        <a:lstStyle/>
        <a:p>
          <a:endParaRPr lang="es-CO"/>
        </a:p>
      </dgm:t>
    </dgm:pt>
    <dgm:pt modelId="{4FBD5EEE-1022-4EB3-9F05-737069F46B6F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2000" dirty="0" err="1" smtClean="0"/>
            <a:t>Empr</a:t>
          </a:r>
          <a:r>
            <a:rPr lang="es-CO" sz="2000" dirty="0" smtClean="0"/>
            <a:t>. SS. Públicos</a:t>
          </a:r>
          <a:endParaRPr lang="es-CO" sz="2000" dirty="0"/>
        </a:p>
      </dgm:t>
    </dgm:pt>
    <dgm:pt modelId="{0910E51F-859E-4197-827F-9887FA7890E4}" type="parTrans" cxnId="{CFF65E5D-4387-4540-9AC0-B9078A33B6C1}">
      <dgm:prSet/>
      <dgm:spPr/>
      <dgm:t>
        <a:bodyPr/>
        <a:lstStyle/>
        <a:p>
          <a:endParaRPr lang="es-CO"/>
        </a:p>
      </dgm:t>
    </dgm:pt>
    <dgm:pt modelId="{E5AB55F9-8F08-4E4B-95A0-90390F8994D3}" type="sibTrans" cxnId="{CFF65E5D-4387-4540-9AC0-B9078A33B6C1}">
      <dgm:prSet/>
      <dgm:spPr/>
      <dgm:t>
        <a:bodyPr/>
        <a:lstStyle/>
        <a:p>
          <a:endParaRPr lang="es-CO"/>
        </a:p>
      </dgm:t>
    </dgm:pt>
    <dgm:pt modelId="{C80BBA20-F5AA-41D2-AEC8-7D9A7D65DC9A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Colciencias</a:t>
          </a:r>
          <a:endParaRPr lang="es-CO" dirty="0"/>
        </a:p>
      </dgm:t>
    </dgm:pt>
    <dgm:pt modelId="{DD526EED-7B2F-4A59-A46D-676D8D6AF7B2}" type="parTrans" cxnId="{9751E955-E95C-439A-8400-B2306E55A094}">
      <dgm:prSet/>
      <dgm:spPr/>
      <dgm:t>
        <a:bodyPr/>
        <a:lstStyle/>
        <a:p>
          <a:endParaRPr lang="es-CO"/>
        </a:p>
      </dgm:t>
    </dgm:pt>
    <dgm:pt modelId="{5A8EFCCF-978C-4E75-86FF-E84D59EDBF33}" type="sibTrans" cxnId="{9751E955-E95C-439A-8400-B2306E55A094}">
      <dgm:prSet/>
      <dgm:spPr/>
      <dgm:t>
        <a:bodyPr/>
        <a:lstStyle/>
        <a:p>
          <a:endParaRPr lang="es-CO"/>
        </a:p>
      </dgm:t>
    </dgm:pt>
    <dgm:pt modelId="{E2B55CFB-6C9E-4D42-B909-F7A11BA20938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Dir. GEL</a:t>
          </a:r>
          <a:endParaRPr lang="es-CO" dirty="0"/>
        </a:p>
      </dgm:t>
    </dgm:pt>
    <dgm:pt modelId="{B048EAA3-1712-42F5-951D-549499783C5F}" type="parTrans" cxnId="{97F632F3-FF4B-4B2A-A9F7-CC6539B83B5F}">
      <dgm:prSet/>
      <dgm:spPr/>
      <dgm:t>
        <a:bodyPr/>
        <a:lstStyle/>
        <a:p>
          <a:endParaRPr lang="es-CO"/>
        </a:p>
      </dgm:t>
    </dgm:pt>
    <dgm:pt modelId="{C5A5E9CF-6D9C-48AD-8B06-48E996F21F1B}" type="sibTrans" cxnId="{97F632F3-FF4B-4B2A-A9F7-CC6539B83B5F}">
      <dgm:prSet/>
      <dgm:spPr/>
      <dgm:t>
        <a:bodyPr/>
        <a:lstStyle/>
        <a:p>
          <a:endParaRPr lang="es-CO"/>
        </a:p>
      </dgm:t>
    </dgm:pt>
    <dgm:pt modelId="{17181E8E-FA86-449C-AA12-C1BBCA09412D}">
      <dgm:prSet phldrT="[Texto]" custT="1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sz="1800" dirty="0" smtClean="0"/>
            <a:t>Dir. </a:t>
          </a:r>
          <a:r>
            <a:rPr lang="es-CO" sz="1800" dirty="0" smtClean="0"/>
            <a:t>Promoción</a:t>
          </a:r>
          <a:endParaRPr lang="es-CO" sz="1800" dirty="0"/>
        </a:p>
      </dgm:t>
    </dgm:pt>
    <dgm:pt modelId="{C54DEF59-FA37-4FAD-A654-049B9F592E99}" type="parTrans" cxnId="{E146361C-BF75-4B68-AD46-0DBEE7E6F6A7}">
      <dgm:prSet/>
      <dgm:spPr/>
      <dgm:t>
        <a:bodyPr/>
        <a:lstStyle/>
        <a:p>
          <a:endParaRPr lang="es-CO"/>
        </a:p>
      </dgm:t>
    </dgm:pt>
    <dgm:pt modelId="{E649F41F-6AA1-4273-8C70-8B8F4A1D1461}" type="sibTrans" cxnId="{E146361C-BF75-4B68-AD46-0DBEE7E6F6A7}">
      <dgm:prSet/>
      <dgm:spPr/>
      <dgm:t>
        <a:bodyPr/>
        <a:lstStyle/>
        <a:p>
          <a:endParaRPr lang="es-CO"/>
        </a:p>
      </dgm:t>
    </dgm:pt>
    <dgm:pt modelId="{A9844CEF-1615-4F52-841F-30D38FF77D55}">
      <dgm:prSet phldrT="[Texto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Dir. E&amp;A</a:t>
          </a:r>
          <a:endParaRPr lang="es-CO" dirty="0"/>
        </a:p>
      </dgm:t>
    </dgm:pt>
    <dgm:pt modelId="{B6997472-3F83-44B3-A9F7-A04DC8A37FAB}" type="parTrans" cxnId="{8831A52F-1303-4677-A562-0F0D73FFE220}">
      <dgm:prSet/>
      <dgm:spPr/>
      <dgm:t>
        <a:bodyPr/>
        <a:lstStyle/>
        <a:p>
          <a:endParaRPr lang="es-CO"/>
        </a:p>
      </dgm:t>
    </dgm:pt>
    <dgm:pt modelId="{127C294C-4879-4387-93AB-A943CA989C39}" type="sibTrans" cxnId="{8831A52F-1303-4677-A562-0F0D73FFE220}">
      <dgm:prSet/>
      <dgm:spPr/>
      <dgm:t>
        <a:bodyPr/>
        <a:lstStyle/>
        <a:p>
          <a:endParaRPr lang="es-CO"/>
        </a:p>
      </dgm:t>
    </dgm:pt>
    <dgm:pt modelId="{62BA119B-B283-4E24-A3A2-EB4C8009821D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/>
            <a:t>FONTIC</a:t>
          </a:r>
          <a:endParaRPr lang="es-CO" dirty="0"/>
        </a:p>
      </dgm:t>
    </dgm:pt>
    <dgm:pt modelId="{0CF04592-7A17-4F8B-9A48-721447641C7E}" type="parTrans" cxnId="{599FE745-174D-4685-A0E1-3AA26E876313}">
      <dgm:prSet/>
      <dgm:spPr/>
      <dgm:t>
        <a:bodyPr/>
        <a:lstStyle/>
        <a:p>
          <a:endParaRPr lang="es-CO"/>
        </a:p>
      </dgm:t>
    </dgm:pt>
    <dgm:pt modelId="{5423E64B-C49A-4472-8AC1-ECA28894F746}" type="sibTrans" cxnId="{599FE745-174D-4685-A0E1-3AA26E876313}">
      <dgm:prSet/>
      <dgm:spPr/>
      <dgm:t>
        <a:bodyPr/>
        <a:lstStyle/>
        <a:p>
          <a:endParaRPr lang="es-CO"/>
        </a:p>
      </dgm:t>
    </dgm:pt>
    <dgm:pt modelId="{D13E1964-9F25-424A-A4DD-EBD9D8139F04}" type="pres">
      <dgm:prSet presAssocID="{CEC1FA8E-6FD7-4EBB-B3E6-0DC399EB51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8D6CCF10-265C-4B49-A5A6-515D3A3C1490}" type="pres">
      <dgm:prSet presAssocID="{12760B78-A9A6-4215-8BE9-77972F4B2BF7}" presName="hierRoot1" presStyleCnt="0">
        <dgm:presLayoutVars>
          <dgm:hierBranch val="init"/>
        </dgm:presLayoutVars>
      </dgm:prSet>
      <dgm:spPr/>
    </dgm:pt>
    <dgm:pt modelId="{9055D04A-0C2D-472B-B1F5-740C42598487}" type="pres">
      <dgm:prSet presAssocID="{12760B78-A9A6-4215-8BE9-77972F4B2BF7}" presName="rootComposite1" presStyleCnt="0"/>
      <dgm:spPr/>
    </dgm:pt>
    <dgm:pt modelId="{04A4D25C-7E0D-4263-9B02-40CF12E32864}" type="pres">
      <dgm:prSet presAssocID="{12760B78-A9A6-4215-8BE9-77972F4B2BF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22D3AB2-3D52-4522-B84A-20E828AD838B}" type="pres">
      <dgm:prSet presAssocID="{12760B78-A9A6-4215-8BE9-77972F4B2BF7}" presName="rootConnector1" presStyleLbl="node1" presStyleIdx="0" presStyleCnt="0"/>
      <dgm:spPr/>
      <dgm:t>
        <a:bodyPr/>
        <a:lstStyle/>
        <a:p>
          <a:endParaRPr lang="es-CO"/>
        </a:p>
      </dgm:t>
    </dgm:pt>
    <dgm:pt modelId="{84F95900-BEB5-4C47-8D1F-6D3974454E62}" type="pres">
      <dgm:prSet presAssocID="{12760B78-A9A6-4215-8BE9-77972F4B2BF7}" presName="hierChild2" presStyleCnt="0"/>
      <dgm:spPr/>
    </dgm:pt>
    <dgm:pt modelId="{D72EF567-6C94-42F2-B6F5-48E267AC592B}" type="pres">
      <dgm:prSet presAssocID="{A8F21504-0155-4EA3-9FC2-4BE17775A523}" presName="Name37" presStyleLbl="parChTrans1D2" presStyleIdx="0" presStyleCnt="4"/>
      <dgm:spPr/>
      <dgm:t>
        <a:bodyPr/>
        <a:lstStyle/>
        <a:p>
          <a:endParaRPr lang="es-CO"/>
        </a:p>
      </dgm:t>
    </dgm:pt>
    <dgm:pt modelId="{7E5ECC1D-9E3E-484D-9AAA-01C72560CCFE}" type="pres">
      <dgm:prSet presAssocID="{A0757B24-EB98-4190-A227-80E7743D69BB}" presName="hierRoot2" presStyleCnt="0">
        <dgm:presLayoutVars>
          <dgm:hierBranch val="init"/>
        </dgm:presLayoutVars>
      </dgm:prSet>
      <dgm:spPr/>
    </dgm:pt>
    <dgm:pt modelId="{F1612D84-6D18-4923-B0A2-D3A26A212CDC}" type="pres">
      <dgm:prSet presAssocID="{A0757B24-EB98-4190-A227-80E7743D69BB}" presName="rootComposite" presStyleCnt="0"/>
      <dgm:spPr/>
    </dgm:pt>
    <dgm:pt modelId="{3EF4824D-EC5C-4056-93C7-D6937B198C34}" type="pres">
      <dgm:prSet presAssocID="{A0757B24-EB98-4190-A227-80E7743D69BB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FFA90871-ECD2-4D23-A7AB-6DD469CBC06C}" type="pres">
      <dgm:prSet presAssocID="{A0757B24-EB98-4190-A227-80E7743D69BB}" presName="rootConnector" presStyleLbl="node2" presStyleIdx="0" presStyleCnt="4"/>
      <dgm:spPr/>
      <dgm:t>
        <a:bodyPr/>
        <a:lstStyle/>
        <a:p>
          <a:endParaRPr lang="es-CO"/>
        </a:p>
      </dgm:t>
    </dgm:pt>
    <dgm:pt modelId="{28477D20-30D9-4D26-895E-6D88FDEFFB72}" type="pres">
      <dgm:prSet presAssocID="{A0757B24-EB98-4190-A227-80E7743D69BB}" presName="hierChild4" presStyleCnt="0"/>
      <dgm:spPr/>
    </dgm:pt>
    <dgm:pt modelId="{1EAE2C85-0649-4956-A520-B7E6CCD12230}" type="pres">
      <dgm:prSet presAssocID="{B048EAA3-1712-42F5-951D-549499783C5F}" presName="Name37" presStyleLbl="parChTrans1D3" presStyleIdx="0" presStyleCnt="9"/>
      <dgm:spPr/>
      <dgm:t>
        <a:bodyPr/>
        <a:lstStyle/>
        <a:p>
          <a:endParaRPr lang="es-CO"/>
        </a:p>
      </dgm:t>
    </dgm:pt>
    <dgm:pt modelId="{1C24006E-17A8-4314-945D-4CBA4489F57C}" type="pres">
      <dgm:prSet presAssocID="{E2B55CFB-6C9E-4D42-B909-F7A11BA20938}" presName="hierRoot2" presStyleCnt="0">
        <dgm:presLayoutVars>
          <dgm:hierBranch val="init"/>
        </dgm:presLayoutVars>
      </dgm:prSet>
      <dgm:spPr/>
    </dgm:pt>
    <dgm:pt modelId="{C6EB2681-465E-4C0C-AC37-6F5998F9EBEB}" type="pres">
      <dgm:prSet presAssocID="{E2B55CFB-6C9E-4D42-B909-F7A11BA20938}" presName="rootComposite" presStyleCnt="0"/>
      <dgm:spPr/>
    </dgm:pt>
    <dgm:pt modelId="{D409ED21-A91F-4BD6-B5B6-F8F1E49516A5}" type="pres">
      <dgm:prSet presAssocID="{E2B55CFB-6C9E-4D42-B909-F7A11BA20938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826E63E-4E4F-4B31-99EA-CC9C68633372}" type="pres">
      <dgm:prSet presAssocID="{E2B55CFB-6C9E-4D42-B909-F7A11BA20938}" presName="rootConnector" presStyleLbl="node3" presStyleIdx="0" presStyleCnt="9"/>
      <dgm:spPr/>
      <dgm:t>
        <a:bodyPr/>
        <a:lstStyle/>
        <a:p>
          <a:endParaRPr lang="es-CO"/>
        </a:p>
      </dgm:t>
    </dgm:pt>
    <dgm:pt modelId="{98E16AAE-276F-46E3-A75E-AD4957C7902B}" type="pres">
      <dgm:prSet presAssocID="{E2B55CFB-6C9E-4D42-B909-F7A11BA20938}" presName="hierChild4" presStyleCnt="0"/>
      <dgm:spPr/>
    </dgm:pt>
    <dgm:pt modelId="{2A9DF854-46A2-400D-B0AC-3F334B6F76BB}" type="pres">
      <dgm:prSet presAssocID="{E2B55CFB-6C9E-4D42-B909-F7A11BA20938}" presName="hierChild5" presStyleCnt="0"/>
      <dgm:spPr/>
    </dgm:pt>
    <dgm:pt modelId="{7ECF3B26-FC3B-4BC4-8D44-FFF321E11D16}" type="pres">
      <dgm:prSet presAssocID="{B6997472-3F83-44B3-A9F7-A04DC8A37FAB}" presName="Name37" presStyleLbl="parChTrans1D3" presStyleIdx="1" presStyleCnt="9"/>
      <dgm:spPr/>
      <dgm:t>
        <a:bodyPr/>
        <a:lstStyle/>
        <a:p>
          <a:endParaRPr lang="es-CO"/>
        </a:p>
      </dgm:t>
    </dgm:pt>
    <dgm:pt modelId="{7E5C4A53-436B-412C-A8D0-C0B401F74D4E}" type="pres">
      <dgm:prSet presAssocID="{A9844CEF-1615-4F52-841F-30D38FF77D55}" presName="hierRoot2" presStyleCnt="0">
        <dgm:presLayoutVars>
          <dgm:hierBranch val="init"/>
        </dgm:presLayoutVars>
      </dgm:prSet>
      <dgm:spPr/>
    </dgm:pt>
    <dgm:pt modelId="{73E7DA6A-E7CC-44F5-A94C-6F2533D736BE}" type="pres">
      <dgm:prSet presAssocID="{A9844CEF-1615-4F52-841F-30D38FF77D55}" presName="rootComposite" presStyleCnt="0"/>
      <dgm:spPr/>
    </dgm:pt>
    <dgm:pt modelId="{FCA5EF3D-E4EE-4E45-8A5F-11386708CEAC}" type="pres">
      <dgm:prSet presAssocID="{A9844CEF-1615-4F52-841F-30D38FF77D55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D58521C-DCCB-408B-BB20-9BE7E9B96B4D}" type="pres">
      <dgm:prSet presAssocID="{A9844CEF-1615-4F52-841F-30D38FF77D55}" presName="rootConnector" presStyleLbl="node3" presStyleIdx="1" presStyleCnt="9"/>
      <dgm:spPr/>
      <dgm:t>
        <a:bodyPr/>
        <a:lstStyle/>
        <a:p>
          <a:endParaRPr lang="es-CO"/>
        </a:p>
      </dgm:t>
    </dgm:pt>
    <dgm:pt modelId="{3E47BF66-C6B5-4192-8AC4-42D1352475A7}" type="pres">
      <dgm:prSet presAssocID="{A9844CEF-1615-4F52-841F-30D38FF77D55}" presName="hierChild4" presStyleCnt="0"/>
      <dgm:spPr/>
    </dgm:pt>
    <dgm:pt modelId="{A5324184-0938-4CC8-AFF4-CF47169287C2}" type="pres">
      <dgm:prSet presAssocID="{A9844CEF-1615-4F52-841F-30D38FF77D55}" presName="hierChild5" presStyleCnt="0"/>
      <dgm:spPr/>
    </dgm:pt>
    <dgm:pt modelId="{B810F8F3-A1F5-4729-937E-96499068C2ED}" type="pres">
      <dgm:prSet presAssocID="{C54DEF59-FA37-4FAD-A654-049B9F592E99}" presName="Name37" presStyleLbl="parChTrans1D3" presStyleIdx="2" presStyleCnt="9"/>
      <dgm:spPr/>
      <dgm:t>
        <a:bodyPr/>
        <a:lstStyle/>
        <a:p>
          <a:endParaRPr lang="es-CO"/>
        </a:p>
      </dgm:t>
    </dgm:pt>
    <dgm:pt modelId="{B45D69A7-E890-4F81-861D-1536FFDFFB77}" type="pres">
      <dgm:prSet presAssocID="{17181E8E-FA86-449C-AA12-C1BBCA09412D}" presName="hierRoot2" presStyleCnt="0">
        <dgm:presLayoutVars>
          <dgm:hierBranch val="init"/>
        </dgm:presLayoutVars>
      </dgm:prSet>
      <dgm:spPr/>
    </dgm:pt>
    <dgm:pt modelId="{75EA2EE8-0B0C-4CC1-9D21-C1C21138E642}" type="pres">
      <dgm:prSet presAssocID="{17181E8E-FA86-449C-AA12-C1BBCA09412D}" presName="rootComposite" presStyleCnt="0"/>
      <dgm:spPr/>
    </dgm:pt>
    <dgm:pt modelId="{93707EDE-68F6-42AB-BF84-37F0123A99CE}" type="pres">
      <dgm:prSet presAssocID="{17181E8E-FA86-449C-AA12-C1BBCA09412D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7F39829-A859-45E2-9D6B-BC596226D823}" type="pres">
      <dgm:prSet presAssocID="{17181E8E-FA86-449C-AA12-C1BBCA09412D}" presName="rootConnector" presStyleLbl="node3" presStyleIdx="2" presStyleCnt="9"/>
      <dgm:spPr/>
      <dgm:t>
        <a:bodyPr/>
        <a:lstStyle/>
        <a:p>
          <a:endParaRPr lang="es-CO"/>
        </a:p>
      </dgm:t>
    </dgm:pt>
    <dgm:pt modelId="{7FAB48CE-CF72-419A-958C-D96178D963FC}" type="pres">
      <dgm:prSet presAssocID="{17181E8E-FA86-449C-AA12-C1BBCA09412D}" presName="hierChild4" presStyleCnt="0"/>
      <dgm:spPr/>
    </dgm:pt>
    <dgm:pt modelId="{F389E392-A455-4C71-BF41-187BCB0DAF6B}" type="pres">
      <dgm:prSet presAssocID="{17181E8E-FA86-449C-AA12-C1BBCA09412D}" presName="hierChild5" presStyleCnt="0"/>
      <dgm:spPr/>
    </dgm:pt>
    <dgm:pt modelId="{30EAFB91-DF12-40F3-92D0-DC9A368BB14C}" type="pres">
      <dgm:prSet presAssocID="{A0757B24-EB98-4190-A227-80E7743D69BB}" presName="hierChild5" presStyleCnt="0"/>
      <dgm:spPr/>
    </dgm:pt>
    <dgm:pt modelId="{16B34BCC-5A44-4233-960F-D9FEF9CC06E5}" type="pres">
      <dgm:prSet presAssocID="{89AA531E-4A55-429F-B40B-9BAB111EBD4D}" presName="Name37" presStyleLbl="parChTrans1D2" presStyleIdx="1" presStyleCnt="4"/>
      <dgm:spPr/>
      <dgm:t>
        <a:bodyPr/>
        <a:lstStyle/>
        <a:p>
          <a:endParaRPr lang="es-CO"/>
        </a:p>
      </dgm:t>
    </dgm:pt>
    <dgm:pt modelId="{251A8846-4C03-49D2-8237-0CF93C3E6870}" type="pres">
      <dgm:prSet presAssocID="{D4920221-6CE9-45F4-8A53-E76330E6B8D0}" presName="hierRoot2" presStyleCnt="0">
        <dgm:presLayoutVars>
          <dgm:hierBranch val="init"/>
        </dgm:presLayoutVars>
      </dgm:prSet>
      <dgm:spPr/>
    </dgm:pt>
    <dgm:pt modelId="{71D9D11E-FE27-45AB-BF2E-CC5052BBBA7B}" type="pres">
      <dgm:prSet presAssocID="{D4920221-6CE9-45F4-8A53-E76330E6B8D0}" presName="rootComposite" presStyleCnt="0"/>
      <dgm:spPr/>
    </dgm:pt>
    <dgm:pt modelId="{E9DDE661-DEE1-42DD-981D-FB2CDFEA0576}" type="pres">
      <dgm:prSet presAssocID="{D4920221-6CE9-45F4-8A53-E76330E6B8D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AC3231A-3462-4248-8A98-1241668500AA}" type="pres">
      <dgm:prSet presAssocID="{D4920221-6CE9-45F4-8A53-E76330E6B8D0}" presName="rootConnector" presStyleLbl="node2" presStyleIdx="1" presStyleCnt="4"/>
      <dgm:spPr/>
      <dgm:t>
        <a:bodyPr/>
        <a:lstStyle/>
        <a:p>
          <a:endParaRPr lang="es-CO"/>
        </a:p>
      </dgm:t>
    </dgm:pt>
    <dgm:pt modelId="{598F14E2-A94F-4535-8523-E3CA44329BE3}" type="pres">
      <dgm:prSet presAssocID="{D4920221-6CE9-45F4-8A53-E76330E6B8D0}" presName="hierChild4" presStyleCnt="0"/>
      <dgm:spPr/>
    </dgm:pt>
    <dgm:pt modelId="{03A27186-51E3-4703-89C3-8077E59EACFF}" type="pres">
      <dgm:prSet presAssocID="{C11BE22B-13C1-49F2-A391-62A161667660}" presName="Name37" presStyleLbl="parChTrans1D3" presStyleIdx="3" presStyleCnt="9"/>
      <dgm:spPr/>
      <dgm:t>
        <a:bodyPr/>
        <a:lstStyle/>
        <a:p>
          <a:endParaRPr lang="es-CO"/>
        </a:p>
      </dgm:t>
    </dgm:pt>
    <dgm:pt modelId="{4F61B2E0-278C-4CC0-9521-FD9A2242867F}" type="pres">
      <dgm:prSet presAssocID="{CE821B12-F629-447D-96E2-C408ACDE5545}" presName="hierRoot2" presStyleCnt="0">
        <dgm:presLayoutVars>
          <dgm:hierBranch val="init"/>
        </dgm:presLayoutVars>
      </dgm:prSet>
      <dgm:spPr/>
    </dgm:pt>
    <dgm:pt modelId="{A29FAB82-6BC7-450D-A1A0-81C03311DD64}" type="pres">
      <dgm:prSet presAssocID="{CE821B12-F629-447D-96E2-C408ACDE5545}" presName="rootComposite" presStyleCnt="0"/>
      <dgm:spPr/>
    </dgm:pt>
    <dgm:pt modelId="{64D5F939-7760-474B-848E-1FD9B87EBDD7}" type="pres">
      <dgm:prSet presAssocID="{CE821B12-F629-447D-96E2-C408ACDE5545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726B676-5C27-4B31-BCF2-DD8924C98F98}" type="pres">
      <dgm:prSet presAssocID="{CE821B12-F629-447D-96E2-C408ACDE5545}" presName="rootConnector" presStyleLbl="node3" presStyleIdx="3" presStyleCnt="9"/>
      <dgm:spPr/>
      <dgm:t>
        <a:bodyPr/>
        <a:lstStyle/>
        <a:p>
          <a:endParaRPr lang="es-CO"/>
        </a:p>
      </dgm:t>
    </dgm:pt>
    <dgm:pt modelId="{C28AA1C8-58CF-45C7-88DA-21F654F1E217}" type="pres">
      <dgm:prSet presAssocID="{CE821B12-F629-447D-96E2-C408ACDE5545}" presName="hierChild4" presStyleCnt="0"/>
      <dgm:spPr/>
    </dgm:pt>
    <dgm:pt modelId="{750A8524-A11A-46A7-8869-E764859197DC}" type="pres">
      <dgm:prSet presAssocID="{CE821B12-F629-447D-96E2-C408ACDE5545}" presName="hierChild5" presStyleCnt="0"/>
      <dgm:spPr/>
    </dgm:pt>
    <dgm:pt modelId="{5809865A-6B2F-4CC9-9C20-B37698268A5F}" type="pres">
      <dgm:prSet presAssocID="{B4B87C53-16C1-4DD3-9E46-7ABC6F3F3927}" presName="Name37" presStyleLbl="parChTrans1D3" presStyleIdx="4" presStyleCnt="9"/>
      <dgm:spPr/>
      <dgm:t>
        <a:bodyPr/>
        <a:lstStyle/>
        <a:p>
          <a:endParaRPr lang="es-CO"/>
        </a:p>
      </dgm:t>
    </dgm:pt>
    <dgm:pt modelId="{344E2732-9102-42ED-9000-458C4865736F}" type="pres">
      <dgm:prSet presAssocID="{A9C73D77-02B4-4C50-9D8C-F3FF29FCC85C}" presName="hierRoot2" presStyleCnt="0">
        <dgm:presLayoutVars>
          <dgm:hierBranch val="init"/>
        </dgm:presLayoutVars>
      </dgm:prSet>
      <dgm:spPr/>
    </dgm:pt>
    <dgm:pt modelId="{CBC0A947-2E4C-46C5-8074-801DB85B739C}" type="pres">
      <dgm:prSet presAssocID="{A9C73D77-02B4-4C50-9D8C-F3FF29FCC85C}" presName="rootComposite" presStyleCnt="0"/>
      <dgm:spPr/>
    </dgm:pt>
    <dgm:pt modelId="{0F10D009-B913-4BAF-83F3-091A5EF4EFA4}" type="pres">
      <dgm:prSet presAssocID="{A9C73D77-02B4-4C50-9D8C-F3FF29FCC85C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3831762-EEAB-4A4F-A754-EBA474FB9458}" type="pres">
      <dgm:prSet presAssocID="{A9C73D77-02B4-4C50-9D8C-F3FF29FCC85C}" presName="rootConnector" presStyleLbl="node3" presStyleIdx="4" presStyleCnt="9"/>
      <dgm:spPr/>
      <dgm:t>
        <a:bodyPr/>
        <a:lstStyle/>
        <a:p>
          <a:endParaRPr lang="es-CO"/>
        </a:p>
      </dgm:t>
    </dgm:pt>
    <dgm:pt modelId="{22E8B199-A5B9-4E0E-97FF-A2AFD8E63F1B}" type="pres">
      <dgm:prSet presAssocID="{A9C73D77-02B4-4C50-9D8C-F3FF29FCC85C}" presName="hierChild4" presStyleCnt="0"/>
      <dgm:spPr/>
    </dgm:pt>
    <dgm:pt modelId="{B127D8E9-F902-4933-9217-A77EAF5DE8F1}" type="pres">
      <dgm:prSet presAssocID="{A9C73D77-02B4-4C50-9D8C-F3FF29FCC85C}" presName="hierChild5" presStyleCnt="0"/>
      <dgm:spPr/>
    </dgm:pt>
    <dgm:pt modelId="{EC29D2CB-5A46-4F74-A74C-2B72CAF9754C}" type="pres">
      <dgm:prSet presAssocID="{D4920221-6CE9-45F4-8A53-E76330E6B8D0}" presName="hierChild5" presStyleCnt="0"/>
      <dgm:spPr/>
    </dgm:pt>
    <dgm:pt modelId="{FA2FD3A1-0829-42F3-89E9-1CBF6325BA73}" type="pres">
      <dgm:prSet presAssocID="{7387023E-951E-490E-8FCF-6E6CF836C966}" presName="Name37" presStyleLbl="parChTrans1D2" presStyleIdx="2" presStyleCnt="4"/>
      <dgm:spPr/>
      <dgm:t>
        <a:bodyPr/>
        <a:lstStyle/>
        <a:p>
          <a:endParaRPr lang="es-CO"/>
        </a:p>
      </dgm:t>
    </dgm:pt>
    <dgm:pt modelId="{447BA0E9-2616-40A0-A1BC-EF3E26378549}" type="pres">
      <dgm:prSet presAssocID="{B99FC698-A739-4B10-99BD-06E02DBE4B50}" presName="hierRoot2" presStyleCnt="0">
        <dgm:presLayoutVars>
          <dgm:hierBranch val="init"/>
        </dgm:presLayoutVars>
      </dgm:prSet>
      <dgm:spPr/>
    </dgm:pt>
    <dgm:pt modelId="{6F3B987E-81A6-4775-A316-D958432304EA}" type="pres">
      <dgm:prSet presAssocID="{B99FC698-A739-4B10-99BD-06E02DBE4B50}" presName="rootComposite" presStyleCnt="0"/>
      <dgm:spPr/>
    </dgm:pt>
    <dgm:pt modelId="{585BF7C0-1E18-45FC-A827-7BC9C84351DA}" type="pres">
      <dgm:prSet presAssocID="{B99FC698-A739-4B10-99BD-06E02DBE4B50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F240CB1-EF17-49D7-B6DE-A289461B0DC2}" type="pres">
      <dgm:prSet presAssocID="{B99FC698-A739-4B10-99BD-06E02DBE4B50}" presName="rootConnector" presStyleLbl="node2" presStyleIdx="2" presStyleCnt="4"/>
      <dgm:spPr/>
      <dgm:t>
        <a:bodyPr/>
        <a:lstStyle/>
        <a:p>
          <a:endParaRPr lang="es-CO"/>
        </a:p>
      </dgm:t>
    </dgm:pt>
    <dgm:pt modelId="{2C838A8F-A2B5-4CFD-94D8-1BF23F18B1A6}" type="pres">
      <dgm:prSet presAssocID="{B99FC698-A739-4B10-99BD-06E02DBE4B50}" presName="hierChild4" presStyleCnt="0"/>
      <dgm:spPr/>
    </dgm:pt>
    <dgm:pt modelId="{A0EC57C2-E092-4ACD-AAA4-AFDF3CE0FD3F}" type="pres">
      <dgm:prSet presAssocID="{6FA32B43-C2F1-4911-8931-FC0235B77403}" presName="Name37" presStyleLbl="parChTrans1D3" presStyleIdx="5" presStyleCnt="9"/>
      <dgm:spPr/>
      <dgm:t>
        <a:bodyPr/>
        <a:lstStyle/>
        <a:p>
          <a:endParaRPr lang="es-CO"/>
        </a:p>
      </dgm:t>
    </dgm:pt>
    <dgm:pt modelId="{5B3BD48B-0AA1-44DB-9E6E-28C9D6297463}" type="pres">
      <dgm:prSet presAssocID="{F8A1AC3F-351C-4FB3-9CAF-4A8382709C7F}" presName="hierRoot2" presStyleCnt="0">
        <dgm:presLayoutVars>
          <dgm:hierBranch val="init"/>
        </dgm:presLayoutVars>
      </dgm:prSet>
      <dgm:spPr/>
    </dgm:pt>
    <dgm:pt modelId="{9BC82874-0B14-4C92-8ADB-6F5A34CA1FEE}" type="pres">
      <dgm:prSet presAssocID="{F8A1AC3F-351C-4FB3-9CAF-4A8382709C7F}" presName="rootComposite" presStyleCnt="0"/>
      <dgm:spPr/>
    </dgm:pt>
    <dgm:pt modelId="{22FD02E8-EAAB-4D2F-B137-9D8F58C7511C}" type="pres">
      <dgm:prSet presAssocID="{F8A1AC3F-351C-4FB3-9CAF-4A8382709C7F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A8ABF11-2259-4437-A118-476C667E23DB}" type="pres">
      <dgm:prSet presAssocID="{F8A1AC3F-351C-4FB3-9CAF-4A8382709C7F}" presName="rootConnector" presStyleLbl="node3" presStyleIdx="5" presStyleCnt="9"/>
      <dgm:spPr/>
      <dgm:t>
        <a:bodyPr/>
        <a:lstStyle/>
        <a:p>
          <a:endParaRPr lang="es-CO"/>
        </a:p>
      </dgm:t>
    </dgm:pt>
    <dgm:pt modelId="{1F9613BB-F207-48D5-AFD9-D0332C7E7086}" type="pres">
      <dgm:prSet presAssocID="{F8A1AC3F-351C-4FB3-9CAF-4A8382709C7F}" presName="hierChild4" presStyleCnt="0"/>
      <dgm:spPr/>
    </dgm:pt>
    <dgm:pt modelId="{27124798-236B-4C13-979C-14BCB42FA154}" type="pres">
      <dgm:prSet presAssocID="{F8A1AC3F-351C-4FB3-9CAF-4A8382709C7F}" presName="hierChild5" presStyleCnt="0"/>
      <dgm:spPr/>
    </dgm:pt>
    <dgm:pt modelId="{EF30D283-6731-42D4-A8B6-9F3F07ECE861}" type="pres">
      <dgm:prSet presAssocID="{0910E51F-859E-4197-827F-9887FA7890E4}" presName="Name37" presStyleLbl="parChTrans1D3" presStyleIdx="6" presStyleCnt="9"/>
      <dgm:spPr/>
      <dgm:t>
        <a:bodyPr/>
        <a:lstStyle/>
        <a:p>
          <a:endParaRPr lang="es-CO"/>
        </a:p>
      </dgm:t>
    </dgm:pt>
    <dgm:pt modelId="{054DEA50-9D99-4E57-B08A-1D517DD9C99B}" type="pres">
      <dgm:prSet presAssocID="{4FBD5EEE-1022-4EB3-9F05-737069F46B6F}" presName="hierRoot2" presStyleCnt="0">
        <dgm:presLayoutVars>
          <dgm:hierBranch val="init"/>
        </dgm:presLayoutVars>
      </dgm:prSet>
      <dgm:spPr/>
    </dgm:pt>
    <dgm:pt modelId="{727ECAF7-5190-4C72-85A4-52D3C5B144D0}" type="pres">
      <dgm:prSet presAssocID="{4FBD5EEE-1022-4EB3-9F05-737069F46B6F}" presName="rootComposite" presStyleCnt="0"/>
      <dgm:spPr/>
    </dgm:pt>
    <dgm:pt modelId="{9B8E68A8-D46F-49C5-B8CD-93CF88D11123}" type="pres">
      <dgm:prSet presAssocID="{4FBD5EEE-1022-4EB3-9F05-737069F46B6F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78EDA908-4306-4412-A9F8-2C5C50F73A47}" type="pres">
      <dgm:prSet presAssocID="{4FBD5EEE-1022-4EB3-9F05-737069F46B6F}" presName="rootConnector" presStyleLbl="node3" presStyleIdx="6" presStyleCnt="9"/>
      <dgm:spPr/>
      <dgm:t>
        <a:bodyPr/>
        <a:lstStyle/>
        <a:p>
          <a:endParaRPr lang="es-CO"/>
        </a:p>
      </dgm:t>
    </dgm:pt>
    <dgm:pt modelId="{DA5910BF-64CB-4E44-A64D-99BC41B6A573}" type="pres">
      <dgm:prSet presAssocID="{4FBD5EEE-1022-4EB3-9F05-737069F46B6F}" presName="hierChild4" presStyleCnt="0"/>
      <dgm:spPr/>
    </dgm:pt>
    <dgm:pt modelId="{B0B9BA09-08BD-472C-8527-57EA4BAC6C4E}" type="pres">
      <dgm:prSet presAssocID="{4FBD5EEE-1022-4EB3-9F05-737069F46B6F}" presName="hierChild5" presStyleCnt="0"/>
      <dgm:spPr/>
    </dgm:pt>
    <dgm:pt modelId="{B4C8AAD6-8DC0-40B8-8170-3E673742BDBA}" type="pres">
      <dgm:prSet presAssocID="{B99FC698-A739-4B10-99BD-06E02DBE4B50}" presName="hierChild5" presStyleCnt="0"/>
      <dgm:spPr/>
    </dgm:pt>
    <dgm:pt modelId="{02DFA549-A9E8-4B81-8DBB-1766DDB5B981}" type="pres">
      <dgm:prSet presAssocID="{FFC14A21-5EC4-473C-B8A5-3AF649B38719}" presName="Name37" presStyleLbl="parChTrans1D2" presStyleIdx="3" presStyleCnt="4"/>
      <dgm:spPr/>
      <dgm:t>
        <a:bodyPr/>
        <a:lstStyle/>
        <a:p>
          <a:endParaRPr lang="es-CO"/>
        </a:p>
      </dgm:t>
    </dgm:pt>
    <dgm:pt modelId="{8DBD34BA-4D6C-4175-91C0-B929837F9290}" type="pres">
      <dgm:prSet presAssocID="{C73175B0-C86C-4A23-8FF9-D10140129471}" presName="hierRoot2" presStyleCnt="0">
        <dgm:presLayoutVars>
          <dgm:hierBranch val="init"/>
        </dgm:presLayoutVars>
      </dgm:prSet>
      <dgm:spPr/>
    </dgm:pt>
    <dgm:pt modelId="{60C9CF65-54C4-403D-B18A-AB4C73570AA2}" type="pres">
      <dgm:prSet presAssocID="{C73175B0-C86C-4A23-8FF9-D10140129471}" presName="rootComposite" presStyleCnt="0"/>
      <dgm:spPr/>
    </dgm:pt>
    <dgm:pt modelId="{F7B8C632-1E07-4A8C-97AF-A2E0501B8A97}" type="pres">
      <dgm:prSet presAssocID="{C73175B0-C86C-4A23-8FF9-D1014012947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1D3EB87-6925-4545-AD0F-F21DC76BFCD8}" type="pres">
      <dgm:prSet presAssocID="{C73175B0-C86C-4A23-8FF9-D10140129471}" presName="rootConnector" presStyleLbl="node2" presStyleIdx="3" presStyleCnt="4"/>
      <dgm:spPr/>
      <dgm:t>
        <a:bodyPr/>
        <a:lstStyle/>
        <a:p>
          <a:endParaRPr lang="es-CO"/>
        </a:p>
      </dgm:t>
    </dgm:pt>
    <dgm:pt modelId="{F33C6013-3CAD-424C-86A3-0D46BBC41CF1}" type="pres">
      <dgm:prSet presAssocID="{C73175B0-C86C-4A23-8FF9-D10140129471}" presName="hierChild4" presStyleCnt="0"/>
      <dgm:spPr/>
    </dgm:pt>
    <dgm:pt modelId="{2282654E-9A56-4184-AE5C-96E07106ABFB}" type="pres">
      <dgm:prSet presAssocID="{DD526EED-7B2F-4A59-A46D-676D8D6AF7B2}" presName="Name37" presStyleLbl="parChTrans1D3" presStyleIdx="7" presStyleCnt="9"/>
      <dgm:spPr/>
      <dgm:t>
        <a:bodyPr/>
        <a:lstStyle/>
        <a:p>
          <a:endParaRPr lang="es-CO"/>
        </a:p>
      </dgm:t>
    </dgm:pt>
    <dgm:pt modelId="{4C489931-9E50-4FA9-B6AF-9143163103D9}" type="pres">
      <dgm:prSet presAssocID="{C80BBA20-F5AA-41D2-AEC8-7D9A7D65DC9A}" presName="hierRoot2" presStyleCnt="0">
        <dgm:presLayoutVars>
          <dgm:hierBranch val="init"/>
        </dgm:presLayoutVars>
      </dgm:prSet>
      <dgm:spPr/>
    </dgm:pt>
    <dgm:pt modelId="{5B8F4E94-F882-4EC9-A31C-B46B28BA2E14}" type="pres">
      <dgm:prSet presAssocID="{C80BBA20-F5AA-41D2-AEC8-7D9A7D65DC9A}" presName="rootComposite" presStyleCnt="0"/>
      <dgm:spPr/>
    </dgm:pt>
    <dgm:pt modelId="{024A984C-6D4F-409A-AF7C-C53253DA0B55}" type="pres">
      <dgm:prSet presAssocID="{C80BBA20-F5AA-41D2-AEC8-7D9A7D65DC9A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BF24B3D-A25D-41AC-8391-73C3FF7493A7}" type="pres">
      <dgm:prSet presAssocID="{C80BBA20-F5AA-41D2-AEC8-7D9A7D65DC9A}" presName="rootConnector" presStyleLbl="node3" presStyleIdx="7" presStyleCnt="9"/>
      <dgm:spPr/>
      <dgm:t>
        <a:bodyPr/>
        <a:lstStyle/>
        <a:p>
          <a:endParaRPr lang="es-CO"/>
        </a:p>
      </dgm:t>
    </dgm:pt>
    <dgm:pt modelId="{DA184C91-634F-4BDF-AB39-4D90B6ABE154}" type="pres">
      <dgm:prSet presAssocID="{C80BBA20-F5AA-41D2-AEC8-7D9A7D65DC9A}" presName="hierChild4" presStyleCnt="0"/>
      <dgm:spPr/>
    </dgm:pt>
    <dgm:pt modelId="{29F51574-3EEA-470C-BE35-6E2241DE38C2}" type="pres">
      <dgm:prSet presAssocID="{C80BBA20-F5AA-41D2-AEC8-7D9A7D65DC9A}" presName="hierChild5" presStyleCnt="0"/>
      <dgm:spPr/>
    </dgm:pt>
    <dgm:pt modelId="{0B6CA0C2-0FC9-45B5-A6FA-88D240BA6E2D}" type="pres">
      <dgm:prSet presAssocID="{0CF04592-7A17-4F8B-9A48-721447641C7E}" presName="Name37" presStyleLbl="parChTrans1D3" presStyleIdx="8" presStyleCnt="9"/>
      <dgm:spPr/>
    </dgm:pt>
    <dgm:pt modelId="{9231C71B-720C-44E9-896E-8983172BAB51}" type="pres">
      <dgm:prSet presAssocID="{62BA119B-B283-4E24-A3A2-EB4C8009821D}" presName="hierRoot2" presStyleCnt="0">
        <dgm:presLayoutVars>
          <dgm:hierBranch val="init"/>
        </dgm:presLayoutVars>
      </dgm:prSet>
      <dgm:spPr/>
    </dgm:pt>
    <dgm:pt modelId="{4B7A3690-F7B7-4608-A2A1-D573B81C538A}" type="pres">
      <dgm:prSet presAssocID="{62BA119B-B283-4E24-A3A2-EB4C8009821D}" presName="rootComposite" presStyleCnt="0"/>
      <dgm:spPr/>
    </dgm:pt>
    <dgm:pt modelId="{E08646EF-1FEA-41E2-8C13-72E8F0B816B8}" type="pres">
      <dgm:prSet presAssocID="{62BA119B-B283-4E24-A3A2-EB4C8009821D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84AF8F6-49A4-4E00-8089-46ABCED923E9}" type="pres">
      <dgm:prSet presAssocID="{62BA119B-B283-4E24-A3A2-EB4C8009821D}" presName="rootConnector" presStyleLbl="node3" presStyleIdx="8" presStyleCnt="9"/>
      <dgm:spPr/>
      <dgm:t>
        <a:bodyPr/>
        <a:lstStyle/>
        <a:p>
          <a:endParaRPr lang="es-CO"/>
        </a:p>
      </dgm:t>
    </dgm:pt>
    <dgm:pt modelId="{B3A60CDE-B6E7-460C-837B-686E6A4D21C1}" type="pres">
      <dgm:prSet presAssocID="{62BA119B-B283-4E24-A3A2-EB4C8009821D}" presName="hierChild4" presStyleCnt="0"/>
      <dgm:spPr/>
    </dgm:pt>
    <dgm:pt modelId="{EB86DB82-BCB8-44CC-84C7-5A86FD2C50F9}" type="pres">
      <dgm:prSet presAssocID="{62BA119B-B283-4E24-A3A2-EB4C8009821D}" presName="hierChild5" presStyleCnt="0"/>
      <dgm:spPr/>
    </dgm:pt>
    <dgm:pt modelId="{A0FA1FA6-245B-408E-A40E-695F7BDFB0D3}" type="pres">
      <dgm:prSet presAssocID="{C73175B0-C86C-4A23-8FF9-D10140129471}" presName="hierChild5" presStyleCnt="0"/>
      <dgm:spPr/>
    </dgm:pt>
    <dgm:pt modelId="{A782F703-19B1-44FD-9A24-E6A0D69BB958}" type="pres">
      <dgm:prSet presAssocID="{12760B78-A9A6-4215-8BE9-77972F4B2BF7}" presName="hierChild3" presStyleCnt="0"/>
      <dgm:spPr/>
    </dgm:pt>
  </dgm:ptLst>
  <dgm:cxnLst>
    <dgm:cxn modelId="{A1E6EC58-A4D1-4248-AC98-15C43598571A}" type="presOf" srcId="{C73175B0-C86C-4A23-8FF9-D10140129471}" destId="{F7B8C632-1E07-4A8C-97AF-A2E0501B8A97}" srcOrd="0" destOrd="0" presId="urn:microsoft.com/office/officeart/2005/8/layout/orgChart1"/>
    <dgm:cxn modelId="{988693B2-088D-4EB8-A420-C24D65B534E8}" type="presOf" srcId="{7387023E-951E-490E-8FCF-6E6CF836C966}" destId="{FA2FD3A1-0829-42F3-89E9-1CBF6325BA73}" srcOrd="0" destOrd="0" presId="urn:microsoft.com/office/officeart/2005/8/layout/orgChart1"/>
    <dgm:cxn modelId="{C3BDDF64-5E84-44AD-9E0A-AE4AD55B4B1C}" type="presOf" srcId="{12760B78-A9A6-4215-8BE9-77972F4B2BF7}" destId="{04A4D25C-7E0D-4263-9B02-40CF12E32864}" srcOrd="0" destOrd="0" presId="urn:microsoft.com/office/officeart/2005/8/layout/orgChart1"/>
    <dgm:cxn modelId="{C1692732-34CB-44B1-88B9-1AADCE1ADCB0}" srcId="{CEC1FA8E-6FD7-4EBB-B3E6-0DC399EB514C}" destId="{12760B78-A9A6-4215-8BE9-77972F4B2BF7}" srcOrd="0" destOrd="0" parTransId="{FDEBAB97-44FA-46ED-924D-BEAEA06CBEF9}" sibTransId="{933167EA-7864-42E4-8C5F-638BF8590988}"/>
    <dgm:cxn modelId="{FE3ABA9C-E747-43B2-9644-E0844ED81635}" type="presOf" srcId="{C80BBA20-F5AA-41D2-AEC8-7D9A7D65DC9A}" destId="{CBF24B3D-A25D-41AC-8391-73C3FF7493A7}" srcOrd="1" destOrd="0" presId="urn:microsoft.com/office/officeart/2005/8/layout/orgChart1"/>
    <dgm:cxn modelId="{294EA2EE-B8B4-4A42-B2F6-0193868739AE}" type="presOf" srcId="{D4920221-6CE9-45F4-8A53-E76330E6B8D0}" destId="{E9DDE661-DEE1-42DD-981D-FB2CDFEA0576}" srcOrd="0" destOrd="0" presId="urn:microsoft.com/office/officeart/2005/8/layout/orgChart1"/>
    <dgm:cxn modelId="{CFF65E5D-4387-4540-9AC0-B9078A33B6C1}" srcId="{B99FC698-A739-4B10-99BD-06E02DBE4B50}" destId="{4FBD5EEE-1022-4EB3-9F05-737069F46B6F}" srcOrd="1" destOrd="0" parTransId="{0910E51F-859E-4197-827F-9887FA7890E4}" sibTransId="{E5AB55F9-8F08-4E4B-95A0-90390F8994D3}"/>
    <dgm:cxn modelId="{189E4688-3636-450C-AC10-76EE32D9EBD7}" type="presOf" srcId="{62BA119B-B283-4E24-A3A2-EB4C8009821D}" destId="{E08646EF-1FEA-41E2-8C13-72E8F0B816B8}" srcOrd="0" destOrd="0" presId="urn:microsoft.com/office/officeart/2005/8/layout/orgChart1"/>
    <dgm:cxn modelId="{2EC8FA7C-60A1-420C-B595-41C904081DA9}" type="presOf" srcId="{A0757B24-EB98-4190-A227-80E7743D69BB}" destId="{3EF4824D-EC5C-4056-93C7-D6937B198C34}" srcOrd="0" destOrd="0" presId="urn:microsoft.com/office/officeart/2005/8/layout/orgChart1"/>
    <dgm:cxn modelId="{35699C49-792C-44A4-B40F-1E9D4F81F629}" srcId="{12760B78-A9A6-4215-8BE9-77972F4B2BF7}" destId="{A0757B24-EB98-4190-A227-80E7743D69BB}" srcOrd="0" destOrd="0" parTransId="{A8F21504-0155-4EA3-9FC2-4BE17775A523}" sibTransId="{30F4263A-3EE0-4FFE-9D80-56858FFE516D}"/>
    <dgm:cxn modelId="{E146361C-BF75-4B68-AD46-0DBEE7E6F6A7}" srcId="{A0757B24-EB98-4190-A227-80E7743D69BB}" destId="{17181E8E-FA86-449C-AA12-C1BBCA09412D}" srcOrd="2" destOrd="0" parTransId="{C54DEF59-FA37-4FAD-A654-049B9F592E99}" sibTransId="{E649F41F-6AA1-4273-8C70-8B8F4A1D1461}"/>
    <dgm:cxn modelId="{E8704A00-1010-4927-AE7D-D43B009F3389}" type="presOf" srcId="{B99FC698-A739-4B10-99BD-06E02DBE4B50}" destId="{585BF7C0-1E18-45FC-A827-7BC9C84351DA}" srcOrd="0" destOrd="0" presId="urn:microsoft.com/office/officeart/2005/8/layout/orgChart1"/>
    <dgm:cxn modelId="{2E4D857D-4C63-47A1-A727-1039FB0A7F35}" srcId="{D4920221-6CE9-45F4-8A53-E76330E6B8D0}" destId="{CE821B12-F629-447D-96E2-C408ACDE5545}" srcOrd="0" destOrd="0" parTransId="{C11BE22B-13C1-49F2-A391-62A161667660}" sibTransId="{CB660B64-CEB6-4147-9E44-224DA154DB05}"/>
    <dgm:cxn modelId="{45A4342C-ADA6-4F74-96F1-4A37D48A61D2}" type="presOf" srcId="{B048EAA3-1712-42F5-951D-549499783C5F}" destId="{1EAE2C85-0649-4956-A520-B7E6CCD12230}" srcOrd="0" destOrd="0" presId="urn:microsoft.com/office/officeart/2005/8/layout/orgChart1"/>
    <dgm:cxn modelId="{6900207B-E92C-4219-82DB-3712EF317CDB}" srcId="{D4920221-6CE9-45F4-8A53-E76330E6B8D0}" destId="{A9C73D77-02B4-4C50-9D8C-F3FF29FCC85C}" srcOrd="1" destOrd="0" parTransId="{B4B87C53-16C1-4DD3-9E46-7ABC6F3F3927}" sibTransId="{0825F1D2-2A1B-4116-AD17-5D12282911BB}"/>
    <dgm:cxn modelId="{1AD21149-0A2A-49C8-95DE-6E4643EB1202}" srcId="{12760B78-A9A6-4215-8BE9-77972F4B2BF7}" destId="{B99FC698-A739-4B10-99BD-06E02DBE4B50}" srcOrd="2" destOrd="0" parTransId="{7387023E-951E-490E-8FCF-6E6CF836C966}" sibTransId="{8214886A-A47D-419C-A252-C74E36371919}"/>
    <dgm:cxn modelId="{C92515C9-EBA7-4BAE-B187-C5B107CFA8A0}" type="presOf" srcId="{E2B55CFB-6C9E-4D42-B909-F7A11BA20938}" destId="{D409ED21-A91F-4BD6-B5B6-F8F1E49516A5}" srcOrd="0" destOrd="0" presId="urn:microsoft.com/office/officeart/2005/8/layout/orgChart1"/>
    <dgm:cxn modelId="{E47F5F4B-D0BF-4AE4-B000-9B6AC86BF6EB}" type="presOf" srcId="{A9C73D77-02B4-4C50-9D8C-F3FF29FCC85C}" destId="{0F10D009-B913-4BAF-83F3-091A5EF4EFA4}" srcOrd="0" destOrd="0" presId="urn:microsoft.com/office/officeart/2005/8/layout/orgChart1"/>
    <dgm:cxn modelId="{654F9DD5-F674-449F-8723-CA1CFD95A423}" type="presOf" srcId="{C54DEF59-FA37-4FAD-A654-049B9F592E99}" destId="{B810F8F3-A1F5-4729-937E-96499068C2ED}" srcOrd="0" destOrd="0" presId="urn:microsoft.com/office/officeart/2005/8/layout/orgChart1"/>
    <dgm:cxn modelId="{D7EF279B-29E8-4CAF-8FA3-D1F6BD7E34B8}" type="presOf" srcId="{C80BBA20-F5AA-41D2-AEC8-7D9A7D65DC9A}" destId="{024A984C-6D4F-409A-AF7C-C53253DA0B55}" srcOrd="0" destOrd="0" presId="urn:microsoft.com/office/officeart/2005/8/layout/orgChart1"/>
    <dgm:cxn modelId="{7F01E29F-41AD-44C9-92BD-9B88A48B7002}" type="presOf" srcId="{B6997472-3F83-44B3-A9F7-A04DC8A37FAB}" destId="{7ECF3B26-FC3B-4BC4-8D44-FFF321E11D16}" srcOrd="0" destOrd="0" presId="urn:microsoft.com/office/officeart/2005/8/layout/orgChart1"/>
    <dgm:cxn modelId="{DB6AA33B-CC6B-4524-8032-C2B8B0AF2806}" type="presOf" srcId="{62BA119B-B283-4E24-A3A2-EB4C8009821D}" destId="{C84AF8F6-49A4-4E00-8089-46ABCED923E9}" srcOrd="1" destOrd="0" presId="urn:microsoft.com/office/officeart/2005/8/layout/orgChart1"/>
    <dgm:cxn modelId="{B70E769B-3005-4A64-B753-A90B29F781AB}" type="presOf" srcId="{C73175B0-C86C-4A23-8FF9-D10140129471}" destId="{01D3EB87-6925-4545-AD0F-F21DC76BFCD8}" srcOrd="1" destOrd="0" presId="urn:microsoft.com/office/officeart/2005/8/layout/orgChart1"/>
    <dgm:cxn modelId="{9751E955-E95C-439A-8400-B2306E55A094}" srcId="{C73175B0-C86C-4A23-8FF9-D10140129471}" destId="{C80BBA20-F5AA-41D2-AEC8-7D9A7D65DC9A}" srcOrd="0" destOrd="0" parTransId="{DD526EED-7B2F-4A59-A46D-676D8D6AF7B2}" sibTransId="{5A8EFCCF-978C-4E75-86FF-E84D59EDBF33}"/>
    <dgm:cxn modelId="{F5822CA4-8632-4414-AED4-A0F86D85CFF2}" srcId="{B99FC698-A739-4B10-99BD-06E02DBE4B50}" destId="{F8A1AC3F-351C-4FB3-9CAF-4A8382709C7F}" srcOrd="0" destOrd="0" parTransId="{6FA32B43-C2F1-4911-8931-FC0235B77403}" sibTransId="{EDFCBA7C-9E8C-4561-AEEE-99FEBA3BA5FE}"/>
    <dgm:cxn modelId="{CA8DDF18-6BBA-4AEC-B2B3-B3D64C168024}" type="presOf" srcId="{0CF04592-7A17-4F8B-9A48-721447641C7E}" destId="{0B6CA0C2-0FC9-45B5-A6FA-88D240BA6E2D}" srcOrd="0" destOrd="0" presId="urn:microsoft.com/office/officeart/2005/8/layout/orgChart1"/>
    <dgm:cxn modelId="{04B783BC-50FE-4220-B43A-8F4DFC2A88C6}" type="presOf" srcId="{D4920221-6CE9-45F4-8A53-E76330E6B8D0}" destId="{4AC3231A-3462-4248-8A98-1241668500AA}" srcOrd="1" destOrd="0" presId="urn:microsoft.com/office/officeart/2005/8/layout/orgChart1"/>
    <dgm:cxn modelId="{FFCA4DAF-51DB-4D93-ACCA-7CE2BBD367BC}" type="presOf" srcId="{89AA531E-4A55-429F-B40B-9BAB111EBD4D}" destId="{16B34BCC-5A44-4233-960F-D9FEF9CC06E5}" srcOrd="0" destOrd="0" presId="urn:microsoft.com/office/officeart/2005/8/layout/orgChart1"/>
    <dgm:cxn modelId="{928BA967-D8B6-4057-B9C4-5D716B745F42}" type="presOf" srcId="{A9844CEF-1615-4F52-841F-30D38FF77D55}" destId="{3D58521C-DCCB-408B-BB20-9BE7E9B96B4D}" srcOrd="1" destOrd="0" presId="urn:microsoft.com/office/officeart/2005/8/layout/orgChart1"/>
    <dgm:cxn modelId="{599FE745-174D-4685-A0E1-3AA26E876313}" srcId="{C73175B0-C86C-4A23-8FF9-D10140129471}" destId="{62BA119B-B283-4E24-A3A2-EB4C8009821D}" srcOrd="1" destOrd="0" parTransId="{0CF04592-7A17-4F8B-9A48-721447641C7E}" sibTransId="{5423E64B-C49A-4472-8AC1-ECA28894F746}"/>
    <dgm:cxn modelId="{15B8F2E1-0BA8-4E67-917B-129A605BC0B0}" type="presOf" srcId="{CE821B12-F629-447D-96E2-C408ACDE5545}" destId="{B726B676-5C27-4B31-BCF2-DD8924C98F98}" srcOrd="1" destOrd="0" presId="urn:microsoft.com/office/officeart/2005/8/layout/orgChart1"/>
    <dgm:cxn modelId="{D0D3BE4E-A283-4DD8-AAD8-17A31D88EED2}" type="presOf" srcId="{A9844CEF-1615-4F52-841F-30D38FF77D55}" destId="{FCA5EF3D-E4EE-4E45-8A5F-11386708CEAC}" srcOrd="0" destOrd="0" presId="urn:microsoft.com/office/officeart/2005/8/layout/orgChart1"/>
    <dgm:cxn modelId="{E031DFFF-DC11-4B6B-B32F-AAB3942BD7DC}" type="presOf" srcId="{12760B78-A9A6-4215-8BE9-77972F4B2BF7}" destId="{722D3AB2-3D52-4522-B84A-20E828AD838B}" srcOrd="1" destOrd="0" presId="urn:microsoft.com/office/officeart/2005/8/layout/orgChart1"/>
    <dgm:cxn modelId="{B1D68169-A447-4E5F-A792-B73620527CBD}" type="presOf" srcId="{F8A1AC3F-351C-4FB3-9CAF-4A8382709C7F}" destId="{8A8ABF11-2259-4437-A118-476C667E23DB}" srcOrd="1" destOrd="0" presId="urn:microsoft.com/office/officeart/2005/8/layout/orgChart1"/>
    <dgm:cxn modelId="{AA46CAD7-6568-47B5-B0EC-1AC875737BD7}" type="presOf" srcId="{17181E8E-FA86-449C-AA12-C1BBCA09412D}" destId="{93707EDE-68F6-42AB-BF84-37F0123A99CE}" srcOrd="0" destOrd="0" presId="urn:microsoft.com/office/officeart/2005/8/layout/orgChart1"/>
    <dgm:cxn modelId="{BC9633CA-0B9E-4993-AA14-75CE1A97C8BD}" srcId="{12760B78-A9A6-4215-8BE9-77972F4B2BF7}" destId="{C73175B0-C86C-4A23-8FF9-D10140129471}" srcOrd="3" destOrd="0" parTransId="{FFC14A21-5EC4-473C-B8A5-3AF649B38719}" sibTransId="{95E15F88-87A9-49C9-A757-67CF482682FB}"/>
    <dgm:cxn modelId="{BE2D3354-7045-4AAB-9396-B2B0C9AD2879}" type="presOf" srcId="{A9C73D77-02B4-4C50-9D8C-F3FF29FCC85C}" destId="{33831762-EEAB-4A4F-A754-EBA474FB9458}" srcOrd="1" destOrd="0" presId="urn:microsoft.com/office/officeart/2005/8/layout/orgChart1"/>
    <dgm:cxn modelId="{8831A52F-1303-4677-A562-0F0D73FFE220}" srcId="{A0757B24-EB98-4190-A227-80E7743D69BB}" destId="{A9844CEF-1615-4F52-841F-30D38FF77D55}" srcOrd="1" destOrd="0" parTransId="{B6997472-3F83-44B3-A9F7-A04DC8A37FAB}" sibTransId="{127C294C-4879-4387-93AB-A943CA989C39}"/>
    <dgm:cxn modelId="{19F23D09-9704-4022-BFA1-A5592A5A67DD}" type="presOf" srcId="{C11BE22B-13C1-49F2-A391-62A161667660}" destId="{03A27186-51E3-4703-89C3-8077E59EACFF}" srcOrd="0" destOrd="0" presId="urn:microsoft.com/office/officeart/2005/8/layout/orgChart1"/>
    <dgm:cxn modelId="{C8D6A4C1-4EC2-4D0E-A625-DB37C800C7B8}" srcId="{12760B78-A9A6-4215-8BE9-77972F4B2BF7}" destId="{D4920221-6CE9-45F4-8A53-E76330E6B8D0}" srcOrd="1" destOrd="0" parTransId="{89AA531E-4A55-429F-B40B-9BAB111EBD4D}" sibTransId="{B6AA5FB0-DB56-428F-9163-F88F8C03E9D9}"/>
    <dgm:cxn modelId="{A9505217-3A14-48FE-9B53-99CA18FE16F2}" type="presOf" srcId="{F8A1AC3F-351C-4FB3-9CAF-4A8382709C7F}" destId="{22FD02E8-EAAB-4D2F-B137-9D8F58C7511C}" srcOrd="0" destOrd="0" presId="urn:microsoft.com/office/officeart/2005/8/layout/orgChart1"/>
    <dgm:cxn modelId="{7715B0D5-9207-4F0F-8BEF-1B95D76BAB71}" type="presOf" srcId="{0910E51F-859E-4197-827F-9887FA7890E4}" destId="{EF30D283-6731-42D4-A8B6-9F3F07ECE861}" srcOrd="0" destOrd="0" presId="urn:microsoft.com/office/officeart/2005/8/layout/orgChart1"/>
    <dgm:cxn modelId="{03FE7B94-7758-4063-84D9-0285DC2A6A30}" type="presOf" srcId="{4FBD5EEE-1022-4EB3-9F05-737069F46B6F}" destId="{78EDA908-4306-4412-A9F8-2C5C50F73A47}" srcOrd="1" destOrd="0" presId="urn:microsoft.com/office/officeart/2005/8/layout/orgChart1"/>
    <dgm:cxn modelId="{5EDC0461-2CA9-4B8E-9411-16090375B1D8}" type="presOf" srcId="{FFC14A21-5EC4-473C-B8A5-3AF649B38719}" destId="{02DFA549-A9E8-4B81-8DBB-1766DDB5B981}" srcOrd="0" destOrd="0" presId="urn:microsoft.com/office/officeart/2005/8/layout/orgChart1"/>
    <dgm:cxn modelId="{15730B4C-017A-4510-BA06-50033054A161}" type="presOf" srcId="{17181E8E-FA86-449C-AA12-C1BBCA09412D}" destId="{D7F39829-A859-45E2-9D6B-BC596226D823}" srcOrd="1" destOrd="0" presId="urn:microsoft.com/office/officeart/2005/8/layout/orgChart1"/>
    <dgm:cxn modelId="{565B89E2-EFF1-4F9E-B784-A0EA204C409D}" type="presOf" srcId="{DD526EED-7B2F-4A59-A46D-676D8D6AF7B2}" destId="{2282654E-9A56-4184-AE5C-96E07106ABFB}" srcOrd="0" destOrd="0" presId="urn:microsoft.com/office/officeart/2005/8/layout/orgChart1"/>
    <dgm:cxn modelId="{D7799272-F981-4EC2-A79D-96ACB30FB6CF}" type="presOf" srcId="{CE821B12-F629-447D-96E2-C408ACDE5545}" destId="{64D5F939-7760-474B-848E-1FD9B87EBDD7}" srcOrd="0" destOrd="0" presId="urn:microsoft.com/office/officeart/2005/8/layout/orgChart1"/>
    <dgm:cxn modelId="{F813566B-8828-498A-8834-93AA05C28C48}" type="presOf" srcId="{A0757B24-EB98-4190-A227-80E7743D69BB}" destId="{FFA90871-ECD2-4D23-A7AB-6DD469CBC06C}" srcOrd="1" destOrd="0" presId="urn:microsoft.com/office/officeart/2005/8/layout/orgChart1"/>
    <dgm:cxn modelId="{31B6C1DF-7239-44B0-ADE7-E22910A95DF5}" type="presOf" srcId="{B99FC698-A739-4B10-99BD-06E02DBE4B50}" destId="{0F240CB1-EF17-49D7-B6DE-A289461B0DC2}" srcOrd="1" destOrd="0" presId="urn:microsoft.com/office/officeart/2005/8/layout/orgChart1"/>
    <dgm:cxn modelId="{97F632F3-FF4B-4B2A-A9F7-CC6539B83B5F}" srcId="{A0757B24-EB98-4190-A227-80E7743D69BB}" destId="{E2B55CFB-6C9E-4D42-B909-F7A11BA20938}" srcOrd="0" destOrd="0" parTransId="{B048EAA3-1712-42F5-951D-549499783C5F}" sibTransId="{C5A5E9CF-6D9C-48AD-8B06-48E996F21F1B}"/>
    <dgm:cxn modelId="{1A6700C4-B5FA-40EA-8E69-D2A1B449DD45}" type="presOf" srcId="{B4B87C53-16C1-4DD3-9E46-7ABC6F3F3927}" destId="{5809865A-6B2F-4CC9-9C20-B37698268A5F}" srcOrd="0" destOrd="0" presId="urn:microsoft.com/office/officeart/2005/8/layout/orgChart1"/>
    <dgm:cxn modelId="{2C93C51B-8460-4AB3-8072-5BB840D81229}" type="presOf" srcId="{E2B55CFB-6C9E-4D42-B909-F7A11BA20938}" destId="{6826E63E-4E4F-4B31-99EA-CC9C68633372}" srcOrd="1" destOrd="0" presId="urn:microsoft.com/office/officeart/2005/8/layout/orgChart1"/>
    <dgm:cxn modelId="{8F8F1590-0346-4D62-8120-C4461CE93445}" type="presOf" srcId="{6FA32B43-C2F1-4911-8931-FC0235B77403}" destId="{A0EC57C2-E092-4ACD-AAA4-AFDF3CE0FD3F}" srcOrd="0" destOrd="0" presId="urn:microsoft.com/office/officeart/2005/8/layout/orgChart1"/>
    <dgm:cxn modelId="{CF1837DD-D7E8-41C4-80B5-9FC4E716912E}" type="presOf" srcId="{4FBD5EEE-1022-4EB3-9F05-737069F46B6F}" destId="{9B8E68A8-D46F-49C5-B8CD-93CF88D11123}" srcOrd="0" destOrd="0" presId="urn:microsoft.com/office/officeart/2005/8/layout/orgChart1"/>
    <dgm:cxn modelId="{55F4ABF2-2ED1-486A-871C-E4413E788DBA}" type="presOf" srcId="{CEC1FA8E-6FD7-4EBB-B3E6-0DC399EB514C}" destId="{D13E1964-9F25-424A-A4DD-EBD9D8139F04}" srcOrd="0" destOrd="0" presId="urn:microsoft.com/office/officeart/2005/8/layout/orgChart1"/>
    <dgm:cxn modelId="{8D027471-C56A-400A-A598-13A67C7AF302}" type="presOf" srcId="{A8F21504-0155-4EA3-9FC2-4BE17775A523}" destId="{D72EF567-6C94-42F2-B6F5-48E267AC592B}" srcOrd="0" destOrd="0" presId="urn:microsoft.com/office/officeart/2005/8/layout/orgChart1"/>
    <dgm:cxn modelId="{A073AB17-8017-45FF-B4B3-A8E15382A54D}" type="presParOf" srcId="{D13E1964-9F25-424A-A4DD-EBD9D8139F04}" destId="{8D6CCF10-265C-4B49-A5A6-515D3A3C1490}" srcOrd="0" destOrd="0" presId="urn:microsoft.com/office/officeart/2005/8/layout/orgChart1"/>
    <dgm:cxn modelId="{8A5E033C-1E8B-4464-B131-07243D4DB09B}" type="presParOf" srcId="{8D6CCF10-265C-4B49-A5A6-515D3A3C1490}" destId="{9055D04A-0C2D-472B-B1F5-740C42598487}" srcOrd="0" destOrd="0" presId="urn:microsoft.com/office/officeart/2005/8/layout/orgChart1"/>
    <dgm:cxn modelId="{8C68568E-61E7-4BE7-B47F-0FE242200A00}" type="presParOf" srcId="{9055D04A-0C2D-472B-B1F5-740C42598487}" destId="{04A4D25C-7E0D-4263-9B02-40CF12E32864}" srcOrd="0" destOrd="0" presId="urn:microsoft.com/office/officeart/2005/8/layout/orgChart1"/>
    <dgm:cxn modelId="{C141537D-ABE4-405A-91F7-1F970926F3D5}" type="presParOf" srcId="{9055D04A-0C2D-472B-B1F5-740C42598487}" destId="{722D3AB2-3D52-4522-B84A-20E828AD838B}" srcOrd="1" destOrd="0" presId="urn:microsoft.com/office/officeart/2005/8/layout/orgChart1"/>
    <dgm:cxn modelId="{ADD23649-3D82-4BB1-A048-428CCCF0B339}" type="presParOf" srcId="{8D6CCF10-265C-4B49-A5A6-515D3A3C1490}" destId="{84F95900-BEB5-4C47-8D1F-6D3974454E62}" srcOrd="1" destOrd="0" presId="urn:microsoft.com/office/officeart/2005/8/layout/orgChart1"/>
    <dgm:cxn modelId="{53D4BD16-7EF4-43B4-8A74-081FFD82959B}" type="presParOf" srcId="{84F95900-BEB5-4C47-8D1F-6D3974454E62}" destId="{D72EF567-6C94-42F2-B6F5-48E267AC592B}" srcOrd="0" destOrd="0" presId="urn:microsoft.com/office/officeart/2005/8/layout/orgChart1"/>
    <dgm:cxn modelId="{F3B3CD06-4BF3-4771-A449-CA659CFCE191}" type="presParOf" srcId="{84F95900-BEB5-4C47-8D1F-6D3974454E62}" destId="{7E5ECC1D-9E3E-484D-9AAA-01C72560CCFE}" srcOrd="1" destOrd="0" presId="urn:microsoft.com/office/officeart/2005/8/layout/orgChart1"/>
    <dgm:cxn modelId="{7490DEBA-CA77-4F1E-ACEE-04C3C11D4BA8}" type="presParOf" srcId="{7E5ECC1D-9E3E-484D-9AAA-01C72560CCFE}" destId="{F1612D84-6D18-4923-B0A2-D3A26A212CDC}" srcOrd="0" destOrd="0" presId="urn:microsoft.com/office/officeart/2005/8/layout/orgChart1"/>
    <dgm:cxn modelId="{3C4D573F-20BC-4544-B328-A20F19A69799}" type="presParOf" srcId="{F1612D84-6D18-4923-B0A2-D3A26A212CDC}" destId="{3EF4824D-EC5C-4056-93C7-D6937B198C34}" srcOrd="0" destOrd="0" presId="urn:microsoft.com/office/officeart/2005/8/layout/orgChart1"/>
    <dgm:cxn modelId="{9C594950-545B-4F17-AFEF-58FBA7208E41}" type="presParOf" srcId="{F1612D84-6D18-4923-B0A2-D3A26A212CDC}" destId="{FFA90871-ECD2-4D23-A7AB-6DD469CBC06C}" srcOrd="1" destOrd="0" presId="urn:microsoft.com/office/officeart/2005/8/layout/orgChart1"/>
    <dgm:cxn modelId="{9B92CFBA-CE26-4145-87BB-1E6E762E0AD1}" type="presParOf" srcId="{7E5ECC1D-9E3E-484D-9AAA-01C72560CCFE}" destId="{28477D20-30D9-4D26-895E-6D88FDEFFB72}" srcOrd="1" destOrd="0" presId="urn:microsoft.com/office/officeart/2005/8/layout/orgChart1"/>
    <dgm:cxn modelId="{40A41D17-B3C8-44EA-9D59-26A8E698D398}" type="presParOf" srcId="{28477D20-30D9-4D26-895E-6D88FDEFFB72}" destId="{1EAE2C85-0649-4956-A520-B7E6CCD12230}" srcOrd="0" destOrd="0" presId="urn:microsoft.com/office/officeart/2005/8/layout/orgChart1"/>
    <dgm:cxn modelId="{402E9890-E805-4358-8CC1-941EBC3ACD01}" type="presParOf" srcId="{28477D20-30D9-4D26-895E-6D88FDEFFB72}" destId="{1C24006E-17A8-4314-945D-4CBA4489F57C}" srcOrd="1" destOrd="0" presId="urn:microsoft.com/office/officeart/2005/8/layout/orgChart1"/>
    <dgm:cxn modelId="{29B384A1-A681-483F-A45E-AD9CEBD36CA6}" type="presParOf" srcId="{1C24006E-17A8-4314-945D-4CBA4489F57C}" destId="{C6EB2681-465E-4C0C-AC37-6F5998F9EBEB}" srcOrd="0" destOrd="0" presId="urn:microsoft.com/office/officeart/2005/8/layout/orgChart1"/>
    <dgm:cxn modelId="{6EFD5F7C-9607-45AE-9B72-E7F84B8C63A6}" type="presParOf" srcId="{C6EB2681-465E-4C0C-AC37-6F5998F9EBEB}" destId="{D409ED21-A91F-4BD6-B5B6-F8F1E49516A5}" srcOrd="0" destOrd="0" presId="urn:microsoft.com/office/officeart/2005/8/layout/orgChart1"/>
    <dgm:cxn modelId="{038EE942-BF60-4579-B001-DCC6C7D1E73D}" type="presParOf" srcId="{C6EB2681-465E-4C0C-AC37-6F5998F9EBEB}" destId="{6826E63E-4E4F-4B31-99EA-CC9C68633372}" srcOrd="1" destOrd="0" presId="urn:microsoft.com/office/officeart/2005/8/layout/orgChart1"/>
    <dgm:cxn modelId="{45AD8D62-1E1A-4E3B-B6B1-EDE796EE3FB9}" type="presParOf" srcId="{1C24006E-17A8-4314-945D-4CBA4489F57C}" destId="{98E16AAE-276F-46E3-A75E-AD4957C7902B}" srcOrd="1" destOrd="0" presId="urn:microsoft.com/office/officeart/2005/8/layout/orgChart1"/>
    <dgm:cxn modelId="{54481A59-6352-4352-8063-9D3C09CC88FB}" type="presParOf" srcId="{1C24006E-17A8-4314-945D-4CBA4489F57C}" destId="{2A9DF854-46A2-400D-B0AC-3F334B6F76BB}" srcOrd="2" destOrd="0" presId="urn:microsoft.com/office/officeart/2005/8/layout/orgChart1"/>
    <dgm:cxn modelId="{BB36AB69-3F77-40EF-B04B-6F85B96EF8EC}" type="presParOf" srcId="{28477D20-30D9-4D26-895E-6D88FDEFFB72}" destId="{7ECF3B26-FC3B-4BC4-8D44-FFF321E11D16}" srcOrd="2" destOrd="0" presId="urn:microsoft.com/office/officeart/2005/8/layout/orgChart1"/>
    <dgm:cxn modelId="{25A9606C-1FE9-4081-BC6F-C171DF5F246F}" type="presParOf" srcId="{28477D20-30D9-4D26-895E-6D88FDEFFB72}" destId="{7E5C4A53-436B-412C-A8D0-C0B401F74D4E}" srcOrd="3" destOrd="0" presId="urn:microsoft.com/office/officeart/2005/8/layout/orgChart1"/>
    <dgm:cxn modelId="{CBD9EB17-B04D-49B5-80E5-45B84A1ECA87}" type="presParOf" srcId="{7E5C4A53-436B-412C-A8D0-C0B401F74D4E}" destId="{73E7DA6A-E7CC-44F5-A94C-6F2533D736BE}" srcOrd="0" destOrd="0" presId="urn:microsoft.com/office/officeart/2005/8/layout/orgChart1"/>
    <dgm:cxn modelId="{B8498462-ACFF-4176-9331-AE5AEFBEEDE3}" type="presParOf" srcId="{73E7DA6A-E7CC-44F5-A94C-6F2533D736BE}" destId="{FCA5EF3D-E4EE-4E45-8A5F-11386708CEAC}" srcOrd="0" destOrd="0" presId="urn:microsoft.com/office/officeart/2005/8/layout/orgChart1"/>
    <dgm:cxn modelId="{579D401F-0802-4D83-AB13-B55E797A4F3D}" type="presParOf" srcId="{73E7DA6A-E7CC-44F5-A94C-6F2533D736BE}" destId="{3D58521C-DCCB-408B-BB20-9BE7E9B96B4D}" srcOrd="1" destOrd="0" presId="urn:microsoft.com/office/officeart/2005/8/layout/orgChart1"/>
    <dgm:cxn modelId="{591C125B-0257-4CB5-A47B-072E4DA53E5F}" type="presParOf" srcId="{7E5C4A53-436B-412C-A8D0-C0B401F74D4E}" destId="{3E47BF66-C6B5-4192-8AC4-42D1352475A7}" srcOrd="1" destOrd="0" presId="urn:microsoft.com/office/officeart/2005/8/layout/orgChart1"/>
    <dgm:cxn modelId="{C1BC3C29-C6D2-42B3-9675-2F27716E45C1}" type="presParOf" srcId="{7E5C4A53-436B-412C-A8D0-C0B401F74D4E}" destId="{A5324184-0938-4CC8-AFF4-CF47169287C2}" srcOrd="2" destOrd="0" presId="urn:microsoft.com/office/officeart/2005/8/layout/orgChart1"/>
    <dgm:cxn modelId="{EFD2BAF5-162C-424E-9A4E-E51A28FBE567}" type="presParOf" srcId="{28477D20-30D9-4D26-895E-6D88FDEFFB72}" destId="{B810F8F3-A1F5-4729-937E-96499068C2ED}" srcOrd="4" destOrd="0" presId="urn:microsoft.com/office/officeart/2005/8/layout/orgChart1"/>
    <dgm:cxn modelId="{DEF8D6CF-8ACC-41CA-86DA-7C40B57BFB3F}" type="presParOf" srcId="{28477D20-30D9-4D26-895E-6D88FDEFFB72}" destId="{B45D69A7-E890-4F81-861D-1536FFDFFB77}" srcOrd="5" destOrd="0" presId="urn:microsoft.com/office/officeart/2005/8/layout/orgChart1"/>
    <dgm:cxn modelId="{F0E8FECC-F157-4206-B9AD-CA306A7D7CDC}" type="presParOf" srcId="{B45D69A7-E890-4F81-861D-1536FFDFFB77}" destId="{75EA2EE8-0B0C-4CC1-9D21-C1C21138E642}" srcOrd="0" destOrd="0" presId="urn:microsoft.com/office/officeart/2005/8/layout/orgChart1"/>
    <dgm:cxn modelId="{202220E8-30AA-47F6-879E-9D30C9E062A8}" type="presParOf" srcId="{75EA2EE8-0B0C-4CC1-9D21-C1C21138E642}" destId="{93707EDE-68F6-42AB-BF84-37F0123A99CE}" srcOrd="0" destOrd="0" presId="urn:microsoft.com/office/officeart/2005/8/layout/orgChart1"/>
    <dgm:cxn modelId="{FE854215-E7D5-4626-ADAB-79B7E84A014B}" type="presParOf" srcId="{75EA2EE8-0B0C-4CC1-9D21-C1C21138E642}" destId="{D7F39829-A859-45E2-9D6B-BC596226D823}" srcOrd="1" destOrd="0" presId="urn:microsoft.com/office/officeart/2005/8/layout/orgChart1"/>
    <dgm:cxn modelId="{A8EFB10E-2642-4C99-8B9E-0E38E3DE1FD7}" type="presParOf" srcId="{B45D69A7-E890-4F81-861D-1536FFDFFB77}" destId="{7FAB48CE-CF72-419A-958C-D96178D963FC}" srcOrd="1" destOrd="0" presId="urn:microsoft.com/office/officeart/2005/8/layout/orgChart1"/>
    <dgm:cxn modelId="{0CDA8B63-2A8A-4DFC-9DF7-16C0D15A066E}" type="presParOf" srcId="{B45D69A7-E890-4F81-861D-1536FFDFFB77}" destId="{F389E392-A455-4C71-BF41-187BCB0DAF6B}" srcOrd="2" destOrd="0" presId="urn:microsoft.com/office/officeart/2005/8/layout/orgChart1"/>
    <dgm:cxn modelId="{60E201FE-FD9C-4D82-A778-7D15597680C4}" type="presParOf" srcId="{7E5ECC1D-9E3E-484D-9AAA-01C72560CCFE}" destId="{30EAFB91-DF12-40F3-92D0-DC9A368BB14C}" srcOrd="2" destOrd="0" presId="urn:microsoft.com/office/officeart/2005/8/layout/orgChart1"/>
    <dgm:cxn modelId="{41B87250-D1AE-41D3-AABE-686B15606FAE}" type="presParOf" srcId="{84F95900-BEB5-4C47-8D1F-6D3974454E62}" destId="{16B34BCC-5A44-4233-960F-D9FEF9CC06E5}" srcOrd="2" destOrd="0" presId="urn:microsoft.com/office/officeart/2005/8/layout/orgChart1"/>
    <dgm:cxn modelId="{B626FCA3-FE21-4DC2-B05B-DAC85A4900A3}" type="presParOf" srcId="{84F95900-BEB5-4C47-8D1F-6D3974454E62}" destId="{251A8846-4C03-49D2-8237-0CF93C3E6870}" srcOrd="3" destOrd="0" presId="urn:microsoft.com/office/officeart/2005/8/layout/orgChart1"/>
    <dgm:cxn modelId="{7C3FD2F6-6070-47E6-9746-83563D2352EE}" type="presParOf" srcId="{251A8846-4C03-49D2-8237-0CF93C3E6870}" destId="{71D9D11E-FE27-45AB-BF2E-CC5052BBBA7B}" srcOrd="0" destOrd="0" presId="urn:microsoft.com/office/officeart/2005/8/layout/orgChart1"/>
    <dgm:cxn modelId="{1F1C0592-E853-4A84-8356-368400D7E434}" type="presParOf" srcId="{71D9D11E-FE27-45AB-BF2E-CC5052BBBA7B}" destId="{E9DDE661-DEE1-42DD-981D-FB2CDFEA0576}" srcOrd="0" destOrd="0" presId="urn:microsoft.com/office/officeart/2005/8/layout/orgChart1"/>
    <dgm:cxn modelId="{785737AA-02A7-4F9C-A052-F60F64EFBC86}" type="presParOf" srcId="{71D9D11E-FE27-45AB-BF2E-CC5052BBBA7B}" destId="{4AC3231A-3462-4248-8A98-1241668500AA}" srcOrd="1" destOrd="0" presId="urn:microsoft.com/office/officeart/2005/8/layout/orgChart1"/>
    <dgm:cxn modelId="{23A122D1-09C9-4143-8199-B2F6D4C54AB8}" type="presParOf" srcId="{251A8846-4C03-49D2-8237-0CF93C3E6870}" destId="{598F14E2-A94F-4535-8523-E3CA44329BE3}" srcOrd="1" destOrd="0" presId="urn:microsoft.com/office/officeart/2005/8/layout/orgChart1"/>
    <dgm:cxn modelId="{9A228304-A8BA-4910-8B01-82C0DEB40F82}" type="presParOf" srcId="{598F14E2-A94F-4535-8523-E3CA44329BE3}" destId="{03A27186-51E3-4703-89C3-8077E59EACFF}" srcOrd="0" destOrd="0" presId="urn:microsoft.com/office/officeart/2005/8/layout/orgChart1"/>
    <dgm:cxn modelId="{BB760795-5C34-4B24-B69E-506A22F53C1C}" type="presParOf" srcId="{598F14E2-A94F-4535-8523-E3CA44329BE3}" destId="{4F61B2E0-278C-4CC0-9521-FD9A2242867F}" srcOrd="1" destOrd="0" presId="urn:microsoft.com/office/officeart/2005/8/layout/orgChart1"/>
    <dgm:cxn modelId="{FD70B32B-78F8-4DCA-92D8-0229B7934738}" type="presParOf" srcId="{4F61B2E0-278C-4CC0-9521-FD9A2242867F}" destId="{A29FAB82-6BC7-450D-A1A0-81C03311DD64}" srcOrd="0" destOrd="0" presId="urn:microsoft.com/office/officeart/2005/8/layout/orgChart1"/>
    <dgm:cxn modelId="{B59BBC78-2194-468C-B33D-1975089C4C7D}" type="presParOf" srcId="{A29FAB82-6BC7-450D-A1A0-81C03311DD64}" destId="{64D5F939-7760-474B-848E-1FD9B87EBDD7}" srcOrd="0" destOrd="0" presId="urn:microsoft.com/office/officeart/2005/8/layout/orgChart1"/>
    <dgm:cxn modelId="{E2F9EFEB-97B3-408C-961A-5AF21597682D}" type="presParOf" srcId="{A29FAB82-6BC7-450D-A1A0-81C03311DD64}" destId="{B726B676-5C27-4B31-BCF2-DD8924C98F98}" srcOrd="1" destOrd="0" presId="urn:microsoft.com/office/officeart/2005/8/layout/orgChart1"/>
    <dgm:cxn modelId="{9667BB14-7832-497F-91E1-C912D1E3B5F1}" type="presParOf" srcId="{4F61B2E0-278C-4CC0-9521-FD9A2242867F}" destId="{C28AA1C8-58CF-45C7-88DA-21F654F1E217}" srcOrd="1" destOrd="0" presId="urn:microsoft.com/office/officeart/2005/8/layout/orgChart1"/>
    <dgm:cxn modelId="{2A1985EA-2A77-47DB-A12E-C1566D006D24}" type="presParOf" srcId="{4F61B2E0-278C-4CC0-9521-FD9A2242867F}" destId="{750A8524-A11A-46A7-8869-E764859197DC}" srcOrd="2" destOrd="0" presId="urn:microsoft.com/office/officeart/2005/8/layout/orgChart1"/>
    <dgm:cxn modelId="{305209BB-AC70-4F38-9C45-A05C95308B4D}" type="presParOf" srcId="{598F14E2-A94F-4535-8523-E3CA44329BE3}" destId="{5809865A-6B2F-4CC9-9C20-B37698268A5F}" srcOrd="2" destOrd="0" presId="urn:microsoft.com/office/officeart/2005/8/layout/orgChart1"/>
    <dgm:cxn modelId="{1F952521-327F-4479-ACA7-1F3C897B3D3A}" type="presParOf" srcId="{598F14E2-A94F-4535-8523-E3CA44329BE3}" destId="{344E2732-9102-42ED-9000-458C4865736F}" srcOrd="3" destOrd="0" presId="urn:microsoft.com/office/officeart/2005/8/layout/orgChart1"/>
    <dgm:cxn modelId="{BE352995-D06C-4E88-A287-DF9CC86FE86C}" type="presParOf" srcId="{344E2732-9102-42ED-9000-458C4865736F}" destId="{CBC0A947-2E4C-46C5-8074-801DB85B739C}" srcOrd="0" destOrd="0" presId="urn:microsoft.com/office/officeart/2005/8/layout/orgChart1"/>
    <dgm:cxn modelId="{6665DCAD-E5CB-4E8A-BF8A-27E631A795CB}" type="presParOf" srcId="{CBC0A947-2E4C-46C5-8074-801DB85B739C}" destId="{0F10D009-B913-4BAF-83F3-091A5EF4EFA4}" srcOrd="0" destOrd="0" presId="urn:microsoft.com/office/officeart/2005/8/layout/orgChart1"/>
    <dgm:cxn modelId="{D3666296-6479-41E9-BFD5-212B1ECC443D}" type="presParOf" srcId="{CBC0A947-2E4C-46C5-8074-801DB85B739C}" destId="{33831762-EEAB-4A4F-A754-EBA474FB9458}" srcOrd="1" destOrd="0" presId="urn:microsoft.com/office/officeart/2005/8/layout/orgChart1"/>
    <dgm:cxn modelId="{BCE5913F-D6F2-4DA2-83DC-3E3164956B3F}" type="presParOf" srcId="{344E2732-9102-42ED-9000-458C4865736F}" destId="{22E8B199-A5B9-4E0E-97FF-A2AFD8E63F1B}" srcOrd="1" destOrd="0" presId="urn:microsoft.com/office/officeart/2005/8/layout/orgChart1"/>
    <dgm:cxn modelId="{386AEA39-D459-46ED-88E1-4898EAF3591C}" type="presParOf" srcId="{344E2732-9102-42ED-9000-458C4865736F}" destId="{B127D8E9-F902-4933-9217-A77EAF5DE8F1}" srcOrd="2" destOrd="0" presId="urn:microsoft.com/office/officeart/2005/8/layout/orgChart1"/>
    <dgm:cxn modelId="{81FCCF70-536E-4A37-817B-A5C340F9378C}" type="presParOf" srcId="{251A8846-4C03-49D2-8237-0CF93C3E6870}" destId="{EC29D2CB-5A46-4F74-A74C-2B72CAF9754C}" srcOrd="2" destOrd="0" presId="urn:microsoft.com/office/officeart/2005/8/layout/orgChart1"/>
    <dgm:cxn modelId="{39802BE6-8AAB-4051-B561-1C12010A7FC3}" type="presParOf" srcId="{84F95900-BEB5-4C47-8D1F-6D3974454E62}" destId="{FA2FD3A1-0829-42F3-89E9-1CBF6325BA73}" srcOrd="4" destOrd="0" presId="urn:microsoft.com/office/officeart/2005/8/layout/orgChart1"/>
    <dgm:cxn modelId="{6A037541-4154-4014-B2C7-EB10B367AC4E}" type="presParOf" srcId="{84F95900-BEB5-4C47-8D1F-6D3974454E62}" destId="{447BA0E9-2616-40A0-A1BC-EF3E26378549}" srcOrd="5" destOrd="0" presId="urn:microsoft.com/office/officeart/2005/8/layout/orgChart1"/>
    <dgm:cxn modelId="{A4E970EF-B460-4A77-B0B1-052F979C5E6B}" type="presParOf" srcId="{447BA0E9-2616-40A0-A1BC-EF3E26378549}" destId="{6F3B987E-81A6-4775-A316-D958432304EA}" srcOrd="0" destOrd="0" presId="urn:microsoft.com/office/officeart/2005/8/layout/orgChart1"/>
    <dgm:cxn modelId="{EA3C0B8D-765E-4E2E-881D-DD7F0B58911D}" type="presParOf" srcId="{6F3B987E-81A6-4775-A316-D958432304EA}" destId="{585BF7C0-1E18-45FC-A827-7BC9C84351DA}" srcOrd="0" destOrd="0" presId="urn:microsoft.com/office/officeart/2005/8/layout/orgChart1"/>
    <dgm:cxn modelId="{20E98815-926E-40F3-B8C6-86285DCE791F}" type="presParOf" srcId="{6F3B987E-81A6-4775-A316-D958432304EA}" destId="{0F240CB1-EF17-49D7-B6DE-A289461B0DC2}" srcOrd="1" destOrd="0" presId="urn:microsoft.com/office/officeart/2005/8/layout/orgChart1"/>
    <dgm:cxn modelId="{C734AB54-CF2C-4713-9D6A-E789AE118EDB}" type="presParOf" srcId="{447BA0E9-2616-40A0-A1BC-EF3E26378549}" destId="{2C838A8F-A2B5-4CFD-94D8-1BF23F18B1A6}" srcOrd="1" destOrd="0" presId="urn:microsoft.com/office/officeart/2005/8/layout/orgChart1"/>
    <dgm:cxn modelId="{2C8A924B-7089-4F78-80A7-460C695520EF}" type="presParOf" srcId="{2C838A8F-A2B5-4CFD-94D8-1BF23F18B1A6}" destId="{A0EC57C2-E092-4ACD-AAA4-AFDF3CE0FD3F}" srcOrd="0" destOrd="0" presId="urn:microsoft.com/office/officeart/2005/8/layout/orgChart1"/>
    <dgm:cxn modelId="{F5A8B1A0-EA74-4AC2-B874-76ABAC20F929}" type="presParOf" srcId="{2C838A8F-A2B5-4CFD-94D8-1BF23F18B1A6}" destId="{5B3BD48B-0AA1-44DB-9E6E-28C9D6297463}" srcOrd="1" destOrd="0" presId="urn:microsoft.com/office/officeart/2005/8/layout/orgChart1"/>
    <dgm:cxn modelId="{398E488D-F833-404E-AA9F-705E9CAB34BE}" type="presParOf" srcId="{5B3BD48B-0AA1-44DB-9E6E-28C9D6297463}" destId="{9BC82874-0B14-4C92-8ADB-6F5A34CA1FEE}" srcOrd="0" destOrd="0" presId="urn:microsoft.com/office/officeart/2005/8/layout/orgChart1"/>
    <dgm:cxn modelId="{3EFC71B7-47D4-4460-983F-D40BB0A40E61}" type="presParOf" srcId="{9BC82874-0B14-4C92-8ADB-6F5A34CA1FEE}" destId="{22FD02E8-EAAB-4D2F-B137-9D8F58C7511C}" srcOrd="0" destOrd="0" presId="urn:microsoft.com/office/officeart/2005/8/layout/orgChart1"/>
    <dgm:cxn modelId="{34166DC8-5416-4ADF-B230-18A1ACD27616}" type="presParOf" srcId="{9BC82874-0B14-4C92-8ADB-6F5A34CA1FEE}" destId="{8A8ABF11-2259-4437-A118-476C667E23DB}" srcOrd="1" destOrd="0" presId="urn:microsoft.com/office/officeart/2005/8/layout/orgChart1"/>
    <dgm:cxn modelId="{6123D018-EFB3-498B-AEC9-3AE0EADA504C}" type="presParOf" srcId="{5B3BD48B-0AA1-44DB-9E6E-28C9D6297463}" destId="{1F9613BB-F207-48D5-AFD9-D0332C7E7086}" srcOrd="1" destOrd="0" presId="urn:microsoft.com/office/officeart/2005/8/layout/orgChart1"/>
    <dgm:cxn modelId="{45EC8341-C206-44D4-AFC2-852924DEA98D}" type="presParOf" srcId="{5B3BD48B-0AA1-44DB-9E6E-28C9D6297463}" destId="{27124798-236B-4C13-979C-14BCB42FA154}" srcOrd="2" destOrd="0" presId="urn:microsoft.com/office/officeart/2005/8/layout/orgChart1"/>
    <dgm:cxn modelId="{3822FB85-715D-44DF-8746-760DDCD626F7}" type="presParOf" srcId="{2C838A8F-A2B5-4CFD-94D8-1BF23F18B1A6}" destId="{EF30D283-6731-42D4-A8B6-9F3F07ECE861}" srcOrd="2" destOrd="0" presId="urn:microsoft.com/office/officeart/2005/8/layout/orgChart1"/>
    <dgm:cxn modelId="{D5404D2C-8F31-4351-9BF6-1658F60CBFF8}" type="presParOf" srcId="{2C838A8F-A2B5-4CFD-94D8-1BF23F18B1A6}" destId="{054DEA50-9D99-4E57-B08A-1D517DD9C99B}" srcOrd="3" destOrd="0" presId="urn:microsoft.com/office/officeart/2005/8/layout/orgChart1"/>
    <dgm:cxn modelId="{B83C8604-ED34-4612-B049-2B7FD8036B0C}" type="presParOf" srcId="{054DEA50-9D99-4E57-B08A-1D517DD9C99B}" destId="{727ECAF7-5190-4C72-85A4-52D3C5B144D0}" srcOrd="0" destOrd="0" presId="urn:microsoft.com/office/officeart/2005/8/layout/orgChart1"/>
    <dgm:cxn modelId="{93F3F8C2-0138-4AA9-9A27-ED67341EE629}" type="presParOf" srcId="{727ECAF7-5190-4C72-85A4-52D3C5B144D0}" destId="{9B8E68A8-D46F-49C5-B8CD-93CF88D11123}" srcOrd="0" destOrd="0" presId="urn:microsoft.com/office/officeart/2005/8/layout/orgChart1"/>
    <dgm:cxn modelId="{0B7BB9BF-3E15-4DD9-9BCD-E4C3401B5691}" type="presParOf" srcId="{727ECAF7-5190-4C72-85A4-52D3C5B144D0}" destId="{78EDA908-4306-4412-A9F8-2C5C50F73A47}" srcOrd="1" destOrd="0" presId="urn:microsoft.com/office/officeart/2005/8/layout/orgChart1"/>
    <dgm:cxn modelId="{B7E8C8FA-75EF-4BF2-A1B5-E7BDDED6E9A7}" type="presParOf" srcId="{054DEA50-9D99-4E57-B08A-1D517DD9C99B}" destId="{DA5910BF-64CB-4E44-A64D-99BC41B6A573}" srcOrd="1" destOrd="0" presId="urn:microsoft.com/office/officeart/2005/8/layout/orgChart1"/>
    <dgm:cxn modelId="{73113F0A-0583-489C-B8F1-A3F8172FE15C}" type="presParOf" srcId="{054DEA50-9D99-4E57-B08A-1D517DD9C99B}" destId="{B0B9BA09-08BD-472C-8527-57EA4BAC6C4E}" srcOrd="2" destOrd="0" presId="urn:microsoft.com/office/officeart/2005/8/layout/orgChart1"/>
    <dgm:cxn modelId="{A113E5AE-BB04-49FD-8726-6B37382141DA}" type="presParOf" srcId="{447BA0E9-2616-40A0-A1BC-EF3E26378549}" destId="{B4C8AAD6-8DC0-40B8-8170-3E673742BDBA}" srcOrd="2" destOrd="0" presId="urn:microsoft.com/office/officeart/2005/8/layout/orgChart1"/>
    <dgm:cxn modelId="{535096D1-8BD1-41D6-96B6-0B514786179C}" type="presParOf" srcId="{84F95900-BEB5-4C47-8D1F-6D3974454E62}" destId="{02DFA549-A9E8-4B81-8DBB-1766DDB5B981}" srcOrd="6" destOrd="0" presId="urn:microsoft.com/office/officeart/2005/8/layout/orgChart1"/>
    <dgm:cxn modelId="{33302896-982C-48EB-8C2A-484975A4CBED}" type="presParOf" srcId="{84F95900-BEB5-4C47-8D1F-6D3974454E62}" destId="{8DBD34BA-4D6C-4175-91C0-B929837F9290}" srcOrd="7" destOrd="0" presId="urn:microsoft.com/office/officeart/2005/8/layout/orgChart1"/>
    <dgm:cxn modelId="{0EB14547-9481-4CEC-98BD-434EABE0E8D8}" type="presParOf" srcId="{8DBD34BA-4D6C-4175-91C0-B929837F9290}" destId="{60C9CF65-54C4-403D-B18A-AB4C73570AA2}" srcOrd="0" destOrd="0" presId="urn:microsoft.com/office/officeart/2005/8/layout/orgChart1"/>
    <dgm:cxn modelId="{A2E1C08B-DE26-411D-B25C-0C3619C1A5A9}" type="presParOf" srcId="{60C9CF65-54C4-403D-B18A-AB4C73570AA2}" destId="{F7B8C632-1E07-4A8C-97AF-A2E0501B8A97}" srcOrd="0" destOrd="0" presId="urn:microsoft.com/office/officeart/2005/8/layout/orgChart1"/>
    <dgm:cxn modelId="{AB1F2B96-5DE7-4837-8B1E-D0FEE97EF67E}" type="presParOf" srcId="{60C9CF65-54C4-403D-B18A-AB4C73570AA2}" destId="{01D3EB87-6925-4545-AD0F-F21DC76BFCD8}" srcOrd="1" destOrd="0" presId="urn:microsoft.com/office/officeart/2005/8/layout/orgChart1"/>
    <dgm:cxn modelId="{08483C51-3ADD-4446-8F8F-2A07B28E65D7}" type="presParOf" srcId="{8DBD34BA-4D6C-4175-91C0-B929837F9290}" destId="{F33C6013-3CAD-424C-86A3-0D46BBC41CF1}" srcOrd="1" destOrd="0" presId="urn:microsoft.com/office/officeart/2005/8/layout/orgChart1"/>
    <dgm:cxn modelId="{84113979-5211-444D-BC17-A95076B5B8CE}" type="presParOf" srcId="{F33C6013-3CAD-424C-86A3-0D46BBC41CF1}" destId="{2282654E-9A56-4184-AE5C-96E07106ABFB}" srcOrd="0" destOrd="0" presId="urn:microsoft.com/office/officeart/2005/8/layout/orgChart1"/>
    <dgm:cxn modelId="{5DDD77FF-A939-444A-9041-2D6905DCBE44}" type="presParOf" srcId="{F33C6013-3CAD-424C-86A3-0D46BBC41CF1}" destId="{4C489931-9E50-4FA9-B6AF-9143163103D9}" srcOrd="1" destOrd="0" presId="urn:microsoft.com/office/officeart/2005/8/layout/orgChart1"/>
    <dgm:cxn modelId="{9AC52893-55ED-40C9-8960-69C41C0F77B9}" type="presParOf" srcId="{4C489931-9E50-4FA9-B6AF-9143163103D9}" destId="{5B8F4E94-F882-4EC9-A31C-B46B28BA2E14}" srcOrd="0" destOrd="0" presId="urn:microsoft.com/office/officeart/2005/8/layout/orgChart1"/>
    <dgm:cxn modelId="{79D682F8-D152-469E-835E-99DA3C305BC1}" type="presParOf" srcId="{5B8F4E94-F882-4EC9-A31C-B46B28BA2E14}" destId="{024A984C-6D4F-409A-AF7C-C53253DA0B55}" srcOrd="0" destOrd="0" presId="urn:microsoft.com/office/officeart/2005/8/layout/orgChart1"/>
    <dgm:cxn modelId="{D8FA8D6D-D978-40CC-9D03-3E0E08C4E810}" type="presParOf" srcId="{5B8F4E94-F882-4EC9-A31C-B46B28BA2E14}" destId="{CBF24B3D-A25D-41AC-8391-73C3FF7493A7}" srcOrd="1" destOrd="0" presId="urn:microsoft.com/office/officeart/2005/8/layout/orgChart1"/>
    <dgm:cxn modelId="{5CF718F0-1B3A-44BA-88E9-96047749DCC6}" type="presParOf" srcId="{4C489931-9E50-4FA9-B6AF-9143163103D9}" destId="{DA184C91-634F-4BDF-AB39-4D90B6ABE154}" srcOrd="1" destOrd="0" presId="urn:microsoft.com/office/officeart/2005/8/layout/orgChart1"/>
    <dgm:cxn modelId="{2ECFDF98-2ABC-473F-8506-C53CF387E471}" type="presParOf" srcId="{4C489931-9E50-4FA9-B6AF-9143163103D9}" destId="{29F51574-3EEA-470C-BE35-6E2241DE38C2}" srcOrd="2" destOrd="0" presId="urn:microsoft.com/office/officeart/2005/8/layout/orgChart1"/>
    <dgm:cxn modelId="{453090D6-2383-40F8-8886-753C03CC96F5}" type="presParOf" srcId="{F33C6013-3CAD-424C-86A3-0D46BBC41CF1}" destId="{0B6CA0C2-0FC9-45B5-A6FA-88D240BA6E2D}" srcOrd="2" destOrd="0" presId="urn:microsoft.com/office/officeart/2005/8/layout/orgChart1"/>
    <dgm:cxn modelId="{7754C77C-054C-450D-8D22-6B2F02FA965E}" type="presParOf" srcId="{F33C6013-3CAD-424C-86A3-0D46BBC41CF1}" destId="{9231C71B-720C-44E9-896E-8983172BAB51}" srcOrd="3" destOrd="0" presId="urn:microsoft.com/office/officeart/2005/8/layout/orgChart1"/>
    <dgm:cxn modelId="{2CCDAF49-4B33-417D-8627-BE72C21E16AB}" type="presParOf" srcId="{9231C71B-720C-44E9-896E-8983172BAB51}" destId="{4B7A3690-F7B7-4608-A2A1-D573B81C538A}" srcOrd="0" destOrd="0" presId="urn:microsoft.com/office/officeart/2005/8/layout/orgChart1"/>
    <dgm:cxn modelId="{C5B99F6C-C4A9-455B-9851-20C7ABEA2989}" type="presParOf" srcId="{4B7A3690-F7B7-4608-A2A1-D573B81C538A}" destId="{E08646EF-1FEA-41E2-8C13-72E8F0B816B8}" srcOrd="0" destOrd="0" presId="urn:microsoft.com/office/officeart/2005/8/layout/orgChart1"/>
    <dgm:cxn modelId="{9ED56C40-0C09-4B7C-9CF4-E21EC09ADC84}" type="presParOf" srcId="{4B7A3690-F7B7-4608-A2A1-D573B81C538A}" destId="{C84AF8F6-49A4-4E00-8089-46ABCED923E9}" srcOrd="1" destOrd="0" presId="urn:microsoft.com/office/officeart/2005/8/layout/orgChart1"/>
    <dgm:cxn modelId="{87200D51-F066-41BB-A878-85C0E3D2F41D}" type="presParOf" srcId="{9231C71B-720C-44E9-896E-8983172BAB51}" destId="{B3A60CDE-B6E7-460C-837B-686E6A4D21C1}" srcOrd="1" destOrd="0" presId="urn:microsoft.com/office/officeart/2005/8/layout/orgChart1"/>
    <dgm:cxn modelId="{58D6B256-057C-4406-8536-B25EAB07C202}" type="presParOf" srcId="{9231C71B-720C-44E9-896E-8983172BAB51}" destId="{EB86DB82-BCB8-44CC-84C7-5A86FD2C50F9}" srcOrd="2" destOrd="0" presId="urn:microsoft.com/office/officeart/2005/8/layout/orgChart1"/>
    <dgm:cxn modelId="{C807D720-D209-4115-A16E-809917D6C16E}" type="presParOf" srcId="{8DBD34BA-4D6C-4175-91C0-B929837F9290}" destId="{A0FA1FA6-245B-408E-A40E-695F7BDFB0D3}" srcOrd="2" destOrd="0" presId="urn:microsoft.com/office/officeart/2005/8/layout/orgChart1"/>
    <dgm:cxn modelId="{6015B725-D5C5-4D27-8A01-C9E70CDD41DA}" type="presParOf" srcId="{8D6CCF10-265C-4B49-A5A6-515D3A3C1490}" destId="{A782F703-19B1-44FD-9A24-E6A0D69BB9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63D7E3-BD01-4728-AD20-4F77F1EF850D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0E84264D-95CE-490E-B057-F4E5B187F458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Obligatoriedad/ Ley</a:t>
          </a:r>
          <a:endParaRPr lang="es-CO" sz="1200" dirty="0">
            <a:solidFill>
              <a:schemeClr val="bg1"/>
            </a:solidFill>
          </a:endParaRPr>
        </a:p>
      </dgm:t>
    </dgm:pt>
    <dgm:pt modelId="{BDF894FC-2BA0-4500-960C-9322EADE5C80}" type="parTrans" cxnId="{A69D6640-548D-40D7-AEB3-5F9CFC39808A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2E5D1085-46F5-42B0-9746-9646746B4CBC}" type="sibTrans" cxnId="{A69D6640-548D-40D7-AEB3-5F9CFC39808A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4E58CC19-0EBA-44FF-9506-DDA90A32BCAA}">
      <dgm:prSet phldrT="[Texto]" custT="1"/>
      <dgm:spPr/>
      <dgm:t>
        <a:bodyPr/>
        <a:lstStyle/>
        <a:p>
          <a:r>
            <a:rPr lang="es-CO" sz="1200" smtClean="0">
              <a:solidFill>
                <a:schemeClr val="bg1"/>
              </a:solidFill>
            </a:rPr>
            <a:t>Competencia/ Plan</a:t>
          </a:r>
          <a:endParaRPr lang="es-CO" sz="1200" dirty="0">
            <a:solidFill>
              <a:schemeClr val="bg1"/>
            </a:solidFill>
          </a:endParaRPr>
        </a:p>
      </dgm:t>
    </dgm:pt>
    <dgm:pt modelId="{2DEDAAF6-F930-43C1-8305-D8F4A6017B3A}" type="parTrans" cxnId="{D0B68503-E010-4D57-8302-FE51AB2E0CE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F64CC529-F00C-49BD-B84F-E9A7DCD8AAB6}" type="sibTrans" cxnId="{D0B68503-E010-4D57-8302-FE51AB2E0CE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7ECAE015-5602-406B-AF24-15A10B746031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Impacto:</a:t>
          </a:r>
          <a:br>
            <a:rPr lang="es-CO" sz="1200" dirty="0" smtClean="0">
              <a:solidFill>
                <a:schemeClr val="bg1"/>
              </a:solidFill>
            </a:rPr>
          </a:br>
          <a:r>
            <a:rPr lang="es-CO" sz="1200" dirty="0" smtClean="0">
              <a:solidFill>
                <a:schemeClr val="bg1"/>
              </a:solidFill>
            </a:rPr>
            <a:t>C + I</a:t>
          </a:r>
          <a:endParaRPr lang="es-CO" sz="1200" dirty="0">
            <a:solidFill>
              <a:schemeClr val="bg1"/>
            </a:solidFill>
          </a:endParaRPr>
        </a:p>
      </dgm:t>
    </dgm:pt>
    <dgm:pt modelId="{1C4BDC9E-D023-4C14-9DF5-B7B194FAF577}" type="parTrans" cxnId="{B7392923-D1E9-4CFE-A01A-A8EECCB0ED2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1EFFEA5F-DE24-4A6E-989F-A3441618E071}" type="sibTrans" cxnId="{B7392923-D1E9-4CFE-A01A-A8EECCB0ED2E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1F5E6F0D-5621-4358-97C1-E434A2C72434}">
      <dgm:prSet phldrT="[Texto]" custT="1"/>
      <dgm:spPr/>
      <dgm:t>
        <a:bodyPr/>
        <a:lstStyle/>
        <a:p>
          <a:r>
            <a:rPr lang="es-CO" sz="1200" dirty="0" smtClean="0">
              <a:solidFill>
                <a:schemeClr val="bg1"/>
              </a:solidFill>
            </a:rPr>
            <a:t>Dirigido: Alcalde/ Gestión</a:t>
          </a:r>
          <a:endParaRPr lang="es-CO" sz="1200" dirty="0">
            <a:solidFill>
              <a:schemeClr val="bg1"/>
            </a:solidFill>
          </a:endParaRPr>
        </a:p>
      </dgm:t>
    </dgm:pt>
    <dgm:pt modelId="{9836356F-AB58-4805-857A-2BD275B1132E}" type="parTrans" cxnId="{34A25FF6-C7D1-4026-BE12-82D8BE4D9D45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65CF3F6F-1D1D-40FD-8AAD-3491ABE8ECD8}" type="sibTrans" cxnId="{34A25FF6-C7D1-4026-BE12-82D8BE4D9D45}">
      <dgm:prSet/>
      <dgm:spPr/>
      <dgm:t>
        <a:bodyPr/>
        <a:lstStyle/>
        <a:p>
          <a:endParaRPr lang="es-CO" sz="2000">
            <a:solidFill>
              <a:schemeClr val="bg1"/>
            </a:solidFill>
          </a:endParaRPr>
        </a:p>
      </dgm:t>
    </dgm:pt>
    <dgm:pt modelId="{3704D66F-03A5-4D38-9738-C67C885985C7}" type="pres">
      <dgm:prSet presAssocID="{1763D7E3-BD01-4728-AD20-4F77F1EF850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7B117112-AF5C-4A34-A44C-8E06BDD1A910}" type="pres">
      <dgm:prSet presAssocID="{1763D7E3-BD01-4728-AD20-4F77F1EF850D}" presName="comp1" presStyleCnt="0"/>
      <dgm:spPr/>
    </dgm:pt>
    <dgm:pt modelId="{BA6E628E-1C65-48BC-9D12-0B4038B072A4}" type="pres">
      <dgm:prSet presAssocID="{1763D7E3-BD01-4728-AD20-4F77F1EF850D}" presName="circle1" presStyleLbl="node1" presStyleIdx="0" presStyleCnt="4"/>
      <dgm:spPr/>
      <dgm:t>
        <a:bodyPr/>
        <a:lstStyle/>
        <a:p>
          <a:endParaRPr lang="es-CO"/>
        </a:p>
      </dgm:t>
    </dgm:pt>
    <dgm:pt modelId="{82FD4B2F-F7E4-4A50-9AA2-417E80AF2D03}" type="pres">
      <dgm:prSet presAssocID="{1763D7E3-BD01-4728-AD20-4F77F1EF850D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438065B-0E23-45A6-8875-384DA9257090}" type="pres">
      <dgm:prSet presAssocID="{1763D7E3-BD01-4728-AD20-4F77F1EF850D}" presName="comp2" presStyleCnt="0"/>
      <dgm:spPr/>
    </dgm:pt>
    <dgm:pt modelId="{CE1D422A-2066-4F1D-A57A-47434C57AE63}" type="pres">
      <dgm:prSet presAssocID="{1763D7E3-BD01-4728-AD20-4F77F1EF850D}" presName="circle2" presStyleLbl="node1" presStyleIdx="1" presStyleCnt="4"/>
      <dgm:spPr/>
      <dgm:t>
        <a:bodyPr/>
        <a:lstStyle/>
        <a:p>
          <a:endParaRPr lang="es-CO"/>
        </a:p>
      </dgm:t>
    </dgm:pt>
    <dgm:pt modelId="{3FE01E8E-57D0-42D9-A899-E9527FCA4F6D}" type="pres">
      <dgm:prSet presAssocID="{1763D7E3-BD01-4728-AD20-4F77F1EF850D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313F502-C840-43CF-8496-CD4D2FA8697D}" type="pres">
      <dgm:prSet presAssocID="{1763D7E3-BD01-4728-AD20-4F77F1EF850D}" presName="comp3" presStyleCnt="0"/>
      <dgm:spPr/>
    </dgm:pt>
    <dgm:pt modelId="{8DF97AB6-63F5-4E9A-9DC5-662E5CB616AF}" type="pres">
      <dgm:prSet presAssocID="{1763D7E3-BD01-4728-AD20-4F77F1EF850D}" presName="circle3" presStyleLbl="node1" presStyleIdx="2" presStyleCnt="4"/>
      <dgm:spPr/>
      <dgm:t>
        <a:bodyPr/>
        <a:lstStyle/>
        <a:p>
          <a:endParaRPr lang="es-CO"/>
        </a:p>
      </dgm:t>
    </dgm:pt>
    <dgm:pt modelId="{8B9A02AA-2BBF-4760-BC9E-6EF0BB897062}" type="pres">
      <dgm:prSet presAssocID="{1763D7E3-BD01-4728-AD20-4F77F1EF850D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7784687-33CD-4F12-93CA-A97843BB4224}" type="pres">
      <dgm:prSet presAssocID="{1763D7E3-BD01-4728-AD20-4F77F1EF850D}" presName="comp4" presStyleCnt="0"/>
      <dgm:spPr/>
    </dgm:pt>
    <dgm:pt modelId="{A00A89B1-A384-4CD7-B694-8B988C46A0FE}" type="pres">
      <dgm:prSet presAssocID="{1763D7E3-BD01-4728-AD20-4F77F1EF850D}" presName="circle4" presStyleLbl="node1" presStyleIdx="3" presStyleCnt="4"/>
      <dgm:spPr/>
      <dgm:t>
        <a:bodyPr/>
        <a:lstStyle/>
        <a:p>
          <a:endParaRPr lang="es-CO"/>
        </a:p>
      </dgm:t>
    </dgm:pt>
    <dgm:pt modelId="{1BF45CAF-481A-4291-9E53-1CB85BE701CE}" type="pres">
      <dgm:prSet presAssocID="{1763D7E3-BD01-4728-AD20-4F77F1EF850D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00C1585E-00D8-4E4D-8AA1-823050134773}" type="presOf" srcId="{1F5E6F0D-5621-4358-97C1-E434A2C72434}" destId="{8B9A02AA-2BBF-4760-BC9E-6EF0BB897062}" srcOrd="1" destOrd="0" presId="urn:microsoft.com/office/officeart/2005/8/layout/venn2"/>
    <dgm:cxn modelId="{D0B68503-E010-4D57-8302-FE51AB2E0CEE}" srcId="{1763D7E3-BD01-4728-AD20-4F77F1EF850D}" destId="{4E58CC19-0EBA-44FF-9506-DDA90A32BCAA}" srcOrd="1" destOrd="0" parTransId="{2DEDAAF6-F930-43C1-8305-D8F4A6017B3A}" sibTransId="{F64CC529-F00C-49BD-B84F-E9A7DCD8AAB6}"/>
    <dgm:cxn modelId="{B7392923-D1E9-4CFE-A01A-A8EECCB0ED2E}" srcId="{1763D7E3-BD01-4728-AD20-4F77F1EF850D}" destId="{7ECAE015-5602-406B-AF24-15A10B746031}" srcOrd="3" destOrd="0" parTransId="{1C4BDC9E-D023-4C14-9DF5-B7B194FAF577}" sibTransId="{1EFFEA5F-DE24-4A6E-989F-A3441618E071}"/>
    <dgm:cxn modelId="{6EEE9946-0E53-4137-9CDF-3ABD61F024C6}" type="presOf" srcId="{4E58CC19-0EBA-44FF-9506-DDA90A32BCAA}" destId="{CE1D422A-2066-4F1D-A57A-47434C57AE63}" srcOrd="0" destOrd="0" presId="urn:microsoft.com/office/officeart/2005/8/layout/venn2"/>
    <dgm:cxn modelId="{7E185D24-5D60-428A-A8F0-942A118CF908}" type="presOf" srcId="{0E84264D-95CE-490E-B057-F4E5B187F458}" destId="{82FD4B2F-F7E4-4A50-9AA2-417E80AF2D03}" srcOrd="1" destOrd="0" presId="urn:microsoft.com/office/officeart/2005/8/layout/venn2"/>
    <dgm:cxn modelId="{049E29E5-6482-4CA1-B638-54C922B18CB3}" type="presOf" srcId="{7ECAE015-5602-406B-AF24-15A10B746031}" destId="{1BF45CAF-481A-4291-9E53-1CB85BE701CE}" srcOrd="1" destOrd="0" presId="urn:microsoft.com/office/officeart/2005/8/layout/venn2"/>
    <dgm:cxn modelId="{A69D6640-548D-40D7-AEB3-5F9CFC39808A}" srcId="{1763D7E3-BD01-4728-AD20-4F77F1EF850D}" destId="{0E84264D-95CE-490E-B057-F4E5B187F458}" srcOrd="0" destOrd="0" parTransId="{BDF894FC-2BA0-4500-960C-9322EADE5C80}" sibTransId="{2E5D1085-46F5-42B0-9746-9646746B4CBC}"/>
    <dgm:cxn modelId="{4FF97F2A-B46A-4940-BB31-BD2580C8796F}" type="presOf" srcId="{1763D7E3-BD01-4728-AD20-4F77F1EF850D}" destId="{3704D66F-03A5-4D38-9738-C67C885985C7}" srcOrd="0" destOrd="0" presId="urn:microsoft.com/office/officeart/2005/8/layout/venn2"/>
    <dgm:cxn modelId="{5ADF648D-DB17-4E2D-BC57-A22C1DD9FD29}" type="presOf" srcId="{7ECAE015-5602-406B-AF24-15A10B746031}" destId="{A00A89B1-A384-4CD7-B694-8B988C46A0FE}" srcOrd="0" destOrd="0" presId="urn:microsoft.com/office/officeart/2005/8/layout/venn2"/>
    <dgm:cxn modelId="{34A25FF6-C7D1-4026-BE12-82D8BE4D9D45}" srcId="{1763D7E3-BD01-4728-AD20-4F77F1EF850D}" destId="{1F5E6F0D-5621-4358-97C1-E434A2C72434}" srcOrd="2" destOrd="0" parTransId="{9836356F-AB58-4805-857A-2BD275B1132E}" sibTransId="{65CF3F6F-1D1D-40FD-8AAD-3491ABE8ECD8}"/>
    <dgm:cxn modelId="{D5620414-237B-4000-94B4-F03C9F08EECF}" type="presOf" srcId="{4E58CC19-0EBA-44FF-9506-DDA90A32BCAA}" destId="{3FE01E8E-57D0-42D9-A899-E9527FCA4F6D}" srcOrd="1" destOrd="0" presId="urn:microsoft.com/office/officeart/2005/8/layout/venn2"/>
    <dgm:cxn modelId="{6057F3D4-9E9A-4824-A5C9-BA7318BE5A45}" type="presOf" srcId="{1F5E6F0D-5621-4358-97C1-E434A2C72434}" destId="{8DF97AB6-63F5-4E9A-9DC5-662E5CB616AF}" srcOrd="0" destOrd="0" presId="urn:microsoft.com/office/officeart/2005/8/layout/venn2"/>
    <dgm:cxn modelId="{54A110E4-84D7-41C1-8AEE-30EDD98886A4}" type="presOf" srcId="{0E84264D-95CE-490E-B057-F4E5B187F458}" destId="{BA6E628E-1C65-48BC-9D12-0B4038B072A4}" srcOrd="0" destOrd="0" presId="urn:microsoft.com/office/officeart/2005/8/layout/venn2"/>
    <dgm:cxn modelId="{EC6BE46B-4809-4FCD-AB6D-BE02632FF059}" type="presParOf" srcId="{3704D66F-03A5-4D38-9738-C67C885985C7}" destId="{7B117112-AF5C-4A34-A44C-8E06BDD1A910}" srcOrd="0" destOrd="0" presId="urn:microsoft.com/office/officeart/2005/8/layout/venn2"/>
    <dgm:cxn modelId="{34486E11-CD75-4763-9705-8D0269F1741F}" type="presParOf" srcId="{7B117112-AF5C-4A34-A44C-8E06BDD1A910}" destId="{BA6E628E-1C65-48BC-9D12-0B4038B072A4}" srcOrd="0" destOrd="0" presId="urn:microsoft.com/office/officeart/2005/8/layout/venn2"/>
    <dgm:cxn modelId="{ADF5E3FB-C028-48F2-A16D-03FF0F7CE334}" type="presParOf" srcId="{7B117112-AF5C-4A34-A44C-8E06BDD1A910}" destId="{82FD4B2F-F7E4-4A50-9AA2-417E80AF2D03}" srcOrd="1" destOrd="0" presId="urn:microsoft.com/office/officeart/2005/8/layout/venn2"/>
    <dgm:cxn modelId="{B6EF83B2-C73F-4369-B600-905F61B44AA4}" type="presParOf" srcId="{3704D66F-03A5-4D38-9738-C67C885985C7}" destId="{D438065B-0E23-45A6-8875-384DA9257090}" srcOrd="1" destOrd="0" presId="urn:microsoft.com/office/officeart/2005/8/layout/venn2"/>
    <dgm:cxn modelId="{DFC7300B-EA69-46B8-B2DD-0BFDB4F5DEAA}" type="presParOf" srcId="{D438065B-0E23-45A6-8875-384DA9257090}" destId="{CE1D422A-2066-4F1D-A57A-47434C57AE63}" srcOrd="0" destOrd="0" presId="urn:microsoft.com/office/officeart/2005/8/layout/venn2"/>
    <dgm:cxn modelId="{577F5914-F269-4143-8FF7-E9EBB68A5C83}" type="presParOf" srcId="{D438065B-0E23-45A6-8875-384DA9257090}" destId="{3FE01E8E-57D0-42D9-A899-E9527FCA4F6D}" srcOrd="1" destOrd="0" presId="urn:microsoft.com/office/officeart/2005/8/layout/venn2"/>
    <dgm:cxn modelId="{2BF94DA6-B515-447B-8AF6-1C2E793C83C4}" type="presParOf" srcId="{3704D66F-03A5-4D38-9738-C67C885985C7}" destId="{8313F502-C840-43CF-8496-CD4D2FA8697D}" srcOrd="2" destOrd="0" presId="urn:microsoft.com/office/officeart/2005/8/layout/venn2"/>
    <dgm:cxn modelId="{39B5904F-9BE3-4DEB-B8A3-1D789363378A}" type="presParOf" srcId="{8313F502-C840-43CF-8496-CD4D2FA8697D}" destId="{8DF97AB6-63F5-4E9A-9DC5-662E5CB616AF}" srcOrd="0" destOrd="0" presId="urn:microsoft.com/office/officeart/2005/8/layout/venn2"/>
    <dgm:cxn modelId="{75CA3141-D9F5-4A2B-9F89-DC430E631AFD}" type="presParOf" srcId="{8313F502-C840-43CF-8496-CD4D2FA8697D}" destId="{8B9A02AA-2BBF-4760-BC9E-6EF0BB897062}" srcOrd="1" destOrd="0" presId="urn:microsoft.com/office/officeart/2005/8/layout/venn2"/>
    <dgm:cxn modelId="{9AD32859-F314-4E5D-B5C2-A4718CE3799B}" type="presParOf" srcId="{3704D66F-03A5-4D38-9738-C67C885985C7}" destId="{37784687-33CD-4F12-93CA-A97843BB4224}" srcOrd="3" destOrd="0" presId="urn:microsoft.com/office/officeart/2005/8/layout/venn2"/>
    <dgm:cxn modelId="{9A301714-E366-4641-9DA6-953306317250}" type="presParOf" srcId="{37784687-33CD-4F12-93CA-A97843BB4224}" destId="{A00A89B1-A384-4CD7-B694-8B988C46A0FE}" srcOrd="0" destOrd="0" presId="urn:microsoft.com/office/officeart/2005/8/layout/venn2"/>
    <dgm:cxn modelId="{61563DF9-3E8C-4591-AF6F-E6BEF8D12CEA}" type="presParOf" srcId="{37784687-33CD-4F12-93CA-A97843BB4224}" destId="{1BF45CAF-481A-4291-9E53-1CB85BE701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D8B02-7503-4DF7-A338-24BB8A3E324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6783E8C-FBA0-4E25-861D-115F9981DAD3}">
      <dgm:prSet phldrT="[Texto]"/>
      <dgm:spPr/>
      <dgm:t>
        <a:bodyPr/>
        <a:lstStyle/>
        <a:p>
          <a:r>
            <a:rPr lang="es-CO" dirty="0" smtClean="0"/>
            <a:t>Problemas y Oportunidades</a:t>
          </a:r>
          <a:endParaRPr lang="es-CO" dirty="0"/>
        </a:p>
      </dgm:t>
    </dgm:pt>
    <dgm:pt modelId="{CAC9FEA6-3411-41DC-9BDA-71A487C49709}" type="parTrans" cxnId="{4D7265B9-1992-4D5C-B92D-9D006B0B5E3A}">
      <dgm:prSet/>
      <dgm:spPr/>
      <dgm:t>
        <a:bodyPr/>
        <a:lstStyle/>
        <a:p>
          <a:endParaRPr lang="es-CO"/>
        </a:p>
      </dgm:t>
    </dgm:pt>
    <dgm:pt modelId="{855F3287-2204-48D8-B803-3B61561C2E13}" type="sibTrans" cxnId="{4D7265B9-1992-4D5C-B92D-9D006B0B5E3A}">
      <dgm:prSet/>
      <dgm:spPr/>
      <dgm:t>
        <a:bodyPr/>
        <a:lstStyle/>
        <a:p>
          <a:endParaRPr lang="es-CO"/>
        </a:p>
      </dgm:t>
    </dgm:pt>
    <dgm:pt modelId="{EC912FA9-DF0D-4EB2-B91A-02A1621DAF27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Mapa (catálogo) Sectorial</a:t>
          </a:r>
          <a:endParaRPr lang="es-CO" dirty="0"/>
        </a:p>
      </dgm:t>
    </dgm:pt>
    <dgm:pt modelId="{822F83FA-A5D0-4818-8DCA-553634ACD6D3}" type="parTrans" cxnId="{8C838F26-1E2E-47FF-9D39-738C66C5F982}">
      <dgm:prSet/>
      <dgm:spPr/>
      <dgm:t>
        <a:bodyPr/>
        <a:lstStyle/>
        <a:p>
          <a:endParaRPr lang="es-CO"/>
        </a:p>
      </dgm:t>
    </dgm:pt>
    <dgm:pt modelId="{961C2D63-B49B-4FEF-87EC-B88E5BE99B2C}" type="sibTrans" cxnId="{8C838F26-1E2E-47FF-9D39-738C66C5F982}">
      <dgm:prSet/>
      <dgm:spPr/>
      <dgm:t>
        <a:bodyPr/>
        <a:lstStyle/>
        <a:p>
          <a:endParaRPr lang="es-CO"/>
        </a:p>
      </dgm:t>
    </dgm:pt>
    <dgm:pt modelId="{CD64D227-259A-4554-B7F8-F18A738B939F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Interoperación entre entidades</a:t>
          </a:r>
          <a:endParaRPr lang="es-CO" dirty="0"/>
        </a:p>
      </dgm:t>
    </dgm:pt>
    <dgm:pt modelId="{5F7CB21F-5EAD-481E-A0DF-59FED0039919}" type="parTrans" cxnId="{F0802099-368C-4D05-A07B-08E983817F46}">
      <dgm:prSet/>
      <dgm:spPr/>
      <dgm:t>
        <a:bodyPr/>
        <a:lstStyle/>
        <a:p>
          <a:endParaRPr lang="es-CO"/>
        </a:p>
      </dgm:t>
    </dgm:pt>
    <dgm:pt modelId="{3F3812AF-4D3D-4A23-90C5-00639B1EEBEF}" type="sibTrans" cxnId="{F0802099-368C-4D05-A07B-08E983817F46}">
      <dgm:prSet/>
      <dgm:spPr/>
      <dgm:t>
        <a:bodyPr/>
        <a:lstStyle/>
        <a:p>
          <a:endParaRPr lang="es-CO"/>
        </a:p>
      </dgm:t>
    </dgm:pt>
    <dgm:pt modelId="{40E954F5-1DA3-44B4-AA94-FFBE3C1220F9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Talento TI</a:t>
          </a:r>
          <a:endParaRPr lang="es-CO" dirty="0"/>
        </a:p>
      </dgm:t>
    </dgm:pt>
    <dgm:pt modelId="{6FB6A66C-00C4-4537-ACC1-A33193772FB4}" type="parTrans" cxnId="{618965D0-89A3-45CB-BD71-2898479EE3C6}">
      <dgm:prSet/>
      <dgm:spPr/>
      <dgm:t>
        <a:bodyPr/>
        <a:lstStyle/>
        <a:p>
          <a:endParaRPr lang="es-CO"/>
        </a:p>
      </dgm:t>
    </dgm:pt>
    <dgm:pt modelId="{A4649A14-2D94-4316-BC23-ADEF6C1B3105}" type="sibTrans" cxnId="{618965D0-89A3-45CB-BD71-2898479EE3C6}">
      <dgm:prSet/>
      <dgm:spPr/>
      <dgm:t>
        <a:bodyPr/>
        <a:lstStyle/>
        <a:p>
          <a:endParaRPr lang="es-CO"/>
        </a:p>
      </dgm:t>
    </dgm:pt>
    <dgm:pt modelId="{2E74DD05-1185-4593-80DD-0799C8510ED2}">
      <dgm:prSet phldrT="[Texto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CO" dirty="0" smtClean="0"/>
            <a:t>Ecosistema Digita (Oferta y Demanda)</a:t>
          </a:r>
          <a:endParaRPr lang="es-CO" dirty="0"/>
        </a:p>
      </dgm:t>
    </dgm:pt>
    <dgm:pt modelId="{E236C09C-DE26-467C-B992-9E5C0DF49BE8}" type="parTrans" cxnId="{1936C5AF-59B1-4D9C-A154-1F8B5CF5B7D0}">
      <dgm:prSet/>
      <dgm:spPr/>
      <dgm:t>
        <a:bodyPr/>
        <a:lstStyle/>
        <a:p>
          <a:endParaRPr lang="es-CO"/>
        </a:p>
      </dgm:t>
    </dgm:pt>
    <dgm:pt modelId="{99CEF1C1-AB06-450A-BEBC-E7B5FA5888B0}" type="sibTrans" cxnId="{1936C5AF-59B1-4D9C-A154-1F8B5CF5B7D0}">
      <dgm:prSet/>
      <dgm:spPr/>
      <dgm:t>
        <a:bodyPr/>
        <a:lstStyle/>
        <a:p>
          <a:endParaRPr lang="es-CO"/>
        </a:p>
      </dgm:t>
    </dgm:pt>
    <dgm:pt modelId="{BB9C08D2-5268-45B2-AEDC-C38D0C00F6A9}">
      <dgm:prSet phldrT="[Texto]"/>
      <dgm:spPr/>
      <dgm:t>
        <a:bodyPr/>
        <a:lstStyle/>
        <a:p>
          <a:r>
            <a:rPr lang="es-CO" dirty="0" smtClean="0"/>
            <a:t>Seguimiento</a:t>
          </a:r>
          <a:br>
            <a:rPr lang="es-CO" dirty="0" smtClean="0"/>
          </a:br>
          <a:r>
            <a:rPr lang="es-CO" dirty="0" smtClean="0"/>
            <a:t>(Datos)</a:t>
          </a:r>
        </a:p>
      </dgm:t>
    </dgm:pt>
    <dgm:pt modelId="{524C270E-6941-40B2-B31D-C2972B42909F}" type="sibTrans" cxnId="{334DA9DD-CFDC-4735-BCF0-692B24A9E2F5}">
      <dgm:prSet/>
      <dgm:spPr/>
      <dgm:t>
        <a:bodyPr/>
        <a:lstStyle/>
        <a:p>
          <a:endParaRPr lang="es-CO"/>
        </a:p>
      </dgm:t>
    </dgm:pt>
    <dgm:pt modelId="{7C7EA030-B9CF-439A-993D-140C0AFC8C96}" type="parTrans" cxnId="{334DA9DD-CFDC-4735-BCF0-692B24A9E2F5}">
      <dgm:prSet/>
      <dgm:spPr/>
      <dgm:t>
        <a:bodyPr/>
        <a:lstStyle/>
        <a:p>
          <a:endParaRPr lang="es-CO"/>
        </a:p>
      </dgm:t>
    </dgm:pt>
    <dgm:pt modelId="{D621CCE9-2E5A-4F92-8C93-7A9E79F44629}">
      <dgm:prSet phldrT="[Texto]"/>
      <dgm:spPr/>
      <dgm:t>
        <a:bodyPr/>
        <a:lstStyle/>
        <a:p>
          <a:r>
            <a:rPr lang="es-CO" dirty="0" smtClean="0"/>
            <a:t>Indicadores de Procesos claves</a:t>
          </a:r>
        </a:p>
      </dgm:t>
    </dgm:pt>
    <dgm:pt modelId="{68A2CE88-C4A2-4E44-82F2-6DCD8A4D5A4C}" type="sibTrans" cxnId="{F02187F6-E2BD-478A-B065-7355C7EADBB5}">
      <dgm:prSet/>
      <dgm:spPr/>
      <dgm:t>
        <a:bodyPr/>
        <a:lstStyle/>
        <a:p>
          <a:endParaRPr lang="es-CO"/>
        </a:p>
      </dgm:t>
    </dgm:pt>
    <dgm:pt modelId="{282A28AC-6411-4F20-B909-0602319ED398}" type="parTrans" cxnId="{F02187F6-E2BD-478A-B065-7355C7EADBB5}">
      <dgm:prSet/>
      <dgm:spPr/>
      <dgm:t>
        <a:bodyPr/>
        <a:lstStyle/>
        <a:p>
          <a:endParaRPr lang="es-CO"/>
        </a:p>
      </dgm:t>
    </dgm:pt>
    <dgm:pt modelId="{C2267977-7A4E-4B75-8811-81968E5B03F2}">
      <dgm:prSet phldrT="[Texto]"/>
      <dgm:spPr/>
      <dgm:t>
        <a:bodyPr/>
        <a:lstStyle/>
        <a:p>
          <a:r>
            <a:rPr lang="es-CO" dirty="0" smtClean="0"/>
            <a:t>Nivel de Funcionarios Públicos</a:t>
          </a:r>
        </a:p>
      </dgm:t>
    </dgm:pt>
    <dgm:pt modelId="{B33F0761-2AAE-40A3-89BD-A9261B6C2568}" type="sibTrans" cxnId="{8EF15FA4-E229-47A7-8079-D3ED3AE6C14A}">
      <dgm:prSet/>
      <dgm:spPr/>
      <dgm:t>
        <a:bodyPr/>
        <a:lstStyle/>
        <a:p>
          <a:endParaRPr lang="es-CO"/>
        </a:p>
      </dgm:t>
    </dgm:pt>
    <dgm:pt modelId="{0344E7AD-5FC3-4F70-A282-2CBEC72C7E95}" type="parTrans" cxnId="{8EF15FA4-E229-47A7-8079-D3ED3AE6C14A}">
      <dgm:prSet/>
      <dgm:spPr/>
      <dgm:t>
        <a:bodyPr/>
        <a:lstStyle/>
        <a:p>
          <a:endParaRPr lang="es-CO"/>
        </a:p>
      </dgm:t>
    </dgm:pt>
    <dgm:pt modelId="{DF7E3809-873E-41A4-83DA-23708992CC31}">
      <dgm:prSet phldrT="[Texto]"/>
      <dgm:spPr/>
      <dgm:t>
        <a:bodyPr/>
        <a:lstStyle/>
        <a:p>
          <a:r>
            <a:rPr lang="es-CO" dirty="0" smtClean="0"/>
            <a:t>Comunicación interna y externa (ciudadano)</a:t>
          </a:r>
        </a:p>
      </dgm:t>
    </dgm:pt>
    <dgm:pt modelId="{E10AC946-B002-4AF0-AD56-8DAF54EE0687}" type="sibTrans" cxnId="{0E6EEF2C-0DEE-4758-9DA9-F92191BEE35D}">
      <dgm:prSet/>
      <dgm:spPr/>
      <dgm:t>
        <a:bodyPr/>
        <a:lstStyle/>
        <a:p>
          <a:endParaRPr lang="es-CO"/>
        </a:p>
      </dgm:t>
    </dgm:pt>
    <dgm:pt modelId="{F6B85ED2-2A28-4774-AB9E-46047470D241}" type="parTrans" cxnId="{0E6EEF2C-0DEE-4758-9DA9-F92191BEE35D}">
      <dgm:prSet/>
      <dgm:spPr/>
      <dgm:t>
        <a:bodyPr/>
        <a:lstStyle/>
        <a:p>
          <a:endParaRPr lang="es-CO"/>
        </a:p>
      </dgm:t>
    </dgm:pt>
    <dgm:pt modelId="{F4558789-1368-424C-B064-219DADAC9E86}" type="pres">
      <dgm:prSet presAssocID="{ED3D8B02-7503-4DF7-A338-24BB8A3E32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E65367B3-8AFC-4885-BA06-4FBE2842102E}" type="pres">
      <dgm:prSet presAssocID="{36783E8C-FBA0-4E25-861D-115F9981DAD3}" presName="root1" presStyleCnt="0"/>
      <dgm:spPr/>
      <dgm:t>
        <a:bodyPr/>
        <a:lstStyle/>
        <a:p>
          <a:endParaRPr lang="es-CO"/>
        </a:p>
      </dgm:t>
    </dgm:pt>
    <dgm:pt modelId="{F3915EC6-42C8-43D3-B4F5-10DEFAAE1C5B}" type="pres">
      <dgm:prSet presAssocID="{36783E8C-FBA0-4E25-861D-115F9981DAD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CD2BF35-B1F7-4B72-89DC-CA2B025D20E2}" type="pres">
      <dgm:prSet presAssocID="{36783E8C-FBA0-4E25-861D-115F9981DAD3}" presName="level2hierChild" presStyleCnt="0"/>
      <dgm:spPr/>
      <dgm:t>
        <a:bodyPr/>
        <a:lstStyle/>
        <a:p>
          <a:endParaRPr lang="es-CO"/>
        </a:p>
      </dgm:t>
    </dgm:pt>
    <dgm:pt modelId="{5E19730A-927D-448E-AB2D-38D470EBAF05}" type="pres">
      <dgm:prSet presAssocID="{6FB6A66C-00C4-4537-ACC1-A33193772FB4}" presName="conn2-1" presStyleLbl="parChTrans1D2" presStyleIdx="0" presStyleCnt="8"/>
      <dgm:spPr/>
      <dgm:t>
        <a:bodyPr/>
        <a:lstStyle/>
        <a:p>
          <a:endParaRPr lang="es-CO"/>
        </a:p>
      </dgm:t>
    </dgm:pt>
    <dgm:pt modelId="{276B159A-4325-4B28-A6A9-9E8E49719982}" type="pres">
      <dgm:prSet presAssocID="{6FB6A66C-00C4-4537-ACC1-A33193772FB4}" presName="connTx" presStyleLbl="parChTrans1D2" presStyleIdx="0" presStyleCnt="8"/>
      <dgm:spPr/>
      <dgm:t>
        <a:bodyPr/>
        <a:lstStyle/>
        <a:p>
          <a:endParaRPr lang="es-CO"/>
        </a:p>
      </dgm:t>
    </dgm:pt>
    <dgm:pt modelId="{53172A7C-3B9F-4294-A63F-763CE8D86AF4}" type="pres">
      <dgm:prSet presAssocID="{40E954F5-1DA3-44B4-AA94-FFBE3C1220F9}" presName="root2" presStyleCnt="0"/>
      <dgm:spPr/>
      <dgm:t>
        <a:bodyPr/>
        <a:lstStyle/>
        <a:p>
          <a:endParaRPr lang="es-CO"/>
        </a:p>
      </dgm:t>
    </dgm:pt>
    <dgm:pt modelId="{230549B9-3477-4774-9D68-8FA8F3901799}" type="pres">
      <dgm:prSet presAssocID="{40E954F5-1DA3-44B4-AA94-FFBE3C1220F9}" presName="LevelTwoTextNode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A420039-3180-44C7-955C-A105BDB7C941}" type="pres">
      <dgm:prSet presAssocID="{40E954F5-1DA3-44B4-AA94-FFBE3C1220F9}" presName="level3hierChild" presStyleCnt="0"/>
      <dgm:spPr/>
      <dgm:t>
        <a:bodyPr/>
        <a:lstStyle/>
        <a:p>
          <a:endParaRPr lang="es-CO"/>
        </a:p>
      </dgm:t>
    </dgm:pt>
    <dgm:pt modelId="{E31A40CB-F2AF-4C0C-8078-2A77F20863A0}" type="pres">
      <dgm:prSet presAssocID="{E236C09C-DE26-467C-B992-9E5C0DF49BE8}" presName="conn2-1" presStyleLbl="parChTrans1D2" presStyleIdx="1" presStyleCnt="8"/>
      <dgm:spPr/>
      <dgm:t>
        <a:bodyPr/>
        <a:lstStyle/>
        <a:p>
          <a:endParaRPr lang="es-CO"/>
        </a:p>
      </dgm:t>
    </dgm:pt>
    <dgm:pt modelId="{672476E9-B02A-4313-AAB0-1E244A6E30A9}" type="pres">
      <dgm:prSet presAssocID="{E236C09C-DE26-467C-B992-9E5C0DF49BE8}" presName="connTx" presStyleLbl="parChTrans1D2" presStyleIdx="1" presStyleCnt="8"/>
      <dgm:spPr/>
      <dgm:t>
        <a:bodyPr/>
        <a:lstStyle/>
        <a:p>
          <a:endParaRPr lang="es-CO"/>
        </a:p>
      </dgm:t>
    </dgm:pt>
    <dgm:pt modelId="{54B2282E-744E-42D9-88DC-024E99F8FA9E}" type="pres">
      <dgm:prSet presAssocID="{2E74DD05-1185-4593-80DD-0799C8510ED2}" presName="root2" presStyleCnt="0"/>
      <dgm:spPr/>
      <dgm:t>
        <a:bodyPr/>
        <a:lstStyle/>
        <a:p>
          <a:endParaRPr lang="es-CO"/>
        </a:p>
      </dgm:t>
    </dgm:pt>
    <dgm:pt modelId="{DBEE37AF-EBD0-439A-93D6-95D6C4BB8E8B}" type="pres">
      <dgm:prSet presAssocID="{2E74DD05-1185-4593-80DD-0799C8510ED2}" presName="LevelTwoTextNode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3E261F1E-2C51-4C9A-BD33-A6F466588999}" type="pres">
      <dgm:prSet presAssocID="{2E74DD05-1185-4593-80DD-0799C8510ED2}" presName="level3hierChild" presStyleCnt="0"/>
      <dgm:spPr/>
      <dgm:t>
        <a:bodyPr/>
        <a:lstStyle/>
        <a:p>
          <a:endParaRPr lang="es-CO"/>
        </a:p>
      </dgm:t>
    </dgm:pt>
    <dgm:pt modelId="{9DA08EE1-7718-48CE-9063-7B551362549C}" type="pres">
      <dgm:prSet presAssocID="{822F83FA-A5D0-4818-8DCA-553634ACD6D3}" presName="conn2-1" presStyleLbl="parChTrans1D2" presStyleIdx="2" presStyleCnt="8"/>
      <dgm:spPr/>
      <dgm:t>
        <a:bodyPr/>
        <a:lstStyle/>
        <a:p>
          <a:endParaRPr lang="es-CO"/>
        </a:p>
      </dgm:t>
    </dgm:pt>
    <dgm:pt modelId="{01383BD1-B950-45B7-8BF8-9A8212F76EA3}" type="pres">
      <dgm:prSet presAssocID="{822F83FA-A5D0-4818-8DCA-553634ACD6D3}" presName="connTx" presStyleLbl="parChTrans1D2" presStyleIdx="2" presStyleCnt="8"/>
      <dgm:spPr/>
      <dgm:t>
        <a:bodyPr/>
        <a:lstStyle/>
        <a:p>
          <a:endParaRPr lang="es-CO"/>
        </a:p>
      </dgm:t>
    </dgm:pt>
    <dgm:pt modelId="{F95D1AF9-3D68-4733-9927-1EA8757011ED}" type="pres">
      <dgm:prSet presAssocID="{EC912FA9-DF0D-4EB2-B91A-02A1621DAF27}" presName="root2" presStyleCnt="0"/>
      <dgm:spPr/>
      <dgm:t>
        <a:bodyPr/>
        <a:lstStyle/>
        <a:p>
          <a:endParaRPr lang="es-CO"/>
        </a:p>
      </dgm:t>
    </dgm:pt>
    <dgm:pt modelId="{4AB51E04-DC7D-4E7F-AAB2-A6960E8BB498}" type="pres">
      <dgm:prSet presAssocID="{EC912FA9-DF0D-4EB2-B91A-02A1621DAF27}" presName="LevelTwoTextNode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EEC6251-5518-4CB3-B894-82E84CA36B2A}" type="pres">
      <dgm:prSet presAssocID="{EC912FA9-DF0D-4EB2-B91A-02A1621DAF27}" presName="level3hierChild" presStyleCnt="0"/>
      <dgm:spPr/>
      <dgm:t>
        <a:bodyPr/>
        <a:lstStyle/>
        <a:p>
          <a:endParaRPr lang="es-CO"/>
        </a:p>
      </dgm:t>
    </dgm:pt>
    <dgm:pt modelId="{84625C4B-DB69-40BA-A54E-7F7425AB167D}" type="pres">
      <dgm:prSet presAssocID="{5F7CB21F-5EAD-481E-A0DF-59FED0039919}" presName="conn2-1" presStyleLbl="parChTrans1D2" presStyleIdx="3" presStyleCnt="8"/>
      <dgm:spPr/>
      <dgm:t>
        <a:bodyPr/>
        <a:lstStyle/>
        <a:p>
          <a:endParaRPr lang="es-CO"/>
        </a:p>
      </dgm:t>
    </dgm:pt>
    <dgm:pt modelId="{9AF4F900-1517-464E-9E63-1077809C1CA7}" type="pres">
      <dgm:prSet presAssocID="{5F7CB21F-5EAD-481E-A0DF-59FED0039919}" presName="connTx" presStyleLbl="parChTrans1D2" presStyleIdx="3" presStyleCnt="8"/>
      <dgm:spPr/>
      <dgm:t>
        <a:bodyPr/>
        <a:lstStyle/>
        <a:p>
          <a:endParaRPr lang="es-CO"/>
        </a:p>
      </dgm:t>
    </dgm:pt>
    <dgm:pt modelId="{7D933223-5D57-411F-BA3D-0107C3CB9390}" type="pres">
      <dgm:prSet presAssocID="{CD64D227-259A-4554-B7F8-F18A738B939F}" presName="root2" presStyleCnt="0"/>
      <dgm:spPr/>
      <dgm:t>
        <a:bodyPr/>
        <a:lstStyle/>
        <a:p>
          <a:endParaRPr lang="es-CO"/>
        </a:p>
      </dgm:t>
    </dgm:pt>
    <dgm:pt modelId="{81688BB0-4D38-4300-875A-93944FB2B992}" type="pres">
      <dgm:prSet presAssocID="{CD64D227-259A-4554-B7F8-F18A738B939F}" presName="LevelTwoTextNode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526BDC3-DD45-4FFE-9244-5547614AF8BF}" type="pres">
      <dgm:prSet presAssocID="{CD64D227-259A-4554-B7F8-F18A738B939F}" presName="level3hierChild" presStyleCnt="0"/>
      <dgm:spPr/>
      <dgm:t>
        <a:bodyPr/>
        <a:lstStyle/>
        <a:p>
          <a:endParaRPr lang="es-CO"/>
        </a:p>
      </dgm:t>
    </dgm:pt>
    <dgm:pt modelId="{2C0C1060-5094-4E3E-A399-330AE5D67416}" type="pres">
      <dgm:prSet presAssocID="{F6B85ED2-2A28-4774-AB9E-46047470D241}" presName="conn2-1" presStyleLbl="parChTrans1D2" presStyleIdx="4" presStyleCnt="8"/>
      <dgm:spPr/>
      <dgm:t>
        <a:bodyPr/>
        <a:lstStyle/>
        <a:p>
          <a:endParaRPr lang="es-CO"/>
        </a:p>
      </dgm:t>
    </dgm:pt>
    <dgm:pt modelId="{3775169D-812E-4569-BE1C-B044D787C812}" type="pres">
      <dgm:prSet presAssocID="{F6B85ED2-2A28-4774-AB9E-46047470D241}" presName="connTx" presStyleLbl="parChTrans1D2" presStyleIdx="4" presStyleCnt="8"/>
      <dgm:spPr/>
      <dgm:t>
        <a:bodyPr/>
        <a:lstStyle/>
        <a:p>
          <a:endParaRPr lang="es-CO"/>
        </a:p>
      </dgm:t>
    </dgm:pt>
    <dgm:pt modelId="{8150A22B-01E1-463C-A58A-3CAF5F6F3B1F}" type="pres">
      <dgm:prSet presAssocID="{DF7E3809-873E-41A4-83DA-23708992CC31}" presName="root2" presStyleCnt="0"/>
      <dgm:spPr/>
      <dgm:t>
        <a:bodyPr/>
        <a:lstStyle/>
        <a:p>
          <a:endParaRPr lang="es-CO"/>
        </a:p>
      </dgm:t>
    </dgm:pt>
    <dgm:pt modelId="{88C2005E-A566-4250-A8C6-4C3FCE857375}" type="pres">
      <dgm:prSet presAssocID="{DF7E3809-873E-41A4-83DA-23708992CC31}" presName="LevelTwoTextNode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07D76199-880B-4C64-B84C-6673B15E47CD}" type="pres">
      <dgm:prSet presAssocID="{DF7E3809-873E-41A4-83DA-23708992CC31}" presName="level3hierChild" presStyleCnt="0"/>
      <dgm:spPr/>
      <dgm:t>
        <a:bodyPr/>
        <a:lstStyle/>
        <a:p>
          <a:endParaRPr lang="es-CO"/>
        </a:p>
      </dgm:t>
    </dgm:pt>
    <dgm:pt modelId="{D4467E1C-47A3-4DB4-8782-896A5A108CF7}" type="pres">
      <dgm:prSet presAssocID="{0344E7AD-5FC3-4F70-A282-2CBEC72C7E95}" presName="conn2-1" presStyleLbl="parChTrans1D2" presStyleIdx="5" presStyleCnt="8"/>
      <dgm:spPr/>
      <dgm:t>
        <a:bodyPr/>
        <a:lstStyle/>
        <a:p>
          <a:endParaRPr lang="es-CO"/>
        </a:p>
      </dgm:t>
    </dgm:pt>
    <dgm:pt modelId="{94D6CC9E-1FB1-4880-B553-93097406C312}" type="pres">
      <dgm:prSet presAssocID="{0344E7AD-5FC3-4F70-A282-2CBEC72C7E95}" presName="connTx" presStyleLbl="parChTrans1D2" presStyleIdx="5" presStyleCnt="8"/>
      <dgm:spPr/>
      <dgm:t>
        <a:bodyPr/>
        <a:lstStyle/>
        <a:p>
          <a:endParaRPr lang="es-CO"/>
        </a:p>
      </dgm:t>
    </dgm:pt>
    <dgm:pt modelId="{7A3F77EE-66A5-4E47-8020-FD329766EBF8}" type="pres">
      <dgm:prSet presAssocID="{C2267977-7A4E-4B75-8811-81968E5B03F2}" presName="root2" presStyleCnt="0"/>
      <dgm:spPr/>
      <dgm:t>
        <a:bodyPr/>
        <a:lstStyle/>
        <a:p>
          <a:endParaRPr lang="es-CO"/>
        </a:p>
      </dgm:t>
    </dgm:pt>
    <dgm:pt modelId="{ED00B2AD-000A-4444-AD30-C556FBB709DA}" type="pres">
      <dgm:prSet presAssocID="{C2267977-7A4E-4B75-8811-81968E5B03F2}" presName="LevelTwoTextNode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A3315BEF-2639-4230-9C55-AA48F3C192FF}" type="pres">
      <dgm:prSet presAssocID="{C2267977-7A4E-4B75-8811-81968E5B03F2}" presName="level3hierChild" presStyleCnt="0"/>
      <dgm:spPr/>
      <dgm:t>
        <a:bodyPr/>
        <a:lstStyle/>
        <a:p>
          <a:endParaRPr lang="es-CO"/>
        </a:p>
      </dgm:t>
    </dgm:pt>
    <dgm:pt modelId="{CD8FDC24-FF3B-40B4-8449-B1A1452EADE6}" type="pres">
      <dgm:prSet presAssocID="{282A28AC-6411-4F20-B909-0602319ED398}" presName="conn2-1" presStyleLbl="parChTrans1D2" presStyleIdx="6" presStyleCnt="8"/>
      <dgm:spPr/>
      <dgm:t>
        <a:bodyPr/>
        <a:lstStyle/>
        <a:p>
          <a:endParaRPr lang="es-CO"/>
        </a:p>
      </dgm:t>
    </dgm:pt>
    <dgm:pt modelId="{2EAC6288-000A-4FDD-89A2-4429DAFCE8FA}" type="pres">
      <dgm:prSet presAssocID="{282A28AC-6411-4F20-B909-0602319ED398}" presName="connTx" presStyleLbl="parChTrans1D2" presStyleIdx="6" presStyleCnt="8"/>
      <dgm:spPr/>
      <dgm:t>
        <a:bodyPr/>
        <a:lstStyle/>
        <a:p>
          <a:endParaRPr lang="es-CO"/>
        </a:p>
      </dgm:t>
    </dgm:pt>
    <dgm:pt modelId="{31D21308-1478-458A-9355-94F04F5F4EBC}" type="pres">
      <dgm:prSet presAssocID="{D621CCE9-2E5A-4F92-8C93-7A9E79F44629}" presName="root2" presStyleCnt="0"/>
      <dgm:spPr/>
      <dgm:t>
        <a:bodyPr/>
        <a:lstStyle/>
        <a:p>
          <a:endParaRPr lang="es-CO"/>
        </a:p>
      </dgm:t>
    </dgm:pt>
    <dgm:pt modelId="{8069BFE1-8777-49AB-A822-AFB1AFE81ED1}" type="pres">
      <dgm:prSet presAssocID="{D621CCE9-2E5A-4F92-8C93-7A9E79F44629}" presName="LevelTwoTextNode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F6D355A-8D82-4474-AD2E-A502164965D8}" type="pres">
      <dgm:prSet presAssocID="{D621CCE9-2E5A-4F92-8C93-7A9E79F44629}" presName="level3hierChild" presStyleCnt="0"/>
      <dgm:spPr/>
      <dgm:t>
        <a:bodyPr/>
        <a:lstStyle/>
        <a:p>
          <a:endParaRPr lang="es-CO"/>
        </a:p>
      </dgm:t>
    </dgm:pt>
    <dgm:pt modelId="{C888AFAB-61A5-40B2-958C-1E5A179C85C1}" type="pres">
      <dgm:prSet presAssocID="{7C7EA030-B9CF-439A-993D-140C0AFC8C96}" presName="conn2-1" presStyleLbl="parChTrans1D2" presStyleIdx="7" presStyleCnt="8"/>
      <dgm:spPr/>
      <dgm:t>
        <a:bodyPr/>
        <a:lstStyle/>
        <a:p>
          <a:endParaRPr lang="es-CO"/>
        </a:p>
      </dgm:t>
    </dgm:pt>
    <dgm:pt modelId="{6D116695-AF36-479E-8010-B761A2D1F742}" type="pres">
      <dgm:prSet presAssocID="{7C7EA030-B9CF-439A-993D-140C0AFC8C96}" presName="connTx" presStyleLbl="parChTrans1D2" presStyleIdx="7" presStyleCnt="8"/>
      <dgm:spPr/>
      <dgm:t>
        <a:bodyPr/>
        <a:lstStyle/>
        <a:p>
          <a:endParaRPr lang="es-CO"/>
        </a:p>
      </dgm:t>
    </dgm:pt>
    <dgm:pt modelId="{89B3EDA9-9B6F-460E-8D37-DB8280852529}" type="pres">
      <dgm:prSet presAssocID="{BB9C08D2-5268-45B2-AEDC-C38D0C00F6A9}" presName="root2" presStyleCnt="0"/>
      <dgm:spPr/>
      <dgm:t>
        <a:bodyPr/>
        <a:lstStyle/>
        <a:p>
          <a:endParaRPr lang="es-CO"/>
        </a:p>
      </dgm:t>
    </dgm:pt>
    <dgm:pt modelId="{F831DC8B-9E9E-4ADE-8D96-38FE4362186B}" type="pres">
      <dgm:prSet presAssocID="{BB9C08D2-5268-45B2-AEDC-C38D0C00F6A9}" presName="LevelTwoTextNode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C393857B-F552-4051-9B17-5FA3F16E4449}" type="pres">
      <dgm:prSet presAssocID="{BB9C08D2-5268-45B2-AEDC-C38D0C00F6A9}" presName="level3hierChild" presStyleCnt="0"/>
      <dgm:spPr/>
      <dgm:t>
        <a:bodyPr/>
        <a:lstStyle/>
        <a:p>
          <a:endParaRPr lang="es-CO"/>
        </a:p>
      </dgm:t>
    </dgm:pt>
  </dgm:ptLst>
  <dgm:cxnLst>
    <dgm:cxn modelId="{A295A4AB-2958-403E-B4E1-43B97B1073AB}" type="presOf" srcId="{282A28AC-6411-4F20-B909-0602319ED398}" destId="{CD8FDC24-FF3B-40B4-8449-B1A1452EADE6}" srcOrd="0" destOrd="0" presId="urn:microsoft.com/office/officeart/2008/layout/HorizontalMultiLevelHierarchy"/>
    <dgm:cxn modelId="{F02187F6-E2BD-478A-B065-7355C7EADBB5}" srcId="{36783E8C-FBA0-4E25-861D-115F9981DAD3}" destId="{D621CCE9-2E5A-4F92-8C93-7A9E79F44629}" srcOrd="6" destOrd="0" parTransId="{282A28AC-6411-4F20-B909-0602319ED398}" sibTransId="{68A2CE88-C4A2-4E44-82F2-6DCD8A4D5A4C}"/>
    <dgm:cxn modelId="{45E12554-A7BA-4164-9AEC-CFC3E19CB166}" type="presOf" srcId="{7C7EA030-B9CF-439A-993D-140C0AFC8C96}" destId="{C888AFAB-61A5-40B2-958C-1E5A179C85C1}" srcOrd="0" destOrd="0" presId="urn:microsoft.com/office/officeart/2008/layout/HorizontalMultiLevelHierarchy"/>
    <dgm:cxn modelId="{63D8C217-DA8F-4321-927D-FF129B3C9C95}" type="presOf" srcId="{ED3D8B02-7503-4DF7-A338-24BB8A3E3248}" destId="{F4558789-1368-424C-B064-219DADAC9E86}" srcOrd="0" destOrd="0" presId="urn:microsoft.com/office/officeart/2008/layout/HorizontalMultiLevelHierarchy"/>
    <dgm:cxn modelId="{CBE8CD27-95B4-4A47-8566-5274E7C7F188}" type="presOf" srcId="{BB9C08D2-5268-45B2-AEDC-C38D0C00F6A9}" destId="{F831DC8B-9E9E-4ADE-8D96-38FE4362186B}" srcOrd="0" destOrd="0" presId="urn:microsoft.com/office/officeart/2008/layout/HorizontalMultiLevelHierarchy"/>
    <dgm:cxn modelId="{618965D0-89A3-45CB-BD71-2898479EE3C6}" srcId="{36783E8C-FBA0-4E25-861D-115F9981DAD3}" destId="{40E954F5-1DA3-44B4-AA94-FFBE3C1220F9}" srcOrd="0" destOrd="0" parTransId="{6FB6A66C-00C4-4537-ACC1-A33193772FB4}" sibTransId="{A4649A14-2D94-4316-BC23-ADEF6C1B3105}"/>
    <dgm:cxn modelId="{AADA9261-E888-4746-814A-80501CA6DFED}" type="presOf" srcId="{6FB6A66C-00C4-4537-ACC1-A33193772FB4}" destId="{276B159A-4325-4B28-A6A9-9E8E49719982}" srcOrd="1" destOrd="0" presId="urn:microsoft.com/office/officeart/2008/layout/HorizontalMultiLevelHierarchy"/>
    <dgm:cxn modelId="{3EBB5746-8B6F-4FAE-9BF1-EDC85F9AE377}" type="presOf" srcId="{7C7EA030-B9CF-439A-993D-140C0AFC8C96}" destId="{6D116695-AF36-479E-8010-B761A2D1F742}" srcOrd="1" destOrd="0" presId="urn:microsoft.com/office/officeart/2008/layout/HorizontalMultiLevelHierarchy"/>
    <dgm:cxn modelId="{C914FE0E-50C4-4C21-A3F5-E971287C1204}" type="presOf" srcId="{F6B85ED2-2A28-4774-AB9E-46047470D241}" destId="{2C0C1060-5094-4E3E-A399-330AE5D67416}" srcOrd="0" destOrd="0" presId="urn:microsoft.com/office/officeart/2008/layout/HorizontalMultiLevelHierarchy"/>
    <dgm:cxn modelId="{781A7EBF-9627-4C08-98C3-5AA4D629C136}" type="presOf" srcId="{E236C09C-DE26-467C-B992-9E5C0DF49BE8}" destId="{672476E9-B02A-4313-AAB0-1E244A6E30A9}" srcOrd="1" destOrd="0" presId="urn:microsoft.com/office/officeart/2008/layout/HorizontalMultiLevelHierarchy"/>
    <dgm:cxn modelId="{1501DDFD-CE90-404C-9DB3-E781B3C209F3}" type="presOf" srcId="{36783E8C-FBA0-4E25-861D-115F9981DAD3}" destId="{F3915EC6-42C8-43D3-B4F5-10DEFAAE1C5B}" srcOrd="0" destOrd="0" presId="urn:microsoft.com/office/officeart/2008/layout/HorizontalMultiLevelHierarchy"/>
    <dgm:cxn modelId="{8EF15FA4-E229-47A7-8079-D3ED3AE6C14A}" srcId="{36783E8C-FBA0-4E25-861D-115F9981DAD3}" destId="{C2267977-7A4E-4B75-8811-81968E5B03F2}" srcOrd="5" destOrd="0" parTransId="{0344E7AD-5FC3-4F70-A282-2CBEC72C7E95}" sibTransId="{B33F0761-2AAE-40A3-89BD-A9261B6C2568}"/>
    <dgm:cxn modelId="{C09E5015-DAF9-454C-9B59-65D4F641CFF5}" type="presOf" srcId="{6FB6A66C-00C4-4537-ACC1-A33193772FB4}" destId="{5E19730A-927D-448E-AB2D-38D470EBAF05}" srcOrd="0" destOrd="0" presId="urn:microsoft.com/office/officeart/2008/layout/HorizontalMultiLevelHierarchy"/>
    <dgm:cxn modelId="{B4166C20-3867-4058-BB3E-EFA5B4F32025}" type="presOf" srcId="{40E954F5-1DA3-44B4-AA94-FFBE3C1220F9}" destId="{230549B9-3477-4774-9D68-8FA8F3901799}" srcOrd="0" destOrd="0" presId="urn:microsoft.com/office/officeart/2008/layout/HorizontalMultiLevelHierarchy"/>
    <dgm:cxn modelId="{0E6EEF2C-0DEE-4758-9DA9-F92191BEE35D}" srcId="{36783E8C-FBA0-4E25-861D-115F9981DAD3}" destId="{DF7E3809-873E-41A4-83DA-23708992CC31}" srcOrd="4" destOrd="0" parTransId="{F6B85ED2-2A28-4774-AB9E-46047470D241}" sibTransId="{E10AC946-B002-4AF0-AD56-8DAF54EE0687}"/>
    <dgm:cxn modelId="{4D7265B9-1992-4D5C-B92D-9D006B0B5E3A}" srcId="{ED3D8B02-7503-4DF7-A338-24BB8A3E3248}" destId="{36783E8C-FBA0-4E25-861D-115F9981DAD3}" srcOrd="0" destOrd="0" parTransId="{CAC9FEA6-3411-41DC-9BDA-71A487C49709}" sibTransId="{855F3287-2204-48D8-B803-3B61561C2E13}"/>
    <dgm:cxn modelId="{289973A2-E2C3-46E7-899A-43CCD070A056}" type="presOf" srcId="{0344E7AD-5FC3-4F70-A282-2CBEC72C7E95}" destId="{D4467E1C-47A3-4DB4-8782-896A5A108CF7}" srcOrd="0" destOrd="0" presId="urn:microsoft.com/office/officeart/2008/layout/HorizontalMultiLevelHierarchy"/>
    <dgm:cxn modelId="{1936C5AF-59B1-4D9C-A154-1F8B5CF5B7D0}" srcId="{36783E8C-FBA0-4E25-861D-115F9981DAD3}" destId="{2E74DD05-1185-4593-80DD-0799C8510ED2}" srcOrd="1" destOrd="0" parTransId="{E236C09C-DE26-467C-B992-9E5C0DF49BE8}" sibTransId="{99CEF1C1-AB06-450A-BEBC-E7B5FA5888B0}"/>
    <dgm:cxn modelId="{DB0C0E0C-FD11-4633-99F6-6610E1039B5C}" type="presOf" srcId="{D621CCE9-2E5A-4F92-8C93-7A9E79F44629}" destId="{8069BFE1-8777-49AB-A822-AFB1AFE81ED1}" srcOrd="0" destOrd="0" presId="urn:microsoft.com/office/officeart/2008/layout/HorizontalMultiLevelHierarchy"/>
    <dgm:cxn modelId="{02A222B1-F73B-411B-8A4F-E7F14746B6AF}" type="presOf" srcId="{F6B85ED2-2A28-4774-AB9E-46047470D241}" destId="{3775169D-812E-4569-BE1C-B044D787C812}" srcOrd="1" destOrd="0" presId="urn:microsoft.com/office/officeart/2008/layout/HorizontalMultiLevelHierarchy"/>
    <dgm:cxn modelId="{A7822A17-FBFB-4DCC-96EC-51D21CEB08F9}" type="presOf" srcId="{0344E7AD-5FC3-4F70-A282-2CBEC72C7E95}" destId="{94D6CC9E-1FB1-4880-B553-93097406C312}" srcOrd="1" destOrd="0" presId="urn:microsoft.com/office/officeart/2008/layout/HorizontalMultiLevelHierarchy"/>
    <dgm:cxn modelId="{23FFC34C-69A9-4B5E-83C1-CE533BFF35D9}" type="presOf" srcId="{2E74DD05-1185-4593-80DD-0799C8510ED2}" destId="{DBEE37AF-EBD0-439A-93D6-95D6C4BB8E8B}" srcOrd="0" destOrd="0" presId="urn:microsoft.com/office/officeart/2008/layout/HorizontalMultiLevelHierarchy"/>
    <dgm:cxn modelId="{45830618-709F-41BD-AA9E-E5C3213A730F}" type="presOf" srcId="{CD64D227-259A-4554-B7F8-F18A738B939F}" destId="{81688BB0-4D38-4300-875A-93944FB2B992}" srcOrd="0" destOrd="0" presId="urn:microsoft.com/office/officeart/2008/layout/HorizontalMultiLevelHierarchy"/>
    <dgm:cxn modelId="{7116F3E3-F515-46EF-B78E-D6B7D34AC3F7}" type="presOf" srcId="{DF7E3809-873E-41A4-83DA-23708992CC31}" destId="{88C2005E-A566-4250-A8C6-4C3FCE857375}" srcOrd="0" destOrd="0" presId="urn:microsoft.com/office/officeart/2008/layout/HorizontalMultiLevelHierarchy"/>
    <dgm:cxn modelId="{212500E2-A405-455C-8F5C-E85F20D46C9F}" type="presOf" srcId="{E236C09C-DE26-467C-B992-9E5C0DF49BE8}" destId="{E31A40CB-F2AF-4C0C-8078-2A77F20863A0}" srcOrd="0" destOrd="0" presId="urn:microsoft.com/office/officeart/2008/layout/HorizontalMultiLevelHierarchy"/>
    <dgm:cxn modelId="{8C838F26-1E2E-47FF-9D39-738C66C5F982}" srcId="{36783E8C-FBA0-4E25-861D-115F9981DAD3}" destId="{EC912FA9-DF0D-4EB2-B91A-02A1621DAF27}" srcOrd="2" destOrd="0" parTransId="{822F83FA-A5D0-4818-8DCA-553634ACD6D3}" sibTransId="{961C2D63-B49B-4FEF-87EC-B88E5BE99B2C}"/>
    <dgm:cxn modelId="{7B649F7D-926F-4F8A-9768-B7201E671D9F}" type="presOf" srcId="{822F83FA-A5D0-4818-8DCA-553634ACD6D3}" destId="{01383BD1-B950-45B7-8BF8-9A8212F76EA3}" srcOrd="1" destOrd="0" presId="urn:microsoft.com/office/officeart/2008/layout/HorizontalMultiLevelHierarchy"/>
    <dgm:cxn modelId="{76176E60-9C19-4221-A397-A36CBBC19377}" type="presOf" srcId="{EC912FA9-DF0D-4EB2-B91A-02A1621DAF27}" destId="{4AB51E04-DC7D-4E7F-AAB2-A6960E8BB498}" srcOrd="0" destOrd="0" presId="urn:microsoft.com/office/officeart/2008/layout/HorizontalMultiLevelHierarchy"/>
    <dgm:cxn modelId="{566E32F9-0521-4B08-826C-D8D6E259029B}" type="presOf" srcId="{C2267977-7A4E-4B75-8811-81968E5B03F2}" destId="{ED00B2AD-000A-4444-AD30-C556FBB709DA}" srcOrd="0" destOrd="0" presId="urn:microsoft.com/office/officeart/2008/layout/HorizontalMultiLevelHierarchy"/>
    <dgm:cxn modelId="{334DA9DD-CFDC-4735-BCF0-692B24A9E2F5}" srcId="{36783E8C-FBA0-4E25-861D-115F9981DAD3}" destId="{BB9C08D2-5268-45B2-AEDC-C38D0C00F6A9}" srcOrd="7" destOrd="0" parTransId="{7C7EA030-B9CF-439A-993D-140C0AFC8C96}" sibTransId="{524C270E-6941-40B2-B31D-C2972B42909F}"/>
    <dgm:cxn modelId="{F689B359-B53C-4931-AB1F-1A64B87D76E0}" type="presOf" srcId="{5F7CB21F-5EAD-481E-A0DF-59FED0039919}" destId="{84625C4B-DB69-40BA-A54E-7F7425AB167D}" srcOrd="0" destOrd="0" presId="urn:microsoft.com/office/officeart/2008/layout/HorizontalMultiLevelHierarchy"/>
    <dgm:cxn modelId="{F0802099-368C-4D05-A07B-08E983817F46}" srcId="{36783E8C-FBA0-4E25-861D-115F9981DAD3}" destId="{CD64D227-259A-4554-B7F8-F18A738B939F}" srcOrd="3" destOrd="0" parTransId="{5F7CB21F-5EAD-481E-A0DF-59FED0039919}" sibTransId="{3F3812AF-4D3D-4A23-90C5-00639B1EEBEF}"/>
    <dgm:cxn modelId="{0C95844E-3236-437E-B263-23905A853E45}" type="presOf" srcId="{5F7CB21F-5EAD-481E-A0DF-59FED0039919}" destId="{9AF4F900-1517-464E-9E63-1077809C1CA7}" srcOrd="1" destOrd="0" presId="urn:microsoft.com/office/officeart/2008/layout/HorizontalMultiLevelHierarchy"/>
    <dgm:cxn modelId="{13576078-C74C-4E58-A063-F1C6B32A381E}" type="presOf" srcId="{282A28AC-6411-4F20-B909-0602319ED398}" destId="{2EAC6288-000A-4FDD-89A2-4429DAFCE8FA}" srcOrd="1" destOrd="0" presId="urn:microsoft.com/office/officeart/2008/layout/HorizontalMultiLevelHierarchy"/>
    <dgm:cxn modelId="{E6BD5F1B-3FD9-424F-A2B3-AE5435264B17}" type="presOf" srcId="{822F83FA-A5D0-4818-8DCA-553634ACD6D3}" destId="{9DA08EE1-7718-48CE-9063-7B551362549C}" srcOrd="0" destOrd="0" presId="urn:microsoft.com/office/officeart/2008/layout/HorizontalMultiLevelHierarchy"/>
    <dgm:cxn modelId="{171FA780-349A-4D48-9B4D-FDDD55CEA242}" type="presParOf" srcId="{F4558789-1368-424C-B064-219DADAC9E86}" destId="{E65367B3-8AFC-4885-BA06-4FBE2842102E}" srcOrd="0" destOrd="0" presId="urn:microsoft.com/office/officeart/2008/layout/HorizontalMultiLevelHierarchy"/>
    <dgm:cxn modelId="{2FBAF87A-1C18-4E35-8B44-515DF6F03112}" type="presParOf" srcId="{E65367B3-8AFC-4885-BA06-4FBE2842102E}" destId="{F3915EC6-42C8-43D3-B4F5-10DEFAAE1C5B}" srcOrd="0" destOrd="0" presId="urn:microsoft.com/office/officeart/2008/layout/HorizontalMultiLevelHierarchy"/>
    <dgm:cxn modelId="{5CE6CFB8-776A-4E85-BFCD-4E9D9C58D80C}" type="presParOf" srcId="{E65367B3-8AFC-4885-BA06-4FBE2842102E}" destId="{1CD2BF35-B1F7-4B72-89DC-CA2B025D20E2}" srcOrd="1" destOrd="0" presId="urn:microsoft.com/office/officeart/2008/layout/HorizontalMultiLevelHierarchy"/>
    <dgm:cxn modelId="{655BF74F-C1C3-444B-AD30-B7E13A0B39BF}" type="presParOf" srcId="{1CD2BF35-B1F7-4B72-89DC-CA2B025D20E2}" destId="{5E19730A-927D-448E-AB2D-38D470EBAF05}" srcOrd="0" destOrd="0" presId="urn:microsoft.com/office/officeart/2008/layout/HorizontalMultiLevelHierarchy"/>
    <dgm:cxn modelId="{87D1B975-B515-4D6C-9FAB-1DD915B6F0DC}" type="presParOf" srcId="{5E19730A-927D-448E-AB2D-38D470EBAF05}" destId="{276B159A-4325-4B28-A6A9-9E8E49719982}" srcOrd="0" destOrd="0" presId="urn:microsoft.com/office/officeart/2008/layout/HorizontalMultiLevelHierarchy"/>
    <dgm:cxn modelId="{6FC84C7D-8BA7-4F14-B8C6-C7CA4A55EA33}" type="presParOf" srcId="{1CD2BF35-B1F7-4B72-89DC-CA2B025D20E2}" destId="{53172A7C-3B9F-4294-A63F-763CE8D86AF4}" srcOrd="1" destOrd="0" presId="urn:microsoft.com/office/officeart/2008/layout/HorizontalMultiLevelHierarchy"/>
    <dgm:cxn modelId="{71CB609D-2A14-4945-ACC9-4F7A2F74825C}" type="presParOf" srcId="{53172A7C-3B9F-4294-A63F-763CE8D86AF4}" destId="{230549B9-3477-4774-9D68-8FA8F3901799}" srcOrd="0" destOrd="0" presId="urn:microsoft.com/office/officeart/2008/layout/HorizontalMultiLevelHierarchy"/>
    <dgm:cxn modelId="{D43758C9-124C-42C1-B4D3-A42E6047247A}" type="presParOf" srcId="{53172A7C-3B9F-4294-A63F-763CE8D86AF4}" destId="{8A420039-3180-44C7-955C-A105BDB7C941}" srcOrd="1" destOrd="0" presId="urn:microsoft.com/office/officeart/2008/layout/HorizontalMultiLevelHierarchy"/>
    <dgm:cxn modelId="{A6D9A888-EAF2-457C-A16C-85D18EA69C0E}" type="presParOf" srcId="{1CD2BF35-B1F7-4B72-89DC-CA2B025D20E2}" destId="{E31A40CB-F2AF-4C0C-8078-2A77F20863A0}" srcOrd="2" destOrd="0" presId="urn:microsoft.com/office/officeart/2008/layout/HorizontalMultiLevelHierarchy"/>
    <dgm:cxn modelId="{F9A4D410-A0B4-4DCA-BDB3-ED3F9EE321D5}" type="presParOf" srcId="{E31A40CB-F2AF-4C0C-8078-2A77F20863A0}" destId="{672476E9-B02A-4313-AAB0-1E244A6E30A9}" srcOrd="0" destOrd="0" presId="urn:microsoft.com/office/officeart/2008/layout/HorizontalMultiLevelHierarchy"/>
    <dgm:cxn modelId="{75C2F253-C0B5-4942-A8D3-15EFABDA0E22}" type="presParOf" srcId="{1CD2BF35-B1F7-4B72-89DC-CA2B025D20E2}" destId="{54B2282E-744E-42D9-88DC-024E99F8FA9E}" srcOrd="3" destOrd="0" presId="urn:microsoft.com/office/officeart/2008/layout/HorizontalMultiLevelHierarchy"/>
    <dgm:cxn modelId="{DC77FCA8-27CF-4D07-955C-A717C4C5B6BF}" type="presParOf" srcId="{54B2282E-744E-42D9-88DC-024E99F8FA9E}" destId="{DBEE37AF-EBD0-439A-93D6-95D6C4BB8E8B}" srcOrd="0" destOrd="0" presId="urn:microsoft.com/office/officeart/2008/layout/HorizontalMultiLevelHierarchy"/>
    <dgm:cxn modelId="{947B6E53-DC95-413B-ABD6-8ED555AC1D12}" type="presParOf" srcId="{54B2282E-744E-42D9-88DC-024E99F8FA9E}" destId="{3E261F1E-2C51-4C9A-BD33-A6F466588999}" srcOrd="1" destOrd="0" presId="urn:microsoft.com/office/officeart/2008/layout/HorizontalMultiLevelHierarchy"/>
    <dgm:cxn modelId="{BDDD3744-42EC-43E4-8D70-AAA513CBAFAA}" type="presParOf" srcId="{1CD2BF35-B1F7-4B72-89DC-CA2B025D20E2}" destId="{9DA08EE1-7718-48CE-9063-7B551362549C}" srcOrd="4" destOrd="0" presId="urn:microsoft.com/office/officeart/2008/layout/HorizontalMultiLevelHierarchy"/>
    <dgm:cxn modelId="{59ABC44D-D1BF-440D-BBE8-1655DE576D40}" type="presParOf" srcId="{9DA08EE1-7718-48CE-9063-7B551362549C}" destId="{01383BD1-B950-45B7-8BF8-9A8212F76EA3}" srcOrd="0" destOrd="0" presId="urn:microsoft.com/office/officeart/2008/layout/HorizontalMultiLevelHierarchy"/>
    <dgm:cxn modelId="{2D94BB83-60E7-4D6F-B6AC-6F9A224F50B5}" type="presParOf" srcId="{1CD2BF35-B1F7-4B72-89DC-CA2B025D20E2}" destId="{F95D1AF9-3D68-4733-9927-1EA8757011ED}" srcOrd="5" destOrd="0" presId="urn:microsoft.com/office/officeart/2008/layout/HorizontalMultiLevelHierarchy"/>
    <dgm:cxn modelId="{34476ED1-06D4-4E1C-AE9F-3C47B196D921}" type="presParOf" srcId="{F95D1AF9-3D68-4733-9927-1EA8757011ED}" destId="{4AB51E04-DC7D-4E7F-AAB2-A6960E8BB498}" srcOrd="0" destOrd="0" presId="urn:microsoft.com/office/officeart/2008/layout/HorizontalMultiLevelHierarchy"/>
    <dgm:cxn modelId="{9F4C0299-61F0-402D-814B-1F3B9523C53B}" type="presParOf" srcId="{F95D1AF9-3D68-4733-9927-1EA8757011ED}" destId="{0EEC6251-5518-4CB3-B894-82E84CA36B2A}" srcOrd="1" destOrd="0" presId="urn:microsoft.com/office/officeart/2008/layout/HorizontalMultiLevelHierarchy"/>
    <dgm:cxn modelId="{713765B9-0FFB-448D-8D96-A0C7240AAC3B}" type="presParOf" srcId="{1CD2BF35-B1F7-4B72-89DC-CA2B025D20E2}" destId="{84625C4B-DB69-40BA-A54E-7F7425AB167D}" srcOrd="6" destOrd="0" presId="urn:microsoft.com/office/officeart/2008/layout/HorizontalMultiLevelHierarchy"/>
    <dgm:cxn modelId="{836C7B77-7665-4A76-ABC7-10C324BC7A9F}" type="presParOf" srcId="{84625C4B-DB69-40BA-A54E-7F7425AB167D}" destId="{9AF4F900-1517-464E-9E63-1077809C1CA7}" srcOrd="0" destOrd="0" presId="urn:microsoft.com/office/officeart/2008/layout/HorizontalMultiLevelHierarchy"/>
    <dgm:cxn modelId="{8736CB44-542B-45C2-B4AD-0D2AF10585C0}" type="presParOf" srcId="{1CD2BF35-B1F7-4B72-89DC-CA2B025D20E2}" destId="{7D933223-5D57-411F-BA3D-0107C3CB9390}" srcOrd="7" destOrd="0" presId="urn:microsoft.com/office/officeart/2008/layout/HorizontalMultiLevelHierarchy"/>
    <dgm:cxn modelId="{3A142CC3-87F6-4682-95EA-31BDF8D0B047}" type="presParOf" srcId="{7D933223-5D57-411F-BA3D-0107C3CB9390}" destId="{81688BB0-4D38-4300-875A-93944FB2B992}" srcOrd="0" destOrd="0" presId="urn:microsoft.com/office/officeart/2008/layout/HorizontalMultiLevelHierarchy"/>
    <dgm:cxn modelId="{3FF31EA8-0AF2-4F6C-8849-9923EB2983EB}" type="presParOf" srcId="{7D933223-5D57-411F-BA3D-0107C3CB9390}" destId="{D526BDC3-DD45-4FFE-9244-5547614AF8BF}" srcOrd="1" destOrd="0" presId="urn:microsoft.com/office/officeart/2008/layout/HorizontalMultiLevelHierarchy"/>
    <dgm:cxn modelId="{149C656A-979C-490F-A137-6978D7F82227}" type="presParOf" srcId="{1CD2BF35-B1F7-4B72-89DC-CA2B025D20E2}" destId="{2C0C1060-5094-4E3E-A399-330AE5D67416}" srcOrd="8" destOrd="0" presId="urn:microsoft.com/office/officeart/2008/layout/HorizontalMultiLevelHierarchy"/>
    <dgm:cxn modelId="{35D4542F-DB02-4D8B-AB7C-05590E133570}" type="presParOf" srcId="{2C0C1060-5094-4E3E-A399-330AE5D67416}" destId="{3775169D-812E-4569-BE1C-B044D787C812}" srcOrd="0" destOrd="0" presId="urn:microsoft.com/office/officeart/2008/layout/HorizontalMultiLevelHierarchy"/>
    <dgm:cxn modelId="{F94AA1F5-4566-4436-A029-64CC9A4815BD}" type="presParOf" srcId="{1CD2BF35-B1F7-4B72-89DC-CA2B025D20E2}" destId="{8150A22B-01E1-463C-A58A-3CAF5F6F3B1F}" srcOrd="9" destOrd="0" presId="urn:microsoft.com/office/officeart/2008/layout/HorizontalMultiLevelHierarchy"/>
    <dgm:cxn modelId="{D33D3C63-6962-494E-BBC1-9EF583BEEF40}" type="presParOf" srcId="{8150A22B-01E1-463C-A58A-3CAF5F6F3B1F}" destId="{88C2005E-A566-4250-A8C6-4C3FCE857375}" srcOrd="0" destOrd="0" presId="urn:microsoft.com/office/officeart/2008/layout/HorizontalMultiLevelHierarchy"/>
    <dgm:cxn modelId="{DD50DBF7-B34B-406B-9B3B-7699C10ACA26}" type="presParOf" srcId="{8150A22B-01E1-463C-A58A-3CAF5F6F3B1F}" destId="{07D76199-880B-4C64-B84C-6673B15E47CD}" srcOrd="1" destOrd="0" presId="urn:microsoft.com/office/officeart/2008/layout/HorizontalMultiLevelHierarchy"/>
    <dgm:cxn modelId="{EEA6BBD8-D10E-4CC9-9F2A-66652C0D211A}" type="presParOf" srcId="{1CD2BF35-B1F7-4B72-89DC-CA2B025D20E2}" destId="{D4467E1C-47A3-4DB4-8782-896A5A108CF7}" srcOrd="10" destOrd="0" presId="urn:microsoft.com/office/officeart/2008/layout/HorizontalMultiLevelHierarchy"/>
    <dgm:cxn modelId="{EC3A40A3-E3BC-447D-AFAB-0A5837978932}" type="presParOf" srcId="{D4467E1C-47A3-4DB4-8782-896A5A108CF7}" destId="{94D6CC9E-1FB1-4880-B553-93097406C312}" srcOrd="0" destOrd="0" presId="urn:microsoft.com/office/officeart/2008/layout/HorizontalMultiLevelHierarchy"/>
    <dgm:cxn modelId="{AC3420CB-FD4D-4C37-8784-8EBC8BF7F602}" type="presParOf" srcId="{1CD2BF35-B1F7-4B72-89DC-CA2B025D20E2}" destId="{7A3F77EE-66A5-4E47-8020-FD329766EBF8}" srcOrd="11" destOrd="0" presId="urn:microsoft.com/office/officeart/2008/layout/HorizontalMultiLevelHierarchy"/>
    <dgm:cxn modelId="{67ECDC24-0905-4808-B30D-219737446ADE}" type="presParOf" srcId="{7A3F77EE-66A5-4E47-8020-FD329766EBF8}" destId="{ED00B2AD-000A-4444-AD30-C556FBB709DA}" srcOrd="0" destOrd="0" presId="urn:microsoft.com/office/officeart/2008/layout/HorizontalMultiLevelHierarchy"/>
    <dgm:cxn modelId="{C9CF19C4-7DAE-4044-A85F-C5B273B532C6}" type="presParOf" srcId="{7A3F77EE-66A5-4E47-8020-FD329766EBF8}" destId="{A3315BEF-2639-4230-9C55-AA48F3C192FF}" srcOrd="1" destOrd="0" presId="urn:microsoft.com/office/officeart/2008/layout/HorizontalMultiLevelHierarchy"/>
    <dgm:cxn modelId="{F0F339C5-FB67-4E2C-8C08-F28BD9BBBA83}" type="presParOf" srcId="{1CD2BF35-B1F7-4B72-89DC-CA2B025D20E2}" destId="{CD8FDC24-FF3B-40B4-8449-B1A1452EADE6}" srcOrd="12" destOrd="0" presId="urn:microsoft.com/office/officeart/2008/layout/HorizontalMultiLevelHierarchy"/>
    <dgm:cxn modelId="{9E1A025B-7077-4A05-97EA-B59AB6CD1138}" type="presParOf" srcId="{CD8FDC24-FF3B-40B4-8449-B1A1452EADE6}" destId="{2EAC6288-000A-4FDD-89A2-4429DAFCE8FA}" srcOrd="0" destOrd="0" presId="urn:microsoft.com/office/officeart/2008/layout/HorizontalMultiLevelHierarchy"/>
    <dgm:cxn modelId="{E0CE5420-0623-46D7-8956-89A0CED342CB}" type="presParOf" srcId="{1CD2BF35-B1F7-4B72-89DC-CA2B025D20E2}" destId="{31D21308-1478-458A-9355-94F04F5F4EBC}" srcOrd="13" destOrd="0" presId="urn:microsoft.com/office/officeart/2008/layout/HorizontalMultiLevelHierarchy"/>
    <dgm:cxn modelId="{EB807A2A-93A2-4DB1-AF6C-EC2F2CB80111}" type="presParOf" srcId="{31D21308-1478-458A-9355-94F04F5F4EBC}" destId="{8069BFE1-8777-49AB-A822-AFB1AFE81ED1}" srcOrd="0" destOrd="0" presId="urn:microsoft.com/office/officeart/2008/layout/HorizontalMultiLevelHierarchy"/>
    <dgm:cxn modelId="{FB507CDE-A566-4FBF-A5A2-8F91033FF2CE}" type="presParOf" srcId="{31D21308-1478-458A-9355-94F04F5F4EBC}" destId="{5F6D355A-8D82-4474-AD2E-A502164965D8}" srcOrd="1" destOrd="0" presId="urn:microsoft.com/office/officeart/2008/layout/HorizontalMultiLevelHierarchy"/>
    <dgm:cxn modelId="{4BE44576-830D-434E-B002-3ABE2F02A6F5}" type="presParOf" srcId="{1CD2BF35-B1F7-4B72-89DC-CA2B025D20E2}" destId="{C888AFAB-61A5-40B2-958C-1E5A179C85C1}" srcOrd="14" destOrd="0" presId="urn:microsoft.com/office/officeart/2008/layout/HorizontalMultiLevelHierarchy"/>
    <dgm:cxn modelId="{750BF7B2-5973-4486-8C27-0B35F23CBE76}" type="presParOf" srcId="{C888AFAB-61A5-40B2-958C-1E5A179C85C1}" destId="{6D116695-AF36-479E-8010-B761A2D1F742}" srcOrd="0" destOrd="0" presId="urn:microsoft.com/office/officeart/2008/layout/HorizontalMultiLevelHierarchy"/>
    <dgm:cxn modelId="{022E5B17-E4A4-443F-A4A7-4F6F41C5C153}" type="presParOf" srcId="{1CD2BF35-B1F7-4B72-89DC-CA2B025D20E2}" destId="{89B3EDA9-9B6F-460E-8D37-DB8280852529}" srcOrd="15" destOrd="0" presId="urn:microsoft.com/office/officeart/2008/layout/HorizontalMultiLevelHierarchy"/>
    <dgm:cxn modelId="{9D188DAA-961B-443D-84AF-96D13F31AB7F}" type="presParOf" srcId="{89B3EDA9-9B6F-460E-8D37-DB8280852529}" destId="{F831DC8B-9E9E-4ADE-8D96-38FE4362186B}" srcOrd="0" destOrd="0" presId="urn:microsoft.com/office/officeart/2008/layout/HorizontalMultiLevelHierarchy"/>
    <dgm:cxn modelId="{00CB2B4A-3A88-4282-82E1-E976D642123A}" type="presParOf" srcId="{89B3EDA9-9B6F-460E-8D37-DB8280852529}" destId="{C393857B-F552-4051-9B17-5FA3F16E44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3D9E6309-EF2C-489C-AC1C-33FD181FE5EA}">
      <dgm:prSet phldrT="[Texto]"/>
      <dgm:spPr/>
      <dgm:t>
        <a:bodyPr/>
        <a:lstStyle/>
        <a:p>
          <a:pPr algn="ctr"/>
          <a:r>
            <a:rPr lang="es-CO" b="0" i="0" dirty="0" smtClean="0"/>
            <a:t>Aseguramiento financiero, recaudo y uso de recursos</a:t>
          </a:r>
          <a:endParaRPr lang="es-CO" dirty="0"/>
        </a:p>
      </dgm:t>
    </dgm:pt>
    <dgm:pt modelId="{4FA911FD-7B04-475B-9E4B-CE52FE09737F}" type="parTrans" cxnId="{350D3133-EE58-4470-9390-E005498B13BF}">
      <dgm:prSet/>
      <dgm:spPr/>
      <dgm:t>
        <a:bodyPr/>
        <a:lstStyle/>
        <a:p>
          <a:endParaRPr lang="es-CO"/>
        </a:p>
      </dgm:t>
    </dgm:pt>
    <dgm:pt modelId="{4042E6AF-AF51-4002-AB65-86A0F5F842F5}" type="sibTrans" cxnId="{350D3133-EE58-4470-9390-E005498B13BF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6FA6FA4D-C798-4859-AB1F-828D5BA9CDA3}">
      <dgm:prSet phldrT="[Texto]"/>
      <dgm:spPr/>
      <dgm:t>
        <a:bodyPr/>
        <a:lstStyle/>
        <a:p>
          <a:r>
            <a:rPr lang="es-CO" b="0" i="0" dirty="0" smtClean="0"/>
            <a:t>Gestión Ecosistema Digital</a:t>
          </a:r>
          <a:endParaRPr lang="es-CO" dirty="0"/>
        </a:p>
      </dgm:t>
    </dgm:pt>
    <dgm:pt modelId="{9E9DA685-67EA-41EB-83CC-CA67BFE50EA5}" type="parTrans" cxnId="{F8A55C1B-BD65-44CC-8FDB-4276D3CD408A}">
      <dgm:prSet/>
      <dgm:spPr/>
      <dgm:t>
        <a:bodyPr/>
        <a:lstStyle/>
        <a:p>
          <a:endParaRPr lang="es-CO"/>
        </a:p>
      </dgm:t>
    </dgm:pt>
    <dgm:pt modelId="{8745FC61-98DE-4A6E-A11A-EEC824FB5B7A}" type="sibTrans" cxnId="{F8A55C1B-BD65-44CC-8FDB-4276D3CD408A}">
      <dgm:prSet/>
      <dgm:spPr/>
      <dgm:t>
        <a:bodyPr/>
        <a:lstStyle/>
        <a:p>
          <a:endParaRPr lang="es-CO"/>
        </a:p>
      </dgm:t>
    </dgm:pt>
    <dgm:pt modelId="{4DC4E64E-BBBB-4231-8669-FF04C4869428}">
      <dgm:prSet phldrT="[Texto]"/>
      <dgm:spPr/>
      <dgm:t>
        <a:bodyPr/>
        <a:lstStyle/>
        <a:p>
          <a:r>
            <a:rPr lang="es-CO" b="0" i="0" dirty="0" smtClean="0"/>
            <a:t>Indicadores de Cumplimiento y Estándares TIC</a:t>
          </a:r>
          <a:endParaRPr lang="es-CO" dirty="0"/>
        </a:p>
      </dgm:t>
    </dgm:pt>
    <dgm:pt modelId="{9DF68C61-A1F4-481A-900A-AC1F4B642587}" type="parTrans" cxnId="{1B52A117-7074-4CA5-A10C-897983DAD2CF}">
      <dgm:prSet/>
      <dgm:spPr/>
      <dgm:t>
        <a:bodyPr/>
        <a:lstStyle/>
        <a:p>
          <a:endParaRPr lang="es-CO"/>
        </a:p>
      </dgm:t>
    </dgm:pt>
    <dgm:pt modelId="{5A81C775-EF3D-42C8-A28A-182F61AA7900}" type="sibTrans" cxnId="{1B52A117-7074-4CA5-A10C-897983DAD2CF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13757ABE-23C5-4629-B686-1A01712DB1ED}" type="pres">
      <dgm:prSet presAssocID="{4FA911FD-7B04-475B-9E4B-CE52FE09737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A0AAEA5F-C31C-4411-ADF9-718BA2D0A435}" type="pres">
      <dgm:prSet presAssocID="{4FA911FD-7B04-475B-9E4B-CE52FE09737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F2AA6F-AB57-47F2-B58F-59D57C42100B}" type="pres">
      <dgm:prSet presAssocID="{3D9E6309-EF2C-489C-AC1C-33FD181FE5EA}" presName="Name30" presStyleCnt="0"/>
      <dgm:spPr/>
    </dgm:pt>
    <dgm:pt modelId="{D4BD73A5-53EA-4D7E-83A7-989C2DF34EA0}" type="pres">
      <dgm:prSet presAssocID="{3D9E6309-EF2C-489C-AC1C-33FD181FE5EA}" presName="level2Shape" presStyleLbl="node3" presStyleIdx="0" presStyleCnt="3"/>
      <dgm:spPr/>
      <dgm:t>
        <a:bodyPr/>
        <a:lstStyle/>
        <a:p>
          <a:endParaRPr lang="es-CO"/>
        </a:p>
      </dgm:t>
    </dgm:pt>
    <dgm:pt modelId="{EFD3F562-05CF-4A4A-8B71-261B17C67751}" type="pres">
      <dgm:prSet presAssocID="{3D9E6309-EF2C-489C-AC1C-33FD181FE5EA}" presName="hierChild3" presStyleCnt="0"/>
      <dgm:spPr/>
    </dgm:pt>
    <dgm:pt modelId="{362D6820-5FDB-4A5C-8E11-4A065B1C4891}" type="pres">
      <dgm:prSet presAssocID="{9E9DA685-67EA-41EB-83CC-CA67BFE50EA5}" presName="Name25" presStyleLbl="parChTrans1D3" presStyleIdx="1" presStyleCnt="3"/>
      <dgm:spPr/>
      <dgm:t>
        <a:bodyPr/>
        <a:lstStyle/>
        <a:p>
          <a:endParaRPr lang="es-CO"/>
        </a:p>
      </dgm:t>
    </dgm:pt>
    <dgm:pt modelId="{9A8338E2-5B00-4925-AD94-389C6CEA9596}" type="pres">
      <dgm:prSet presAssocID="{9E9DA685-67EA-41EB-83CC-CA67BFE50EA5}" presName="connTx" presStyleLbl="parChTrans1D3" presStyleIdx="1" presStyleCnt="3"/>
      <dgm:spPr/>
      <dgm:t>
        <a:bodyPr/>
        <a:lstStyle/>
        <a:p>
          <a:endParaRPr lang="es-CO"/>
        </a:p>
      </dgm:t>
    </dgm:pt>
    <dgm:pt modelId="{227C230C-DBFD-4379-BE6D-A8D7798F81EA}" type="pres">
      <dgm:prSet presAssocID="{6FA6FA4D-C798-4859-AB1F-828D5BA9CDA3}" presName="Name30" presStyleCnt="0"/>
      <dgm:spPr/>
    </dgm:pt>
    <dgm:pt modelId="{C07645B7-8BFA-40A2-BCDD-D4AFABBCF4C3}" type="pres">
      <dgm:prSet presAssocID="{6FA6FA4D-C798-4859-AB1F-828D5BA9CDA3}" presName="level2Shape" presStyleLbl="node3" presStyleIdx="1" presStyleCnt="3"/>
      <dgm:spPr/>
      <dgm:t>
        <a:bodyPr/>
        <a:lstStyle/>
        <a:p>
          <a:endParaRPr lang="es-CO"/>
        </a:p>
      </dgm:t>
    </dgm:pt>
    <dgm:pt modelId="{3247D09E-A3AF-4303-B5D9-BE8D087C9DCA}" type="pres">
      <dgm:prSet presAssocID="{6FA6FA4D-C798-4859-AB1F-828D5BA9CDA3}" presName="hierChild3" presStyleCnt="0"/>
      <dgm:spPr/>
    </dgm:pt>
    <dgm:pt modelId="{404375F3-75C6-44C6-9317-4612DB4D9E5F}" type="pres">
      <dgm:prSet presAssocID="{9DF68C61-A1F4-481A-900A-AC1F4B642587}" presName="Name25" presStyleLbl="parChTrans1D3" presStyleIdx="2" presStyleCnt="3"/>
      <dgm:spPr/>
      <dgm:t>
        <a:bodyPr/>
        <a:lstStyle/>
        <a:p>
          <a:endParaRPr lang="es-CO"/>
        </a:p>
      </dgm:t>
    </dgm:pt>
    <dgm:pt modelId="{844A4E49-6CB9-477E-A3B7-B493CE6E88FC}" type="pres">
      <dgm:prSet presAssocID="{9DF68C61-A1F4-481A-900A-AC1F4B642587}" presName="connTx" presStyleLbl="parChTrans1D3" presStyleIdx="2" presStyleCnt="3"/>
      <dgm:spPr/>
      <dgm:t>
        <a:bodyPr/>
        <a:lstStyle/>
        <a:p>
          <a:endParaRPr lang="es-CO"/>
        </a:p>
      </dgm:t>
    </dgm:pt>
    <dgm:pt modelId="{FDCB5D47-FE49-44FB-944B-9DC55AD339E3}" type="pres">
      <dgm:prSet presAssocID="{4DC4E64E-BBBB-4231-8669-FF04C4869428}" presName="Name30" presStyleCnt="0"/>
      <dgm:spPr/>
    </dgm:pt>
    <dgm:pt modelId="{D229D9A4-C628-4AFC-BF0A-9ABDA4242111}" type="pres">
      <dgm:prSet presAssocID="{4DC4E64E-BBBB-4231-8669-FF04C4869428}" presName="level2Shape" presStyleLbl="node3" presStyleIdx="2" presStyleCnt="3"/>
      <dgm:spPr/>
      <dgm:t>
        <a:bodyPr/>
        <a:lstStyle/>
        <a:p>
          <a:endParaRPr lang="es-CO"/>
        </a:p>
      </dgm:t>
    </dgm:pt>
    <dgm:pt modelId="{1F3CD715-6D3A-4B60-BEFE-2DE36A4EBB92}" type="pres">
      <dgm:prSet presAssocID="{4DC4E64E-BBBB-4231-8669-FF04C4869428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A017F926-FE44-44CC-A3C2-391F19566D8F}" type="presOf" srcId="{B15FFCC1-F7CE-4CF5-BACD-8CDE967513AE}" destId="{CE08125B-C286-46FE-BBE8-6B846F681671}" srcOrd="0" destOrd="0" presId="urn:microsoft.com/office/officeart/2005/8/layout/hierarchy5"/>
    <dgm:cxn modelId="{E6826713-10C8-41DC-8192-286D4B5C6E84}" type="presOf" srcId="{4FA911FD-7B04-475B-9E4B-CE52FE09737F}" destId="{13757ABE-23C5-4629-B686-1A01712DB1ED}" srcOrd="0" destOrd="0" presId="urn:microsoft.com/office/officeart/2005/8/layout/hierarchy5"/>
    <dgm:cxn modelId="{635E1ED8-A5AD-42B5-AB15-6DB9DD978378}" type="presOf" srcId="{116A3F48-2C78-422B-8A44-8F2F704BE36D}" destId="{1D290996-8D66-4EFC-AB7D-66B3B639557E}" srcOrd="0" destOrd="0" presId="urn:microsoft.com/office/officeart/2005/8/layout/hierarchy5"/>
    <dgm:cxn modelId="{3D79EA66-4664-43C4-BECD-1034B884867C}" type="presOf" srcId="{A203E8C4-B9FD-4A81-B067-635FF98109D0}" destId="{BD7345AC-36BF-43DE-BF7D-B4C411899289}" srcOrd="1" destOrd="0" presId="urn:microsoft.com/office/officeart/2005/8/layout/hierarchy5"/>
    <dgm:cxn modelId="{57ACCDBE-8D76-44DE-8A70-10B9B7623BE7}" type="presOf" srcId="{6FA6FA4D-C798-4859-AB1F-828D5BA9CDA3}" destId="{C07645B7-8BFA-40A2-BCDD-D4AFABBCF4C3}" srcOrd="0" destOrd="0" presId="urn:microsoft.com/office/officeart/2005/8/layout/hierarchy5"/>
    <dgm:cxn modelId="{DDF028A5-BD7B-4D66-A9CF-31742D05BFFE}" type="presOf" srcId="{B15FFCC1-F7CE-4CF5-BACD-8CDE967513AE}" destId="{0B39ECF2-CC70-4BFA-8051-4A1A95312D97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350D3133-EE58-4470-9390-E005498B13BF}" srcId="{513E532E-2D6D-4EC8-8DC3-EE09A1CE97A4}" destId="{3D9E6309-EF2C-489C-AC1C-33FD181FE5EA}" srcOrd="0" destOrd="0" parTransId="{4FA911FD-7B04-475B-9E4B-CE52FE09737F}" sibTransId="{4042E6AF-AF51-4002-AB65-86A0F5F842F5}"/>
    <dgm:cxn modelId="{2AD36730-CFF4-41A5-AC2D-125B7A8CF238}" type="presOf" srcId="{513E532E-2D6D-4EC8-8DC3-EE09A1CE97A4}" destId="{066DB53C-5FCE-4F56-8F4C-A3292C306081}" srcOrd="0" destOrd="0" presId="urn:microsoft.com/office/officeart/2005/8/layout/hierarchy5"/>
    <dgm:cxn modelId="{1B52A117-7074-4CA5-A10C-897983DAD2CF}" srcId="{513E532E-2D6D-4EC8-8DC3-EE09A1CE97A4}" destId="{4DC4E64E-BBBB-4231-8669-FF04C4869428}" srcOrd="2" destOrd="0" parTransId="{9DF68C61-A1F4-481A-900A-AC1F4B642587}" sibTransId="{5A81C775-EF3D-42C8-A28A-182F61AA7900}"/>
    <dgm:cxn modelId="{B413C93E-A14A-4797-B509-3AA41E58E306}" type="presOf" srcId="{9E9DA685-67EA-41EB-83CC-CA67BFE50EA5}" destId="{362D6820-5FDB-4A5C-8E11-4A065B1C4891}" srcOrd="0" destOrd="0" presId="urn:microsoft.com/office/officeart/2005/8/layout/hierarchy5"/>
    <dgm:cxn modelId="{6335FC7B-11F2-486B-9EEA-46B03E13E2C2}" type="presOf" srcId="{3D9E6309-EF2C-489C-AC1C-33FD181FE5EA}" destId="{D4BD73A5-53EA-4D7E-83A7-989C2DF34EA0}" srcOrd="0" destOrd="0" presId="urn:microsoft.com/office/officeart/2005/8/layout/hierarchy5"/>
    <dgm:cxn modelId="{3DFE8947-3B30-4973-B9B7-D6FA58EC2FAC}" type="presOf" srcId="{9DF68C61-A1F4-481A-900A-AC1F4B642587}" destId="{844A4E49-6CB9-477E-A3B7-B493CE6E88FC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2CE4813C-2A0A-44A7-8C8B-495272AC5090}" type="presOf" srcId="{665444D5-DFDB-427D-83F4-130B28D78E98}" destId="{3813577D-0877-4309-B997-6E51409B544B}" srcOrd="0" destOrd="0" presId="urn:microsoft.com/office/officeart/2005/8/layout/hierarchy5"/>
    <dgm:cxn modelId="{F0518192-A893-451C-9ED3-18355C874DD2}" type="presOf" srcId="{4FA911FD-7B04-475B-9E4B-CE52FE09737F}" destId="{A0AAEA5F-C31C-4411-ADF9-718BA2D0A435}" srcOrd="1" destOrd="0" presId="urn:microsoft.com/office/officeart/2005/8/layout/hierarchy5"/>
    <dgm:cxn modelId="{F8A55C1B-BD65-44CC-8FDB-4276D3CD408A}" srcId="{513E532E-2D6D-4EC8-8DC3-EE09A1CE97A4}" destId="{6FA6FA4D-C798-4859-AB1F-828D5BA9CDA3}" srcOrd="1" destOrd="0" parTransId="{9E9DA685-67EA-41EB-83CC-CA67BFE50EA5}" sibTransId="{8745FC61-98DE-4A6E-A11A-EEC824FB5B7A}"/>
    <dgm:cxn modelId="{C4035BF2-B740-4E74-8F72-7CFC3EA30279}" type="presOf" srcId="{9DF68C61-A1F4-481A-900A-AC1F4B642587}" destId="{404375F3-75C6-44C6-9317-4612DB4D9E5F}" srcOrd="0" destOrd="0" presId="urn:microsoft.com/office/officeart/2005/8/layout/hierarchy5"/>
    <dgm:cxn modelId="{FBF4F1B0-918A-4A20-9FE4-110A8A88365E}" type="presOf" srcId="{4DC4E64E-BBBB-4231-8669-FF04C4869428}" destId="{D229D9A4-C628-4AFC-BF0A-9ABDA4242111}" srcOrd="0" destOrd="0" presId="urn:microsoft.com/office/officeart/2005/8/layout/hierarchy5"/>
    <dgm:cxn modelId="{3F59D4E2-B358-4909-A22C-F06FB41E1187}" type="presOf" srcId="{9C35ADCB-C5D5-4FC0-8516-459410413D33}" destId="{4A784C9E-2C69-4CB0-A199-656A609C6DCA}" srcOrd="0" destOrd="0" presId="urn:microsoft.com/office/officeart/2005/8/layout/hierarchy5"/>
    <dgm:cxn modelId="{01ADCDFB-F77D-4286-BD8F-8A53DD7592AE}" type="presOf" srcId="{9E9DA685-67EA-41EB-83CC-CA67BFE50EA5}" destId="{9A8338E2-5B00-4925-AD94-389C6CEA9596}" srcOrd="1" destOrd="0" presId="urn:microsoft.com/office/officeart/2005/8/layout/hierarchy5"/>
    <dgm:cxn modelId="{CD0DD4B2-85D7-47F8-88C3-EBB180D62D23}" type="presOf" srcId="{665444D5-DFDB-427D-83F4-130B28D78E98}" destId="{E06B061F-1F22-4064-AE36-6DFA13B52F2E}" srcOrd="1" destOrd="0" presId="urn:microsoft.com/office/officeart/2005/8/layout/hierarchy5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3FE4CDC1-F3A7-4A5E-BB52-219F7CB62A86}" type="presOf" srcId="{A203E8C4-B9FD-4A81-B067-635FF98109D0}" destId="{FF8146E6-2FFC-4BF4-AF8F-8565293F6C1F}" srcOrd="0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FC08430F-239E-4334-8E22-C73858876871}" type="presOf" srcId="{E7419066-6C19-4717-A38B-945F7ADDC279}" destId="{D92DDBA8-F4FE-4937-89A1-7E9D55A6F4ED}" srcOrd="0" destOrd="0" presId="urn:microsoft.com/office/officeart/2005/8/layout/hierarchy5"/>
    <dgm:cxn modelId="{EF3B3599-A5D5-458C-A4A8-F5DDE6F93544}" type="presOf" srcId="{32FAF013-1634-4AF6-BE8A-6B29331B6E41}" destId="{1808B82A-745E-44B1-9CEA-D63A52E4DF02}" srcOrd="0" destOrd="0" presId="urn:microsoft.com/office/officeart/2005/8/layout/hierarchy5"/>
    <dgm:cxn modelId="{14899AE3-B08A-4753-9E21-76B8B0B88659}" type="presParOf" srcId="{1808B82A-745E-44B1-9CEA-D63A52E4DF02}" destId="{CCD54343-9152-4D01-8B79-9D9E5E350C8A}" srcOrd="0" destOrd="0" presId="urn:microsoft.com/office/officeart/2005/8/layout/hierarchy5"/>
    <dgm:cxn modelId="{92D4FFB6-D0DD-4D05-84FA-A696E5C6F22F}" type="presParOf" srcId="{CCD54343-9152-4D01-8B79-9D9E5E350C8A}" destId="{B51DD678-60DB-407C-9E2A-A94AF8064BA1}" srcOrd="0" destOrd="0" presId="urn:microsoft.com/office/officeart/2005/8/layout/hierarchy5"/>
    <dgm:cxn modelId="{89BC2EDF-C78D-479F-A589-BE739722942A}" type="presParOf" srcId="{B51DD678-60DB-407C-9E2A-A94AF8064BA1}" destId="{07ABCAC7-B4E6-4C17-BE2D-60ECAFF4EB72}" srcOrd="0" destOrd="0" presId="urn:microsoft.com/office/officeart/2005/8/layout/hierarchy5"/>
    <dgm:cxn modelId="{3675E546-CE78-47FE-AECA-F31338382C1A}" type="presParOf" srcId="{07ABCAC7-B4E6-4C17-BE2D-60ECAFF4EB72}" destId="{D92DDBA8-F4FE-4937-89A1-7E9D55A6F4ED}" srcOrd="0" destOrd="0" presId="urn:microsoft.com/office/officeart/2005/8/layout/hierarchy5"/>
    <dgm:cxn modelId="{FB8C4CAD-F586-4B5B-B6EB-5CD782657121}" type="presParOf" srcId="{07ABCAC7-B4E6-4C17-BE2D-60ECAFF4EB72}" destId="{D9426C51-C70D-4485-A7A1-4234C35E8950}" srcOrd="1" destOrd="0" presId="urn:microsoft.com/office/officeart/2005/8/layout/hierarchy5"/>
    <dgm:cxn modelId="{28869DE5-8484-4C2E-86E4-37A6124FDA68}" type="presParOf" srcId="{D9426C51-C70D-4485-A7A1-4234C35E8950}" destId="{CE08125B-C286-46FE-BBE8-6B846F681671}" srcOrd="0" destOrd="0" presId="urn:microsoft.com/office/officeart/2005/8/layout/hierarchy5"/>
    <dgm:cxn modelId="{3ACB80AC-9339-4BCC-80D4-B4B2FFD79EE7}" type="presParOf" srcId="{CE08125B-C286-46FE-BBE8-6B846F681671}" destId="{0B39ECF2-CC70-4BFA-8051-4A1A95312D97}" srcOrd="0" destOrd="0" presId="urn:microsoft.com/office/officeart/2005/8/layout/hierarchy5"/>
    <dgm:cxn modelId="{4A9A890D-D990-4EF4-8D30-9DE772CFFDA5}" type="presParOf" srcId="{D9426C51-C70D-4485-A7A1-4234C35E8950}" destId="{6C846FA0-5B51-42B0-81BD-6401E526F68A}" srcOrd="1" destOrd="0" presId="urn:microsoft.com/office/officeart/2005/8/layout/hierarchy5"/>
    <dgm:cxn modelId="{D9018F59-A4B3-47E3-A64D-319103A58C21}" type="presParOf" srcId="{6C846FA0-5B51-42B0-81BD-6401E526F68A}" destId="{066DB53C-5FCE-4F56-8F4C-A3292C306081}" srcOrd="0" destOrd="0" presId="urn:microsoft.com/office/officeart/2005/8/layout/hierarchy5"/>
    <dgm:cxn modelId="{F05AC2F8-ECE6-4E74-8E92-ED0BDD9C48DB}" type="presParOf" srcId="{6C846FA0-5B51-42B0-81BD-6401E526F68A}" destId="{56CFF641-479B-45CE-911D-EE6D45CE7CF5}" srcOrd="1" destOrd="0" presId="urn:microsoft.com/office/officeart/2005/8/layout/hierarchy5"/>
    <dgm:cxn modelId="{8A0EFCE4-F27E-447B-AB01-D96F07990D13}" type="presParOf" srcId="{56CFF641-479B-45CE-911D-EE6D45CE7CF5}" destId="{13757ABE-23C5-4629-B686-1A01712DB1ED}" srcOrd="0" destOrd="0" presId="urn:microsoft.com/office/officeart/2005/8/layout/hierarchy5"/>
    <dgm:cxn modelId="{0E7D4C5D-041E-48CD-9A6D-4B50970FF1AE}" type="presParOf" srcId="{13757ABE-23C5-4629-B686-1A01712DB1ED}" destId="{A0AAEA5F-C31C-4411-ADF9-718BA2D0A435}" srcOrd="0" destOrd="0" presId="urn:microsoft.com/office/officeart/2005/8/layout/hierarchy5"/>
    <dgm:cxn modelId="{3F390B0A-98C4-407E-8B6B-012513C3C65B}" type="presParOf" srcId="{56CFF641-479B-45CE-911D-EE6D45CE7CF5}" destId="{A3F2AA6F-AB57-47F2-B58F-59D57C42100B}" srcOrd="1" destOrd="0" presId="urn:microsoft.com/office/officeart/2005/8/layout/hierarchy5"/>
    <dgm:cxn modelId="{027E113D-FB0C-4D5B-9460-58E5FEDBC144}" type="presParOf" srcId="{A3F2AA6F-AB57-47F2-B58F-59D57C42100B}" destId="{D4BD73A5-53EA-4D7E-83A7-989C2DF34EA0}" srcOrd="0" destOrd="0" presId="urn:microsoft.com/office/officeart/2005/8/layout/hierarchy5"/>
    <dgm:cxn modelId="{4A52B555-0026-4A97-BF14-37187B24E278}" type="presParOf" srcId="{A3F2AA6F-AB57-47F2-B58F-59D57C42100B}" destId="{EFD3F562-05CF-4A4A-8B71-261B17C67751}" srcOrd="1" destOrd="0" presId="urn:microsoft.com/office/officeart/2005/8/layout/hierarchy5"/>
    <dgm:cxn modelId="{6487B5EA-BBF9-4A0B-B212-70696DA348F4}" type="presParOf" srcId="{56CFF641-479B-45CE-911D-EE6D45CE7CF5}" destId="{362D6820-5FDB-4A5C-8E11-4A065B1C4891}" srcOrd="2" destOrd="0" presId="urn:microsoft.com/office/officeart/2005/8/layout/hierarchy5"/>
    <dgm:cxn modelId="{CF7C8187-5B93-4D48-A288-81DC3E282DE5}" type="presParOf" srcId="{362D6820-5FDB-4A5C-8E11-4A065B1C4891}" destId="{9A8338E2-5B00-4925-AD94-389C6CEA9596}" srcOrd="0" destOrd="0" presId="urn:microsoft.com/office/officeart/2005/8/layout/hierarchy5"/>
    <dgm:cxn modelId="{A8D0A468-F384-4442-B172-A27866C1401F}" type="presParOf" srcId="{56CFF641-479B-45CE-911D-EE6D45CE7CF5}" destId="{227C230C-DBFD-4379-BE6D-A8D7798F81EA}" srcOrd="3" destOrd="0" presId="urn:microsoft.com/office/officeart/2005/8/layout/hierarchy5"/>
    <dgm:cxn modelId="{DA803EF2-2C52-4BB7-8BA5-952E4EC7A8BF}" type="presParOf" srcId="{227C230C-DBFD-4379-BE6D-A8D7798F81EA}" destId="{C07645B7-8BFA-40A2-BCDD-D4AFABBCF4C3}" srcOrd="0" destOrd="0" presId="urn:microsoft.com/office/officeart/2005/8/layout/hierarchy5"/>
    <dgm:cxn modelId="{1CD3C09D-2BDE-4BDB-AFB8-080FAFA7444F}" type="presParOf" srcId="{227C230C-DBFD-4379-BE6D-A8D7798F81EA}" destId="{3247D09E-A3AF-4303-B5D9-BE8D087C9DCA}" srcOrd="1" destOrd="0" presId="urn:microsoft.com/office/officeart/2005/8/layout/hierarchy5"/>
    <dgm:cxn modelId="{1AB9E8B8-4F17-4AD2-8B0D-9EBB88F853A4}" type="presParOf" srcId="{56CFF641-479B-45CE-911D-EE6D45CE7CF5}" destId="{404375F3-75C6-44C6-9317-4612DB4D9E5F}" srcOrd="4" destOrd="0" presId="urn:microsoft.com/office/officeart/2005/8/layout/hierarchy5"/>
    <dgm:cxn modelId="{CB23B56D-80DA-4D3A-B408-3B35A8399772}" type="presParOf" srcId="{404375F3-75C6-44C6-9317-4612DB4D9E5F}" destId="{844A4E49-6CB9-477E-A3B7-B493CE6E88FC}" srcOrd="0" destOrd="0" presId="urn:microsoft.com/office/officeart/2005/8/layout/hierarchy5"/>
    <dgm:cxn modelId="{9296683C-8C1F-423A-A211-6637BBA5D932}" type="presParOf" srcId="{56CFF641-479B-45CE-911D-EE6D45CE7CF5}" destId="{FDCB5D47-FE49-44FB-944B-9DC55AD339E3}" srcOrd="5" destOrd="0" presId="urn:microsoft.com/office/officeart/2005/8/layout/hierarchy5"/>
    <dgm:cxn modelId="{42ED84AE-FBA6-4A49-97B0-B92293B77E55}" type="presParOf" srcId="{FDCB5D47-FE49-44FB-944B-9DC55AD339E3}" destId="{D229D9A4-C628-4AFC-BF0A-9ABDA4242111}" srcOrd="0" destOrd="0" presId="urn:microsoft.com/office/officeart/2005/8/layout/hierarchy5"/>
    <dgm:cxn modelId="{96BE23EF-6EAF-48B6-B201-0E8E56FBFDBD}" type="presParOf" srcId="{FDCB5D47-FE49-44FB-944B-9DC55AD339E3}" destId="{1F3CD715-6D3A-4B60-BEFE-2DE36A4EBB92}" srcOrd="1" destOrd="0" presId="urn:microsoft.com/office/officeart/2005/8/layout/hierarchy5"/>
    <dgm:cxn modelId="{F59653A2-BFF8-421D-9D4A-DEC405AA4A0B}" type="presParOf" srcId="{D9426C51-C70D-4485-A7A1-4234C35E8950}" destId="{FF8146E6-2FFC-4BF4-AF8F-8565293F6C1F}" srcOrd="2" destOrd="0" presId="urn:microsoft.com/office/officeart/2005/8/layout/hierarchy5"/>
    <dgm:cxn modelId="{7A723148-B4E9-4A4C-97C8-6CE7E1527827}" type="presParOf" srcId="{FF8146E6-2FFC-4BF4-AF8F-8565293F6C1F}" destId="{BD7345AC-36BF-43DE-BF7D-B4C411899289}" srcOrd="0" destOrd="0" presId="urn:microsoft.com/office/officeart/2005/8/layout/hierarchy5"/>
    <dgm:cxn modelId="{3A6E6904-E5D3-4CF0-BCF4-DE57024707B4}" type="presParOf" srcId="{D9426C51-C70D-4485-A7A1-4234C35E8950}" destId="{57BB9EE8-8E31-4E8B-89D7-7ADFCECF3058}" srcOrd="3" destOrd="0" presId="urn:microsoft.com/office/officeart/2005/8/layout/hierarchy5"/>
    <dgm:cxn modelId="{593EA8B8-AAB5-42C6-80A3-813B8DBEF18B}" type="presParOf" srcId="{57BB9EE8-8E31-4E8B-89D7-7ADFCECF3058}" destId="{1D290996-8D66-4EFC-AB7D-66B3B639557E}" srcOrd="0" destOrd="0" presId="urn:microsoft.com/office/officeart/2005/8/layout/hierarchy5"/>
    <dgm:cxn modelId="{225D01AB-ECC8-4763-83FF-26844DAD36AC}" type="presParOf" srcId="{57BB9EE8-8E31-4E8B-89D7-7ADFCECF3058}" destId="{75D219A7-D27A-4E13-9DEB-D51CFB0747E7}" srcOrd="1" destOrd="0" presId="urn:microsoft.com/office/officeart/2005/8/layout/hierarchy5"/>
    <dgm:cxn modelId="{06DAA841-C113-45F4-91B7-0FFB1A783785}" type="presParOf" srcId="{D9426C51-C70D-4485-A7A1-4234C35E8950}" destId="{3813577D-0877-4309-B997-6E51409B544B}" srcOrd="4" destOrd="0" presId="urn:microsoft.com/office/officeart/2005/8/layout/hierarchy5"/>
    <dgm:cxn modelId="{B660F931-6513-4521-B535-1B6A06C76610}" type="presParOf" srcId="{3813577D-0877-4309-B997-6E51409B544B}" destId="{E06B061F-1F22-4064-AE36-6DFA13B52F2E}" srcOrd="0" destOrd="0" presId="urn:microsoft.com/office/officeart/2005/8/layout/hierarchy5"/>
    <dgm:cxn modelId="{DF0EECAA-1658-4784-9668-49F7E605CC46}" type="presParOf" srcId="{D9426C51-C70D-4485-A7A1-4234C35E8950}" destId="{771741B3-96E7-4B9F-9001-BA9BEDACB4F7}" srcOrd="5" destOrd="0" presId="urn:microsoft.com/office/officeart/2005/8/layout/hierarchy5"/>
    <dgm:cxn modelId="{1E8353FB-D611-4960-9DE9-59C46A4EF473}" type="presParOf" srcId="{771741B3-96E7-4B9F-9001-BA9BEDACB4F7}" destId="{4A784C9E-2C69-4CB0-A199-656A609C6DCA}" srcOrd="0" destOrd="0" presId="urn:microsoft.com/office/officeart/2005/8/layout/hierarchy5"/>
    <dgm:cxn modelId="{9709E69A-97CE-4EE8-BD0A-DCC4107BBBED}" type="presParOf" srcId="{771741B3-96E7-4B9F-9001-BA9BEDACB4F7}" destId="{3D8A47EC-90FC-4D80-8DBB-192719AD13C0}" srcOrd="1" destOrd="0" presId="urn:microsoft.com/office/officeart/2005/8/layout/hierarchy5"/>
    <dgm:cxn modelId="{163F6D72-AB7C-44FA-9090-4243E04B3B29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A40621CF-2B61-42C2-9ABC-9E7105B52F37}">
      <dgm:prSet phldrT="[Texto]"/>
      <dgm:spPr/>
      <dgm:t>
        <a:bodyPr/>
        <a:lstStyle/>
        <a:p>
          <a:r>
            <a:rPr lang="es-CO" b="0" i="0" dirty="0" smtClean="0"/>
            <a:t>Rediseño, digitalización y difusión de mejoras en trámites ciudadanos</a:t>
          </a:r>
          <a:endParaRPr lang="es-CO" dirty="0"/>
        </a:p>
      </dgm:t>
    </dgm:pt>
    <dgm:pt modelId="{E89E6734-80A0-4A82-BD39-A99FAA3D8202}" type="parTrans" cxnId="{E739E658-F921-4B20-B5BA-5F5988D7BC32}">
      <dgm:prSet/>
      <dgm:spPr/>
      <dgm:t>
        <a:bodyPr/>
        <a:lstStyle/>
        <a:p>
          <a:endParaRPr lang="es-CO"/>
        </a:p>
      </dgm:t>
    </dgm:pt>
    <dgm:pt modelId="{F30C64C7-B52B-4BB3-A435-E9D1DE380D8A}" type="sibTrans" cxnId="{E739E658-F921-4B20-B5BA-5F5988D7BC32}">
      <dgm:prSet/>
      <dgm:spPr/>
      <dgm:t>
        <a:bodyPr/>
        <a:lstStyle/>
        <a:p>
          <a:endParaRPr lang="es-CO"/>
        </a:p>
      </dgm:t>
    </dgm:pt>
    <dgm:pt modelId="{5E854691-A00E-4D7E-A0BF-4BD93000CD95}">
      <dgm:prSet phldrT="[Texto]"/>
      <dgm:spPr/>
      <dgm:t>
        <a:bodyPr/>
        <a:lstStyle/>
        <a:p>
          <a:r>
            <a:rPr lang="es-CO" b="0" i="0" dirty="0" smtClean="0"/>
            <a:t>Acopio y gestión de información de trámites (Ruta de la Excelencia)</a:t>
          </a:r>
          <a:endParaRPr lang="es-CO" dirty="0"/>
        </a:p>
      </dgm:t>
    </dgm:pt>
    <dgm:pt modelId="{22C4B403-ED84-4AC5-AF35-1688CC9F9FD4}" type="parTrans" cxnId="{4622D81D-FC79-4E24-8656-6CE186E9BD01}">
      <dgm:prSet/>
      <dgm:spPr/>
      <dgm:t>
        <a:bodyPr/>
        <a:lstStyle/>
        <a:p>
          <a:endParaRPr lang="es-CO"/>
        </a:p>
      </dgm:t>
    </dgm:pt>
    <dgm:pt modelId="{6D903B3F-E23B-4ED7-9FA5-E7BA81F09E5D}" type="sibTrans" cxnId="{4622D81D-FC79-4E24-8656-6CE186E9BD01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ED2396F1-4597-4EFF-AB06-2D76DE109136}" type="pres">
      <dgm:prSet presAssocID="{E89E6734-80A0-4A82-BD39-A99FAA3D8202}" presName="Name25" presStyleLbl="parChTrans1D3" presStyleIdx="0" presStyleCnt="2"/>
      <dgm:spPr/>
      <dgm:t>
        <a:bodyPr/>
        <a:lstStyle/>
        <a:p>
          <a:endParaRPr lang="es-CO"/>
        </a:p>
      </dgm:t>
    </dgm:pt>
    <dgm:pt modelId="{22E27196-CC23-4C19-A393-7AB5B67867F0}" type="pres">
      <dgm:prSet presAssocID="{E89E6734-80A0-4A82-BD39-A99FAA3D8202}" presName="connTx" presStyleLbl="parChTrans1D3" presStyleIdx="0" presStyleCnt="2"/>
      <dgm:spPr/>
      <dgm:t>
        <a:bodyPr/>
        <a:lstStyle/>
        <a:p>
          <a:endParaRPr lang="es-CO"/>
        </a:p>
      </dgm:t>
    </dgm:pt>
    <dgm:pt modelId="{AC854419-D716-4B9C-811B-4B6E40D3C7F8}" type="pres">
      <dgm:prSet presAssocID="{A40621CF-2B61-42C2-9ABC-9E7105B52F37}" presName="Name30" presStyleCnt="0"/>
      <dgm:spPr/>
    </dgm:pt>
    <dgm:pt modelId="{46A1E098-6BB5-44A2-9DEF-FE29DF03962E}" type="pres">
      <dgm:prSet presAssocID="{A40621CF-2B61-42C2-9ABC-9E7105B52F37}" presName="level2Shape" presStyleLbl="node3" presStyleIdx="0" presStyleCnt="2"/>
      <dgm:spPr/>
      <dgm:t>
        <a:bodyPr/>
        <a:lstStyle/>
        <a:p>
          <a:endParaRPr lang="es-CO"/>
        </a:p>
      </dgm:t>
    </dgm:pt>
    <dgm:pt modelId="{5CC789C4-0794-4A86-B292-DEEFBF4EA5E7}" type="pres">
      <dgm:prSet presAssocID="{A40621CF-2B61-42C2-9ABC-9E7105B52F37}" presName="hierChild3" presStyleCnt="0"/>
      <dgm:spPr/>
    </dgm:pt>
    <dgm:pt modelId="{F6385C50-E7D6-4C78-BE02-C98C34C447EF}" type="pres">
      <dgm:prSet presAssocID="{22C4B403-ED84-4AC5-AF35-1688CC9F9FD4}" presName="Name25" presStyleLbl="parChTrans1D3" presStyleIdx="1" presStyleCnt="2"/>
      <dgm:spPr/>
      <dgm:t>
        <a:bodyPr/>
        <a:lstStyle/>
        <a:p>
          <a:endParaRPr lang="es-CO"/>
        </a:p>
      </dgm:t>
    </dgm:pt>
    <dgm:pt modelId="{3F021A3D-3CE7-45E1-A946-87E320E1FBD2}" type="pres">
      <dgm:prSet presAssocID="{22C4B403-ED84-4AC5-AF35-1688CC9F9FD4}" presName="connTx" presStyleLbl="parChTrans1D3" presStyleIdx="1" presStyleCnt="2"/>
      <dgm:spPr/>
      <dgm:t>
        <a:bodyPr/>
        <a:lstStyle/>
        <a:p>
          <a:endParaRPr lang="es-CO"/>
        </a:p>
      </dgm:t>
    </dgm:pt>
    <dgm:pt modelId="{23240EEA-F0B7-42FB-B02E-D0EA2F554709}" type="pres">
      <dgm:prSet presAssocID="{5E854691-A00E-4D7E-A0BF-4BD93000CD95}" presName="Name30" presStyleCnt="0"/>
      <dgm:spPr/>
    </dgm:pt>
    <dgm:pt modelId="{A86F4C86-A58D-4BED-B942-1F50D64A52D8}" type="pres">
      <dgm:prSet presAssocID="{5E854691-A00E-4D7E-A0BF-4BD93000CD95}" presName="level2Shape" presStyleLbl="node3" presStyleIdx="1" presStyleCnt="2"/>
      <dgm:spPr/>
      <dgm:t>
        <a:bodyPr/>
        <a:lstStyle/>
        <a:p>
          <a:endParaRPr lang="es-CO"/>
        </a:p>
      </dgm:t>
    </dgm:pt>
    <dgm:pt modelId="{C20273E3-48B5-4906-A908-C4A1B16FDC4E}" type="pres">
      <dgm:prSet presAssocID="{5E854691-A00E-4D7E-A0BF-4BD93000CD95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D72A636E-7E2A-4F9B-A38B-8AA85F890003}" type="presOf" srcId="{B15FFCC1-F7CE-4CF5-BACD-8CDE967513AE}" destId="{CE08125B-C286-46FE-BBE8-6B846F681671}" srcOrd="0" destOrd="0" presId="urn:microsoft.com/office/officeart/2005/8/layout/hierarchy5"/>
    <dgm:cxn modelId="{2194477E-51CB-4353-A683-BB18E36DCE4C}" type="presOf" srcId="{665444D5-DFDB-427D-83F4-130B28D78E98}" destId="{E06B061F-1F22-4064-AE36-6DFA13B52F2E}" srcOrd="1" destOrd="0" presId="urn:microsoft.com/office/officeart/2005/8/layout/hierarchy5"/>
    <dgm:cxn modelId="{75AB9537-D1D1-436C-B20E-2F0D1C8659D7}" type="presOf" srcId="{A203E8C4-B9FD-4A81-B067-635FF98109D0}" destId="{FF8146E6-2FFC-4BF4-AF8F-8565293F6C1F}" srcOrd="0" destOrd="0" presId="urn:microsoft.com/office/officeart/2005/8/layout/hierarchy5"/>
    <dgm:cxn modelId="{4B7E271C-D8C7-45C8-90EF-CA4E8609ABAA}" type="presOf" srcId="{513E532E-2D6D-4EC8-8DC3-EE09A1CE97A4}" destId="{066DB53C-5FCE-4F56-8F4C-A3292C306081}" srcOrd="0" destOrd="0" presId="urn:microsoft.com/office/officeart/2005/8/layout/hierarchy5"/>
    <dgm:cxn modelId="{A32D52DA-4940-40EB-9519-0C66CEE3BD84}" type="presOf" srcId="{22C4B403-ED84-4AC5-AF35-1688CC9F9FD4}" destId="{3F021A3D-3CE7-45E1-A946-87E320E1FBD2}" srcOrd="1" destOrd="0" presId="urn:microsoft.com/office/officeart/2005/8/layout/hierarchy5"/>
    <dgm:cxn modelId="{4622D81D-FC79-4E24-8656-6CE186E9BD01}" srcId="{116A3F48-2C78-422B-8A44-8F2F704BE36D}" destId="{5E854691-A00E-4D7E-A0BF-4BD93000CD95}" srcOrd="1" destOrd="0" parTransId="{22C4B403-ED84-4AC5-AF35-1688CC9F9FD4}" sibTransId="{6D903B3F-E23B-4ED7-9FA5-E7BA81F09E5D}"/>
    <dgm:cxn modelId="{E1425646-9429-47D2-A5EE-143E7E468DCA}" type="presOf" srcId="{A203E8C4-B9FD-4A81-B067-635FF98109D0}" destId="{BD7345AC-36BF-43DE-BF7D-B4C411899289}" srcOrd="1" destOrd="0" presId="urn:microsoft.com/office/officeart/2005/8/layout/hierarchy5"/>
    <dgm:cxn modelId="{E386138B-5E02-4085-B6E4-0009A9E4B66D}" type="presOf" srcId="{A40621CF-2B61-42C2-9ABC-9E7105B52F37}" destId="{46A1E098-6BB5-44A2-9DEF-FE29DF03962E}" srcOrd="0" destOrd="0" presId="urn:microsoft.com/office/officeart/2005/8/layout/hierarchy5"/>
    <dgm:cxn modelId="{23A0261D-8BF3-4597-ABDD-CBF05A950749}" type="presOf" srcId="{E89E6734-80A0-4A82-BD39-A99FAA3D8202}" destId="{22E27196-CC23-4C19-A393-7AB5B67867F0}" srcOrd="1" destOrd="0" presId="urn:microsoft.com/office/officeart/2005/8/layout/hierarchy5"/>
    <dgm:cxn modelId="{C6D8993A-7500-424D-8188-B3D81D1E20D3}" type="presOf" srcId="{665444D5-DFDB-427D-83F4-130B28D78E98}" destId="{3813577D-0877-4309-B997-6E51409B544B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43839C67-73F3-450B-87AB-0C91FFC6ADA2}" type="presOf" srcId="{5E854691-A00E-4D7E-A0BF-4BD93000CD95}" destId="{A86F4C86-A58D-4BED-B942-1F50D64A52D8}" srcOrd="0" destOrd="0" presId="urn:microsoft.com/office/officeart/2005/8/layout/hierarchy5"/>
    <dgm:cxn modelId="{2C63396C-27C7-435B-AE1D-20F9F4E83036}" type="presOf" srcId="{22C4B403-ED84-4AC5-AF35-1688CC9F9FD4}" destId="{F6385C50-E7D6-4C78-BE02-C98C34C447EF}" srcOrd="0" destOrd="0" presId="urn:microsoft.com/office/officeart/2005/8/layout/hierarchy5"/>
    <dgm:cxn modelId="{BFA60D92-35A0-4C1E-8104-EE568CD06F4C}" type="presOf" srcId="{9C35ADCB-C5D5-4FC0-8516-459410413D33}" destId="{4A784C9E-2C69-4CB0-A199-656A609C6DCA}" srcOrd="0" destOrd="0" presId="urn:microsoft.com/office/officeart/2005/8/layout/hierarchy5"/>
    <dgm:cxn modelId="{3FC0125C-F249-4205-895A-A8496808B903}" type="presOf" srcId="{E7419066-6C19-4717-A38B-945F7ADDC279}" destId="{D92DDBA8-F4FE-4937-89A1-7E9D55A6F4ED}" srcOrd="0" destOrd="0" presId="urn:microsoft.com/office/officeart/2005/8/layout/hierarchy5"/>
    <dgm:cxn modelId="{067E8A3F-A478-444D-BAE7-00218077D1E9}" type="presOf" srcId="{B15FFCC1-F7CE-4CF5-BACD-8CDE967513AE}" destId="{0B39ECF2-CC70-4BFA-8051-4A1A95312D97}" srcOrd="1" destOrd="0" presId="urn:microsoft.com/office/officeart/2005/8/layout/hierarchy5"/>
    <dgm:cxn modelId="{26AE8976-6899-4C56-87C5-02C5B331BDA3}" type="presOf" srcId="{116A3F48-2C78-422B-8A44-8F2F704BE36D}" destId="{1D290996-8D66-4EFC-AB7D-66B3B639557E}" srcOrd="0" destOrd="0" presId="urn:microsoft.com/office/officeart/2005/8/layout/hierarchy5"/>
    <dgm:cxn modelId="{23A90C9A-D33A-40FA-BCA2-CA7D64B41857}" type="presOf" srcId="{E89E6734-80A0-4A82-BD39-A99FAA3D8202}" destId="{ED2396F1-4597-4EFF-AB06-2D76DE109136}" srcOrd="0" destOrd="0" presId="urn:microsoft.com/office/officeart/2005/8/layout/hierarchy5"/>
    <dgm:cxn modelId="{BD1E18C9-C499-4E57-87E7-C0F948C403CE}" type="presOf" srcId="{32FAF013-1634-4AF6-BE8A-6B29331B6E41}" destId="{1808B82A-745E-44B1-9CEA-D63A52E4DF02}" srcOrd="0" destOrd="0" presId="urn:microsoft.com/office/officeart/2005/8/layout/hierarchy5"/>
    <dgm:cxn modelId="{E739E658-F921-4B20-B5BA-5F5988D7BC32}" srcId="{116A3F48-2C78-422B-8A44-8F2F704BE36D}" destId="{A40621CF-2B61-42C2-9ABC-9E7105B52F37}" srcOrd="0" destOrd="0" parTransId="{E89E6734-80A0-4A82-BD39-A99FAA3D8202}" sibTransId="{F30C64C7-B52B-4BB3-A435-E9D1DE380D8A}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BC143F61-AEA9-47CE-9CBE-51D00EBD53AD}" type="presParOf" srcId="{1808B82A-745E-44B1-9CEA-D63A52E4DF02}" destId="{CCD54343-9152-4D01-8B79-9D9E5E350C8A}" srcOrd="0" destOrd="0" presId="urn:microsoft.com/office/officeart/2005/8/layout/hierarchy5"/>
    <dgm:cxn modelId="{7697B1B2-CF48-4296-B4FC-C74B6D34179D}" type="presParOf" srcId="{CCD54343-9152-4D01-8B79-9D9E5E350C8A}" destId="{B51DD678-60DB-407C-9E2A-A94AF8064BA1}" srcOrd="0" destOrd="0" presId="urn:microsoft.com/office/officeart/2005/8/layout/hierarchy5"/>
    <dgm:cxn modelId="{5BDF9276-A7E6-4AC8-B40A-391C4CF7D9B8}" type="presParOf" srcId="{B51DD678-60DB-407C-9E2A-A94AF8064BA1}" destId="{07ABCAC7-B4E6-4C17-BE2D-60ECAFF4EB72}" srcOrd="0" destOrd="0" presId="urn:microsoft.com/office/officeart/2005/8/layout/hierarchy5"/>
    <dgm:cxn modelId="{E7DA828A-0C46-4D98-A79E-EAE5D0CD269A}" type="presParOf" srcId="{07ABCAC7-B4E6-4C17-BE2D-60ECAFF4EB72}" destId="{D92DDBA8-F4FE-4937-89A1-7E9D55A6F4ED}" srcOrd="0" destOrd="0" presId="urn:microsoft.com/office/officeart/2005/8/layout/hierarchy5"/>
    <dgm:cxn modelId="{345343E5-CA09-435F-8392-95452BA2437C}" type="presParOf" srcId="{07ABCAC7-B4E6-4C17-BE2D-60ECAFF4EB72}" destId="{D9426C51-C70D-4485-A7A1-4234C35E8950}" srcOrd="1" destOrd="0" presId="urn:microsoft.com/office/officeart/2005/8/layout/hierarchy5"/>
    <dgm:cxn modelId="{6D5F7F97-9CB9-4C7E-8BED-4D665B7C261C}" type="presParOf" srcId="{D9426C51-C70D-4485-A7A1-4234C35E8950}" destId="{CE08125B-C286-46FE-BBE8-6B846F681671}" srcOrd="0" destOrd="0" presId="urn:microsoft.com/office/officeart/2005/8/layout/hierarchy5"/>
    <dgm:cxn modelId="{DC82F639-DCF1-4C37-8FA2-A0A4AF001A4A}" type="presParOf" srcId="{CE08125B-C286-46FE-BBE8-6B846F681671}" destId="{0B39ECF2-CC70-4BFA-8051-4A1A95312D97}" srcOrd="0" destOrd="0" presId="urn:microsoft.com/office/officeart/2005/8/layout/hierarchy5"/>
    <dgm:cxn modelId="{E7435FEA-54B3-4F61-9C96-F3344CD76062}" type="presParOf" srcId="{D9426C51-C70D-4485-A7A1-4234C35E8950}" destId="{6C846FA0-5B51-42B0-81BD-6401E526F68A}" srcOrd="1" destOrd="0" presId="urn:microsoft.com/office/officeart/2005/8/layout/hierarchy5"/>
    <dgm:cxn modelId="{E456DDDD-94A6-4F34-8989-447B4A0D2307}" type="presParOf" srcId="{6C846FA0-5B51-42B0-81BD-6401E526F68A}" destId="{066DB53C-5FCE-4F56-8F4C-A3292C306081}" srcOrd="0" destOrd="0" presId="urn:microsoft.com/office/officeart/2005/8/layout/hierarchy5"/>
    <dgm:cxn modelId="{3A240959-3B69-41BF-A3D7-65E62621C502}" type="presParOf" srcId="{6C846FA0-5B51-42B0-81BD-6401E526F68A}" destId="{56CFF641-479B-45CE-911D-EE6D45CE7CF5}" srcOrd="1" destOrd="0" presId="urn:microsoft.com/office/officeart/2005/8/layout/hierarchy5"/>
    <dgm:cxn modelId="{16097136-1A6C-4170-82B9-9F47A883995C}" type="presParOf" srcId="{D9426C51-C70D-4485-A7A1-4234C35E8950}" destId="{FF8146E6-2FFC-4BF4-AF8F-8565293F6C1F}" srcOrd="2" destOrd="0" presId="urn:microsoft.com/office/officeart/2005/8/layout/hierarchy5"/>
    <dgm:cxn modelId="{400418FC-7DF2-4B06-A2C8-1BB50079028E}" type="presParOf" srcId="{FF8146E6-2FFC-4BF4-AF8F-8565293F6C1F}" destId="{BD7345AC-36BF-43DE-BF7D-B4C411899289}" srcOrd="0" destOrd="0" presId="urn:microsoft.com/office/officeart/2005/8/layout/hierarchy5"/>
    <dgm:cxn modelId="{827A6CF1-C2D5-49C2-A51A-60BB4C68C5C0}" type="presParOf" srcId="{D9426C51-C70D-4485-A7A1-4234C35E8950}" destId="{57BB9EE8-8E31-4E8B-89D7-7ADFCECF3058}" srcOrd="3" destOrd="0" presId="urn:microsoft.com/office/officeart/2005/8/layout/hierarchy5"/>
    <dgm:cxn modelId="{10B48795-DD3C-4772-BAA8-E8007202B13E}" type="presParOf" srcId="{57BB9EE8-8E31-4E8B-89D7-7ADFCECF3058}" destId="{1D290996-8D66-4EFC-AB7D-66B3B639557E}" srcOrd="0" destOrd="0" presId="urn:microsoft.com/office/officeart/2005/8/layout/hierarchy5"/>
    <dgm:cxn modelId="{65AA2070-CF75-4BCA-8368-D65298DA878F}" type="presParOf" srcId="{57BB9EE8-8E31-4E8B-89D7-7ADFCECF3058}" destId="{75D219A7-D27A-4E13-9DEB-D51CFB0747E7}" srcOrd="1" destOrd="0" presId="urn:microsoft.com/office/officeart/2005/8/layout/hierarchy5"/>
    <dgm:cxn modelId="{EE3FCA4D-12A5-40DD-9BA0-8F3B899D5C37}" type="presParOf" srcId="{75D219A7-D27A-4E13-9DEB-D51CFB0747E7}" destId="{ED2396F1-4597-4EFF-AB06-2D76DE109136}" srcOrd="0" destOrd="0" presId="urn:microsoft.com/office/officeart/2005/8/layout/hierarchy5"/>
    <dgm:cxn modelId="{3F61C552-91AF-4831-A74C-68C36B7AF29E}" type="presParOf" srcId="{ED2396F1-4597-4EFF-AB06-2D76DE109136}" destId="{22E27196-CC23-4C19-A393-7AB5B67867F0}" srcOrd="0" destOrd="0" presId="urn:microsoft.com/office/officeart/2005/8/layout/hierarchy5"/>
    <dgm:cxn modelId="{618D3FEA-D964-4CFB-A145-C084C6613BEC}" type="presParOf" srcId="{75D219A7-D27A-4E13-9DEB-D51CFB0747E7}" destId="{AC854419-D716-4B9C-811B-4B6E40D3C7F8}" srcOrd="1" destOrd="0" presId="urn:microsoft.com/office/officeart/2005/8/layout/hierarchy5"/>
    <dgm:cxn modelId="{6028360E-2E9C-451E-8BF8-70D9AC045D35}" type="presParOf" srcId="{AC854419-D716-4B9C-811B-4B6E40D3C7F8}" destId="{46A1E098-6BB5-44A2-9DEF-FE29DF03962E}" srcOrd="0" destOrd="0" presId="urn:microsoft.com/office/officeart/2005/8/layout/hierarchy5"/>
    <dgm:cxn modelId="{9B520836-6CA4-4B57-9A0E-DF4427B93B86}" type="presParOf" srcId="{AC854419-D716-4B9C-811B-4B6E40D3C7F8}" destId="{5CC789C4-0794-4A86-B292-DEEFBF4EA5E7}" srcOrd="1" destOrd="0" presId="urn:microsoft.com/office/officeart/2005/8/layout/hierarchy5"/>
    <dgm:cxn modelId="{430A3676-8EAE-4E29-8A18-14DBAB0328E0}" type="presParOf" srcId="{75D219A7-D27A-4E13-9DEB-D51CFB0747E7}" destId="{F6385C50-E7D6-4C78-BE02-C98C34C447EF}" srcOrd="2" destOrd="0" presId="urn:microsoft.com/office/officeart/2005/8/layout/hierarchy5"/>
    <dgm:cxn modelId="{D9E012B5-1D44-4CC1-86B9-CC21DC71D80F}" type="presParOf" srcId="{F6385C50-E7D6-4C78-BE02-C98C34C447EF}" destId="{3F021A3D-3CE7-45E1-A946-87E320E1FBD2}" srcOrd="0" destOrd="0" presId="urn:microsoft.com/office/officeart/2005/8/layout/hierarchy5"/>
    <dgm:cxn modelId="{9038ECA0-48FC-40AF-BAC7-5AB040F1EB70}" type="presParOf" srcId="{75D219A7-D27A-4E13-9DEB-D51CFB0747E7}" destId="{23240EEA-F0B7-42FB-B02E-D0EA2F554709}" srcOrd="3" destOrd="0" presId="urn:microsoft.com/office/officeart/2005/8/layout/hierarchy5"/>
    <dgm:cxn modelId="{2DEC6183-FE9D-4374-BB54-7A56700991AE}" type="presParOf" srcId="{23240EEA-F0B7-42FB-B02E-D0EA2F554709}" destId="{A86F4C86-A58D-4BED-B942-1F50D64A52D8}" srcOrd="0" destOrd="0" presId="urn:microsoft.com/office/officeart/2005/8/layout/hierarchy5"/>
    <dgm:cxn modelId="{3AF605EF-0A7B-45CE-9EBA-AA12432DE03D}" type="presParOf" srcId="{23240EEA-F0B7-42FB-B02E-D0EA2F554709}" destId="{C20273E3-48B5-4906-A908-C4A1B16FDC4E}" srcOrd="1" destOrd="0" presId="urn:microsoft.com/office/officeart/2005/8/layout/hierarchy5"/>
    <dgm:cxn modelId="{E4EDFEFE-A8F3-4EE6-B0F9-8FD5CC99400B}" type="presParOf" srcId="{D9426C51-C70D-4485-A7A1-4234C35E8950}" destId="{3813577D-0877-4309-B997-6E51409B544B}" srcOrd="4" destOrd="0" presId="urn:microsoft.com/office/officeart/2005/8/layout/hierarchy5"/>
    <dgm:cxn modelId="{349B28B0-AD5C-41B7-B3C6-8503F359481D}" type="presParOf" srcId="{3813577D-0877-4309-B997-6E51409B544B}" destId="{E06B061F-1F22-4064-AE36-6DFA13B52F2E}" srcOrd="0" destOrd="0" presId="urn:microsoft.com/office/officeart/2005/8/layout/hierarchy5"/>
    <dgm:cxn modelId="{D689D8A9-64BC-41AC-AFE8-C4ED6112E84B}" type="presParOf" srcId="{D9426C51-C70D-4485-A7A1-4234C35E8950}" destId="{771741B3-96E7-4B9F-9001-BA9BEDACB4F7}" srcOrd="5" destOrd="0" presId="urn:microsoft.com/office/officeart/2005/8/layout/hierarchy5"/>
    <dgm:cxn modelId="{1CE06FB1-A9D3-4C2C-A120-6E277B3557F1}" type="presParOf" srcId="{771741B3-96E7-4B9F-9001-BA9BEDACB4F7}" destId="{4A784C9E-2C69-4CB0-A199-656A609C6DCA}" srcOrd="0" destOrd="0" presId="urn:microsoft.com/office/officeart/2005/8/layout/hierarchy5"/>
    <dgm:cxn modelId="{1295D712-27F6-4361-906A-23D4330C3E3B}" type="presParOf" srcId="{771741B3-96E7-4B9F-9001-BA9BEDACB4F7}" destId="{3D8A47EC-90FC-4D80-8DBB-192719AD13C0}" srcOrd="1" destOrd="0" presId="urn:microsoft.com/office/officeart/2005/8/layout/hierarchy5"/>
    <dgm:cxn modelId="{F5AAB16A-0B11-487E-B3BC-4120F64A5EC9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Tecnología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Gestión General y Cumplimiento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Servicios digitales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9C35ADCB-C5D5-4FC0-8516-459410413D33}">
      <dgm:prSet phldrT="[Texto]"/>
      <dgm:spPr/>
      <dgm:t>
        <a:bodyPr/>
        <a:lstStyle/>
        <a:p>
          <a:r>
            <a:rPr lang="es-CO" b="0" i="0" dirty="0" smtClean="0"/>
            <a:t>Participación ciudadana</a:t>
          </a:r>
          <a:endParaRPr lang="es-CO" dirty="0"/>
        </a:p>
      </dgm:t>
    </dgm:pt>
    <dgm:pt modelId="{665444D5-DFDB-427D-83F4-130B28D78E98}" type="parTrans" cxnId="{16387CF8-3C39-4172-B0A5-C748456D745C}">
      <dgm:prSet/>
      <dgm:spPr/>
      <dgm:t>
        <a:bodyPr/>
        <a:lstStyle/>
        <a:p>
          <a:endParaRPr lang="es-CO"/>
        </a:p>
      </dgm:t>
    </dgm:pt>
    <dgm:pt modelId="{0B5D7665-DA45-4E28-8D05-A23918D692DF}" type="sibTrans" cxnId="{16387CF8-3C39-4172-B0A5-C748456D745C}">
      <dgm:prSet/>
      <dgm:spPr/>
      <dgm:t>
        <a:bodyPr/>
        <a:lstStyle/>
        <a:p>
          <a:endParaRPr lang="es-CO"/>
        </a:p>
      </dgm:t>
    </dgm:pt>
    <dgm:pt modelId="{621DD156-885F-497B-AB61-8FF142249A4E}">
      <dgm:prSet phldrT="[Texto]"/>
      <dgm:spPr/>
      <dgm:t>
        <a:bodyPr/>
        <a:lstStyle/>
        <a:p>
          <a:r>
            <a:rPr lang="es-CO" b="0" i="0" dirty="0" smtClean="0"/>
            <a:t>Rediseño e incremento de los canales electrónicos para los ciudadanos</a:t>
          </a:r>
          <a:endParaRPr lang="es-CO" dirty="0"/>
        </a:p>
      </dgm:t>
    </dgm:pt>
    <dgm:pt modelId="{B0D5BD2D-E992-49BA-8A2D-EEF3025D7511}" type="parTrans" cxnId="{FE2627BD-7717-407C-A81E-98D7F785AE33}">
      <dgm:prSet/>
      <dgm:spPr/>
      <dgm:t>
        <a:bodyPr/>
        <a:lstStyle/>
        <a:p>
          <a:endParaRPr lang="es-CO"/>
        </a:p>
      </dgm:t>
    </dgm:pt>
    <dgm:pt modelId="{BB204D15-CC67-4301-88DE-436306A2C338}" type="sibTrans" cxnId="{FE2627BD-7717-407C-A81E-98D7F785AE33}">
      <dgm:prSet/>
      <dgm:spPr/>
      <dgm:t>
        <a:bodyPr/>
        <a:lstStyle/>
        <a:p>
          <a:endParaRPr lang="es-CO"/>
        </a:p>
      </dgm:t>
    </dgm:pt>
    <dgm:pt modelId="{7F11CC56-83F5-4252-99D9-0933A86CC274}">
      <dgm:prSet phldrT="[Texto]"/>
      <dgm:spPr/>
      <dgm:t>
        <a:bodyPr/>
        <a:lstStyle/>
        <a:p>
          <a:r>
            <a:rPr lang="es-CO" b="0" i="0" dirty="0" smtClean="0"/>
            <a:t>Potenciamiento de datos abiertos</a:t>
          </a:r>
        </a:p>
      </dgm:t>
    </dgm:pt>
    <dgm:pt modelId="{70AF49AD-40AA-4F8E-82ED-C20C0CDA66AB}" type="parTrans" cxnId="{B66B6136-BD90-45A3-8D2B-8A10995758FD}">
      <dgm:prSet/>
      <dgm:spPr/>
      <dgm:t>
        <a:bodyPr/>
        <a:lstStyle/>
        <a:p>
          <a:endParaRPr lang="es-CO"/>
        </a:p>
      </dgm:t>
    </dgm:pt>
    <dgm:pt modelId="{4FF6D58B-8864-4DF8-ABF3-DAE5BC549EEE}" type="sibTrans" cxnId="{B66B6136-BD90-45A3-8D2B-8A10995758FD}">
      <dgm:prSet/>
      <dgm:spPr/>
      <dgm:t>
        <a:bodyPr/>
        <a:lstStyle/>
        <a:p>
          <a:endParaRPr lang="es-CO"/>
        </a:p>
      </dgm:t>
    </dgm:pt>
    <dgm:pt modelId="{4443909F-65EF-4E2A-A615-2FDC08255E3A}">
      <dgm:prSet phldrT="[Texto]"/>
      <dgm:spPr/>
      <dgm:t>
        <a:bodyPr/>
        <a:lstStyle/>
        <a:p>
          <a:r>
            <a:rPr lang="es-CO" b="0" i="0" dirty="0" smtClean="0"/>
            <a:t>Empoderamiento ciudadano/ Fomento de participación Urna de Cristal</a:t>
          </a:r>
          <a:endParaRPr lang="es-CO" dirty="0"/>
        </a:p>
      </dgm:t>
    </dgm:pt>
    <dgm:pt modelId="{A0417B25-E374-429C-9BCC-2B513C3AA1C0}" type="parTrans" cxnId="{4DC6B266-918F-4482-AEB5-32974DAA9B72}">
      <dgm:prSet/>
      <dgm:spPr/>
      <dgm:t>
        <a:bodyPr/>
        <a:lstStyle/>
        <a:p>
          <a:endParaRPr lang="es-CO"/>
        </a:p>
      </dgm:t>
    </dgm:pt>
    <dgm:pt modelId="{00B06F06-4E78-466C-ABC2-525E7AB7AA33}" type="sibTrans" cxnId="{4DC6B266-918F-4482-AEB5-32974DAA9B72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3813577D-0877-4309-B997-6E51409B544B}" type="pres">
      <dgm:prSet presAssocID="{665444D5-DFDB-427D-83F4-130B28D78E98}" presName="Name25" presStyleLbl="parChTrans1D2" presStyleIdx="2" presStyleCnt="3"/>
      <dgm:spPr/>
      <dgm:t>
        <a:bodyPr/>
        <a:lstStyle/>
        <a:p>
          <a:endParaRPr lang="es-CO"/>
        </a:p>
      </dgm:t>
    </dgm:pt>
    <dgm:pt modelId="{E06B061F-1F22-4064-AE36-6DFA13B52F2E}" type="pres">
      <dgm:prSet presAssocID="{665444D5-DFDB-427D-83F4-130B28D78E98}" presName="connTx" presStyleLbl="parChTrans1D2" presStyleIdx="2" presStyleCnt="3"/>
      <dgm:spPr/>
      <dgm:t>
        <a:bodyPr/>
        <a:lstStyle/>
        <a:p>
          <a:endParaRPr lang="es-CO"/>
        </a:p>
      </dgm:t>
    </dgm:pt>
    <dgm:pt modelId="{771741B3-96E7-4B9F-9001-BA9BEDACB4F7}" type="pres">
      <dgm:prSet presAssocID="{9C35ADCB-C5D5-4FC0-8516-459410413D33}" presName="Name30" presStyleCnt="0"/>
      <dgm:spPr/>
    </dgm:pt>
    <dgm:pt modelId="{4A784C9E-2C69-4CB0-A199-656A609C6DCA}" type="pres">
      <dgm:prSet presAssocID="{9C35ADCB-C5D5-4FC0-8516-459410413D33}" presName="level2Shape" presStyleLbl="node2" presStyleIdx="2" presStyleCnt="3"/>
      <dgm:spPr/>
      <dgm:t>
        <a:bodyPr/>
        <a:lstStyle/>
        <a:p>
          <a:endParaRPr lang="es-CO"/>
        </a:p>
      </dgm:t>
    </dgm:pt>
    <dgm:pt modelId="{3D8A47EC-90FC-4D80-8DBB-192719AD13C0}" type="pres">
      <dgm:prSet presAssocID="{9C35ADCB-C5D5-4FC0-8516-459410413D33}" presName="hierChild3" presStyleCnt="0"/>
      <dgm:spPr/>
    </dgm:pt>
    <dgm:pt modelId="{113B439A-5E28-4305-8DC5-51B662795C36}" type="pres">
      <dgm:prSet presAssocID="{B0D5BD2D-E992-49BA-8A2D-EEF3025D7511}" presName="Name25" presStyleLbl="parChTrans1D3" presStyleIdx="0" presStyleCnt="3"/>
      <dgm:spPr/>
      <dgm:t>
        <a:bodyPr/>
        <a:lstStyle/>
        <a:p>
          <a:endParaRPr lang="es-CO"/>
        </a:p>
      </dgm:t>
    </dgm:pt>
    <dgm:pt modelId="{1704098B-0043-43F2-9819-66109463112C}" type="pres">
      <dgm:prSet presAssocID="{B0D5BD2D-E992-49BA-8A2D-EEF3025D7511}" presName="connTx" presStyleLbl="parChTrans1D3" presStyleIdx="0" presStyleCnt="3"/>
      <dgm:spPr/>
      <dgm:t>
        <a:bodyPr/>
        <a:lstStyle/>
        <a:p>
          <a:endParaRPr lang="es-CO"/>
        </a:p>
      </dgm:t>
    </dgm:pt>
    <dgm:pt modelId="{3010BD05-838E-4BE0-AAFA-ED1655553DB3}" type="pres">
      <dgm:prSet presAssocID="{621DD156-885F-497B-AB61-8FF142249A4E}" presName="Name30" presStyleCnt="0"/>
      <dgm:spPr/>
    </dgm:pt>
    <dgm:pt modelId="{D4A273A9-F42A-40DD-B69E-B2B3C9732105}" type="pres">
      <dgm:prSet presAssocID="{621DD156-885F-497B-AB61-8FF142249A4E}" presName="level2Shape" presStyleLbl="node3" presStyleIdx="0" presStyleCnt="3"/>
      <dgm:spPr/>
      <dgm:t>
        <a:bodyPr/>
        <a:lstStyle/>
        <a:p>
          <a:endParaRPr lang="es-CO"/>
        </a:p>
      </dgm:t>
    </dgm:pt>
    <dgm:pt modelId="{36FE2CF8-9FFF-43C8-89CE-48AF1964B4A0}" type="pres">
      <dgm:prSet presAssocID="{621DD156-885F-497B-AB61-8FF142249A4E}" presName="hierChild3" presStyleCnt="0"/>
      <dgm:spPr/>
    </dgm:pt>
    <dgm:pt modelId="{2CA824B4-6663-4CBD-9EA1-93193158F4ED}" type="pres">
      <dgm:prSet presAssocID="{A0417B25-E374-429C-9BCC-2B513C3AA1C0}" presName="Name25" presStyleLbl="parChTrans1D3" presStyleIdx="1" presStyleCnt="3"/>
      <dgm:spPr/>
      <dgm:t>
        <a:bodyPr/>
        <a:lstStyle/>
        <a:p>
          <a:endParaRPr lang="es-CO"/>
        </a:p>
      </dgm:t>
    </dgm:pt>
    <dgm:pt modelId="{81BE4A83-8B7F-4999-A8A5-3F7A72DC0900}" type="pres">
      <dgm:prSet presAssocID="{A0417B25-E374-429C-9BCC-2B513C3AA1C0}" presName="connTx" presStyleLbl="parChTrans1D3" presStyleIdx="1" presStyleCnt="3"/>
      <dgm:spPr/>
      <dgm:t>
        <a:bodyPr/>
        <a:lstStyle/>
        <a:p>
          <a:endParaRPr lang="es-CO"/>
        </a:p>
      </dgm:t>
    </dgm:pt>
    <dgm:pt modelId="{9B8E2941-EFA2-4C18-83AF-56B7AA9CE62E}" type="pres">
      <dgm:prSet presAssocID="{4443909F-65EF-4E2A-A615-2FDC08255E3A}" presName="Name30" presStyleCnt="0"/>
      <dgm:spPr/>
    </dgm:pt>
    <dgm:pt modelId="{43B88865-2214-4485-8292-2950863A81CE}" type="pres">
      <dgm:prSet presAssocID="{4443909F-65EF-4E2A-A615-2FDC08255E3A}" presName="level2Shape" presStyleLbl="node3" presStyleIdx="1" presStyleCnt="3"/>
      <dgm:spPr/>
      <dgm:t>
        <a:bodyPr/>
        <a:lstStyle/>
        <a:p>
          <a:endParaRPr lang="es-CO"/>
        </a:p>
      </dgm:t>
    </dgm:pt>
    <dgm:pt modelId="{C44A4572-1C40-4F5D-B5AC-03795F5DD509}" type="pres">
      <dgm:prSet presAssocID="{4443909F-65EF-4E2A-A615-2FDC08255E3A}" presName="hierChild3" presStyleCnt="0"/>
      <dgm:spPr/>
    </dgm:pt>
    <dgm:pt modelId="{38A8FA4D-FDC7-46C8-ADCC-0E810D28D5B6}" type="pres">
      <dgm:prSet presAssocID="{70AF49AD-40AA-4F8E-82ED-C20C0CDA66AB}" presName="Name25" presStyleLbl="parChTrans1D3" presStyleIdx="2" presStyleCnt="3"/>
      <dgm:spPr/>
      <dgm:t>
        <a:bodyPr/>
        <a:lstStyle/>
        <a:p>
          <a:endParaRPr lang="es-CO"/>
        </a:p>
      </dgm:t>
    </dgm:pt>
    <dgm:pt modelId="{04656885-06A5-4A40-9B56-2B457A2C54DD}" type="pres">
      <dgm:prSet presAssocID="{70AF49AD-40AA-4F8E-82ED-C20C0CDA66AB}" presName="connTx" presStyleLbl="parChTrans1D3" presStyleIdx="2" presStyleCnt="3"/>
      <dgm:spPr/>
      <dgm:t>
        <a:bodyPr/>
        <a:lstStyle/>
        <a:p>
          <a:endParaRPr lang="es-CO"/>
        </a:p>
      </dgm:t>
    </dgm:pt>
    <dgm:pt modelId="{4F130BEA-AFA7-47E2-BD7F-7E75AAB61C39}" type="pres">
      <dgm:prSet presAssocID="{7F11CC56-83F5-4252-99D9-0933A86CC274}" presName="Name30" presStyleCnt="0"/>
      <dgm:spPr/>
    </dgm:pt>
    <dgm:pt modelId="{2C698646-C4AD-4442-B43B-A33AA34C8AA7}" type="pres">
      <dgm:prSet presAssocID="{7F11CC56-83F5-4252-99D9-0933A86CC274}" presName="level2Shape" presStyleLbl="node3" presStyleIdx="2" presStyleCnt="3"/>
      <dgm:spPr/>
      <dgm:t>
        <a:bodyPr/>
        <a:lstStyle/>
        <a:p>
          <a:endParaRPr lang="es-CO"/>
        </a:p>
      </dgm:t>
    </dgm:pt>
    <dgm:pt modelId="{3509D14D-B13D-4381-84B7-92D9E0BCFAFE}" type="pres">
      <dgm:prSet presAssocID="{7F11CC56-83F5-4252-99D9-0933A86CC274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82F1E117-ABE6-4CCF-A66C-8AABCE336673}" type="presOf" srcId="{B15FFCC1-F7CE-4CF5-BACD-8CDE967513AE}" destId="{CE08125B-C286-46FE-BBE8-6B846F681671}" srcOrd="0" destOrd="0" presId="urn:microsoft.com/office/officeart/2005/8/layout/hierarchy5"/>
    <dgm:cxn modelId="{C22FF457-EC4C-4675-8B6F-5E3B1B7919CD}" type="presOf" srcId="{A0417B25-E374-429C-9BCC-2B513C3AA1C0}" destId="{2CA824B4-6663-4CBD-9EA1-93193158F4ED}" srcOrd="0" destOrd="0" presId="urn:microsoft.com/office/officeart/2005/8/layout/hierarchy5"/>
    <dgm:cxn modelId="{16387CF8-3C39-4172-B0A5-C748456D745C}" srcId="{E7419066-6C19-4717-A38B-945F7ADDC279}" destId="{9C35ADCB-C5D5-4FC0-8516-459410413D33}" srcOrd="2" destOrd="0" parTransId="{665444D5-DFDB-427D-83F4-130B28D78E98}" sibTransId="{0B5D7665-DA45-4E28-8D05-A23918D692DF}"/>
    <dgm:cxn modelId="{98D9F0E2-3440-4D93-A4A5-1AD576A1D8C7}" type="presOf" srcId="{9C35ADCB-C5D5-4FC0-8516-459410413D33}" destId="{4A784C9E-2C69-4CB0-A199-656A609C6DCA}" srcOrd="0" destOrd="0" presId="urn:microsoft.com/office/officeart/2005/8/layout/hierarchy5"/>
    <dgm:cxn modelId="{C05F2CD2-A289-40D4-A2D1-F3BBB4F968F9}" type="presOf" srcId="{B0D5BD2D-E992-49BA-8A2D-EEF3025D7511}" destId="{113B439A-5E28-4305-8DC5-51B662795C36}" srcOrd="0" destOrd="0" presId="urn:microsoft.com/office/officeart/2005/8/layout/hierarchy5"/>
    <dgm:cxn modelId="{CA202EB7-C7FB-421C-ADCD-8FBE77D95C23}" type="presOf" srcId="{70AF49AD-40AA-4F8E-82ED-C20C0CDA66AB}" destId="{38A8FA4D-FDC7-46C8-ADCC-0E810D28D5B6}" srcOrd="0" destOrd="0" presId="urn:microsoft.com/office/officeart/2005/8/layout/hierarchy5"/>
    <dgm:cxn modelId="{25BBBB60-6E1E-4D55-805A-91ED024650BA}" type="presOf" srcId="{70AF49AD-40AA-4F8E-82ED-C20C0CDA66AB}" destId="{04656885-06A5-4A40-9B56-2B457A2C54DD}" srcOrd="1" destOrd="0" presId="urn:microsoft.com/office/officeart/2005/8/layout/hierarchy5"/>
    <dgm:cxn modelId="{88D8A912-D764-415C-A1B4-70A158FAA2D6}" type="presOf" srcId="{B0D5BD2D-E992-49BA-8A2D-EEF3025D7511}" destId="{1704098B-0043-43F2-9819-66109463112C}" srcOrd="1" destOrd="0" presId="urn:microsoft.com/office/officeart/2005/8/layout/hierarchy5"/>
    <dgm:cxn modelId="{AFE1EC32-32CD-4C6E-B9D6-1297226C5B68}" type="presOf" srcId="{B15FFCC1-F7CE-4CF5-BACD-8CDE967513AE}" destId="{0B39ECF2-CC70-4BFA-8051-4A1A95312D97}" srcOrd="1" destOrd="0" presId="urn:microsoft.com/office/officeart/2005/8/layout/hierarchy5"/>
    <dgm:cxn modelId="{B66B6136-BD90-45A3-8D2B-8A10995758FD}" srcId="{9C35ADCB-C5D5-4FC0-8516-459410413D33}" destId="{7F11CC56-83F5-4252-99D9-0933A86CC274}" srcOrd="2" destOrd="0" parTransId="{70AF49AD-40AA-4F8E-82ED-C20C0CDA66AB}" sibTransId="{4FF6D58B-8864-4DF8-ABF3-DAE5BC549EEE}"/>
    <dgm:cxn modelId="{9D095801-5161-4DDB-8800-5047FBC29B8F}" type="presOf" srcId="{A0417B25-E374-429C-9BCC-2B513C3AA1C0}" destId="{81BE4A83-8B7F-4999-A8A5-3F7A72DC0900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ED387F6E-0DBC-44AB-B8ED-75A43E37A30A}" type="presOf" srcId="{A203E8C4-B9FD-4A81-B067-635FF98109D0}" destId="{BD7345AC-36BF-43DE-BF7D-B4C411899289}" srcOrd="1" destOrd="0" presId="urn:microsoft.com/office/officeart/2005/8/layout/hierarchy5"/>
    <dgm:cxn modelId="{973D31AB-0D69-4EB5-A077-2AC3D7CA93EB}" type="presOf" srcId="{4443909F-65EF-4E2A-A615-2FDC08255E3A}" destId="{43B88865-2214-4485-8292-2950863A81CE}" srcOrd="0" destOrd="0" presId="urn:microsoft.com/office/officeart/2005/8/layout/hierarchy5"/>
    <dgm:cxn modelId="{B64F1583-E9C5-4B44-AB1A-5D43E380DC2C}" type="presOf" srcId="{621DD156-885F-497B-AB61-8FF142249A4E}" destId="{D4A273A9-F42A-40DD-B69E-B2B3C9732105}" srcOrd="0" destOrd="0" presId="urn:microsoft.com/office/officeart/2005/8/layout/hierarchy5"/>
    <dgm:cxn modelId="{4DC6B266-918F-4482-AEB5-32974DAA9B72}" srcId="{9C35ADCB-C5D5-4FC0-8516-459410413D33}" destId="{4443909F-65EF-4E2A-A615-2FDC08255E3A}" srcOrd="1" destOrd="0" parTransId="{A0417B25-E374-429C-9BCC-2B513C3AA1C0}" sibTransId="{00B06F06-4E78-466C-ABC2-525E7AB7AA33}"/>
    <dgm:cxn modelId="{4B7A8741-0062-4357-8BB8-C7633EA8714F}" type="presOf" srcId="{665444D5-DFDB-427D-83F4-130B28D78E98}" destId="{3813577D-0877-4309-B997-6E51409B544B}" srcOrd="0" destOrd="0" presId="urn:microsoft.com/office/officeart/2005/8/layout/hierarchy5"/>
    <dgm:cxn modelId="{E1DE7746-5108-4A46-AB93-C36E6B2BD3A0}" type="presOf" srcId="{E7419066-6C19-4717-A38B-945F7ADDC279}" destId="{D92DDBA8-F4FE-4937-89A1-7E9D55A6F4ED}" srcOrd="0" destOrd="0" presId="urn:microsoft.com/office/officeart/2005/8/layout/hierarchy5"/>
    <dgm:cxn modelId="{A08B52F1-8DDA-4EE0-A5A9-B8C0A661F82B}" type="presOf" srcId="{665444D5-DFDB-427D-83F4-130B28D78E98}" destId="{E06B061F-1F22-4064-AE36-6DFA13B52F2E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0E732399-6D84-456F-9F95-C6803F886A7D}" type="presOf" srcId="{32FAF013-1634-4AF6-BE8A-6B29331B6E41}" destId="{1808B82A-745E-44B1-9CEA-D63A52E4DF02}" srcOrd="0" destOrd="0" presId="urn:microsoft.com/office/officeart/2005/8/layout/hierarchy5"/>
    <dgm:cxn modelId="{74112CB2-3571-483C-B097-AE980997FB0D}" type="presOf" srcId="{7F11CC56-83F5-4252-99D9-0933A86CC274}" destId="{2C698646-C4AD-4442-B43B-A33AA34C8AA7}" srcOrd="0" destOrd="0" presId="urn:microsoft.com/office/officeart/2005/8/layout/hierarchy5"/>
    <dgm:cxn modelId="{F67BC831-A524-401F-BADA-ABFD3B82573F}" type="presOf" srcId="{116A3F48-2C78-422B-8A44-8F2F704BE36D}" destId="{1D290996-8D66-4EFC-AB7D-66B3B639557E}" srcOrd="0" destOrd="0" presId="urn:microsoft.com/office/officeart/2005/8/layout/hierarchy5"/>
    <dgm:cxn modelId="{E1CADC5C-9753-45EA-94CA-C7219A50A308}" type="presOf" srcId="{A203E8C4-B9FD-4A81-B067-635FF98109D0}" destId="{FF8146E6-2FFC-4BF4-AF8F-8565293F6C1F}" srcOrd="0" destOrd="0" presId="urn:microsoft.com/office/officeart/2005/8/layout/hierarchy5"/>
    <dgm:cxn modelId="{E3A122D4-0D0F-4EAA-8285-C9948F0C10B4}" type="presOf" srcId="{513E532E-2D6D-4EC8-8DC3-EE09A1CE97A4}" destId="{066DB53C-5FCE-4F56-8F4C-A3292C306081}" srcOrd="0" destOrd="0" presId="urn:microsoft.com/office/officeart/2005/8/layout/hierarchy5"/>
    <dgm:cxn modelId="{FE2627BD-7717-407C-A81E-98D7F785AE33}" srcId="{9C35ADCB-C5D5-4FC0-8516-459410413D33}" destId="{621DD156-885F-497B-AB61-8FF142249A4E}" srcOrd="0" destOrd="0" parTransId="{B0D5BD2D-E992-49BA-8A2D-EEF3025D7511}" sibTransId="{BB204D15-CC67-4301-88DE-436306A2C338}"/>
    <dgm:cxn modelId="{DB175875-9726-4627-BDB5-345D8A7F94CF}" type="presParOf" srcId="{1808B82A-745E-44B1-9CEA-D63A52E4DF02}" destId="{CCD54343-9152-4D01-8B79-9D9E5E350C8A}" srcOrd="0" destOrd="0" presId="urn:microsoft.com/office/officeart/2005/8/layout/hierarchy5"/>
    <dgm:cxn modelId="{511C545C-31EA-451F-94F2-194E24DEB48F}" type="presParOf" srcId="{CCD54343-9152-4D01-8B79-9D9E5E350C8A}" destId="{B51DD678-60DB-407C-9E2A-A94AF8064BA1}" srcOrd="0" destOrd="0" presId="urn:microsoft.com/office/officeart/2005/8/layout/hierarchy5"/>
    <dgm:cxn modelId="{742895A6-A4CC-488F-ABC6-EC47B1226453}" type="presParOf" srcId="{B51DD678-60DB-407C-9E2A-A94AF8064BA1}" destId="{07ABCAC7-B4E6-4C17-BE2D-60ECAFF4EB72}" srcOrd="0" destOrd="0" presId="urn:microsoft.com/office/officeart/2005/8/layout/hierarchy5"/>
    <dgm:cxn modelId="{FD622826-0735-4D79-ACAE-AE7E61219D6A}" type="presParOf" srcId="{07ABCAC7-B4E6-4C17-BE2D-60ECAFF4EB72}" destId="{D92DDBA8-F4FE-4937-89A1-7E9D55A6F4ED}" srcOrd="0" destOrd="0" presId="urn:microsoft.com/office/officeart/2005/8/layout/hierarchy5"/>
    <dgm:cxn modelId="{B8C9F2DA-37A4-43B2-BBD1-EB25D3E780F6}" type="presParOf" srcId="{07ABCAC7-B4E6-4C17-BE2D-60ECAFF4EB72}" destId="{D9426C51-C70D-4485-A7A1-4234C35E8950}" srcOrd="1" destOrd="0" presId="urn:microsoft.com/office/officeart/2005/8/layout/hierarchy5"/>
    <dgm:cxn modelId="{453A6B02-8988-4760-B82E-F865984DDD1B}" type="presParOf" srcId="{D9426C51-C70D-4485-A7A1-4234C35E8950}" destId="{CE08125B-C286-46FE-BBE8-6B846F681671}" srcOrd="0" destOrd="0" presId="urn:microsoft.com/office/officeart/2005/8/layout/hierarchy5"/>
    <dgm:cxn modelId="{72BB99D3-A74B-4328-A4BA-F55C1D935E0A}" type="presParOf" srcId="{CE08125B-C286-46FE-BBE8-6B846F681671}" destId="{0B39ECF2-CC70-4BFA-8051-4A1A95312D97}" srcOrd="0" destOrd="0" presId="urn:microsoft.com/office/officeart/2005/8/layout/hierarchy5"/>
    <dgm:cxn modelId="{C900E902-F17F-4B3D-961B-256333D3F0A7}" type="presParOf" srcId="{D9426C51-C70D-4485-A7A1-4234C35E8950}" destId="{6C846FA0-5B51-42B0-81BD-6401E526F68A}" srcOrd="1" destOrd="0" presId="urn:microsoft.com/office/officeart/2005/8/layout/hierarchy5"/>
    <dgm:cxn modelId="{F54F4CA4-004E-4624-99EB-237F507BA1AC}" type="presParOf" srcId="{6C846FA0-5B51-42B0-81BD-6401E526F68A}" destId="{066DB53C-5FCE-4F56-8F4C-A3292C306081}" srcOrd="0" destOrd="0" presId="urn:microsoft.com/office/officeart/2005/8/layout/hierarchy5"/>
    <dgm:cxn modelId="{58BE11E7-5FF7-433A-BEA0-C19BA263A180}" type="presParOf" srcId="{6C846FA0-5B51-42B0-81BD-6401E526F68A}" destId="{56CFF641-479B-45CE-911D-EE6D45CE7CF5}" srcOrd="1" destOrd="0" presId="urn:microsoft.com/office/officeart/2005/8/layout/hierarchy5"/>
    <dgm:cxn modelId="{91336222-D1E0-4D08-A598-DE2F020DC7F5}" type="presParOf" srcId="{D9426C51-C70D-4485-A7A1-4234C35E8950}" destId="{FF8146E6-2FFC-4BF4-AF8F-8565293F6C1F}" srcOrd="2" destOrd="0" presId="urn:microsoft.com/office/officeart/2005/8/layout/hierarchy5"/>
    <dgm:cxn modelId="{C6FA5246-BBA3-446E-AF32-61A839DDD13E}" type="presParOf" srcId="{FF8146E6-2FFC-4BF4-AF8F-8565293F6C1F}" destId="{BD7345AC-36BF-43DE-BF7D-B4C411899289}" srcOrd="0" destOrd="0" presId="urn:microsoft.com/office/officeart/2005/8/layout/hierarchy5"/>
    <dgm:cxn modelId="{B85C0DAC-129C-48C1-B20B-11A25518D9D1}" type="presParOf" srcId="{D9426C51-C70D-4485-A7A1-4234C35E8950}" destId="{57BB9EE8-8E31-4E8B-89D7-7ADFCECF3058}" srcOrd="3" destOrd="0" presId="urn:microsoft.com/office/officeart/2005/8/layout/hierarchy5"/>
    <dgm:cxn modelId="{B60C48CB-BEE9-4837-8622-81555120A7F1}" type="presParOf" srcId="{57BB9EE8-8E31-4E8B-89D7-7ADFCECF3058}" destId="{1D290996-8D66-4EFC-AB7D-66B3B639557E}" srcOrd="0" destOrd="0" presId="urn:microsoft.com/office/officeart/2005/8/layout/hierarchy5"/>
    <dgm:cxn modelId="{79197D43-9D23-4401-8DA4-5569B9C2FE41}" type="presParOf" srcId="{57BB9EE8-8E31-4E8B-89D7-7ADFCECF3058}" destId="{75D219A7-D27A-4E13-9DEB-D51CFB0747E7}" srcOrd="1" destOrd="0" presId="urn:microsoft.com/office/officeart/2005/8/layout/hierarchy5"/>
    <dgm:cxn modelId="{335431A5-5B3A-46F5-896B-E49EBE85657F}" type="presParOf" srcId="{D9426C51-C70D-4485-A7A1-4234C35E8950}" destId="{3813577D-0877-4309-B997-6E51409B544B}" srcOrd="4" destOrd="0" presId="urn:microsoft.com/office/officeart/2005/8/layout/hierarchy5"/>
    <dgm:cxn modelId="{E798F3EE-0E4B-4F99-BEE4-67C673BC660F}" type="presParOf" srcId="{3813577D-0877-4309-B997-6E51409B544B}" destId="{E06B061F-1F22-4064-AE36-6DFA13B52F2E}" srcOrd="0" destOrd="0" presId="urn:microsoft.com/office/officeart/2005/8/layout/hierarchy5"/>
    <dgm:cxn modelId="{0762B454-5743-4E74-9819-0A965A13C07A}" type="presParOf" srcId="{D9426C51-C70D-4485-A7A1-4234C35E8950}" destId="{771741B3-96E7-4B9F-9001-BA9BEDACB4F7}" srcOrd="5" destOrd="0" presId="urn:microsoft.com/office/officeart/2005/8/layout/hierarchy5"/>
    <dgm:cxn modelId="{5980F30B-C6C5-4763-9046-046C14DC2467}" type="presParOf" srcId="{771741B3-96E7-4B9F-9001-BA9BEDACB4F7}" destId="{4A784C9E-2C69-4CB0-A199-656A609C6DCA}" srcOrd="0" destOrd="0" presId="urn:microsoft.com/office/officeart/2005/8/layout/hierarchy5"/>
    <dgm:cxn modelId="{2C049A57-E280-4B46-A76A-684B36BFC10A}" type="presParOf" srcId="{771741B3-96E7-4B9F-9001-BA9BEDACB4F7}" destId="{3D8A47EC-90FC-4D80-8DBB-192719AD13C0}" srcOrd="1" destOrd="0" presId="urn:microsoft.com/office/officeart/2005/8/layout/hierarchy5"/>
    <dgm:cxn modelId="{B3F82959-F61A-4892-B379-E299D6DAEDFA}" type="presParOf" srcId="{3D8A47EC-90FC-4D80-8DBB-192719AD13C0}" destId="{113B439A-5E28-4305-8DC5-51B662795C36}" srcOrd="0" destOrd="0" presId="urn:microsoft.com/office/officeart/2005/8/layout/hierarchy5"/>
    <dgm:cxn modelId="{8DC2DA48-94CC-4DA3-9101-9CAC43607016}" type="presParOf" srcId="{113B439A-5E28-4305-8DC5-51B662795C36}" destId="{1704098B-0043-43F2-9819-66109463112C}" srcOrd="0" destOrd="0" presId="urn:microsoft.com/office/officeart/2005/8/layout/hierarchy5"/>
    <dgm:cxn modelId="{275321FE-3AB7-47C4-B359-2785BA77F4FE}" type="presParOf" srcId="{3D8A47EC-90FC-4D80-8DBB-192719AD13C0}" destId="{3010BD05-838E-4BE0-AAFA-ED1655553DB3}" srcOrd="1" destOrd="0" presId="urn:microsoft.com/office/officeart/2005/8/layout/hierarchy5"/>
    <dgm:cxn modelId="{5E974419-203B-40CC-AD76-E432EB016B59}" type="presParOf" srcId="{3010BD05-838E-4BE0-AAFA-ED1655553DB3}" destId="{D4A273A9-F42A-40DD-B69E-B2B3C9732105}" srcOrd="0" destOrd="0" presId="urn:microsoft.com/office/officeart/2005/8/layout/hierarchy5"/>
    <dgm:cxn modelId="{775DEB06-3B28-48FD-80F5-4CEF48E73307}" type="presParOf" srcId="{3010BD05-838E-4BE0-AAFA-ED1655553DB3}" destId="{36FE2CF8-9FFF-43C8-89CE-48AF1964B4A0}" srcOrd="1" destOrd="0" presId="urn:microsoft.com/office/officeart/2005/8/layout/hierarchy5"/>
    <dgm:cxn modelId="{05743893-0C03-49D8-A1AC-EACD7884CC06}" type="presParOf" srcId="{3D8A47EC-90FC-4D80-8DBB-192719AD13C0}" destId="{2CA824B4-6663-4CBD-9EA1-93193158F4ED}" srcOrd="2" destOrd="0" presId="urn:microsoft.com/office/officeart/2005/8/layout/hierarchy5"/>
    <dgm:cxn modelId="{1B2B502D-1336-4399-A30D-68C24D6FA3E1}" type="presParOf" srcId="{2CA824B4-6663-4CBD-9EA1-93193158F4ED}" destId="{81BE4A83-8B7F-4999-A8A5-3F7A72DC0900}" srcOrd="0" destOrd="0" presId="urn:microsoft.com/office/officeart/2005/8/layout/hierarchy5"/>
    <dgm:cxn modelId="{03456388-07F7-499F-93D8-CD77630AD624}" type="presParOf" srcId="{3D8A47EC-90FC-4D80-8DBB-192719AD13C0}" destId="{9B8E2941-EFA2-4C18-83AF-56B7AA9CE62E}" srcOrd="3" destOrd="0" presId="urn:microsoft.com/office/officeart/2005/8/layout/hierarchy5"/>
    <dgm:cxn modelId="{59EC5906-5C26-46A0-9317-2CFAE3600C3A}" type="presParOf" srcId="{9B8E2941-EFA2-4C18-83AF-56B7AA9CE62E}" destId="{43B88865-2214-4485-8292-2950863A81CE}" srcOrd="0" destOrd="0" presId="urn:microsoft.com/office/officeart/2005/8/layout/hierarchy5"/>
    <dgm:cxn modelId="{4AB92EA1-83AC-4E9E-BE77-0461DCED5596}" type="presParOf" srcId="{9B8E2941-EFA2-4C18-83AF-56B7AA9CE62E}" destId="{C44A4572-1C40-4F5D-B5AC-03795F5DD509}" srcOrd="1" destOrd="0" presId="urn:microsoft.com/office/officeart/2005/8/layout/hierarchy5"/>
    <dgm:cxn modelId="{3A3FD72D-F17A-4B1D-95C3-0E52605375AE}" type="presParOf" srcId="{3D8A47EC-90FC-4D80-8DBB-192719AD13C0}" destId="{38A8FA4D-FDC7-46C8-ADCC-0E810D28D5B6}" srcOrd="4" destOrd="0" presId="urn:microsoft.com/office/officeart/2005/8/layout/hierarchy5"/>
    <dgm:cxn modelId="{DF148E9E-91FD-4405-9FC7-511E80D2596C}" type="presParOf" srcId="{38A8FA4D-FDC7-46C8-ADCC-0E810D28D5B6}" destId="{04656885-06A5-4A40-9B56-2B457A2C54DD}" srcOrd="0" destOrd="0" presId="urn:microsoft.com/office/officeart/2005/8/layout/hierarchy5"/>
    <dgm:cxn modelId="{02055538-D381-4D92-8808-79566932A819}" type="presParOf" srcId="{3D8A47EC-90FC-4D80-8DBB-192719AD13C0}" destId="{4F130BEA-AFA7-47E2-BD7F-7E75AAB61C39}" srcOrd="5" destOrd="0" presId="urn:microsoft.com/office/officeart/2005/8/layout/hierarchy5"/>
    <dgm:cxn modelId="{2A8038A7-0387-4918-816B-A884C918876F}" type="presParOf" srcId="{4F130BEA-AFA7-47E2-BD7F-7E75AAB61C39}" destId="{2C698646-C4AD-4442-B43B-A33AA34C8AA7}" srcOrd="0" destOrd="0" presId="urn:microsoft.com/office/officeart/2005/8/layout/hierarchy5"/>
    <dgm:cxn modelId="{AFDE8DA6-1778-4E47-8B3C-C0BC5FA84BC0}" type="presParOf" srcId="{4F130BEA-AFA7-47E2-BD7F-7E75AAB61C39}" destId="{3509D14D-B13D-4381-84B7-92D9E0BCFAFE}" srcOrd="1" destOrd="0" presId="urn:microsoft.com/office/officeart/2005/8/layout/hierarchy5"/>
    <dgm:cxn modelId="{D60119D0-253C-4AFC-A2BA-7250AAA3C420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3D9E6309-EF2C-489C-AC1C-33FD181FE5EA}">
      <dgm:prSet phldrT="[Texto]"/>
      <dgm:spPr/>
      <dgm:t>
        <a:bodyPr/>
        <a:lstStyle/>
        <a:p>
          <a:r>
            <a:rPr lang="es-CO" b="0" i="0" dirty="0" smtClean="0"/>
            <a:t>Revisión y fomento de los contenidos digitales desarrollados</a:t>
          </a:r>
          <a:endParaRPr lang="es-CO" dirty="0"/>
        </a:p>
      </dgm:t>
    </dgm:pt>
    <dgm:pt modelId="{4FA911FD-7B04-475B-9E4B-CE52FE09737F}" type="parTrans" cxnId="{350D3133-EE58-4470-9390-E005498B13BF}">
      <dgm:prSet/>
      <dgm:spPr/>
      <dgm:t>
        <a:bodyPr/>
        <a:lstStyle/>
        <a:p>
          <a:endParaRPr lang="es-CO"/>
        </a:p>
      </dgm:t>
    </dgm:pt>
    <dgm:pt modelId="{4042E6AF-AF51-4002-AB65-86A0F5F842F5}" type="sibTrans" cxnId="{350D3133-EE58-4470-9390-E005498B13BF}">
      <dgm:prSet/>
      <dgm:spPr/>
      <dgm:t>
        <a:bodyPr/>
        <a:lstStyle/>
        <a:p>
          <a:endParaRPr lang="es-CO"/>
        </a:p>
      </dgm:t>
    </dgm:pt>
    <dgm:pt modelId="{82F5B060-A57D-4891-BA2D-6C201DF8FF9A}">
      <dgm:prSet phldrT="[Texto]"/>
      <dgm:spPr/>
      <dgm:t>
        <a:bodyPr/>
        <a:lstStyle/>
        <a:p>
          <a:r>
            <a:rPr lang="es-CO" b="0" i="0" dirty="0" smtClean="0"/>
            <a:t>Fortalecimiento de habilidades de negocio y promoción </a:t>
          </a:r>
          <a:r>
            <a:rPr lang="es-CO" b="0" i="0" dirty="0" err="1" smtClean="0"/>
            <a:t>internac</a:t>
          </a:r>
          <a:r>
            <a:rPr lang="es-CO" b="0" i="0" dirty="0" smtClean="0"/>
            <a:t>. de contenidos digitales</a:t>
          </a:r>
          <a:endParaRPr lang="es-CO" dirty="0"/>
        </a:p>
      </dgm:t>
    </dgm:pt>
    <dgm:pt modelId="{D4AA2DFA-2567-4807-8B73-5B7E9EE74957}" type="parTrans" cxnId="{5C2EC6A2-F8D9-499E-965E-EB729DD579FB}">
      <dgm:prSet/>
      <dgm:spPr/>
      <dgm:t>
        <a:bodyPr/>
        <a:lstStyle/>
        <a:p>
          <a:endParaRPr lang="es-CO"/>
        </a:p>
      </dgm:t>
    </dgm:pt>
    <dgm:pt modelId="{E7E28FBC-084A-4C04-9B24-1FCB1340F115}" type="sibTrans" cxnId="{5C2EC6A2-F8D9-499E-965E-EB729DD579FB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B8A10368-6C40-4D75-A33F-B415DB76EDBD}">
      <dgm:prSet phldrT="[Texto]"/>
      <dgm:spPr/>
      <dgm:t>
        <a:bodyPr/>
        <a:lstStyle/>
        <a:p>
          <a:r>
            <a:rPr lang="es-CO" b="0" i="0" dirty="0" smtClean="0"/>
            <a:t>TIC para el medio ambiente</a:t>
          </a:r>
          <a:endParaRPr lang="es-CO" dirty="0"/>
        </a:p>
      </dgm:t>
    </dgm:pt>
    <dgm:pt modelId="{7F15C72F-8D91-460C-BE56-6EA72AFA0A49}" type="parTrans" cxnId="{430E6A30-C5D4-40D4-862F-EF2629DDD453}">
      <dgm:prSet/>
      <dgm:spPr/>
      <dgm:t>
        <a:bodyPr/>
        <a:lstStyle/>
        <a:p>
          <a:endParaRPr lang="es-CO"/>
        </a:p>
      </dgm:t>
    </dgm:pt>
    <dgm:pt modelId="{3A0FED29-21BD-492B-A3A1-11B7C8B6C51E}" type="sibTrans" cxnId="{430E6A30-C5D4-40D4-862F-EF2629DDD453}">
      <dgm:prSet/>
      <dgm:spPr/>
      <dgm:t>
        <a:bodyPr/>
        <a:lstStyle/>
        <a:p>
          <a:endParaRPr lang="es-CO"/>
        </a:p>
      </dgm:t>
    </dgm:pt>
    <dgm:pt modelId="{FB4B3690-4DCC-4714-BAB8-02E3AA726400}">
      <dgm:prSet phldrT="[Texto]"/>
      <dgm:spPr/>
      <dgm:t>
        <a:bodyPr/>
        <a:lstStyle/>
        <a:p>
          <a:r>
            <a:rPr lang="es-CO" b="0" i="0" dirty="0" smtClean="0"/>
            <a:t>Uso responsable de las TIC</a:t>
          </a:r>
          <a:endParaRPr lang="es-CO" dirty="0"/>
        </a:p>
      </dgm:t>
    </dgm:pt>
    <dgm:pt modelId="{FEF73710-F791-4C85-9BF3-B27CADA384D2}" type="parTrans" cxnId="{11115E18-1829-4B17-9BD0-9CEF50FFBD6C}">
      <dgm:prSet/>
      <dgm:spPr/>
      <dgm:t>
        <a:bodyPr/>
        <a:lstStyle/>
        <a:p>
          <a:endParaRPr lang="es-CO"/>
        </a:p>
      </dgm:t>
    </dgm:pt>
    <dgm:pt modelId="{C537F9CC-8AA0-421C-AD18-4A749F058578}" type="sibTrans" cxnId="{11115E18-1829-4B17-9BD0-9CEF50FFBD6C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13757ABE-23C5-4629-B686-1A01712DB1ED}" type="pres">
      <dgm:prSet presAssocID="{4FA911FD-7B04-475B-9E4B-CE52FE09737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A0AAEA5F-C31C-4411-ADF9-718BA2D0A435}" type="pres">
      <dgm:prSet presAssocID="{4FA911FD-7B04-475B-9E4B-CE52FE09737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F2AA6F-AB57-47F2-B58F-59D57C42100B}" type="pres">
      <dgm:prSet presAssocID="{3D9E6309-EF2C-489C-AC1C-33FD181FE5EA}" presName="Name30" presStyleCnt="0"/>
      <dgm:spPr/>
    </dgm:pt>
    <dgm:pt modelId="{D4BD73A5-53EA-4D7E-83A7-989C2DF34EA0}" type="pres">
      <dgm:prSet presAssocID="{3D9E6309-EF2C-489C-AC1C-33FD181FE5EA}" presName="level2Shape" presStyleLbl="node3" presStyleIdx="0" presStyleCnt="3"/>
      <dgm:spPr/>
      <dgm:t>
        <a:bodyPr/>
        <a:lstStyle/>
        <a:p>
          <a:endParaRPr lang="es-CO"/>
        </a:p>
      </dgm:t>
    </dgm:pt>
    <dgm:pt modelId="{EFD3F562-05CF-4A4A-8B71-261B17C67751}" type="pres">
      <dgm:prSet presAssocID="{3D9E6309-EF2C-489C-AC1C-33FD181FE5EA}" presName="hierChild3" presStyleCnt="0"/>
      <dgm:spPr/>
    </dgm:pt>
    <dgm:pt modelId="{053866E8-5FCE-446F-A611-7B1EA3754B8F}" type="pres">
      <dgm:prSet presAssocID="{D4AA2DFA-2567-4807-8B73-5B7E9EE74957}" presName="Name25" presStyleLbl="parChTrans1D3" presStyleIdx="1" presStyleCnt="3"/>
      <dgm:spPr/>
      <dgm:t>
        <a:bodyPr/>
        <a:lstStyle/>
        <a:p>
          <a:endParaRPr lang="es-CO"/>
        </a:p>
      </dgm:t>
    </dgm:pt>
    <dgm:pt modelId="{91D4214A-7C84-4CF3-B287-39DB6202F9D9}" type="pres">
      <dgm:prSet presAssocID="{D4AA2DFA-2567-4807-8B73-5B7E9EE74957}" presName="connTx" presStyleLbl="parChTrans1D3" presStyleIdx="1" presStyleCnt="3"/>
      <dgm:spPr/>
      <dgm:t>
        <a:bodyPr/>
        <a:lstStyle/>
        <a:p>
          <a:endParaRPr lang="es-CO"/>
        </a:p>
      </dgm:t>
    </dgm:pt>
    <dgm:pt modelId="{C53DB2F1-A19B-4F8E-BFFF-726EDA304655}" type="pres">
      <dgm:prSet presAssocID="{82F5B060-A57D-4891-BA2D-6C201DF8FF9A}" presName="Name30" presStyleCnt="0"/>
      <dgm:spPr/>
    </dgm:pt>
    <dgm:pt modelId="{7966A8E5-A8B1-4217-9DFB-9031F4BC7607}" type="pres">
      <dgm:prSet presAssocID="{82F5B060-A57D-4891-BA2D-6C201DF8FF9A}" presName="level2Shape" presStyleLbl="node3" presStyleIdx="1" presStyleCnt="3"/>
      <dgm:spPr/>
      <dgm:t>
        <a:bodyPr/>
        <a:lstStyle/>
        <a:p>
          <a:endParaRPr lang="es-CO"/>
        </a:p>
      </dgm:t>
    </dgm:pt>
    <dgm:pt modelId="{A812DEED-094E-4EED-AC5F-B5E592FE8661}" type="pres">
      <dgm:prSet presAssocID="{82F5B060-A57D-4891-BA2D-6C201DF8FF9A}" presName="hierChild3" presStyleCnt="0"/>
      <dgm:spPr/>
    </dgm:pt>
    <dgm:pt modelId="{5AD9C7DE-57D4-497A-A66A-5D8BD752B164}" type="pres">
      <dgm:prSet presAssocID="{FEF73710-F791-4C85-9BF3-B27CADA384D2}" presName="Name25" presStyleLbl="parChTrans1D3" presStyleIdx="2" presStyleCnt="3"/>
      <dgm:spPr/>
      <dgm:t>
        <a:bodyPr/>
        <a:lstStyle/>
        <a:p>
          <a:endParaRPr lang="es-CO"/>
        </a:p>
      </dgm:t>
    </dgm:pt>
    <dgm:pt modelId="{73587D77-708D-4770-A747-B686C4D1FB92}" type="pres">
      <dgm:prSet presAssocID="{FEF73710-F791-4C85-9BF3-B27CADA384D2}" presName="connTx" presStyleLbl="parChTrans1D3" presStyleIdx="2" presStyleCnt="3"/>
      <dgm:spPr/>
      <dgm:t>
        <a:bodyPr/>
        <a:lstStyle/>
        <a:p>
          <a:endParaRPr lang="es-CO"/>
        </a:p>
      </dgm:t>
    </dgm:pt>
    <dgm:pt modelId="{78E7D9FF-CBCE-4041-8DEB-2ED573D9C4A5}" type="pres">
      <dgm:prSet presAssocID="{FB4B3690-4DCC-4714-BAB8-02E3AA726400}" presName="Name30" presStyleCnt="0"/>
      <dgm:spPr/>
    </dgm:pt>
    <dgm:pt modelId="{B27A7FC6-D936-4343-AD3D-6BDC1AC12A4F}" type="pres">
      <dgm:prSet presAssocID="{FB4B3690-4DCC-4714-BAB8-02E3AA726400}" presName="level2Shape" presStyleLbl="node3" presStyleIdx="2" presStyleCnt="3"/>
      <dgm:spPr/>
      <dgm:t>
        <a:bodyPr/>
        <a:lstStyle/>
        <a:p>
          <a:endParaRPr lang="es-CO"/>
        </a:p>
      </dgm:t>
    </dgm:pt>
    <dgm:pt modelId="{CB22D1D1-C384-43ED-B1DD-3C6CB4F9F390}" type="pres">
      <dgm:prSet presAssocID="{FB4B3690-4DCC-4714-BAB8-02E3AA726400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722CFEB5-906E-4F90-9F68-1827E91FF12D}" type="pres">
      <dgm:prSet presAssocID="{7F15C72F-8D91-460C-BE56-6EA72AFA0A49}" presName="Name25" presStyleLbl="parChTrans1D2" presStyleIdx="2" presStyleCnt="3"/>
      <dgm:spPr/>
      <dgm:t>
        <a:bodyPr/>
        <a:lstStyle/>
        <a:p>
          <a:endParaRPr lang="es-CO"/>
        </a:p>
      </dgm:t>
    </dgm:pt>
    <dgm:pt modelId="{3F4C5395-405F-4F52-8719-AD315DD09C40}" type="pres">
      <dgm:prSet presAssocID="{7F15C72F-8D91-460C-BE56-6EA72AFA0A49}" presName="connTx" presStyleLbl="parChTrans1D2" presStyleIdx="2" presStyleCnt="3"/>
      <dgm:spPr/>
      <dgm:t>
        <a:bodyPr/>
        <a:lstStyle/>
        <a:p>
          <a:endParaRPr lang="es-CO"/>
        </a:p>
      </dgm:t>
    </dgm:pt>
    <dgm:pt modelId="{4C9E45FF-65D0-45C1-B586-8CF7D1A19645}" type="pres">
      <dgm:prSet presAssocID="{B8A10368-6C40-4D75-A33F-B415DB76EDBD}" presName="Name30" presStyleCnt="0"/>
      <dgm:spPr/>
    </dgm:pt>
    <dgm:pt modelId="{743F1041-63E4-4E9E-9920-58BAC180E5EA}" type="pres">
      <dgm:prSet presAssocID="{B8A10368-6C40-4D75-A33F-B415DB76EDBD}" presName="level2Shape" presStyleLbl="node2" presStyleIdx="2" presStyleCnt="3"/>
      <dgm:spPr/>
      <dgm:t>
        <a:bodyPr/>
        <a:lstStyle/>
        <a:p>
          <a:endParaRPr lang="es-CO"/>
        </a:p>
      </dgm:t>
    </dgm:pt>
    <dgm:pt modelId="{F0D89CA7-7243-4603-93FB-237AADB8039E}" type="pres">
      <dgm:prSet presAssocID="{B8A10368-6C40-4D75-A33F-B415DB76EDBD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9879640C-3750-44A3-A901-D3B1300A64EC}" type="presOf" srcId="{82F5B060-A57D-4891-BA2D-6C201DF8FF9A}" destId="{7966A8E5-A8B1-4217-9DFB-9031F4BC7607}" srcOrd="0" destOrd="0" presId="urn:microsoft.com/office/officeart/2005/8/layout/hierarchy5"/>
    <dgm:cxn modelId="{E5BDED68-6502-49F0-8DF5-5D23A89442BF}" type="presOf" srcId="{B8A10368-6C40-4D75-A33F-B415DB76EDBD}" destId="{743F1041-63E4-4E9E-9920-58BAC180E5EA}" srcOrd="0" destOrd="0" presId="urn:microsoft.com/office/officeart/2005/8/layout/hierarchy5"/>
    <dgm:cxn modelId="{FF5869AF-AA8C-4358-822B-548B50AB1321}" type="presOf" srcId="{FEF73710-F791-4C85-9BF3-B27CADA384D2}" destId="{5AD9C7DE-57D4-497A-A66A-5D8BD752B164}" srcOrd="0" destOrd="0" presId="urn:microsoft.com/office/officeart/2005/8/layout/hierarchy5"/>
    <dgm:cxn modelId="{1BED8D74-5728-4DC2-8CEF-66491EF8CBB6}" type="presOf" srcId="{116A3F48-2C78-422B-8A44-8F2F704BE36D}" destId="{1D290996-8D66-4EFC-AB7D-66B3B639557E}" srcOrd="0" destOrd="0" presId="urn:microsoft.com/office/officeart/2005/8/layout/hierarchy5"/>
    <dgm:cxn modelId="{3C699682-AE9A-44DB-89F4-58B964028626}" type="presOf" srcId="{3D9E6309-EF2C-489C-AC1C-33FD181FE5EA}" destId="{D4BD73A5-53EA-4D7E-83A7-989C2DF34EA0}" srcOrd="0" destOrd="0" presId="urn:microsoft.com/office/officeart/2005/8/layout/hierarchy5"/>
    <dgm:cxn modelId="{430E6A30-C5D4-40D4-862F-EF2629DDD453}" srcId="{E7419066-6C19-4717-A38B-945F7ADDC279}" destId="{B8A10368-6C40-4D75-A33F-B415DB76EDBD}" srcOrd="2" destOrd="0" parTransId="{7F15C72F-8D91-460C-BE56-6EA72AFA0A49}" sibTransId="{3A0FED29-21BD-492B-A3A1-11B7C8B6C51E}"/>
    <dgm:cxn modelId="{0086B119-00AD-4CF7-9CBE-3220968CA1E6}" type="presOf" srcId="{4FA911FD-7B04-475B-9E4B-CE52FE09737F}" destId="{13757ABE-23C5-4629-B686-1A01712DB1ED}" srcOrd="0" destOrd="0" presId="urn:microsoft.com/office/officeart/2005/8/layout/hierarchy5"/>
    <dgm:cxn modelId="{DDD566CF-5081-4615-B6D1-E8A3820C29AF}" type="presOf" srcId="{7F15C72F-8D91-460C-BE56-6EA72AFA0A49}" destId="{3F4C5395-405F-4F52-8719-AD315DD09C40}" srcOrd="1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350D3133-EE58-4470-9390-E005498B13BF}" srcId="{513E532E-2D6D-4EC8-8DC3-EE09A1CE97A4}" destId="{3D9E6309-EF2C-489C-AC1C-33FD181FE5EA}" srcOrd="0" destOrd="0" parTransId="{4FA911FD-7B04-475B-9E4B-CE52FE09737F}" sibTransId="{4042E6AF-AF51-4002-AB65-86A0F5F842F5}"/>
    <dgm:cxn modelId="{5C2EC6A2-F8D9-499E-965E-EB729DD579FB}" srcId="{513E532E-2D6D-4EC8-8DC3-EE09A1CE97A4}" destId="{82F5B060-A57D-4891-BA2D-6C201DF8FF9A}" srcOrd="1" destOrd="0" parTransId="{D4AA2DFA-2567-4807-8B73-5B7E9EE74957}" sibTransId="{E7E28FBC-084A-4C04-9B24-1FCB1340F115}"/>
    <dgm:cxn modelId="{21E678D5-FB1D-4463-981B-E89253787540}" type="presOf" srcId="{D4AA2DFA-2567-4807-8B73-5B7E9EE74957}" destId="{053866E8-5FCE-446F-A611-7B1EA3754B8F}" srcOrd="0" destOrd="0" presId="urn:microsoft.com/office/officeart/2005/8/layout/hierarchy5"/>
    <dgm:cxn modelId="{9DD61751-DA01-48E9-8F2E-2B55C5500C83}" type="presOf" srcId="{FEF73710-F791-4C85-9BF3-B27CADA384D2}" destId="{73587D77-708D-4770-A747-B686C4D1FB92}" srcOrd="1" destOrd="0" presId="urn:microsoft.com/office/officeart/2005/8/layout/hierarchy5"/>
    <dgm:cxn modelId="{DA1C3CCB-0E5A-47BF-8C99-9C5F75717A00}" type="presOf" srcId="{B15FFCC1-F7CE-4CF5-BACD-8CDE967513AE}" destId="{CE08125B-C286-46FE-BBE8-6B846F681671}" srcOrd="0" destOrd="0" presId="urn:microsoft.com/office/officeart/2005/8/layout/hierarchy5"/>
    <dgm:cxn modelId="{B2A5B4E0-AEA3-4EAD-A3BE-2723B6140630}" type="presOf" srcId="{E7419066-6C19-4717-A38B-945F7ADDC279}" destId="{D92DDBA8-F4FE-4937-89A1-7E9D55A6F4ED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301B996F-78AA-4BA9-AD7E-3CB1D0694B3A}" type="presOf" srcId="{D4AA2DFA-2567-4807-8B73-5B7E9EE74957}" destId="{91D4214A-7C84-4CF3-B287-39DB6202F9D9}" srcOrd="1" destOrd="0" presId="urn:microsoft.com/office/officeart/2005/8/layout/hierarchy5"/>
    <dgm:cxn modelId="{8A31BB6C-C94D-4345-B795-0CE4B6DF576E}" type="presOf" srcId="{B15FFCC1-F7CE-4CF5-BACD-8CDE967513AE}" destId="{0B39ECF2-CC70-4BFA-8051-4A1A95312D97}" srcOrd="1" destOrd="0" presId="urn:microsoft.com/office/officeart/2005/8/layout/hierarchy5"/>
    <dgm:cxn modelId="{1E52E427-BF4F-4272-9C29-157196EEE9D2}" type="presOf" srcId="{7F15C72F-8D91-460C-BE56-6EA72AFA0A49}" destId="{722CFEB5-906E-4F90-9F68-1827E91FF12D}" srcOrd="0" destOrd="0" presId="urn:microsoft.com/office/officeart/2005/8/layout/hierarchy5"/>
    <dgm:cxn modelId="{0BD9D0B7-2F94-481C-BF48-55DCFA80DF2A}" type="presOf" srcId="{4FA911FD-7B04-475B-9E4B-CE52FE09737F}" destId="{A0AAEA5F-C31C-4411-ADF9-718BA2D0A435}" srcOrd="1" destOrd="0" presId="urn:microsoft.com/office/officeart/2005/8/layout/hierarchy5"/>
    <dgm:cxn modelId="{E799FDAB-EB00-4C97-B950-867536C933DE}" type="presOf" srcId="{32FAF013-1634-4AF6-BE8A-6B29331B6E41}" destId="{1808B82A-745E-44B1-9CEA-D63A52E4DF02}" srcOrd="0" destOrd="0" presId="urn:microsoft.com/office/officeart/2005/8/layout/hierarchy5"/>
    <dgm:cxn modelId="{B513ADA9-37EC-4123-974E-1C9D7AE281ED}" type="presOf" srcId="{FB4B3690-4DCC-4714-BAB8-02E3AA726400}" destId="{B27A7FC6-D936-4343-AD3D-6BDC1AC12A4F}" srcOrd="0" destOrd="0" presId="urn:microsoft.com/office/officeart/2005/8/layout/hierarchy5"/>
    <dgm:cxn modelId="{E39DB50D-C3C7-423C-A49D-F7CDE373DA26}" type="presOf" srcId="{513E532E-2D6D-4EC8-8DC3-EE09A1CE97A4}" destId="{066DB53C-5FCE-4F56-8F4C-A3292C306081}" srcOrd="0" destOrd="0" presId="urn:microsoft.com/office/officeart/2005/8/layout/hierarchy5"/>
    <dgm:cxn modelId="{11115E18-1829-4B17-9BD0-9CEF50FFBD6C}" srcId="{513E532E-2D6D-4EC8-8DC3-EE09A1CE97A4}" destId="{FB4B3690-4DCC-4714-BAB8-02E3AA726400}" srcOrd="2" destOrd="0" parTransId="{FEF73710-F791-4C85-9BF3-B27CADA384D2}" sibTransId="{C537F9CC-8AA0-421C-AD18-4A749F058578}"/>
    <dgm:cxn modelId="{3424EB6E-2E40-46F9-8559-96E9F42C60CF}" type="presOf" srcId="{A203E8C4-B9FD-4A81-B067-635FF98109D0}" destId="{FF8146E6-2FFC-4BF4-AF8F-8565293F6C1F}" srcOrd="0" destOrd="0" presId="urn:microsoft.com/office/officeart/2005/8/layout/hierarchy5"/>
    <dgm:cxn modelId="{218B3DDF-A999-4855-A8BD-5D9E51AACEBB}" type="presOf" srcId="{A203E8C4-B9FD-4A81-B067-635FF98109D0}" destId="{BD7345AC-36BF-43DE-BF7D-B4C411899289}" srcOrd="1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2FDA0142-9C44-4371-979F-B33261DD8B22}" type="presParOf" srcId="{1808B82A-745E-44B1-9CEA-D63A52E4DF02}" destId="{CCD54343-9152-4D01-8B79-9D9E5E350C8A}" srcOrd="0" destOrd="0" presId="urn:microsoft.com/office/officeart/2005/8/layout/hierarchy5"/>
    <dgm:cxn modelId="{378959E8-251E-42AB-A24C-615413CC14F0}" type="presParOf" srcId="{CCD54343-9152-4D01-8B79-9D9E5E350C8A}" destId="{B51DD678-60DB-407C-9E2A-A94AF8064BA1}" srcOrd="0" destOrd="0" presId="urn:microsoft.com/office/officeart/2005/8/layout/hierarchy5"/>
    <dgm:cxn modelId="{77973101-0AF9-4668-9C40-19004F29B30B}" type="presParOf" srcId="{B51DD678-60DB-407C-9E2A-A94AF8064BA1}" destId="{07ABCAC7-B4E6-4C17-BE2D-60ECAFF4EB72}" srcOrd="0" destOrd="0" presId="urn:microsoft.com/office/officeart/2005/8/layout/hierarchy5"/>
    <dgm:cxn modelId="{69B1A4D9-B794-457A-B88B-E9575DEA4C69}" type="presParOf" srcId="{07ABCAC7-B4E6-4C17-BE2D-60ECAFF4EB72}" destId="{D92DDBA8-F4FE-4937-89A1-7E9D55A6F4ED}" srcOrd="0" destOrd="0" presId="urn:microsoft.com/office/officeart/2005/8/layout/hierarchy5"/>
    <dgm:cxn modelId="{4235CA63-D2A4-4F76-B73D-450687427316}" type="presParOf" srcId="{07ABCAC7-B4E6-4C17-BE2D-60ECAFF4EB72}" destId="{D9426C51-C70D-4485-A7A1-4234C35E8950}" srcOrd="1" destOrd="0" presId="urn:microsoft.com/office/officeart/2005/8/layout/hierarchy5"/>
    <dgm:cxn modelId="{A937B2D8-32F0-4240-B112-FDB88CFBE115}" type="presParOf" srcId="{D9426C51-C70D-4485-A7A1-4234C35E8950}" destId="{CE08125B-C286-46FE-BBE8-6B846F681671}" srcOrd="0" destOrd="0" presId="urn:microsoft.com/office/officeart/2005/8/layout/hierarchy5"/>
    <dgm:cxn modelId="{EF06465B-BED8-43B2-90B9-C798565AD621}" type="presParOf" srcId="{CE08125B-C286-46FE-BBE8-6B846F681671}" destId="{0B39ECF2-CC70-4BFA-8051-4A1A95312D97}" srcOrd="0" destOrd="0" presId="urn:microsoft.com/office/officeart/2005/8/layout/hierarchy5"/>
    <dgm:cxn modelId="{5CEFD1C4-E6C1-46DC-B505-348BC146A822}" type="presParOf" srcId="{D9426C51-C70D-4485-A7A1-4234C35E8950}" destId="{6C846FA0-5B51-42B0-81BD-6401E526F68A}" srcOrd="1" destOrd="0" presId="urn:microsoft.com/office/officeart/2005/8/layout/hierarchy5"/>
    <dgm:cxn modelId="{7F7B2C9A-92BD-4759-B2AB-386054246ABB}" type="presParOf" srcId="{6C846FA0-5B51-42B0-81BD-6401E526F68A}" destId="{066DB53C-5FCE-4F56-8F4C-A3292C306081}" srcOrd="0" destOrd="0" presId="urn:microsoft.com/office/officeart/2005/8/layout/hierarchy5"/>
    <dgm:cxn modelId="{3ACA2B0D-0EEC-4D62-AFD5-7ACD4C5CBFBF}" type="presParOf" srcId="{6C846FA0-5B51-42B0-81BD-6401E526F68A}" destId="{56CFF641-479B-45CE-911D-EE6D45CE7CF5}" srcOrd="1" destOrd="0" presId="urn:microsoft.com/office/officeart/2005/8/layout/hierarchy5"/>
    <dgm:cxn modelId="{3DAB1C0F-632A-4D7B-B8D2-A83BE03018ED}" type="presParOf" srcId="{56CFF641-479B-45CE-911D-EE6D45CE7CF5}" destId="{13757ABE-23C5-4629-B686-1A01712DB1ED}" srcOrd="0" destOrd="0" presId="urn:microsoft.com/office/officeart/2005/8/layout/hierarchy5"/>
    <dgm:cxn modelId="{12974DD7-8D9D-43B8-9104-8938D763776C}" type="presParOf" srcId="{13757ABE-23C5-4629-B686-1A01712DB1ED}" destId="{A0AAEA5F-C31C-4411-ADF9-718BA2D0A435}" srcOrd="0" destOrd="0" presId="urn:microsoft.com/office/officeart/2005/8/layout/hierarchy5"/>
    <dgm:cxn modelId="{72A24A20-01D6-41E2-89CD-9AC0BEBD0C23}" type="presParOf" srcId="{56CFF641-479B-45CE-911D-EE6D45CE7CF5}" destId="{A3F2AA6F-AB57-47F2-B58F-59D57C42100B}" srcOrd="1" destOrd="0" presId="urn:microsoft.com/office/officeart/2005/8/layout/hierarchy5"/>
    <dgm:cxn modelId="{7CDA57C5-AB8B-4E8E-9C70-A7EE2D9FB61C}" type="presParOf" srcId="{A3F2AA6F-AB57-47F2-B58F-59D57C42100B}" destId="{D4BD73A5-53EA-4D7E-83A7-989C2DF34EA0}" srcOrd="0" destOrd="0" presId="urn:microsoft.com/office/officeart/2005/8/layout/hierarchy5"/>
    <dgm:cxn modelId="{0F379271-DBC6-44CD-A0B5-22D7220709B5}" type="presParOf" srcId="{A3F2AA6F-AB57-47F2-B58F-59D57C42100B}" destId="{EFD3F562-05CF-4A4A-8B71-261B17C67751}" srcOrd="1" destOrd="0" presId="urn:microsoft.com/office/officeart/2005/8/layout/hierarchy5"/>
    <dgm:cxn modelId="{06762ABD-6EC6-4D30-BEC8-36C7467C8907}" type="presParOf" srcId="{56CFF641-479B-45CE-911D-EE6D45CE7CF5}" destId="{053866E8-5FCE-446F-A611-7B1EA3754B8F}" srcOrd="2" destOrd="0" presId="urn:microsoft.com/office/officeart/2005/8/layout/hierarchy5"/>
    <dgm:cxn modelId="{5DC70698-6AD2-47A9-B8BB-F1B2110F0E03}" type="presParOf" srcId="{053866E8-5FCE-446F-A611-7B1EA3754B8F}" destId="{91D4214A-7C84-4CF3-B287-39DB6202F9D9}" srcOrd="0" destOrd="0" presId="urn:microsoft.com/office/officeart/2005/8/layout/hierarchy5"/>
    <dgm:cxn modelId="{D04A529D-E4F3-460B-8DE6-06A101893595}" type="presParOf" srcId="{56CFF641-479B-45CE-911D-EE6D45CE7CF5}" destId="{C53DB2F1-A19B-4F8E-BFFF-726EDA304655}" srcOrd="3" destOrd="0" presId="urn:microsoft.com/office/officeart/2005/8/layout/hierarchy5"/>
    <dgm:cxn modelId="{4985BFD6-8B3F-416D-A693-8BACEB350374}" type="presParOf" srcId="{C53DB2F1-A19B-4F8E-BFFF-726EDA304655}" destId="{7966A8E5-A8B1-4217-9DFB-9031F4BC7607}" srcOrd="0" destOrd="0" presId="urn:microsoft.com/office/officeart/2005/8/layout/hierarchy5"/>
    <dgm:cxn modelId="{B571C296-5483-4AD8-BDAD-33270D93C51C}" type="presParOf" srcId="{C53DB2F1-A19B-4F8E-BFFF-726EDA304655}" destId="{A812DEED-094E-4EED-AC5F-B5E592FE8661}" srcOrd="1" destOrd="0" presId="urn:microsoft.com/office/officeart/2005/8/layout/hierarchy5"/>
    <dgm:cxn modelId="{47445ACD-9134-4033-8008-9C2F77E17BDA}" type="presParOf" srcId="{56CFF641-479B-45CE-911D-EE6D45CE7CF5}" destId="{5AD9C7DE-57D4-497A-A66A-5D8BD752B164}" srcOrd="4" destOrd="0" presId="urn:microsoft.com/office/officeart/2005/8/layout/hierarchy5"/>
    <dgm:cxn modelId="{1F24EAB3-5DE4-4909-A0FF-CF116BFD65E0}" type="presParOf" srcId="{5AD9C7DE-57D4-497A-A66A-5D8BD752B164}" destId="{73587D77-708D-4770-A747-B686C4D1FB92}" srcOrd="0" destOrd="0" presId="urn:microsoft.com/office/officeart/2005/8/layout/hierarchy5"/>
    <dgm:cxn modelId="{A40E6326-BB97-4865-AF1D-C4F46666AFD0}" type="presParOf" srcId="{56CFF641-479B-45CE-911D-EE6D45CE7CF5}" destId="{78E7D9FF-CBCE-4041-8DEB-2ED573D9C4A5}" srcOrd="5" destOrd="0" presId="urn:microsoft.com/office/officeart/2005/8/layout/hierarchy5"/>
    <dgm:cxn modelId="{011E1EC2-A843-4ADE-9250-CF55745105B2}" type="presParOf" srcId="{78E7D9FF-CBCE-4041-8DEB-2ED573D9C4A5}" destId="{B27A7FC6-D936-4343-AD3D-6BDC1AC12A4F}" srcOrd="0" destOrd="0" presId="urn:microsoft.com/office/officeart/2005/8/layout/hierarchy5"/>
    <dgm:cxn modelId="{CC3ABF30-BAB1-46EE-B4CA-A9AF87A172EA}" type="presParOf" srcId="{78E7D9FF-CBCE-4041-8DEB-2ED573D9C4A5}" destId="{CB22D1D1-C384-43ED-B1DD-3C6CB4F9F390}" srcOrd="1" destOrd="0" presId="urn:microsoft.com/office/officeart/2005/8/layout/hierarchy5"/>
    <dgm:cxn modelId="{992968CD-C76D-49B3-859A-4B3E3B7546DE}" type="presParOf" srcId="{D9426C51-C70D-4485-A7A1-4234C35E8950}" destId="{FF8146E6-2FFC-4BF4-AF8F-8565293F6C1F}" srcOrd="2" destOrd="0" presId="urn:microsoft.com/office/officeart/2005/8/layout/hierarchy5"/>
    <dgm:cxn modelId="{A5A368C0-552D-49C4-88A6-72C2258CC786}" type="presParOf" srcId="{FF8146E6-2FFC-4BF4-AF8F-8565293F6C1F}" destId="{BD7345AC-36BF-43DE-BF7D-B4C411899289}" srcOrd="0" destOrd="0" presId="urn:microsoft.com/office/officeart/2005/8/layout/hierarchy5"/>
    <dgm:cxn modelId="{B466452D-8699-4945-8109-950A9804428C}" type="presParOf" srcId="{D9426C51-C70D-4485-A7A1-4234C35E8950}" destId="{57BB9EE8-8E31-4E8B-89D7-7ADFCECF3058}" srcOrd="3" destOrd="0" presId="urn:microsoft.com/office/officeart/2005/8/layout/hierarchy5"/>
    <dgm:cxn modelId="{80EC2226-C702-4AA3-8B14-D59F12FAA464}" type="presParOf" srcId="{57BB9EE8-8E31-4E8B-89D7-7ADFCECF3058}" destId="{1D290996-8D66-4EFC-AB7D-66B3B639557E}" srcOrd="0" destOrd="0" presId="urn:microsoft.com/office/officeart/2005/8/layout/hierarchy5"/>
    <dgm:cxn modelId="{837D43ED-90B0-4FCC-9EA3-153653C27459}" type="presParOf" srcId="{57BB9EE8-8E31-4E8B-89D7-7ADFCECF3058}" destId="{75D219A7-D27A-4E13-9DEB-D51CFB0747E7}" srcOrd="1" destOrd="0" presId="urn:microsoft.com/office/officeart/2005/8/layout/hierarchy5"/>
    <dgm:cxn modelId="{FD17A29A-84D8-4AB8-9AAC-FB98D15D4F4E}" type="presParOf" srcId="{D9426C51-C70D-4485-A7A1-4234C35E8950}" destId="{722CFEB5-906E-4F90-9F68-1827E91FF12D}" srcOrd="4" destOrd="0" presId="urn:microsoft.com/office/officeart/2005/8/layout/hierarchy5"/>
    <dgm:cxn modelId="{615194A1-FC47-4F5D-9132-116F315CFCEC}" type="presParOf" srcId="{722CFEB5-906E-4F90-9F68-1827E91FF12D}" destId="{3F4C5395-405F-4F52-8719-AD315DD09C40}" srcOrd="0" destOrd="0" presId="urn:microsoft.com/office/officeart/2005/8/layout/hierarchy5"/>
    <dgm:cxn modelId="{09BDD280-5EC2-43E5-8DFB-FAA5357DE321}" type="presParOf" srcId="{D9426C51-C70D-4485-A7A1-4234C35E8950}" destId="{4C9E45FF-65D0-45C1-B586-8CF7D1A19645}" srcOrd="5" destOrd="0" presId="urn:microsoft.com/office/officeart/2005/8/layout/hierarchy5"/>
    <dgm:cxn modelId="{5C78781A-7C0D-4633-ACCB-1EBADA59866E}" type="presParOf" srcId="{4C9E45FF-65D0-45C1-B586-8CF7D1A19645}" destId="{743F1041-63E4-4E9E-9920-58BAC180E5EA}" srcOrd="0" destOrd="0" presId="urn:microsoft.com/office/officeart/2005/8/layout/hierarchy5"/>
    <dgm:cxn modelId="{DD4114E9-70FD-428F-81EF-3F2831D09A0E}" type="presParOf" srcId="{4C9E45FF-65D0-45C1-B586-8CF7D1A19645}" destId="{F0D89CA7-7243-4603-93FB-237AADB8039E}" srcOrd="1" destOrd="0" presId="urn:microsoft.com/office/officeart/2005/8/layout/hierarchy5"/>
    <dgm:cxn modelId="{B2ABA437-3AF3-4D33-B06C-EAAEDF9B2150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C51F7726-928A-4531-A759-14F052E93840}">
      <dgm:prSet phldrT="[Texto]"/>
      <dgm:spPr/>
      <dgm:t>
        <a:bodyPr/>
        <a:lstStyle/>
        <a:p>
          <a:r>
            <a:rPr lang="es-CO" b="0" i="0" dirty="0" smtClean="0"/>
            <a:t>Contratación y evaluación de iniciativas y proveedores</a:t>
          </a:r>
          <a:endParaRPr lang="es-CO" dirty="0"/>
        </a:p>
      </dgm:t>
    </dgm:pt>
    <dgm:pt modelId="{010210EF-F48F-49C6-994A-4F70D06A4D90}" type="parTrans" cxnId="{38AA2638-8C8A-4ABC-BE99-0C542FFE3B7C}">
      <dgm:prSet/>
      <dgm:spPr/>
      <dgm:t>
        <a:bodyPr/>
        <a:lstStyle/>
        <a:p>
          <a:endParaRPr lang="es-CO"/>
        </a:p>
      </dgm:t>
    </dgm:pt>
    <dgm:pt modelId="{039C8B13-2F84-4B91-9010-DE2FCD6B981A}" type="sibTrans" cxnId="{38AA2638-8C8A-4ABC-BE99-0C542FFE3B7C}">
      <dgm:prSet/>
      <dgm:spPr/>
      <dgm:t>
        <a:bodyPr/>
        <a:lstStyle/>
        <a:p>
          <a:endParaRPr lang="es-CO"/>
        </a:p>
      </dgm:t>
    </dgm:pt>
    <dgm:pt modelId="{3709FCF9-AF3D-4B78-BB92-7E69CB4F6723}">
      <dgm:prSet phldrT="[Texto]"/>
      <dgm:spPr/>
      <dgm:t>
        <a:bodyPr/>
        <a:lstStyle/>
        <a:p>
          <a:r>
            <a:rPr lang="es-CO" b="0" i="0" dirty="0" smtClean="0"/>
            <a:t>Proyecto Guíame y  </a:t>
          </a:r>
          <a:r>
            <a:rPr lang="es-CO" b="0" i="0" dirty="0" err="1" smtClean="0"/>
            <a:t>ConVertic</a:t>
          </a:r>
          <a:endParaRPr lang="es-CO" dirty="0"/>
        </a:p>
      </dgm:t>
    </dgm:pt>
    <dgm:pt modelId="{FE67D945-A1CA-4E46-A7B6-9B8C088B289C}" type="parTrans" cxnId="{2260E2D7-B1A8-481A-A692-BCB208855F1E}">
      <dgm:prSet/>
      <dgm:spPr/>
      <dgm:t>
        <a:bodyPr/>
        <a:lstStyle/>
        <a:p>
          <a:endParaRPr lang="es-CO"/>
        </a:p>
      </dgm:t>
    </dgm:pt>
    <dgm:pt modelId="{BAA4C919-4002-42F0-90FA-1C0914C5DFC7}" type="sibTrans" cxnId="{2260E2D7-B1A8-481A-A692-BCB208855F1E}">
      <dgm:prSet/>
      <dgm:spPr/>
      <dgm:t>
        <a:bodyPr/>
        <a:lstStyle/>
        <a:p>
          <a:endParaRPr lang="es-CO"/>
        </a:p>
      </dgm:t>
    </dgm:pt>
    <dgm:pt modelId="{AE3466D3-24BA-467C-A04A-AB971FD96C62}">
      <dgm:prSet phldrT="[Texto]"/>
      <dgm:spPr/>
      <dgm:t>
        <a:bodyPr/>
        <a:lstStyle/>
        <a:p>
          <a:r>
            <a:rPr lang="es-CO" b="0" i="0" smtClean="0"/>
            <a:t>TIC para el medio ambiente</a:t>
          </a:r>
          <a:endParaRPr lang="es-CO" dirty="0"/>
        </a:p>
      </dgm:t>
    </dgm:pt>
    <dgm:pt modelId="{32AB087F-4E63-4D5B-9075-CF0EBA92693B}" type="parTrans" cxnId="{FED19FB8-1E8B-49F2-91E4-0A699E542923}">
      <dgm:prSet/>
      <dgm:spPr/>
      <dgm:t>
        <a:bodyPr/>
        <a:lstStyle/>
        <a:p>
          <a:endParaRPr lang="es-CO"/>
        </a:p>
      </dgm:t>
    </dgm:pt>
    <dgm:pt modelId="{63C8EC78-EC87-44DE-AF4A-69456341FD16}" type="sibTrans" cxnId="{FED19FB8-1E8B-49F2-91E4-0A699E542923}">
      <dgm:prSet/>
      <dgm:spPr/>
      <dgm:t>
        <a:bodyPr/>
        <a:lstStyle/>
        <a:p>
          <a:endParaRPr lang="es-CO"/>
        </a:p>
      </dgm:t>
    </dgm:pt>
    <dgm:pt modelId="{6CA13EE4-99F0-4168-9655-5A9DC25DD562}">
      <dgm:prSet phldrT="[Texto]"/>
      <dgm:spPr/>
      <dgm:t>
        <a:bodyPr/>
        <a:lstStyle/>
        <a:p>
          <a:r>
            <a:rPr lang="es-CO" b="0" i="0" dirty="0" smtClean="0"/>
            <a:t>Contenidos y formación TIC para discapacitados</a:t>
          </a:r>
          <a:endParaRPr lang="es-CO" dirty="0"/>
        </a:p>
      </dgm:t>
    </dgm:pt>
    <dgm:pt modelId="{A70B9CF2-26A3-4EFC-8E16-4E202A1BB6C3}" type="parTrans" cxnId="{219E1D88-AF5E-44A7-BCAF-7A88F8770C7B}">
      <dgm:prSet/>
      <dgm:spPr/>
      <dgm:t>
        <a:bodyPr/>
        <a:lstStyle/>
        <a:p>
          <a:endParaRPr lang="es-CO"/>
        </a:p>
      </dgm:t>
    </dgm:pt>
    <dgm:pt modelId="{8661250B-FDB9-4216-AD22-8BAEB1ED8ECD}" type="sibTrans" cxnId="{219E1D88-AF5E-44A7-BCAF-7A88F8770C7B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11731D20-832D-451D-9342-021548B7DCE8}" type="pres">
      <dgm:prSet presAssocID="{010210EF-F48F-49C6-994A-4F70D06A4D90}" presName="Name25" presStyleLbl="parChTrans1D3" presStyleIdx="0" presStyleCnt="3"/>
      <dgm:spPr/>
      <dgm:t>
        <a:bodyPr/>
        <a:lstStyle/>
        <a:p>
          <a:endParaRPr lang="es-CO"/>
        </a:p>
      </dgm:t>
    </dgm:pt>
    <dgm:pt modelId="{8D83BC44-879C-4C32-8825-4F8E397DC839}" type="pres">
      <dgm:prSet presAssocID="{010210EF-F48F-49C6-994A-4F70D06A4D90}" presName="connTx" presStyleLbl="parChTrans1D3" presStyleIdx="0" presStyleCnt="3"/>
      <dgm:spPr/>
      <dgm:t>
        <a:bodyPr/>
        <a:lstStyle/>
        <a:p>
          <a:endParaRPr lang="es-CO"/>
        </a:p>
      </dgm:t>
    </dgm:pt>
    <dgm:pt modelId="{BAD0E78D-8F9C-4506-8E64-FF60CCC7697B}" type="pres">
      <dgm:prSet presAssocID="{C51F7726-928A-4531-A759-14F052E93840}" presName="Name30" presStyleCnt="0"/>
      <dgm:spPr/>
    </dgm:pt>
    <dgm:pt modelId="{FCECD67A-0148-4E55-BEB7-E757CF0A75A8}" type="pres">
      <dgm:prSet presAssocID="{C51F7726-928A-4531-A759-14F052E93840}" presName="level2Shape" presStyleLbl="node3" presStyleIdx="0" presStyleCnt="3"/>
      <dgm:spPr/>
      <dgm:t>
        <a:bodyPr/>
        <a:lstStyle/>
        <a:p>
          <a:endParaRPr lang="es-CO"/>
        </a:p>
      </dgm:t>
    </dgm:pt>
    <dgm:pt modelId="{21370727-991B-4578-B05D-6C86CB09398D}" type="pres">
      <dgm:prSet presAssocID="{C51F7726-928A-4531-A759-14F052E93840}" presName="hierChild3" presStyleCnt="0"/>
      <dgm:spPr/>
    </dgm:pt>
    <dgm:pt modelId="{D71ADF09-217C-4040-A623-7F904668AE73}" type="pres">
      <dgm:prSet presAssocID="{FE67D945-A1CA-4E46-A7B6-9B8C088B289C}" presName="Name25" presStyleLbl="parChTrans1D3" presStyleIdx="1" presStyleCnt="3"/>
      <dgm:spPr/>
      <dgm:t>
        <a:bodyPr/>
        <a:lstStyle/>
        <a:p>
          <a:endParaRPr lang="es-CO"/>
        </a:p>
      </dgm:t>
    </dgm:pt>
    <dgm:pt modelId="{505F32E3-03C9-42C1-A7CF-D43007C35C88}" type="pres">
      <dgm:prSet presAssocID="{FE67D945-A1CA-4E46-A7B6-9B8C088B289C}" presName="connTx" presStyleLbl="parChTrans1D3" presStyleIdx="1" presStyleCnt="3"/>
      <dgm:spPr/>
      <dgm:t>
        <a:bodyPr/>
        <a:lstStyle/>
        <a:p>
          <a:endParaRPr lang="es-CO"/>
        </a:p>
      </dgm:t>
    </dgm:pt>
    <dgm:pt modelId="{348C9FEA-1449-46E6-AAA4-ECDB634DD322}" type="pres">
      <dgm:prSet presAssocID="{3709FCF9-AF3D-4B78-BB92-7E69CB4F6723}" presName="Name30" presStyleCnt="0"/>
      <dgm:spPr/>
    </dgm:pt>
    <dgm:pt modelId="{106594D5-8D3C-475D-A2E9-B93FDDF38576}" type="pres">
      <dgm:prSet presAssocID="{3709FCF9-AF3D-4B78-BB92-7E69CB4F6723}" presName="level2Shape" presStyleLbl="node3" presStyleIdx="1" presStyleCnt="3"/>
      <dgm:spPr/>
      <dgm:t>
        <a:bodyPr/>
        <a:lstStyle/>
        <a:p>
          <a:endParaRPr lang="es-CO"/>
        </a:p>
      </dgm:t>
    </dgm:pt>
    <dgm:pt modelId="{5B1A78DE-C620-45C5-82C0-96A9849C9F58}" type="pres">
      <dgm:prSet presAssocID="{3709FCF9-AF3D-4B78-BB92-7E69CB4F6723}" presName="hierChild3" presStyleCnt="0"/>
      <dgm:spPr/>
    </dgm:pt>
    <dgm:pt modelId="{E860FBF0-51F0-402D-8701-2211C46AB0CB}" type="pres">
      <dgm:prSet presAssocID="{A70B9CF2-26A3-4EFC-8E16-4E202A1BB6C3}" presName="Name25" presStyleLbl="parChTrans1D3" presStyleIdx="2" presStyleCnt="3"/>
      <dgm:spPr/>
      <dgm:t>
        <a:bodyPr/>
        <a:lstStyle/>
        <a:p>
          <a:endParaRPr lang="es-CO"/>
        </a:p>
      </dgm:t>
    </dgm:pt>
    <dgm:pt modelId="{6DB45CE1-512B-4C6B-8FC6-DC9197FECAC4}" type="pres">
      <dgm:prSet presAssocID="{A70B9CF2-26A3-4EFC-8E16-4E202A1BB6C3}" presName="connTx" presStyleLbl="parChTrans1D3" presStyleIdx="2" presStyleCnt="3"/>
      <dgm:spPr/>
      <dgm:t>
        <a:bodyPr/>
        <a:lstStyle/>
        <a:p>
          <a:endParaRPr lang="es-CO"/>
        </a:p>
      </dgm:t>
    </dgm:pt>
    <dgm:pt modelId="{11BD7A0A-B549-4AEE-B139-ED08E103FF69}" type="pres">
      <dgm:prSet presAssocID="{6CA13EE4-99F0-4168-9655-5A9DC25DD562}" presName="Name30" presStyleCnt="0"/>
      <dgm:spPr/>
    </dgm:pt>
    <dgm:pt modelId="{59A10109-6C7C-44AC-83D1-7913080A9A31}" type="pres">
      <dgm:prSet presAssocID="{6CA13EE4-99F0-4168-9655-5A9DC25DD562}" presName="level2Shape" presStyleLbl="node3" presStyleIdx="2" presStyleCnt="3"/>
      <dgm:spPr/>
      <dgm:t>
        <a:bodyPr/>
        <a:lstStyle/>
        <a:p>
          <a:endParaRPr lang="es-CO"/>
        </a:p>
      </dgm:t>
    </dgm:pt>
    <dgm:pt modelId="{95E357F5-63C6-4B5E-B0A6-8992B8585C80}" type="pres">
      <dgm:prSet presAssocID="{6CA13EE4-99F0-4168-9655-5A9DC25DD562}" presName="hierChild3" presStyleCnt="0"/>
      <dgm:spPr/>
    </dgm:pt>
    <dgm:pt modelId="{90CA5F66-BBE9-410A-BCB4-279610FC218F}" type="pres">
      <dgm:prSet presAssocID="{32AB087F-4E63-4D5B-9075-CF0EBA92693B}" presName="Name25" presStyleLbl="parChTrans1D2" presStyleIdx="2" presStyleCnt="3"/>
      <dgm:spPr/>
      <dgm:t>
        <a:bodyPr/>
        <a:lstStyle/>
        <a:p>
          <a:endParaRPr lang="es-CO"/>
        </a:p>
      </dgm:t>
    </dgm:pt>
    <dgm:pt modelId="{1855D1A8-80FD-4905-8B83-D8012C1C56E8}" type="pres">
      <dgm:prSet presAssocID="{32AB087F-4E63-4D5B-9075-CF0EBA92693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2477F867-4B04-4892-9220-BD8A1AFC31C6}" type="pres">
      <dgm:prSet presAssocID="{AE3466D3-24BA-467C-A04A-AB971FD96C62}" presName="Name30" presStyleCnt="0"/>
      <dgm:spPr/>
    </dgm:pt>
    <dgm:pt modelId="{63C2DD31-6981-43F0-B921-16F7740A67D4}" type="pres">
      <dgm:prSet presAssocID="{AE3466D3-24BA-467C-A04A-AB971FD96C62}" presName="level2Shape" presStyleLbl="node2" presStyleIdx="2" presStyleCnt="3"/>
      <dgm:spPr/>
      <dgm:t>
        <a:bodyPr/>
        <a:lstStyle/>
        <a:p>
          <a:endParaRPr lang="es-CO"/>
        </a:p>
      </dgm:t>
    </dgm:pt>
    <dgm:pt modelId="{5A5A5C20-CDA0-44CE-8E3E-7ED21A170ABB}" type="pres">
      <dgm:prSet presAssocID="{AE3466D3-24BA-467C-A04A-AB971FD96C62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31E76503-C35E-40A1-ABAB-A94800F64B11}" type="presOf" srcId="{FE67D945-A1CA-4E46-A7B6-9B8C088B289C}" destId="{D71ADF09-217C-4040-A623-7F904668AE73}" srcOrd="0" destOrd="0" presId="urn:microsoft.com/office/officeart/2005/8/layout/hierarchy5"/>
    <dgm:cxn modelId="{962A4C7C-C30A-4ADF-9155-F680CE0963D9}" type="presOf" srcId="{A70B9CF2-26A3-4EFC-8E16-4E202A1BB6C3}" destId="{E860FBF0-51F0-402D-8701-2211C46AB0CB}" srcOrd="0" destOrd="0" presId="urn:microsoft.com/office/officeart/2005/8/layout/hierarchy5"/>
    <dgm:cxn modelId="{AA1274E4-9820-43CB-92E9-4D48C71827DB}" type="presOf" srcId="{FE67D945-A1CA-4E46-A7B6-9B8C088B289C}" destId="{505F32E3-03C9-42C1-A7CF-D43007C35C88}" srcOrd="1" destOrd="0" presId="urn:microsoft.com/office/officeart/2005/8/layout/hierarchy5"/>
    <dgm:cxn modelId="{219E1D88-AF5E-44A7-BCAF-7A88F8770C7B}" srcId="{116A3F48-2C78-422B-8A44-8F2F704BE36D}" destId="{6CA13EE4-99F0-4168-9655-5A9DC25DD562}" srcOrd="2" destOrd="0" parTransId="{A70B9CF2-26A3-4EFC-8E16-4E202A1BB6C3}" sibTransId="{8661250B-FDB9-4216-AD22-8BAEB1ED8ECD}"/>
    <dgm:cxn modelId="{998FF76D-9F8F-4AE9-8682-A0B76C40C623}" type="presOf" srcId="{513E532E-2D6D-4EC8-8DC3-EE09A1CE97A4}" destId="{066DB53C-5FCE-4F56-8F4C-A3292C306081}" srcOrd="0" destOrd="0" presId="urn:microsoft.com/office/officeart/2005/8/layout/hierarchy5"/>
    <dgm:cxn modelId="{CAB851ED-CCEA-4BCF-8EBB-A46A195A051C}" type="presOf" srcId="{32FAF013-1634-4AF6-BE8A-6B29331B6E41}" destId="{1808B82A-745E-44B1-9CEA-D63A52E4DF02}" srcOrd="0" destOrd="0" presId="urn:microsoft.com/office/officeart/2005/8/layout/hierarchy5"/>
    <dgm:cxn modelId="{EBF7AA3B-9680-42FE-9C2B-7D0E6A488872}" type="presOf" srcId="{116A3F48-2C78-422B-8A44-8F2F704BE36D}" destId="{1D290996-8D66-4EFC-AB7D-66B3B639557E}" srcOrd="0" destOrd="0" presId="urn:microsoft.com/office/officeart/2005/8/layout/hierarchy5"/>
    <dgm:cxn modelId="{FED19FB8-1E8B-49F2-91E4-0A699E542923}" srcId="{E7419066-6C19-4717-A38B-945F7ADDC279}" destId="{AE3466D3-24BA-467C-A04A-AB971FD96C62}" srcOrd="2" destOrd="0" parTransId="{32AB087F-4E63-4D5B-9075-CF0EBA92693B}" sibTransId="{63C8EC78-EC87-44DE-AF4A-69456341FD16}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ED8E2176-1CF1-4DA3-995C-0BCF19B786D3}" type="presOf" srcId="{A203E8C4-B9FD-4A81-B067-635FF98109D0}" destId="{FF8146E6-2FFC-4BF4-AF8F-8565293F6C1F}" srcOrd="0" destOrd="0" presId="urn:microsoft.com/office/officeart/2005/8/layout/hierarchy5"/>
    <dgm:cxn modelId="{0E5680C0-E0CB-4945-8812-72065017E3DE}" type="presOf" srcId="{32AB087F-4E63-4D5B-9075-CF0EBA92693B}" destId="{90CA5F66-BBE9-410A-BCB4-279610FC218F}" srcOrd="0" destOrd="0" presId="urn:microsoft.com/office/officeart/2005/8/layout/hierarchy5"/>
    <dgm:cxn modelId="{E77CC201-6E2D-4B64-881B-1C0309FF31AD}" type="presOf" srcId="{010210EF-F48F-49C6-994A-4F70D06A4D90}" destId="{8D83BC44-879C-4C32-8825-4F8E397DC839}" srcOrd="1" destOrd="0" presId="urn:microsoft.com/office/officeart/2005/8/layout/hierarchy5"/>
    <dgm:cxn modelId="{6881FC1E-C465-4321-8A5E-C56FBDC9C0F4}" type="presOf" srcId="{A70B9CF2-26A3-4EFC-8E16-4E202A1BB6C3}" destId="{6DB45CE1-512B-4C6B-8FC6-DC9197FECAC4}" srcOrd="1" destOrd="0" presId="urn:microsoft.com/office/officeart/2005/8/layout/hierarchy5"/>
    <dgm:cxn modelId="{E740BA68-D06A-4E16-BD17-F7BA1F36D580}" type="presOf" srcId="{AE3466D3-24BA-467C-A04A-AB971FD96C62}" destId="{63C2DD31-6981-43F0-B921-16F7740A67D4}" srcOrd="0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B28ED66E-8A11-4C1B-A16F-774206A3A366}" type="presOf" srcId="{3709FCF9-AF3D-4B78-BB92-7E69CB4F6723}" destId="{106594D5-8D3C-475D-A2E9-B93FDDF38576}" srcOrd="0" destOrd="0" presId="urn:microsoft.com/office/officeart/2005/8/layout/hierarchy5"/>
    <dgm:cxn modelId="{24CCDC1B-145C-4668-A858-51D72CE89935}" type="presOf" srcId="{E7419066-6C19-4717-A38B-945F7ADDC279}" destId="{D92DDBA8-F4FE-4937-89A1-7E9D55A6F4ED}" srcOrd="0" destOrd="0" presId="urn:microsoft.com/office/officeart/2005/8/layout/hierarchy5"/>
    <dgm:cxn modelId="{476CFE5B-51AD-4D2E-A5DF-AF829714D3DD}" type="presOf" srcId="{6CA13EE4-99F0-4168-9655-5A9DC25DD562}" destId="{59A10109-6C7C-44AC-83D1-7913080A9A31}" srcOrd="0" destOrd="0" presId="urn:microsoft.com/office/officeart/2005/8/layout/hierarchy5"/>
    <dgm:cxn modelId="{A9A9DD76-9260-4449-B578-9F7CE40441F3}" type="presOf" srcId="{32AB087F-4E63-4D5B-9075-CF0EBA92693B}" destId="{1855D1A8-80FD-4905-8B83-D8012C1C56E8}" srcOrd="1" destOrd="0" presId="urn:microsoft.com/office/officeart/2005/8/layout/hierarchy5"/>
    <dgm:cxn modelId="{2260E2D7-B1A8-481A-A692-BCB208855F1E}" srcId="{116A3F48-2C78-422B-8A44-8F2F704BE36D}" destId="{3709FCF9-AF3D-4B78-BB92-7E69CB4F6723}" srcOrd="1" destOrd="0" parTransId="{FE67D945-A1CA-4E46-A7B6-9B8C088B289C}" sibTransId="{BAA4C919-4002-42F0-90FA-1C0914C5DFC7}"/>
    <dgm:cxn modelId="{38AA2638-8C8A-4ABC-BE99-0C542FFE3B7C}" srcId="{116A3F48-2C78-422B-8A44-8F2F704BE36D}" destId="{C51F7726-928A-4531-A759-14F052E93840}" srcOrd="0" destOrd="0" parTransId="{010210EF-F48F-49C6-994A-4F70D06A4D90}" sibTransId="{039C8B13-2F84-4B91-9010-DE2FCD6B981A}"/>
    <dgm:cxn modelId="{BBC8B089-D8D0-4FE2-8367-B348A681C977}" type="presOf" srcId="{C51F7726-928A-4531-A759-14F052E93840}" destId="{FCECD67A-0148-4E55-BEB7-E757CF0A75A8}" srcOrd="0" destOrd="0" presId="urn:microsoft.com/office/officeart/2005/8/layout/hierarchy5"/>
    <dgm:cxn modelId="{351213A2-ADB8-42D7-BABB-D4A05D78B258}" type="presOf" srcId="{010210EF-F48F-49C6-994A-4F70D06A4D90}" destId="{11731D20-832D-451D-9342-021548B7DCE8}" srcOrd="0" destOrd="0" presId="urn:microsoft.com/office/officeart/2005/8/layout/hierarchy5"/>
    <dgm:cxn modelId="{6C60B280-F888-4203-9C1B-B6582BD2CE2D}" type="presOf" srcId="{B15FFCC1-F7CE-4CF5-BACD-8CDE967513AE}" destId="{0B39ECF2-CC70-4BFA-8051-4A1A95312D97}" srcOrd="1" destOrd="0" presId="urn:microsoft.com/office/officeart/2005/8/layout/hierarchy5"/>
    <dgm:cxn modelId="{2F0A1373-319B-4122-B471-45FA018CE636}" type="presOf" srcId="{B15FFCC1-F7CE-4CF5-BACD-8CDE967513AE}" destId="{CE08125B-C286-46FE-BBE8-6B846F681671}" srcOrd="0" destOrd="0" presId="urn:microsoft.com/office/officeart/2005/8/layout/hierarchy5"/>
    <dgm:cxn modelId="{BD598C8F-218E-4091-BAC9-FD617931D087}" type="presOf" srcId="{A203E8C4-B9FD-4A81-B067-635FF98109D0}" destId="{BD7345AC-36BF-43DE-BF7D-B4C411899289}" srcOrd="1" destOrd="0" presId="urn:microsoft.com/office/officeart/2005/8/layout/hierarchy5"/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C0B09AEE-9978-4007-9687-A0684C93A6C7}" type="presParOf" srcId="{1808B82A-745E-44B1-9CEA-D63A52E4DF02}" destId="{CCD54343-9152-4D01-8B79-9D9E5E350C8A}" srcOrd="0" destOrd="0" presId="urn:microsoft.com/office/officeart/2005/8/layout/hierarchy5"/>
    <dgm:cxn modelId="{B061C5C4-1465-4DAE-A2D9-2D28558990D2}" type="presParOf" srcId="{CCD54343-9152-4D01-8B79-9D9E5E350C8A}" destId="{B51DD678-60DB-407C-9E2A-A94AF8064BA1}" srcOrd="0" destOrd="0" presId="urn:microsoft.com/office/officeart/2005/8/layout/hierarchy5"/>
    <dgm:cxn modelId="{517CEB05-B0FB-4D69-95C8-7D1CFDCFE85F}" type="presParOf" srcId="{B51DD678-60DB-407C-9E2A-A94AF8064BA1}" destId="{07ABCAC7-B4E6-4C17-BE2D-60ECAFF4EB72}" srcOrd="0" destOrd="0" presId="urn:microsoft.com/office/officeart/2005/8/layout/hierarchy5"/>
    <dgm:cxn modelId="{FB7E475B-FD5B-4722-BE30-EC80175208E8}" type="presParOf" srcId="{07ABCAC7-B4E6-4C17-BE2D-60ECAFF4EB72}" destId="{D92DDBA8-F4FE-4937-89A1-7E9D55A6F4ED}" srcOrd="0" destOrd="0" presId="urn:microsoft.com/office/officeart/2005/8/layout/hierarchy5"/>
    <dgm:cxn modelId="{66FE73D9-4283-4FB3-AB0F-07660FEE9523}" type="presParOf" srcId="{07ABCAC7-B4E6-4C17-BE2D-60ECAFF4EB72}" destId="{D9426C51-C70D-4485-A7A1-4234C35E8950}" srcOrd="1" destOrd="0" presId="urn:microsoft.com/office/officeart/2005/8/layout/hierarchy5"/>
    <dgm:cxn modelId="{062A3E89-FCF6-4EDC-863A-28DF4F0D3A7E}" type="presParOf" srcId="{D9426C51-C70D-4485-A7A1-4234C35E8950}" destId="{CE08125B-C286-46FE-BBE8-6B846F681671}" srcOrd="0" destOrd="0" presId="urn:microsoft.com/office/officeart/2005/8/layout/hierarchy5"/>
    <dgm:cxn modelId="{811A952C-3220-48BB-9E19-145F4A8A8EE0}" type="presParOf" srcId="{CE08125B-C286-46FE-BBE8-6B846F681671}" destId="{0B39ECF2-CC70-4BFA-8051-4A1A95312D97}" srcOrd="0" destOrd="0" presId="urn:microsoft.com/office/officeart/2005/8/layout/hierarchy5"/>
    <dgm:cxn modelId="{CDD5DEDB-D30D-4BB3-AAEE-78D22AF55970}" type="presParOf" srcId="{D9426C51-C70D-4485-A7A1-4234C35E8950}" destId="{6C846FA0-5B51-42B0-81BD-6401E526F68A}" srcOrd="1" destOrd="0" presId="urn:microsoft.com/office/officeart/2005/8/layout/hierarchy5"/>
    <dgm:cxn modelId="{886B7244-3012-46EF-8DAE-ACA638EFD74D}" type="presParOf" srcId="{6C846FA0-5B51-42B0-81BD-6401E526F68A}" destId="{066DB53C-5FCE-4F56-8F4C-A3292C306081}" srcOrd="0" destOrd="0" presId="urn:microsoft.com/office/officeart/2005/8/layout/hierarchy5"/>
    <dgm:cxn modelId="{5917DD5D-1DCC-4A45-90DC-A74B39B05416}" type="presParOf" srcId="{6C846FA0-5B51-42B0-81BD-6401E526F68A}" destId="{56CFF641-479B-45CE-911D-EE6D45CE7CF5}" srcOrd="1" destOrd="0" presId="urn:microsoft.com/office/officeart/2005/8/layout/hierarchy5"/>
    <dgm:cxn modelId="{B0C9E4D1-D406-4B43-A61E-0A1D4136DEC9}" type="presParOf" srcId="{D9426C51-C70D-4485-A7A1-4234C35E8950}" destId="{FF8146E6-2FFC-4BF4-AF8F-8565293F6C1F}" srcOrd="2" destOrd="0" presId="urn:microsoft.com/office/officeart/2005/8/layout/hierarchy5"/>
    <dgm:cxn modelId="{B07417E9-7A98-42F5-9A9B-2064656D723C}" type="presParOf" srcId="{FF8146E6-2FFC-4BF4-AF8F-8565293F6C1F}" destId="{BD7345AC-36BF-43DE-BF7D-B4C411899289}" srcOrd="0" destOrd="0" presId="urn:microsoft.com/office/officeart/2005/8/layout/hierarchy5"/>
    <dgm:cxn modelId="{AD81D6FC-8EDC-4D6C-9692-1C1AF41A6D19}" type="presParOf" srcId="{D9426C51-C70D-4485-A7A1-4234C35E8950}" destId="{57BB9EE8-8E31-4E8B-89D7-7ADFCECF3058}" srcOrd="3" destOrd="0" presId="urn:microsoft.com/office/officeart/2005/8/layout/hierarchy5"/>
    <dgm:cxn modelId="{85F045AF-5F4F-4C0D-B30A-3A77D1C6BCBF}" type="presParOf" srcId="{57BB9EE8-8E31-4E8B-89D7-7ADFCECF3058}" destId="{1D290996-8D66-4EFC-AB7D-66B3B639557E}" srcOrd="0" destOrd="0" presId="urn:microsoft.com/office/officeart/2005/8/layout/hierarchy5"/>
    <dgm:cxn modelId="{A6E48667-5E9E-46C2-A8BA-CFA9698BBB8C}" type="presParOf" srcId="{57BB9EE8-8E31-4E8B-89D7-7ADFCECF3058}" destId="{75D219A7-D27A-4E13-9DEB-D51CFB0747E7}" srcOrd="1" destOrd="0" presId="urn:microsoft.com/office/officeart/2005/8/layout/hierarchy5"/>
    <dgm:cxn modelId="{40BD22CC-9FD2-499E-8FB4-11BC5A158354}" type="presParOf" srcId="{75D219A7-D27A-4E13-9DEB-D51CFB0747E7}" destId="{11731D20-832D-451D-9342-021548B7DCE8}" srcOrd="0" destOrd="0" presId="urn:microsoft.com/office/officeart/2005/8/layout/hierarchy5"/>
    <dgm:cxn modelId="{1F7D7DF7-689F-4016-9E0B-12289E3DFF09}" type="presParOf" srcId="{11731D20-832D-451D-9342-021548B7DCE8}" destId="{8D83BC44-879C-4C32-8825-4F8E397DC839}" srcOrd="0" destOrd="0" presId="urn:microsoft.com/office/officeart/2005/8/layout/hierarchy5"/>
    <dgm:cxn modelId="{216EF1A5-DFA0-4C6A-8238-539761A9FBB0}" type="presParOf" srcId="{75D219A7-D27A-4E13-9DEB-D51CFB0747E7}" destId="{BAD0E78D-8F9C-4506-8E64-FF60CCC7697B}" srcOrd="1" destOrd="0" presId="urn:microsoft.com/office/officeart/2005/8/layout/hierarchy5"/>
    <dgm:cxn modelId="{87B40DE0-020F-405D-8E84-B13A20C039C9}" type="presParOf" srcId="{BAD0E78D-8F9C-4506-8E64-FF60CCC7697B}" destId="{FCECD67A-0148-4E55-BEB7-E757CF0A75A8}" srcOrd="0" destOrd="0" presId="urn:microsoft.com/office/officeart/2005/8/layout/hierarchy5"/>
    <dgm:cxn modelId="{97F94B47-F397-41B9-B9A0-04C58587D7A5}" type="presParOf" srcId="{BAD0E78D-8F9C-4506-8E64-FF60CCC7697B}" destId="{21370727-991B-4578-B05D-6C86CB09398D}" srcOrd="1" destOrd="0" presId="urn:microsoft.com/office/officeart/2005/8/layout/hierarchy5"/>
    <dgm:cxn modelId="{6FC8DAF5-7C6A-49D3-A763-230E6F61F2B0}" type="presParOf" srcId="{75D219A7-D27A-4E13-9DEB-D51CFB0747E7}" destId="{D71ADF09-217C-4040-A623-7F904668AE73}" srcOrd="2" destOrd="0" presId="urn:microsoft.com/office/officeart/2005/8/layout/hierarchy5"/>
    <dgm:cxn modelId="{20FE62DB-D8AD-44C4-896F-A55D9DFAA02E}" type="presParOf" srcId="{D71ADF09-217C-4040-A623-7F904668AE73}" destId="{505F32E3-03C9-42C1-A7CF-D43007C35C88}" srcOrd="0" destOrd="0" presId="urn:microsoft.com/office/officeart/2005/8/layout/hierarchy5"/>
    <dgm:cxn modelId="{DBC3D9DE-079E-4723-B618-4C70E11C6B04}" type="presParOf" srcId="{75D219A7-D27A-4E13-9DEB-D51CFB0747E7}" destId="{348C9FEA-1449-46E6-AAA4-ECDB634DD322}" srcOrd="3" destOrd="0" presId="urn:microsoft.com/office/officeart/2005/8/layout/hierarchy5"/>
    <dgm:cxn modelId="{3DC96B9C-25C0-476D-B4BF-0FA5AB42A7DE}" type="presParOf" srcId="{348C9FEA-1449-46E6-AAA4-ECDB634DD322}" destId="{106594D5-8D3C-475D-A2E9-B93FDDF38576}" srcOrd="0" destOrd="0" presId="urn:microsoft.com/office/officeart/2005/8/layout/hierarchy5"/>
    <dgm:cxn modelId="{F6D28511-DD02-483F-9FD2-01772E5D302E}" type="presParOf" srcId="{348C9FEA-1449-46E6-AAA4-ECDB634DD322}" destId="{5B1A78DE-C620-45C5-82C0-96A9849C9F58}" srcOrd="1" destOrd="0" presId="urn:microsoft.com/office/officeart/2005/8/layout/hierarchy5"/>
    <dgm:cxn modelId="{0CE03204-5641-4F50-B674-6E6EAD740CCF}" type="presParOf" srcId="{75D219A7-D27A-4E13-9DEB-D51CFB0747E7}" destId="{E860FBF0-51F0-402D-8701-2211C46AB0CB}" srcOrd="4" destOrd="0" presId="urn:microsoft.com/office/officeart/2005/8/layout/hierarchy5"/>
    <dgm:cxn modelId="{C98B5098-5B01-4EE3-8BFA-D28AC574DE68}" type="presParOf" srcId="{E860FBF0-51F0-402D-8701-2211C46AB0CB}" destId="{6DB45CE1-512B-4C6B-8FC6-DC9197FECAC4}" srcOrd="0" destOrd="0" presId="urn:microsoft.com/office/officeart/2005/8/layout/hierarchy5"/>
    <dgm:cxn modelId="{FB22779B-A293-4E00-AAD8-E4C452D73A41}" type="presParOf" srcId="{75D219A7-D27A-4E13-9DEB-D51CFB0747E7}" destId="{11BD7A0A-B549-4AEE-B139-ED08E103FF69}" srcOrd="5" destOrd="0" presId="urn:microsoft.com/office/officeart/2005/8/layout/hierarchy5"/>
    <dgm:cxn modelId="{5CDC2A7C-4A98-42EE-BBA6-F82C1EA8528E}" type="presParOf" srcId="{11BD7A0A-B549-4AEE-B139-ED08E103FF69}" destId="{59A10109-6C7C-44AC-83D1-7913080A9A31}" srcOrd="0" destOrd="0" presId="urn:microsoft.com/office/officeart/2005/8/layout/hierarchy5"/>
    <dgm:cxn modelId="{6D580641-AB5E-4BD1-BD31-BA09D01F49A7}" type="presParOf" srcId="{11BD7A0A-B549-4AEE-B139-ED08E103FF69}" destId="{95E357F5-63C6-4B5E-B0A6-8992B8585C80}" srcOrd="1" destOrd="0" presId="urn:microsoft.com/office/officeart/2005/8/layout/hierarchy5"/>
    <dgm:cxn modelId="{C7BBD102-A41B-4727-8532-97E1836B2356}" type="presParOf" srcId="{D9426C51-C70D-4485-A7A1-4234C35E8950}" destId="{90CA5F66-BBE9-410A-BCB4-279610FC218F}" srcOrd="4" destOrd="0" presId="urn:microsoft.com/office/officeart/2005/8/layout/hierarchy5"/>
    <dgm:cxn modelId="{5924A9A1-9AC7-4F09-85EA-C657DA908C8D}" type="presParOf" srcId="{90CA5F66-BBE9-410A-BCB4-279610FC218F}" destId="{1855D1A8-80FD-4905-8B83-D8012C1C56E8}" srcOrd="0" destOrd="0" presId="urn:microsoft.com/office/officeart/2005/8/layout/hierarchy5"/>
    <dgm:cxn modelId="{C9EEED60-98D2-433A-BAAB-C0E4DBF0163F}" type="presParOf" srcId="{D9426C51-C70D-4485-A7A1-4234C35E8950}" destId="{2477F867-4B04-4892-9220-BD8A1AFC31C6}" srcOrd="5" destOrd="0" presId="urn:microsoft.com/office/officeart/2005/8/layout/hierarchy5"/>
    <dgm:cxn modelId="{1853D1A3-CB41-458D-953A-1209643AD11A}" type="presParOf" srcId="{2477F867-4B04-4892-9220-BD8A1AFC31C6}" destId="{63C2DD31-6981-43F0-B921-16F7740A67D4}" srcOrd="0" destOrd="0" presId="urn:microsoft.com/office/officeart/2005/8/layout/hierarchy5"/>
    <dgm:cxn modelId="{6D890D71-4AE7-409F-A7A0-82F101D336DE}" type="presParOf" srcId="{2477F867-4B04-4892-9220-BD8A1AFC31C6}" destId="{5A5A5C20-CDA0-44CE-8E3E-7ED21A170ABB}" srcOrd="1" destOrd="0" presId="urn:microsoft.com/office/officeart/2005/8/layout/hierarchy5"/>
    <dgm:cxn modelId="{A60ECB33-4B98-4245-A5C0-20DBF91214CE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AF013-1634-4AF6-BE8A-6B29331B6E41}" type="doc">
      <dgm:prSet loTypeId="urn:microsoft.com/office/officeart/2005/8/layout/hierarchy5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7419066-6C19-4717-A38B-945F7ADDC279}">
      <dgm:prSet phldrT="[Texto]"/>
      <dgm:spPr/>
      <dgm:t>
        <a:bodyPr/>
        <a:lstStyle/>
        <a:p>
          <a:r>
            <a:rPr lang="es-CO" dirty="0" smtClean="0"/>
            <a:t>Innovación</a:t>
          </a:r>
          <a:endParaRPr lang="es-CO" dirty="0"/>
        </a:p>
      </dgm:t>
    </dgm:pt>
    <dgm:pt modelId="{A05B8B38-ECA3-497F-A51F-BEF8C4A988F3}" type="parTrans" cxnId="{FE4CE0B9-95DF-4206-837B-457040674A00}">
      <dgm:prSet/>
      <dgm:spPr/>
      <dgm:t>
        <a:bodyPr/>
        <a:lstStyle/>
        <a:p>
          <a:endParaRPr lang="es-CO"/>
        </a:p>
      </dgm:t>
    </dgm:pt>
    <dgm:pt modelId="{0FF295F2-21C8-4EA3-895C-2A1CBEC26474}" type="sibTrans" cxnId="{FE4CE0B9-95DF-4206-837B-457040674A00}">
      <dgm:prSet/>
      <dgm:spPr/>
      <dgm:t>
        <a:bodyPr/>
        <a:lstStyle/>
        <a:p>
          <a:endParaRPr lang="es-CO"/>
        </a:p>
      </dgm:t>
    </dgm:pt>
    <dgm:pt modelId="{513E532E-2D6D-4EC8-8DC3-EE09A1CE97A4}">
      <dgm:prSet phldrT="[Texto]"/>
      <dgm:spPr/>
      <dgm:t>
        <a:bodyPr/>
        <a:lstStyle/>
        <a:p>
          <a:r>
            <a:rPr lang="es-CO" b="0" i="0" dirty="0" smtClean="0"/>
            <a:t>Industria de contenidos digitales</a:t>
          </a:r>
          <a:endParaRPr lang="es-CO" dirty="0"/>
        </a:p>
      </dgm:t>
    </dgm:pt>
    <dgm:pt modelId="{B15FFCC1-F7CE-4CF5-BACD-8CDE967513AE}" type="parTrans" cxnId="{847E3EB3-FE06-4418-9ACD-EEE78A38456C}">
      <dgm:prSet/>
      <dgm:spPr/>
      <dgm:t>
        <a:bodyPr/>
        <a:lstStyle/>
        <a:p>
          <a:endParaRPr lang="es-CO"/>
        </a:p>
      </dgm:t>
    </dgm:pt>
    <dgm:pt modelId="{FD96D919-B845-4B4E-B896-B124AF49BE3B}" type="sibTrans" cxnId="{847E3EB3-FE06-4418-9ACD-EEE78A38456C}">
      <dgm:prSet/>
      <dgm:spPr/>
      <dgm:t>
        <a:bodyPr/>
        <a:lstStyle/>
        <a:p>
          <a:endParaRPr lang="es-CO"/>
        </a:p>
      </dgm:t>
    </dgm:pt>
    <dgm:pt modelId="{116A3F48-2C78-422B-8A44-8F2F704BE36D}">
      <dgm:prSet phldrT="[Texto]"/>
      <dgm:spPr/>
      <dgm:t>
        <a:bodyPr/>
        <a:lstStyle/>
        <a:p>
          <a:r>
            <a:rPr lang="es-CO" b="0" i="0" dirty="0" smtClean="0"/>
            <a:t>TIC para discapacitados</a:t>
          </a:r>
          <a:endParaRPr lang="es-CO" dirty="0"/>
        </a:p>
      </dgm:t>
    </dgm:pt>
    <dgm:pt modelId="{A203E8C4-B9FD-4A81-B067-635FF98109D0}" type="parTrans" cxnId="{BD3B0383-5574-41F9-8E15-C75FAD7949DB}">
      <dgm:prSet/>
      <dgm:spPr/>
      <dgm:t>
        <a:bodyPr/>
        <a:lstStyle/>
        <a:p>
          <a:endParaRPr lang="es-CO"/>
        </a:p>
      </dgm:t>
    </dgm:pt>
    <dgm:pt modelId="{A242E4CC-0EC6-4276-9E0A-61C685BC0989}" type="sibTrans" cxnId="{BD3B0383-5574-41F9-8E15-C75FAD7949DB}">
      <dgm:prSet/>
      <dgm:spPr/>
      <dgm:t>
        <a:bodyPr/>
        <a:lstStyle/>
        <a:p>
          <a:endParaRPr lang="es-CO"/>
        </a:p>
      </dgm:t>
    </dgm:pt>
    <dgm:pt modelId="{AE3466D3-24BA-467C-A04A-AB971FD96C62}">
      <dgm:prSet phldrT="[Texto]"/>
      <dgm:spPr/>
      <dgm:t>
        <a:bodyPr/>
        <a:lstStyle/>
        <a:p>
          <a:r>
            <a:rPr lang="es-CO" b="0" i="0" dirty="0" smtClean="0"/>
            <a:t>TIC para el medio ambiente</a:t>
          </a:r>
          <a:endParaRPr lang="es-CO" dirty="0"/>
        </a:p>
      </dgm:t>
    </dgm:pt>
    <dgm:pt modelId="{32AB087F-4E63-4D5B-9075-CF0EBA92693B}" type="parTrans" cxnId="{FED19FB8-1E8B-49F2-91E4-0A699E542923}">
      <dgm:prSet/>
      <dgm:spPr/>
      <dgm:t>
        <a:bodyPr/>
        <a:lstStyle/>
        <a:p>
          <a:endParaRPr lang="es-CO"/>
        </a:p>
      </dgm:t>
    </dgm:pt>
    <dgm:pt modelId="{63C8EC78-EC87-44DE-AF4A-69456341FD16}" type="sibTrans" cxnId="{FED19FB8-1E8B-49F2-91E4-0A699E542923}">
      <dgm:prSet/>
      <dgm:spPr/>
      <dgm:t>
        <a:bodyPr/>
        <a:lstStyle/>
        <a:p>
          <a:endParaRPr lang="es-CO"/>
        </a:p>
      </dgm:t>
    </dgm:pt>
    <dgm:pt modelId="{69FC4C5D-74A8-4477-A95B-F539ACE9DBC6}">
      <dgm:prSet phldrT="[Texto]"/>
      <dgm:spPr/>
      <dgm:t>
        <a:bodyPr/>
        <a:lstStyle/>
        <a:p>
          <a:r>
            <a:rPr lang="es-CO" b="0" i="0" dirty="0" smtClean="0"/>
            <a:t>Programas de donación de terminales obsoletos</a:t>
          </a:r>
          <a:endParaRPr lang="es-CO" dirty="0"/>
        </a:p>
      </dgm:t>
    </dgm:pt>
    <dgm:pt modelId="{71E1DA2F-3D8B-49F5-B205-41B28D43883F}" type="parTrans" cxnId="{DF19BE50-A4A6-419F-9204-EC12EA6D4681}">
      <dgm:prSet/>
      <dgm:spPr/>
      <dgm:t>
        <a:bodyPr/>
        <a:lstStyle/>
        <a:p>
          <a:endParaRPr lang="es-CO"/>
        </a:p>
      </dgm:t>
    </dgm:pt>
    <dgm:pt modelId="{D47ABEE2-A03F-41AD-973E-4876645463E5}" type="sibTrans" cxnId="{DF19BE50-A4A6-419F-9204-EC12EA6D4681}">
      <dgm:prSet/>
      <dgm:spPr/>
      <dgm:t>
        <a:bodyPr/>
        <a:lstStyle/>
        <a:p>
          <a:endParaRPr lang="es-CO"/>
        </a:p>
      </dgm:t>
    </dgm:pt>
    <dgm:pt modelId="{4B4AB8B5-2FFE-482E-8A38-C7A6F7EE376D}">
      <dgm:prSet phldrT="[Texto]"/>
      <dgm:spPr/>
      <dgm:t>
        <a:bodyPr/>
        <a:lstStyle/>
        <a:p>
          <a:r>
            <a:rPr lang="es-CO" b="0" i="0" dirty="0" smtClean="0"/>
            <a:t>Retoma y disposición de dispositivos en centros y sedes educativas, etc.</a:t>
          </a:r>
          <a:endParaRPr lang="es-CO" dirty="0"/>
        </a:p>
      </dgm:t>
    </dgm:pt>
    <dgm:pt modelId="{DABA9BCA-8E1C-4DB9-AB13-107A368CE26C}" type="parTrans" cxnId="{F0E28053-4334-4D17-8F8E-D442F8DC05F3}">
      <dgm:prSet/>
      <dgm:spPr/>
      <dgm:t>
        <a:bodyPr/>
        <a:lstStyle/>
        <a:p>
          <a:endParaRPr lang="es-CO"/>
        </a:p>
      </dgm:t>
    </dgm:pt>
    <dgm:pt modelId="{3BB66B48-9EF9-44EB-86CD-CF6B6F3335CE}" type="sibTrans" cxnId="{F0E28053-4334-4D17-8F8E-D442F8DC05F3}">
      <dgm:prSet/>
      <dgm:spPr/>
      <dgm:t>
        <a:bodyPr/>
        <a:lstStyle/>
        <a:p>
          <a:endParaRPr lang="es-CO"/>
        </a:p>
      </dgm:t>
    </dgm:pt>
    <dgm:pt modelId="{0C5FB5EB-D3DA-4E59-ACAC-5A571A531548}">
      <dgm:prSet phldrT="[Texto]"/>
      <dgm:spPr/>
      <dgm:t>
        <a:bodyPr/>
        <a:lstStyle/>
        <a:p>
          <a:r>
            <a:rPr lang="es-CO" b="0" i="0" dirty="0" smtClean="0"/>
            <a:t>Manejo racional y de- manufacturación de residuos electrónicos</a:t>
          </a:r>
          <a:endParaRPr lang="es-CO" dirty="0"/>
        </a:p>
      </dgm:t>
    </dgm:pt>
    <dgm:pt modelId="{BA6D465E-02FB-4585-96AB-E360B4852A00}" type="parTrans" cxnId="{1B3AA0DA-CC1E-43F1-B3FA-2BD63D6FA604}">
      <dgm:prSet/>
      <dgm:spPr/>
      <dgm:t>
        <a:bodyPr/>
        <a:lstStyle/>
        <a:p>
          <a:endParaRPr lang="es-CO"/>
        </a:p>
      </dgm:t>
    </dgm:pt>
    <dgm:pt modelId="{5EBF9F2F-760C-4215-8971-8F193C4F9FE4}" type="sibTrans" cxnId="{1B3AA0DA-CC1E-43F1-B3FA-2BD63D6FA604}">
      <dgm:prSet/>
      <dgm:spPr/>
      <dgm:t>
        <a:bodyPr/>
        <a:lstStyle/>
        <a:p>
          <a:endParaRPr lang="es-CO"/>
        </a:p>
      </dgm:t>
    </dgm:pt>
    <dgm:pt modelId="{1808B82A-745E-44B1-9CEA-D63A52E4DF02}" type="pres">
      <dgm:prSet presAssocID="{32FAF013-1634-4AF6-BE8A-6B29331B6E4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CCD54343-9152-4D01-8B79-9D9E5E350C8A}" type="pres">
      <dgm:prSet presAssocID="{32FAF013-1634-4AF6-BE8A-6B29331B6E41}" presName="hierFlow" presStyleCnt="0"/>
      <dgm:spPr/>
    </dgm:pt>
    <dgm:pt modelId="{B51DD678-60DB-407C-9E2A-A94AF8064BA1}" type="pres">
      <dgm:prSet presAssocID="{32FAF013-1634-4AF6-BE8A-6B29331B6E4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BCAC7-B4E6-4C17-BE2D-60ECAFF4EB72}" type="pres">
      <dgm:prSet presAssocID="{E7419066-6C19-4717-A38B-945F7ADDC279}" presName="Name17" presStyleCnt="0"/>
      <dgm:spPr/>
    </dgm:pt>
    <dgm:pt modelId="{D92DDBA8-F4FE-4937-89A1-7E9D55A6F4ED}" type="pres">
      <dgm:prSet presAssocID="{E7419066-6C19-4717-A38B-945F7ADDC2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9426C51-C70D-4485-A7A1-4234C35E8950}" type="pres">
      <dgm:prSet presAssocID="{E7419066-6C19-4717-A38B-945F7ADDC279}" presName="hierChild2" presStyleCnt="0"/>
      <dgm:spPr/>
    </dgm:pt>
    <dgm:pt modelId="{CE08125B-C286-46FE-BBE8-6B846F681671}" type="pres">
      <dgm:prSet presAssocID="{B15FFCC1-F7CE-4CF5-BACD-8CDE967513AE}" presName="Name25" presStyleLbl="parChTrans1D2" presStyleIdx="0" presStyleCnt="3"/>
      <dgm:spPr/>
      <dgm:t>
        <a:bodyPr/>
        <a:lstStyle/>
        <a:p>
          <a:endParaRPr lang="es-CO"/>
        </a:p>
      </dgm:t>
    </dgm:pt>
    <dgm:pt modelId="{0B39ECF2-CC70-4BFA-8051-4A1A95312D97}" type="pres">
      <dgm:prSet presAssocID="{B15FFCC1-F7CE-4CF5-BACD-8CDE967513AE}" presName="connTx" presStyleLbl="parChTrans1D2" presStyleIdx="0" presStyleCnt="3"/>
      <dgm:spPr/>
      <dgm:t>
        <a:bodyPr/>
        <a:lstStyle/>
        <a:p>
          <a:endParaRPr lang="es-CO"/>
        </a:p>
      </dgm:t>
    </dgm:pt>
    <dgm:pt modelId="{6C846FA0-5B51-42B0-81BD-6401E526F68A}" type="pres">
      <dgm:prSet presAssocID="{513E532E-2D6D-4EC8-8DC3-EE09A1CE97A4}" presName="Name30" presStyleCnt="0"/>
      <dgm:spPr/>
    </dgm:pt>
    <dgm:pt modelId="{066DB53C-5FCE-4F56-8F4C-A3292C306081}" type="pres">
      <dgm:prSet presAssocID="{513E532E-2D6D-4EC8-8DC3-EE09A1CE97A4}" presName="level2Shape" presStyleLbl="node2" presStyleIdx="0" presStyleCnt="3"/>
      <dgm:spPr/>
      <dgm:t>
        <a:bodyPr/>
        <a:lstStyle/>
        <a:p>
          <a:endParaRPr lang="es-CO"/>
        </a:p>
      </dgm:t>
    </dgm:pt>
    <dgm:pt modelId="{56CFF641-479B-45CE-911D-EE6D45CE7CF5}" type="pres">
      <dgm:prSet presAssocID="{513E532E-2D6D-4EC8-8DC3-EE09A1CE97A4}" presName="hierChild3" presStyleCnt="0"/>
      <dgm:spPr/>
    </dgm:pt>
    <dgm:pt modelId="{FF8146E6-2FFC-4BF4-AF8F-8565293F6C1F}" type="pres">
      <dgm:prSet presAssocID="{A203E8C4-B9FD-4A81-B067-635FF98109D0}" presName="Name25" presStyleLbl="parChTrans1D2" presStyleIdx="1" presStyleCnt="3"/>
      <dgm:spPr/>
      <dgm:t>
        <a:bodyPr/>
        <a:lstStyle/>
        <a:p>
          <a:endParaRPr lang="es-CO"/>
        </a:p>
      </dgm:t>
    </dgm:pt>
    <dgm:pt modelId="{BD7345AC-36BF-43DE-BF7D-B4C411899289}" type="pres">
      <dgm:prSet presAssocID="{A203E8C4-B9FD-4A81-B067-635FF98109D0}" presName="connTx" presStyleLbl="parChTrans1D2" presStyleIdx="1" presStyleCnt="3"/>
      <dgm:spPr/>
      <dgm:t>
        <a:bodyPr/>
        <a:lstStyle/>
        <a:p>
          <a:endParaRPr lang="es-CO"/>
        </a:p>
      </dgm:t>
    </dgm:pt>
    <dgm:pt modelId="{57BB9EE8-8E31-4E8B-89D7-7ADFCECF3058}" type="pres">
      <dgm:prSet presAssocID="{116A3F48-2C78-422B-8A44-8F2F704BE36D}" presName="Name30" presStyleCnt="0"/>
      <dgm:spPr/>
    </dgm:pt>
    <dgm:pt modelId="{1D290996-8D66-4EFC-AB7D-66B3B639557E}" type="pres">
      <dgm:prSet presAssocID="{116A3F48-2C78-422B-8A44-8F2F704BE36D}" presName="level2Shape" presStyleLbl="node2" presStyleIdx="1" presStyleCnt="3"/>
      <dgm:spPr/>
      <dgm:t>
        <a:bodyPr/>
        <a:lstStyle/>
        <a:p>
          <a:endParaRPr lang="es-CO"/>
        </a:p>
      </dgm:t>
    </dgm:pt>
    <dgm:pt modelId="{75D219A7-D27A-4E13-9DEB-D51CFB0747E7}" type="pres">
      <dgm:prSet presAssocID="{116A3F48-2C78-422B-8A44-8F2F704BE36D}" presName="hierChild3" presStyleCnt="0"/>
      <dgm:spPr/>
    </dgm:pt>
    <dgm:pt modelId="{90CA5F66-BBE9-410A-BCB4-279610FC218F}" type="pres">
      <dgm:prSet presAssocID="{32AB087F-4E63-4D5B-9075-CF0EBA92693B}" presName="Name25" presStyleLbl="parChTrans1D2" presStyleIdx="2" presStyleCnt="3"/>
      <dgm:spPr/>
      <dgm:t>
        <a:bodyPr/>
        <a:lstStyle/>
        <a:p>
          <a:endParaRPr lang="es-CO"/>
        </a:p>
      </dgm:t>
    </dgm:pt>
    <dgm:pt modelId="{1855D1A8-80FD-4905-8B83-D8012C1C56E8}" type="pres">
      <dgm:prSet presAssocID="{32AB087F-4E63-4D5B-9075-CF0EBA92693B}" presName="connTx" presStyleLbl="parChTrans1D2" presStyleIdx="2" presStyleCnt="3"/>
      <dgm:spPr/>
      <dgm:t>
        <a:bodyPr/>
        <a:lstStyle/>
        <a:p>
          <a:endParaRPr lang="es-CO"/>
        </a:p>
      </dgm:t>
    </dgm:pt>
    <dgm:pt modelId="{2477F867-4B04-4892-9220-BD8A1AFC31C6}" type="pres">
      <dgm:prSet presAssocID="{AE3466D3-24BA-467C-A04A-AB971FD96C62}" presName="Name30" presStyleCnt="0"/>
      <dgm:spPr/>
    </dgm:pt>
    <dgm:pt modelId="{63C2DD31-6981-43F0-B921-16F7740A67D4}" type="pres">
      <dgm:prSet presAssocID="{AE3466D3-24BA-467C-A04A-AB971FD96C62}" presName="level2Shape" presStyleLbl="node2" presStyleIdx="2" presStyleCnt="3"/>
      <dgm:spPr/>
      <dgm:t>
        <a:bodyPr/>
        <a:lstStyle/>
        <a:p>
          <a:endParaRPr lang="es-CO"/>
        </a:p>
      </dgm:t>
    </dgm:pt>
    <dgm:pt modelId="{5A5A5C20-CDA0-44CE-8E3E-7ED21A170ABB}" type="pres">
      <dgm:prSet presAssocID="{AE3466D3-24BA-467C-A04A-AB971FD96C62}" presName="hierChild3" presStyleCnt="0"/>
      <dgm:spPr/>
    </dgm:pt>
    <dgm:pt modelId="{B53AAAFD-540B-4F4B-B104-0C5E3D2CED7E}" type="pres">
      <dgm:prSet presAssocID="{71E1DA2F-3D8B-49F5-B205-41B28D43883F}" presName="Name25" presStyleLbl="parChTrans1D3" presStyleIdx="0" presStyleCnt="3"/>
      <dgm:spPr/>
      <dgm:t>
        <a:bodyPr/>
        <a:lstStyle/>
        <a:p>
          <a:endParaRPr lang="es-CO"/>
        </a:p>
      </dgm:t>
    </dgm:pt>
    <dgm:pt modelId="{7BF405BA-CE37-4252-85E9-5EFD2C8ACC6C}" type="pres">
      <dgm:prSet presAssocID="{71E1DA2F-3D8B-49F5-B205-41B28D43883F}" presName="connTx" presStyleLbl="parChTrans1D3" presStyleIdx="0" presStyleCnt="3"/>
      <dgm:spPr/>
      <dgm:t>
        <a:bodyPr/>
        <a:lstStyle/>
        <a:p>
          <a:endParaRPr lang="es-CO"/>
        </a:p>
      </dgm:t>
    </dgm:pt>
    <dgm:pt modelId="{A3566018-BBF8-470F-8B1B-157B5DE9035F}" type="pres">
      <dgm:prSet presAssocID="{69FC4C5D-74A8-4477-A95B-F539ACE9DBC6}" presName="Name30" presStyleCnt="0"/>
      <dgm:spPr/>
    </dgm:pt>
    <dgm:pt modelId="{E7EE268B-8515-4B19-A2B1-45E7FA1E9DC3}" type="pres">
      <dgm:prSet presAssocID="{69FC4C5D-74A8-4477-A95B-F539ACE9DBC6}" presName="level2Shape" presStyleLbl="node3" presStyleIdx="0" presStyleCnt="3"/>
      <dgm:spPr/>
      <dgm:t>
        <a:bodyPr/>
        <a:lstStyle/>
        <a:p>
          <a:endParaRPr lang="es-CO"/>
        </a:p>
      </dgm:t>
    </dgm:pt>
    <dgm:pt modelId="{5DDEE92F-1419-42A4-8319-84FACB0757A7}" type="pres">
      <dgm:prSet presAssocID="{69FC4C5D-74A8-4477-A95B-F539ACE9DBC6}" presName="hierChild3" presStyleCnt="0"/>
      <dgm:spPr/>
    </dgm:pt>
    <dgm:pt modelId="{D7204C39-7686-4BD8-ADC7-2F7858812C7E}" type="pres">
      <dgm:prSet presAssocID="{DABA9BCA-8E1C-4DB9-AB13-107A368CE26C}" presName="Name25" presStyleLbl="parChTrans1D3" presStyleIdx="1" presStyleCnt="3"/>
      <dgm:spPr/>
      <dgm:t>
        <a:bodyPr/>
        <a:lstStyle/>
        <a:p>
          <a:endParaRPr lang="es-CO"/>
        </a:p>
      </dgm:t>
    </dgm:pt>
    <dgm:pt modelId="{8C149161-ACF0-4425-AE98-B45C576FAFDB}" type="pres">
      <dgm:prSet presAssocID="{DABA9BCA-8E1C-4DB9-AB13-107A368CE26C}" presName="connTx" presStyleLbl="parChTrans1D3" presStyleIdx="1" presStyleCnt="3"/>
      <dgm:spPr/>
      <dgm:t>
        <a:bodyPr/>
        <a:lstStyle/>
        <a:p>
          <a:endParaRPr lang="es-CO"/>
        </a:p>
      </dgm:t>
    </dgm:pt>
    <dgm:pt modelId="{E4BB0600-DEB1-4CBF-B7BF-9C143F158C04}" type="pres">
      <dgm:prSet presAssocID="{4B4AB8B5-2FFE-482E-8A38-C7A6F7EE376D}" presName="Name30" presStyleCnt="0"/>
      <dgm:spPr/>
    </dgm:pt>
    <dgm:pt modelId="{087834E7-2147-4D53-8553-476BCD1C6B0B}" type="pres">
      <dgm:prSet presAssocID="{4B4AB8B5-2FFE-482E-8A38-C7A6F7EE376D}" presName="level2Shape" presStyleLbl="node3" presStyleIdx="1" presStyleCnt="3"/>
      <dgm:spPr/>
      <dgm:t>
        <a:bodyPr/>
        <a:lstStyle/>
        <a:p>
          <a:endParaRPr lang="es-CO"/>
        </a:p>
      </dgm:t>
    </dgm:pt>
    <dgm:pt modelId="{9C533BD1-5D2F-4EF0-A7A8-A03F242D0A0C}" type="pres">
      <dgm:prSet presAssocID="{4B4AB8B5-2FFE-482E-8A38-C7A6F7EE376D}" presName="hierChild3" presStyleCnt="0"/>
      <dgm:spPr/>
    </dgm:pt>
    <dgm:pt modelId="{6CE21E44-9D6B-4175-B82E-AFFFA7CFBFAB}" type="pres">
      <dgm:prSet presAssocID="{BA6D465E-02FB-4585-96AB-E360B4852A00}" presName="Name25" presStyleLbl="parChTrans1D3" presStyleIdx="2" presStyleCnt="3"/>
      <dgm:spPr/>
      <dgm:t>
        <a:bodyPr/>
        <a:lstStyle/>
        <a:p>
          <a:endParaRPr lang="es-CO"/>
        </a:p>
      </dgm:t>
    </dgm:pt>
    <dgm:pt modelId="{C3E85BB8-1098-4F2B-A110-B3E89AA5CB1E}" type="pres">
      <dgm:prSet presAssocID="{BA6D465E-02FB-4585-96AB-E360B4852A00}" presName="connTx" presStyleLbl="parChTrans1D3" presStyleIdx="2" presStyleCnt="3"/>
      <dgm:spPr/>
      <dgm:t>
        <a:bodyPr/>
        <a:lstStyle/>
        <a:p>
          <a:endParaRPr lang="es-CO"/>
        </a:p>
      </dgm:t>
    </dgm:pt>
    <dgm:pt modelId="{E12FF6F7-5343-4CAE-BF15-37C3BB9052C4}" type="pres">
      <dgm:prSet presAssocID="{0C5FB5EB-D3DA-4E59-ACAC-5A571A531548}" presName="Name30" presStyleCnt="0"/>
      <dgm:spPr/>
    </dgm:pt>
    <dgm:pt modelId="{61D2BDDA-5E4F-4B3A-9D0B-D890DEA59FC5}" type="pres">
      <dgm:prSet presAssocID="{0C5FB5EB-D3DA-4E59-ACAC-5A571A531548}" presName="level2Shape" presStyleLbl="node3" presStyleIdx="2" presStyleCnt="3"/>
      <dgm:spPr/>
      <dgm:t>
        <a:bodyPr/>
        <a:lstStyle/>
        <a:p>
          <a:endParaRPr lang="es-CO"/>
        </a:p>
      </dgm:t>
    </dgm:pt>
    <dgm:pt modelId="{A4FCC315-0EAE-46B3-8907-99811F95337B}" type="pres">
      <dgm:prSet presAssocID="{0C5FB5EB-D3DA-4E59-ACAC-5A571A531548}" presName="hierChild3" presStyleCnt="0"/>
      <dgm:spPr/>
    </dgm:pt>
    <dgm:pt modelId="{7FD6959B-EF69-4D56-9BB5-009F8D41BDB1}" type="pres">
      <dgm:prSet presAssocID="{32FAF013-1634-4AF6-BE8A-6B29331B6E41}" presName="bgShapesFlow" presStyleCnt="0"/>
      <dgm:spPr/>
    </dgm:pt>
  </dgm:ptLst>
  <dgm:cxnLst>
    <dgm:cxn modelId="{FE4CE0B9-95DF-4206-837B-457040674A00}" srcId="{32FAF013-1634-4AF6-BE8A-6B29331B6E41}" destId="{E7419066-6C19-4717-A38B-945F7ADDC279}" srcOrd="0" destOrd="0" parTransId="{A05B8B38-ECA3-497F-A51F-BEF8C4A988F3}" sibTransId="{0FF295F2-21C8-4EA3-895C-2A1CBEC26474}"/>
    <dgm:cxn modelId="{1B3AA0DA-CC1E-43F1-B3FA-2BD63D6FA604}" srcId="{AE3466D3-24BA-467C-A04A-AB971FD96C62}" destId="{0C5FB5EB-D3DA-4E59-ACAC-5A571A531548}" srcOrd="2" destOrd="0" parTransId="{BA6D465E-02FB-4585-96AB-E360B4852A00}" sibTransId="{5EBF9F2F-760C-4215-8971-8F193C4F9FE4}"/>
    <dgm:cxn modelId="{FED19FB8-1E8B-49F2-91E4-0A699E542923}" srcId="{E7419066-6C19-4717-A38B-945F7ADDC279}" destId="{AE3466D3-24BA-467C-A04A-AB971FD96C62}" srcOrd="2" destOrd="0" parTransId="{32AB087F-4E63-4D5B-9075-CF0EBA92693B}" sibTransId="{63C8EC78-EC87-44DE-AF4A-69456341FD16}"/>
    <dgm:cxn modelId="{DF19BE50-A4A6-419F-9204-EC12EA6D4681}" srcId="{AE3466D3-24BA-467C-A04A-AB971FD96C62}" destId="{69FC4C5D-74A8-4477-A95B-F539ACE9DBC6}" srcOrd="0" destOrd="0" parTransId="{71E1DA2F-3D8B-49F5-B205-41B28D43883F}" sibTransId="{D47ABEE2-A03F-41AD-973E-4876645463E5}"/>
    <dgm:cxn modelId="{9FA4BEA3-11C1-4D42-97EC-E32FE521D128}" type="presOf" srcId="{32AB087F-4E63-4D5B-9075-CF0EBA92693B}" destId="{1855D1A8-80FD-4905-8B83-D8012C1C56E8}" srcOrd="1" destOrd="0" presId="urn:microsoft.com/office/officeart/2005/8/layout/hierarchy5"/>
    <dgm:cxn modelId="{4B5778D2-FB9A-4E3F-B899-87842E332252}" type="presOf" srcId="{BA6D465E-02FB-4585-96AB-E360B4852A00}" destId="{6CE21E44-9D6B-4175-B82E-AFFFA7CFBFAB}" srcOrd="0" destOrd="0" presId="urn:microsoft.com/office/officeart/2005/8/layout/hierarchy5"/>
    <dgm:cxn modelId="{A0693409-554D-4E4A-8D3C-1979BDEB9077}" type="presOf" srcId="{A203E8C4-B9FD-4A81-B067-635FF98109D0}" destId="{FF8146E6-2FFC-4BF4-AF8F-8565293F6C1F}" srcOrd="0" destOrd="0" presId="urn:microsoft.com/office/officeart/2005/8/layout/hierarchy5"/>
    <dgm:cxn modelId="{4E7C1701-FCFB-4CF5-93F5-CF3DB4F72DD1}" type="presOf" srcId="{71E1DA2F-3D8B-49F5-B205-41B28D43883F}" destId="{B53AAAFD-540B-4F4B-B104-0C5E3D2CED7E}" srcOrd="0" destOrd="0" presId="urn:microsoft.com/office/officeart/2005/8/layout/hierarchy5"/>
    <dgm:cxn modelId="{E8D31587-7AB3-42B2-A3FB-FCBA14EA9ED3}" type="presOf" srcId="{B15FFCC1-F7CE-4CF5-BACD-8CDE967513AE}" destId="{0B39ECF2-CC70-4BFA-8051-4A1A95312D97}" srcOrd="1" destOrd="0" presId="urn:microsoft.com/office/officeart/2005/8/layout/hierarchy5"/>
    <dgm:cxn modelId="{D3750921-1ED9-4B73-9DC7-D449020C790F}" type="presOf" srcId="{BA6D465E-02FB-4585-96AB-E360B4852A00}" destId="{C3E85BB8-1098-4F2B-A110-B3E89AA5CB1E}" srcOrd="1" destOrd="0" presId="urn:microsoft.com/office/officeart/2005/8/layout/hierarchy5"/>
    <dgm:cxn modelId="{7F29893B-E1A6-44F6-86DB-BE522124C354}" type="presOf" srcId="{513E532E-2D6D-4EC8-8DC3-EE09A1CE97A4}" destId="{066DB53C-5FCE-4F56-8F4C-A3292C306081}" srcOrd="0" destOrd="0" presId="urn:microsoft.com/office/officeart/2005/8/layout/hierarchy5"/>
    <dgm:cxn modelId="{847E3EB3-FE06-4418-9ACD-EEE78A38456C}" srcId="{E7419066-6C19-4717-A38B-945F7ADDC279}" destId="{513E532E-2D6D-4EC8-8DC3-EE09A1CE97A4}" srcOrd="0" destOrd="0" parTransId="{B15FFCC1-F7CE-4CF5-BACD-8CDE967513AE}" sibTransId="{FD96D919-B845-4B4E-B896-B124AF49BE3B}"/>
    <dgm:cxn modelId="{F0E28053-4334-4D17-8F8E-D442F8DC05F3}" srcId="{AE3466D3-24BA-467C-A04A-AB971FD96C62}" destId="{4B4AB8B5-2FFE-482E-8A38-C7A6F7EE376D}" srcOrd="1" destOrd="0" parTransId="{DABA9BCA-8E1C-4DB9-AB13-107A368CE26C}" sibTransId="{3BB66B48-9EF9-44EB-86CD-CF6B6F3335CE}"/>
    <dgm:cxn modelId="{D6343CB8-3EFC-41E3-B57C-E9454EE53514}" type="presOf" srcId="{E7419066-6C19-4717-A38B-945F7ADDC279}" destId="{D92DDBA8-F4FE-4937-89A1-7E9D55A6F4ED}" srcOrd="0" destOrd="0" presId="urn:microsoft.com/office/officeart/2005/8/layout/hierarchy5"/>
    <dgm:cxn modelId="{FF252E48-51D3-4EE3-9296-7E6B9DA154E5}" type="presOf" srcId="{32FAF013-1634-4AF6-BE8A-6B29331B6E41}" destId="{1808B82A-745E-44B1-9CEA-D63A52E4DF02}" srcOrd="0" destOrd="0" presId="urn:microsoft.com/office/officeart/2005/8/layout/hierarchy5"/>
    <dgm:cxn modelId="{B86A28BB-96BE-4578-B7DE-1AF22BEEC542}" type="presOf" srcId="{69FC4C5D-74A8-4477-A95B-F539ACE9DBC6}" destId="{E7EE268B-8515-4B19-A2B1-45E7FA1E9DC3}" srcOrd="0" destOrd="0" presId="urn:microsoft.com/office/officeart/2005/8/layout/hierarchy5"/>
    <dgm:cxn modelId="{51CCF8C8-26F9-452B-B5D7-802D33A1B3E9}" type="presOf" srcId="{DABA9BCA-8E1C-4DB9-AB13-107A368CE26C}" destId="{D7204C39-7686-4BD8-ADC7-2F7858812C7E}" srcOrd="0" destOrd="0" presId="urn:microsoft.com/office/officeart/2005/8/layout/hierarchy5"/>
    <dgm:cxn modelId="{82537069-4BB1-4B28-9B9E-C65A4A41AAC2}" type="presOf" srcId="{B15FFCC1-F7CE-4CF5-BACD-8CDE967513AE}" destId="{CE08125B-C286-46FE-BBE8-6B846F681671}" srcOrd="0" destOrd="0" presId="urn:microsoft.com/office/officeart/2005/8/layout/hierarchy5"/>
    <dgm:cxn modelId="{6FD9CE54-B330-41E4-9F5E-788BF1AD0120}" type="presOf" srcId="{4B4AB8B5-2FFE-482E-8A38-C7A6F7EE376D}" destId="{087834E7-2147-4D53-8553-476BCD1C6B0B}" srcOrd="0" destOrd="0" presId="urn:microsoft.com/office/officeart/2005/8/layout/hierarchy5"/>
    <dgm:cxn modelId="{E7D1211A-A003-4373-AFA9-0636181DB91C}" type="presOf" srcId="{DABA9BCA-8E1C-4DB9-AB13-107A368CE26C}" destId="{8C149161-ACF0-4425-AE98-B45C576FAFDB}" srcOrd="1" destOrd="0" presId="urn:microsoft.com/office/officeart/2005/8/layout/hierarchy5"/>
    <dgm:cxn modelId="{D969985C-FFFF-49AB-849F-CA585CD5D3CD}" type="presOf" srcId="{71E1DA2F-3D8B-49F5-B205-41B28D43883F}" destId="{7BF405BA-CE37-4252-85E9-5EFD2C8ACC6C}" srcOrd="1" destOrd="0" presId="urn:microsoft.com/office/officeart/2005/8/layout/hierarchy5"/>
    <dgm:cxn modelId="{BD3B0383-5574-41F9-8E15-C75FAD7949DB}" srcId="{E7419066-6C19-4717-A38B-945F7ADDC279}" destId="{116A3F48-2C78-422B-8A44-8F2F704BE36D}" srcOrd="1" destOrd="0" parTransId="{A203E8C4-B9FD-4A81-B067-635FF98109D0}" sibTransId="{A242E4CC-0EC6-4276-9E0A-61C685BC0989}"/>
    <dgm:cxn modelId="{34787798-FCD4-46CD-82EB-6C9F045FBC4D}" type="presOf" srcId="{A203E8C4-B9FD-4A81-B067-635FF98109D0}" destId="{BD7345AC-36BF-43DE-BF7D-B4C411899289}" srcOrd="1" destOrd="0" presId="urn:microsoft.com/office/officeart/2005/8/layout/hierarchy5"/>
    <dgm:cxn modelId="{1CA6D864-7C82-4F14-A49B-D5C736D00E42}" type="presOf" srcId="{116A3F48-2C78-422B-8A44-8F2F704BE36D}" destId="{1D290996-8D66-4EFC-AB7D-66B3B639557E}" srcOrd="0" destOrd="0" presId="urn:microsoft.com/office/officeart/2005/8/layout/hierarchy5"/>
    <dgm:cxn modelId="{28A5FDD5-131C-4906-ACFB-2B413F72C733}" type="presOf" srcId="{0C5FB5EB-D3DA-4E59-ACAC-5A571A531548}" destId="{61D2BDDA-5E4F-4B3A-9D0B-D890DEA59FC5}" srcOrd="0" destOrd="0" presId="urn:microsoft.com/office/officeart/2005/8/layout/hierarchy5"/>
    <dgm:cxn modelId="{CFCD4438-55B7-42A7-97B4-D8C9F8075E02}" type="presOf" srcId="{AE3466D3-24BA-467C-A04A-AB971FD96C62}" destId="{63C2DD31-6981-43F0-B921-16F7740A67D4}" srcOrd="0" destOrd="0" presId="urn:microsoft.com/office/officeart/2005/8/layout/hierarchy5"/>
    <dgm:cxn modelId="{F2ECCBE0-6A3C-4A41-B876-9667F7FA9947}" type="presOf" srcId="{32AB087F-4E63-4D5B-9075-CF0EBA92693B}" destId="{90CA5F66-BBE9-410A-BCB4-279610FC218F}" srcOrd="0" destOrd="0" presId="urn:microsoft.com/office/officeart/2005/8/layout/hierarchy5"/>
    <dgm:cxn modelId="{63DCE0CD-F65D-47AA-99EE-A0AC97D4F1DC}" type="presParOf" srcId="{1808B82A-745E-44B1-9CEA-D63A52E4DF02}" destId="{CCD54343-9152-4D01-8B79-9D9E5E350C8A}" srcOrd="0" destOrd="0" presId="urn:microsoft.com/office/officeart/2005/8/layout/hierarchy5"/>
    <dgm:cxn modelId="{B00DA99A-C867-4045-AEA7-C873854531E4}" type="presParOf" srcId="{CCD54343-9152-4D01-8B79-9D9E5E350C8A}" destId="{B51DD678-60DB-407C-9E2A-A94AF8064BA1}" srcOrd="0" destOrd="0" presId="urn:microsoft.com/office/officeart/2005/8/layout/hierarchy5"/>
    <dgm:cxn modelId="{25D3A0B3-A01B-4865-812B-D9AA4F2C6398}" type="presParOf" srcId="{B51DD678-60DB-407C-9E2A-A94AF8064BA1}" destId="{07ABCAC7-B4E6-4C17-BE2D-60ECAFF4EB72}" srcOrd="0" destOrd="0" presId="urn:microsoft.com/office/officeart/2005/8/layout/hierarchy5"/>
    <dgm:cxn modelId="{CFD08C4A-CA01-4C30-BDD5-324B40184704}" type="presParOf" srcId="{07ABCAC7-B4E6-4C17-BE2D-60ECAFF4EB72}" destId="{D92DDBA8-F4FE-4937-89A1-7E9D55A6F4ED}" srcOrd="0" destOrd="0" presId="urn:microsoft.com/office/officeart/2005/8/layout/hierarchy5"/>
    <dgm:cxn modelId="{2BF9BFAB-00A8-45A7-8C6A-FA827B52803E}" type="presParOf" srcId="{07ABCAC7-B4E6-4C17-BE2D-60ECAFF4EB72}" destId="{D9426C51-C70D-4485-A7A1-4234C35E8950}" srcOrd="1" destOrd="0" presId="urn:microsoft.com/office/officeart/2005/8/layout/hierarchy5"/>
    <dgm:cxn modelId="{72169486-CF23-48FF-88F8-2B90608C8B4D}" type="presParOf" srcId="{D9426C51-C70D-4485-A7A1-4234C35E8950}" destId="{CE08125B-C286-46FE-BBE8-6B846F681671}" srcOrd="0" destOrd="0" presId="urn:microsoft.com/office/officeart/2005/8/layout/hierarchy5"/>
    <dgm:cxn modelId="{69C7828A-C5E4-4605-99C2-976501CCA5D9}" type="presParOf" srcId="{CE08125B-C286-46FE-BBE8-6B846F681671}" destId="{0B39ECF2-CC70-4BFA-8051-4A1A95312D97}" srcOrd="0" destOrd="0" presId="urn:microsoft.com/office/officeart/2005/8/layout/hierarchy5"/>
    <dgm:cxn modelId="{12996AD3-053F-4504-8007-E7B743901783}" type="presParOf" srcId="{D9426C51-C70D-4485-A7A1-4234C35E8950}" destId="{6C846FA0-5B51-42B0-81BD-6401E526F68A}" srcOrd="1" destOrd="0" presId="urn:microsoft.com/office/officeart/2005/8/layout/hierarchy5"/>
    <dgm:cxn modelId="{8C99B43F-C2B9-48F6-9C12-A0FA3D0AB718}" type="presParOf" srcId="{6C846FA0-5B51-42B0-81BD-6401E526F68A}" destId="{066DB53C-5FCE-4F56-8F4C-A3292C306081}" srcOrd="0" destOrd="0" presId="urn:microsoft.com/office/officeart/2005/8/layout/hierarchy5"/>
    <dgm:cxn modelId="{7E601AC1-AA8B-4399-81B6-9EE2479E89F1}" type="presParOf" srcId="{6C846FA0-5B51-42B0-81BD-6401E526F68A}" destId="{56CFF641-479B-45CE-911D-EE6D45CE7CF5}" srcOrd="1" destOrd="0" presId="urn:microsoft.com/office/officeart/2005/8/layout/hierarchy5"/>
    <dgm:cxn modelId="{CF380A5E-9F03-4665-B4F1-C0A4C1049C3D}" type="presParOf" srcId="{D9426C51-C70D-4485-A7A1-4234C35E8950}" destId="{FF8146E6-2FFC-4BF4-AF8F-8565293F6C1F}" srcOrd="2" destOrd="0" presId="urn:microsoft.com/office/officeart/2005/8/layout/hierarchy5"/>
    <dgm:cxn modelId="{D4AF64A4-C565-4C61-AEF1-6D0A9EBB6438}" type="presParOf" srcId="{FF8146E6-2FFC-4BF4-AF8F-8565293F6C1F}" destId="{BD7345AC-36BF-43DE-BF7D-B4C411899289}" srcOrd="0" destOrd="0" presId="urn:microsoft.com/office/officeart/2005/8/layout/hierarchy5"/>
    <dgm:cxn modelId="{B6DCBE25-8044-4D36-9A01-E207C8B8E625}" type="presParOf" srcId="{D9426C51-C70D-4485-A7A1-4234C35E8950}" destId="{57BB9EE8-8E31-4E8B-89D7-7ADFCECF3058}" srcOrd="3" destOrd="0" presId="urn:microsoft.com/office/officeart/2005/8/layout/hierarchy5"/>
    <dgm:cxn modelId="{5355811B-C152-45E5-9B4D-3E2D834E3EE2}" type="presParOf" srcId="{57BB9EE8-8E31-4E8B-89D7-7ADFCECF3058}" destId="{1D290996-8D66-4EFC-AB7D-66B3B639557E}" srcOrd="0" destOrd="0" presId="urn:microsoft.com/office/officeart/2005/8/layout/hierarchy5"/>
    <dgm:cxn modelId="{F48A4865-C23E-4E35-97B5-B644F0A34D10}" type="presParOf" srcId="{57BB9EE8-8E31-4E8B-89D7-7ADFCECF3058}" destId="{75D219A7-D27A-4E13-9DEB-D51CFB0747E7}" srcOrd="1" destOrd="0" presId="urn:microsoft.com/office/officeart/2005/8/layout/hierarchy5"/>
    <dgm:cxn modelId="{9D91045D-B15B-470A-A4F1-F39FF4EE2070}" type="presParOf" srcId="{D9426C51-C70D-4485-A7A1-4234C35E8950}" destId="{90CA5F66-BBE9-410A-BCB4-279610FC218F}" srcOrd="4" destOrd="0" presId="urn:microsoft.com/office/officeart/2005/8/layout/hierarchy5"/>
    <dgm:cxn modelId="{0178A1FF-2591-4A20-BA06-450FF6042C6C}" type="presParOf" srcId="{90CA5F66-BBE9-410A-BCB4-279610FC218F}" destId="{1855D1A8-80FD-4905-8B83-D8012C1C56E8}" srcOrd="0" destOrd="0" presId="urn:microsoft.com/office/officeart/2005/8/layout/hierarchy5"/>
    <dgm:cxn modelId="{D7B92395-9A67-4084-AFFB-CCE2A5C81EE8}" type="presParOf" srcId="{D9426C51-C70D-4485-A7A1-4234C35E8950}" destId="{2477F867-4B04-4892-9220-BD8A1AFC31C6}" srcOrd="5" destOrd="0" presId="urn:microsoft.com/office/officeart/2005/8/layout/hierarchy5"/>
    <dgm:cxn modelId="{6C5E8EF7-AB94-4EE0-B8CD-42F3AB64BAE6}" type="presParOf" srcId="{2477F867-4B04-4892-9220-BD8A1AFC31C6}" destId="{63C2DD31-6981-43F0-B921-16F7740A67D4}" srcOrd="0" destOrd="0" presId="urn:microsoft.com/office/officeart/2005/8/layout/hierarchy5"/>
    <dgm:cxn modelId="{C29931E8-B83B-4712-B0A3-94F089FEEE41}" type="presParOf" srcId="{2477F867-4B04-4892-9220-BD8A1AFC31C6}" destId="{5A5A5C20-CDA0-44CE-8E3E-7ED21A170ABB}" srcOrd="1" destOrd="0" presId="urn:microsoft.com/office/officeart/2005/8/layout/hierarchy5"/>
    <dgm:cxn modelId="{CC52DBEB-61B5-4559-A24E-50DF559A8A99}" type="presParOf" srcId="{5A5A5C20-CDA0-44CE-8E3E-7ED21A170ABB}" destId="{B53AAAFD-540B-4F4B-B104-0C5E3D2CED7E}" srcOrd="0" destOrd="0" presId="urn:microsoft.com/office/officeart/2005/8/layout/hierarchy5"/>
    <dgm:cxn modelId="{2591B352-7B6D-4F50-8A8D-651C8E229149}" type="presParOf" srcId="{B53AAAFD-540B-4F4B-B104-0C5E3D2CED7E}" destId="{7BF405BA-CE37-4252-85E9-5EFD2C8ACC6C}" srcOrd="0" destOrd="0" presId="urn:microsoft.com/office/officeart/2005/8/layout/hierarchy5"/>
    <dgm:cxn modelId="{7BCA9982-23E0-4BFE-B268-592AB1AB2007}" type="presParOf" srcId="{5A5A5C20-CDA0-44CE-8E3E-7ED21A170ABB}" destId="{A3566018-BBF8-470F-8B1B-157B5DE9035F}" srcOrd="1" destOrd="0" presId="urn:microsoft.com/office/officeart/2005/8/layout/hierarchy5"/>
    <dgm:cxn modelId="{F1033E28-1341-4DEA-9118-01FAC5180FE4}" type="presParOf" srcId="{A3566018-BBF8-470F-8B1B-157B5DE9035F}" destId="{E7EE268B-8515-4B19-A2B1-45E7FA1E9DC3}" srcOrd="0" destOrd="0" presId="urn:microsoft.com/office/officeart/2005/8/layout/hierarchy5"/>
    <dgm:cxn modelId="{2866584E-42D5-4DCB-9C18-2210B90CE1B1}" type="presParOf" srcId="{A3566018-BBF8-470F-8B1B-157B5DE9035F}" destId="{5DDEE92F-1419-42A4-8319-84FACB0757A7}" srcOrd="1" destOrd="0" presId="urn:microsoft.com/office/officeart/2005/8/layout/hierarchy5"/>
    <dgm:cxn modelId="{03BB606F-BEA6-4681-B7BE-E6498026E713}" type="presParOf" srcId="{5A5A5C20-CDA0-44CE-8E3E-7ED21A170ABB}" destId="{D7204C39-7686-4BD8-ADC7-2F7858812C7E}" srcOrd="2" destOrd="0" presId="urn:microsoft.com/office/officeart/2005/8/layout/hierarchy5"/>
    <dgm:cxn modelId="{DEB0DAC5-1A3A-4652-AC84-88D12551E356}" type="presParOf" srcId="{D7204C39-7686-4BD8-ADC7-2F7858812C7E}" destId="{8C149161-ACF0-4425-AE98-B45C576FAFDB}" srcOrd="0" destOrd="0" presId="urn:microsoft.com/office/officeart/2005/8/layout/hierarchy5"/>
    <dgm:cxn modelId="{84B20F11-F4E0-419B-8435-83FBB861115B}" type="presParOf" srcId="{5A5A5C20-CDA0-44CE-8E3E-7ED21A170ABB}" destId="{E4BB0600-DEB1-4CBF-B7BF-9C143F158C04}" srcOrd="3" destOrd="0" presId="urn:microsoft.com/office/officeart/2005/8/layout/hierarchy5"/>
    <dgm:cxn modelId="{B59F5831-DDFA-4A37-8FF6-84FF4F2C44E3}" type="presParOf" srcId="{E4BB0600-DEB1-4CBF-B7BF-9C143F158C04}" destId="{087834E7-2147-4D53-8553-476BCD1C6B0B}" srcOrd="0" destOrd="0" presId="urn:microsoft.com/office/officeart/2005/8/layout/hierarchy5"/>
    <dgm:cxn modelId="{FD85C81E-F8E6-4F21-8EF2-7703341ED074}" type="presParOf" srcId="{E4BB0600-DEB1-4CBF-B7BF-9C143F158C04}" destId="{9C533BD1-5D2F-4EF0-A7A8-A03F242D0A0C}" srcOrd="1" destOrd="0" presId="urn:microsoft.com/office/officeart/2005/8/layout/hierarchy5"/>
    <dgm:cxn modelId="{86FB13FB-248E-491C-AA32-0AD1CAC6B554}" type="presParOf" srcId="{5A5A5C20-CDA0-44CE-8E3E-7ED21A170ABB}" destId="{6CE21E44-9D6B-4175-B82E-AFFFA7CFBFAB}" srcOrd="4" destOrd="0" presId="urn:microsoft.com/office/officeart/2005/8/layout/hierarchy5"/>
    <dgm:cxn modelId="{62EC5D25-2F84-4698-8581-3D3FB7569CED}" type="presParOf" srcId="{6CE21E44-9D6B-4175-B82E-AFFFA7CFBFAB}" destId="{C3E85BB8-1098-4F2B-A110-B3E89AA5CB1E}" srcOrd="0" destOrd="0" presId="urn:microsoft.com/office/officeart/2005/8/layout/hierarchy5"/>
    <dgm:cxn modelId="{CB972438-8F43-4FD7-9F8E-7029749A7996}" type="presParOf" srcId="{5A5A5C20-CDA0-44CE-8E3E-7ED21A170ABB}" destId="{E12FF6F7-5343-4CAE-BF15-37C3BB9052C4}" srcOrd="5" destOrd="0" presId="urn:microsoft.com/office/officeart/2005/8/layout/hierarchy5"/>
    <dgm:cxn modelId="{17351FE1-2F73-4D63-A48C-CBAF3D1E2E13}" type="presParOf" srcId="{E12FF6F7-5343-4CAE-BF15-37C3BB9052C4}" destId="{61D2BDDA-5E4F-4B3A-9D0B-D890DEA59FC5}" srcOrd="0" destOrd="0" presId="urn:microsoft.com/office/officeart/2005/8/layout/hierarchy5"/>
    <dgm:cxn modelId="{44F62AD5-B7C3-4ECD-A4DF-796CA2FCF36D}" type="presParOf" srcId="{E12FF6F7-5343-4CAE-BF15-37C3BB9052C4}" destId="{A4FCC315-0EAE-46B3-8907-99811F95337B}" srcOrd="1" destOrd="0" presId="urn:microsoft.com/office/officeart/2005/8/layout/hierarchy5"/>
    <dgm:cxn modelId="{ECCB40CE-C441-4BB2-AD75-20CB7E2F101F}" type="presParOf" srcId="{1808B82A-745E-44B1-9CEA-D63A52E4DF02}" destId="{7FD6959B-EF69-4D56-9BB5-009F8D41BDB1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CA0C2-0FC9-45B5-A6FA-88D240BA6E2D}">
      <dsp:nvSpPr>
        <dsp:cNvPr id="0" name=""/>
        <dsp:cNvSpPr/>
      </dsp:nvSpPr>
      <dsp:spPr>
        <a:xfrm>
          <a:off x="6835329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2654E-9A56-4184-AE5C-96E07106ABFB}">
      <dsp:nvSpPr>
        <dsp:cNvPr id="0" name=""/>
        <dsp:cNvSpPr/>
      </dsp:nvSpPr>
      <dsp:spPr>
        <a:xfrm>
          <a:off x="6835329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FA549-A9E8-4B81-8DBB-1766DDB5B981}">
      <dsp:nvSpPr>
        <dsp:cNvPr id="0" name=""/>
        <dsp:cNvSpPr/>
      </dsp:nvSpPr>
      <dsp:spPr>
        <a:xfrm>
          <a:off x="4243503" y="1169209"/>
          <a:ext cx="3324497" cy="38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26"/>
              </a:lnTo>
              <a:lnTo>
                <a:pt x="3324497" y="192326"/>
              </a:lnTo>
              <a:lnTo>
                <a:pt x="3324497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0D283-6731-42D4-A8B6-9F3F07ECE861}">
      <dsp:nvSpPr>
        <dsp:cNvPr id="0" name=""/>
        <dsp:cNvSpPr/>
      </dsp:nvSpPr>
      <dsp:spPr>
        <a:xfrm>
          <a:off x="4618997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C57C2-E092-4ACD-AAA4-AFDF3CE0FD3F}">
      <dsp:nvSpPr>
        <dsp:cNvPr id="0" name=""/>
        <dsp:cNvSpPr/>
      </dsp:nvSpPr>
      <dsp:spPr>
        <a:xfrm>
          <a:off x="4618997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FD3A1-0829-42F3-89E9-1CBF6325BA73}">
      <dsp:nvSpPr>
        <dsp:cNvPr id="0" name=""/>
        <dsp:cNvSpPr/>
      </dsp:nvSpPr>
      <dsp:spPr>
        <a:xfrm>
          <a:off x="4243503" y="1169209"/>
          <a:ext cx="1108165" cy="384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326"/>
              </a:lnTo>
              <a:lnTo>
                <a:pt x="1108165" y="192326"/>
              </a:lnTo>
              <a:lnTo>
                <a:pt x="1108165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9865A-6B2F-4CC9-9C20-B37698268A5F}">
      <dsp:nvSpPr>
        <dsp:cNvPr id="0" name=""/>
        <dsp:cNvSpPr/>
      </dsp:nvSpPr>
      <dsp:spPr>
        <a:xfrm>
          <a:off x="2402666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27186-51E3-4703-89C3-8077E59EACFF}">
      <dsp:nvSpPr>
        <dsp:cNvPr id="0" name=""/>
        <dsp:cNvSpPr/>
      </dsp:nvSpPr>
      <dsp:spPr>
        <a:xfrm>
          <a:off x="2402666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34BCC-5A44-4233-960F-D9FEF9CC06E5}">
      <dsp:nvSpPr>
        <dsp:cNvPr id="0" name=""/>
        <dsp:cNvSpPr/>
      </dsp:nvSpPr>
      <dsp:spPr>
        <a:xfrm>
          <a:off x="3135337" y="1169209"/>
          <a:ext cx="1108165" cy="384652"/>
        </a:xfrm>
        <a:custGeom>
          <a:avLst/>
          <a:gdLst/>
          <a:ahLst/>
          <a:cxnLst/>
          <a:rect l="0" t="0" r="0" b="0"/>
          <a:pathLst>
            <a:path>
              <a:moveTo>
                <a:pt x="1108165" y="0"/>
              </a:moveTo>
              <a:lnTo>
                <a:pt x="1108165" y="192326"/>
              </a:lnTo>
              <a:lnTo>
                <a:pt x="0" y="192326"/>
              </a:lnTo>
              <a:lnTo>
                <a:pt x="0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0F8F3-A1F5-4729-937E-96499068C2ED}">
      <dsp:nvSpPr>
        <dsp:cNvPr id="0" name=""/>
        <dsp:cNvSpPr/>
      </dsp:nvSpPr>
      <dsp:spPr>
        <a:xfrm>
          <a:off x="186334" y="2469701"/>
          <a:ext cx="274751" cy="3443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43556"/>
              </a:lnTo>
              <a:lnTo>
                <a:pt x="274751" y="3443556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F3B26-FC3B-4BC4-8D44-FFF321E11D16}">
      <dsp:nvSpPr>
        <dsp:cNvPr id="0" name=""/>
        <dsp:cNvSpPr/>
      </dsp:nvSpPr>
      <dsp:spPr>
        <a:xfrm>
          <a:off x="186334" y="2469701"/>
          <a:ext cx="274751" cy="2143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3064"/>
              </a:lnTo>
              <a:lnTo>
                <a:pt x="274751" y="2143064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AE2C85-0649-4956-A520-B7E6CCD12230}">
      <dsp:nvSpPr>
        <dsp:cNvPr id="0" name=""/>
        <dsp:cNvSpPr/>
      </dsp:nvSpPr>
      <dsp:spPr>
        <a:xfrm>
          <a:off x="186334" y="2469701"/>
          <a:ext cx="274751" cy="842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2572"/>
              </a:lnTo>
              <a:lnTo>
                <a:pt x="274751" y="842572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2EF567-6C94-42F2-B6F5-48E267AC592B}">
      <dsp:nvSpPr>
        <dsp:cNvPr id="0" name=""/>
        <dsp:cNvSpPr/>
      </dsp:nvSpPr>
      <dsp:spPr>
        <a:xfrm>
          <a:off x="919006" y="1169209"/>
          <a:ext cx="3324497" cy="384652"/>
        </a:xfrm>
        <a:custGeom>
          <a:avLst/>
          <a:gdLst/>
          <a:ahLst/>
          <a:cxnLst/>
          <a:rect l="0" t="0" r="0" b="0"/>
          <a:pathLst>
            <a:path>
              <a:moveTo>
                <a:pt x="3324497" y="0"/>
              </a:moveTo>
              <a:lnTo>
                <a:pt x="3324497" y="192326"/>
              </a:lnTo>
              <a:lnTo>
                <a:pt x="0" y="192326"/>
              </a:lnTo>
              <a:lnTo>
                <a:pt x="0" y="38465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4D25C-7E0D-4263-9B02-40CF12E32864}">
      <dsp:nvSpPr>
        <dsp:cNvPr id="0" name=""/>
        <dsp:cNvSpPr/>
      </dsp:nvSpPr>
      <dsp:spPr>
        <a:xfrm>
          <a:off x="3327664" y="253369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Sector TIC</a:t>
          </a:r>
          <a:endParaRPr lang="es-CO" sz="2400" kern="1200" dirty="0"/>
        </a:p>
      </dsp:txBody>
      <dsp:txXfrm>
        <a:off x="3327664" y="253369"/>
        <a:ext cx="1831679" cy="915839"/>
      </dsp:txXfrm>
    </dsp:sp>
    <dsp:sp modelId="{3EF4824D-EC5C-4056-93C7-D6937B198C34}">
      <dsp:nvSpPr>
        <dsp:cNvPr id="0" name=""/>
        <dsp:cNvSpPr/>
      </dsp:nvSpPr>
      <dsp:spPr>
        <a:xfrm>
          <a:off x="3166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err="1" smtClean="0"/>
            <a:t>MinTIC</a:t>
          </a:r>
          <a:endParaRPr lang="es-CO" sz="2400" kern="1200" dirty="0"/>
        </a:p>
      </dsp:txBody>
      <dsp:txXfrm>
        <a:off x="3166" y="1553862"/>
        <a:ext cx="1831679" cy="915839"/>
      </dsp:txXfrm>
    </dsp:sp>
    <dsp:sp modelId="{D409ED21-A91F-4BD6-B5B6-F8F1E49516A5}">
      <dsp:nvSpPr>
        <dsp:cNvPr id="0" name=""/>
        <dsp:cNvSpPr/>
      </dsp:nvSpPr>
      <dsp:spPr>
        <a:xfrm>
          <a:off x="461086" y="2854354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Dir. GEL</a:t>
          </a:r>
          <a:endParaRPr lang="es-CO" sz="2400" kern="1200" dirty="0"/>
        </a:p>
      </dsp:txBody>
      <dsp:txXfrm>
        <a:off x="461086" y="2854354"/>
        <a:ext cx="1831679" cy="915839"/>
      </dsp:txXfrm>
    </dsp:sp>
    <dsp:sp modelId="{FCA5EF3D-E4EE-4E45-8A5F-11386708CEAC}">
      <dsp:nvSpPr>
        <dsp:cNvPr id="0" name=""/>
        <dsp:cNvSpPr/>
      </dsp:nvSpPr>
      <dsp:spPr>
        <a:xfrm>
          <a:off x="461086" y="4154846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Dir. E&amp;A</a:t>
          </a:r>
          <a:endParaRPr lang="es-CO" sz="2400" kern="1200" dirty="0"/>
        </a:p>
      </dsp:txBody>
      <dsp:txXfrm>
        <a:off x="461086" y="4154846"/>
        <a:ext cx="1831679" cy="915839"/>
      </dsp:txXfrm>
    </dsp:sp>
    <dsp:sp modelId="{93707EDE-68F6-42AB-BF84-37F0123A99CE}">
      <dsp:nvSpPr>
        <dsp:cNvPr id="0" name=""/>
        <dsp:cNvSpPr/>
      </dsp:nvSpPr>
      <dsp:spPr>
        <a:xfrm>
          <a:off x="461086" y="5455338"/>
          <a:ext cx="1831679" cy="915839"/>
        </a:xfrm>
        <a:prstGeom prst="rect">
          <a:avLst/>
        </a:prstGeom>
        <a:solidFill>
          <a:schemeClr val="accent4"/>
        </a:solidFill>
        <a:ln w="25400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800" kern="1200" dirty="0" smtClean="0"/>
            <a:t>Dir. </a:t>
          </a:r>
          <a:r>
            <a:rPr lang="es-CO" sz="1800" kern="1200" dirty="0" smtClean="0"/>
            <a:t>Promoción</a:t>
          </a:r>
          <a:endParaRPr lang="es-CO" sz="1800" kern="1200" dirty="0"/>
        </a:p>
      </dsp:txBody>
      <dsp:txXfrm>
        <a:off x="461086" y="5455338"/>
        <a:ext cx="1831679" cy="915839"/>
      </dsp:txXfrm>
    </dsp:sp>
    <dsp:sp modelId="{E9DDE661-DEE1-42DD-981D-FB2CDFEA0576}">
      <dsp:nvSpPr>
        <dsp:cNvPr id="0" name=""/>
        <dsp:cNvSpPr/>
      </dsp:nvSpPr>
      <dsp:spPr>
        <a:xfrm>
          <a:off x="2219498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U. </a:t>
          </a:r>
          <a:r>
            <a:rPr lang="es-CO" sz="2400" kern="1200" dirty="0" err="1" smtClean="0"/>
            <a:t>Admin</a:t>
          </a:r>
          <a:r>
            <a:rPr lang="es-CO" sz="2400" kern="1200" dirty="0" smtClean="0"/>
            <a:t>.</a:t>
          </a:r>
          <a:endParaRPr lang="es-CO" sz="2400" kern="1200" dirty="0"/>
        </a:p>
      </dsp:txBody>
      <dsp:txXfrm>
        <a:off x="2219498" y="1553862"/>
        <a:ext cx="1831679" cy="915839"/>
      </dsp:txXfrm>
    </dsp:sp>
    <dsp:sp modelId="{64D5F939-7760-474B-848E-1FD9B87EBDD7}">
      <dsp:nvSpPr>
        <dsp:cNvPr id="0" name=""/>
        <dsp:cNvSpPr/>
      </dsp:nvSpPr>
      <dsp:spPr>
        <a:xfrm>
          <a:off x="2677417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CRC</a:t>
          </a:r>
          <a:endParaRPr lang="es-CO" sz="2400" kern="1200" dirty="0"/>
        </a:p>
      </dsp:txBody>
      <dsp:txXfrm>
        <a:off x="2677417" y="2854354"/>
        <a:ext cx="1831679" cy="915839"/>
      </dsp:txXfrm>
    </dsp:sp>
    <dsp:sp modelId="{0F10D009-B913-4BAF-83F3-091A5EF4EFA4}">
      <dsp:nvSpPr>
        <dsp:cNvPr id="0" name=""/>
        <dsp:cNvSpPr/>
      </dsp:nvSpPr>
      <dsp:spPr>
        <a:xfrm>
          <a:off x="2677417" y="4154846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smtClean="0"/>
            <a:t>ANE </a:t>
          </a:r>
          <a:r>
            <a:rPr lang="es-CO" sz="2000" kern="1200" dirty="0" smtClean="0"/>
            <a:t/>
          </a:r>
          <a:br>
            <a:rPr lang="es-CO" sz="2000" kern="1200" dirty="0" smtClean="0"/>
          </a:br>
          <a:r>
            <a:rPr lang="es-CO" sz="1600" kern="1200" dirty="0" smtClean="0"/>
            <a:t>Agencia </a:t>
          </a:r>
          <a:r>
            <a:rPr lang="es-CO" sz="1600" kern="1200" dirty="0" err="1" smtClean="0"/>
            <a:t>Nac</a:t>
          </a:r>
          <a:r>
            <a:rPr lang="es-CO" sz="1600" kern="1200" dirty="0" smtClean="0"/>
            <a:t>. Espectro</a:t>
          </a:r>
          <a:endParaRPr lang="es-CO" sz="1600" kern="1200" dirty="0"/>
        </a:p>
      </dsp:txBody>
      <dsp:txXfrm>
        <a:off x="2677417" y="4154846"/>
        <a:ext cx="1831679" cy="915839"/>
      </dsp:txXfrm>
    </dsp:sp>
    <dsp:sp modelId="{585BF7C0-1E18-45FC-A827-7BC9C84351DA}">
      <dsp:nvSpPr>
        <dsp:cNvPr id="0" name=""/>
        <dsp:cNvSpPr/>
      </dsp:nvSpPr>
      <dsp:spPr>
        <a:xfrm>
          <a:off x="4435829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Vinculadas</a:t>
          </a:r>
          <a:endParaRPr lang="es-CO" sz="2400" kern="1200" dirty="0"/>
        </a:p>
      </dsp:txBody>
      <dsp:txXfrm>
        <a:off x="4435829" y="1553862"/>
        <a:ext cx="1831679" cy="915839"/>
      </dsp:txXfrm>
    </dsp:sp>
    <dsp:sp modelId="{22FD02E8-EAAB-4D2F-B137-9D8F58C7511C}">
      <dsp:nvSpPr>
        <dsp:cNvPr id="0" name=""/>
        <dsp:cNvSpPr/>
      </dsp:nvSpPr>
      <dsp:spPr>
        <a:xfrm>
          <a:off x="4893749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Empr</a:t>
          </a:r>
          <a:r>
            <a:rPr lang="es-CO" sz="2000" kern="1200" dirty="0" smtClean="0"/>
            <a:t>. Industriales </a:t>
          </a:r>
          <a:r>
            <a:rPr lang="es-CO" sz="2000" kern="1200" dirty="0" smtClean="0"/>
            <a:t>y Comerciales</a:t>
          </a:r>
          <a:endParaRPr lang="es-CO" sz="2000" kern="1200" dirty="0"/>
        </a:p>
      </dsp:txBody>
      <dsp:txXfrm>
        <a:off x="4893749" y="2854354"/>
        <a:ext cx="1831679" cy="915839"/>
      </dsp:txXfrm>
    </dsp:sp>
    <dsp:sp modelId="{9B8E68A8-D46F-49C5-B8CD-93CF88D11123}">
      <dsp:nvSpPr>
        <dsp:cNvPr id="0" name=""/>
        <dsp:cNvSpPr/>
      </dsp:nvSpPr>
      <dsp:spPr>
        <a:xfrm>
          <a:off x="4893749" y="4154846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kern="1200" dirty="0" err="1" smtClean="0"/>
            <a:t>Empr</a:t>
          </a:r>
          <a:r>
            <a:rPr lang="es-CO" sz="2000" kern="1200" dirty="0" smtClean="0"/>
            <a:t>. SS. Públicos</a:t>
          </a:r>
          <a:endParaRPr lang="es-CO" sz="2000" kern="1200" dirty="0"/>
        </a:p>
      </dsp:txBody>
      <dsp:txXfrm>
        <a:off x="4893749" y="4154846"/>
        <a:ext cx="1831679" cy="915839"/>
      </dsp:txXfrm>
    </dsp:sp>
    <dsp:sp modelId="{F7B8C632-1E07-4A8C-97AF-A2E0501B8A97}">
      <dsp:nvSpPr>
        <dsp:cNvPr id="0" name=""/>
        <dsp:cNvSpPr/>
      </dsp:nvSpPr>
      <dsp:spPr>
        <a:xfrm>
          <a:off x="6652161" y="1553862"/>
          <a:ext cx="1831679" cy="9158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Adscritas</a:t>
          </a:r>
          <a:endParaRPr lang="es-CO" sz="2400" kern="1200" dirty="0"/>
        </a:p>
      </dsp:txBody>
      <dsp:txXfrm>
        <a:off x="6652161" y="1553862"/>
        <a:ext cx="1831679" cy="915839"/>
      </dsp:txXfrm>
    </dsp:sp>
    <dsp:sp modelId="{024A984C-6D4F-409A-AF7C-C53253DA0B55}">
      <dsp:nvSpPr>
        <dsp:cNvPr id="0" name=""/>
        <dsp:cNvSpPr/>
      </dsp:nvSpPr>
      <dsp:spPr>
        <a:xfrm>
          <a:off x="7110081" y="2854354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Colciencias</a:t>
          </a:r>
          <a:endParaRPr lang="es-CO" sz="2400" kern="1200" dirty="0"/>
        </a:p>
      </dsp:txBody>
      <dsp:txXfrm>
        <a:off x="7110081" y="2854354"/>
        <a:ext cx="1831679" cy="915839"/>
      </dsp:txXfrm>
    </dsp:sp>
    <dsp:sp modelId="{E08646EF-1FEA-41E2-8C13-72E8F0B816B8}">
      <dsp:nvSpPr>
        <dsp:cNvPr id="0" name=""/>
        <dsp:cNvSpPr/>
      </dsp:nvSpPr>
      <dsp:spPr>
        <a:xfrm>
          <a:off x="7110081" y="4154846"/>
          <a:ext cx="1831679" cy="915839"/>
        </a:xfrm>
        <a:prstGeom prst="rect">
          <a:avLst/>
        </a:prstGeom>
        <a:gradFill rotWithShape="1">
          <a:gsLst>
            <a:gs pos="0">
              <a:schemeClr val="dk1">
                <a:tint val="80000"/>
                <a:lumMod val="105000"/>
              </a:schemeClr>
            </a:gs>
            <a:gs pos="100000">
              <a:schemeClr val="dk1">
                <a:tint val="90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 smtClean="0"/>
            <a:t>FONTIC</a:t>
          </a:r>
          <a:endParaRPr lang="es-CO" sz="2400" kern="1200" dirty="0"/>
        </a:p>
      </dsp:txBody>
      <dsp:txXfrm>
        <a:off x="7110081" y="4154846"/>
        <a:ext cx="1831679" cy="915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E628E-1C65-48BC-9D12-0B4038B072A4}">
      <dsp:nvSpPr>
        <dsp:cNvPr id="0" name=""/>
        <dsp:cNvSpPr/>
      </dsp:nvSpPr>
      <dsp:spPr>
        <a:xfrm>
          <a:off x="198228" y="0"/>
          <a:ext cx="5276359" cy="52763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Obligatoriedad/ Ley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263817"/>
        <a:ext cx="1475269" cy="791453"/>
      </dsp:txXfrm>
    </dsp:sp>
    <dsp:sp modelId="{CE1D422A-2066-4F1D-A57A-47434C57AE63}">
      <dsp:nvSpPr>
        <dsp:cNvPr id="0" name=""/>
        <dsp:cNvSpPr/>
      </dsp:nvSpPr>
      <dsp:spPr>
        <a:xfrm>
          <a:off x="725864" y="1055271"/>
          <a:ext cx="4221087" cy="4221087"/>
        </a:xfrm>
        <a:prstGeom prst="ellipse">
          <a:avLst/>
        </a:prstGeom>
        <a:solidFill>
          <a:schemeClr val="accent2">
            <a:hueOff val="-1292792"/>
            <a:satOff val="-2924"/>
            <a:lumOff val="-189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smtClean="0">
              <a:solidFill>
                <a:schemeClr val="bg1"/>
              </a:solidFill>
            </a:rPr>
            <a:t>Competencia/ Plan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1308537"/>
        <a:ext cx="1475269" cy="759795"/>
      </dsp:txXfrm>
    </dsp:sp>
    <dsp:sp modelId="{8DF97AB6-63F5-4E9A-9DC5-662E5CB616AF}">
      <dsp:nvSpPr>
        <dsp:cNvPr id="0" name=""/>
        <dsp:cNvSpPr/>
      </dsp:nvSpPr>
      <dsp:spPr>
        <a:xfrm>
          <a:off x="1253500" y="2110543"/>
          <a:ext cx="3165815" cy="3165815"/>
        </a:xfrm>
        <a:prstGeom prst="ellipse">
          <a:avLst/>
        </a:prstGeom>
        <a:solidFill>
          <a:schemeClr val="accent2">
            <a:hueOff val="-2585584"/>
            <a:satOff val="-5847"/>
            <a:lumOff val="-379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Dirigido: Alcalde/ Gestión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8773" y="2347979"/>
        <a:ext cx="1475269" cy="712308"/>
      </dsp:txXfrm>
    </dsp:sp>
    <dsp:sp modelId="{A00A89B1-A384-4CD7-B694-8B988C46A0FE}">
      <dsp:nvSpPr>
        <dsp:cNvPr id="0" name=""/>
        <dsp:cNvSpPr/>
      </dsp:nvSpPr>
      <dsp:spPr>
        <a:xfrm>
          <a:off x="1781136" y="3165815"/>
          <a:ext cx="2110543" cy="2110543"/>
        </a:xfrm>
        <a:prstGeom prst="ellipse">
          <a:avLst/>
        </a:prstGeom>
        <a:solidFill>
          <a:schemeClr val="accent2">
            <a:hueOff val="-3878375"/>
            <a:satOff val="-8771"/>
            <a:lumOff val="-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kern="1200" dirty="0" smtClean="0">
              <a:solidFill>
                <a:schemeClr val="bg1"/>
              </a:solidFill>
            </a:rPr>
            <a:t>Impacto:</a:t>
          </a:r>
          <a:br>
            <a:rPr lang="es-CO" sz="1200" kern="1200" dirty="0" smtClean="0">
              <a:solidFill>
                <a:schemeClr val="bg1"/>
              </a:solidFill>
            </a:rPr>
          </a:br>
          <a:r>
            <a:rPr lang="es-CO" sz="1200" kern="1200" dirty="0" smtClean="0">
              <a:solidFill>
                <a:schemeClr val="bg1"/>
              </a:solidFill>
            </a:rPr>
            <a:t>C + I</a:t>
          </a:r>
          <a:endParaRPr lang="es-CO" sz="1200" kern="1200" dirty="0">
            <a:solidFill>
              <a:schemeClr val="bg1"/>
            </a:solidFill>
          </a:endParaRPr>
        </a:p>
      </dsp:txBody>
      <dsp:txXfrm>
        <a:off x="2090218" y="3693451"/>
        <a:ext cx="1492379" cy="10552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F008C-E19B-4087-B0C0-746826CAD4AC}" type="datetimeFigureOut">
              <a:rPr lang="es-CO" smtClean="0"/>
              <a:t>03/10/2016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AB3C6-A3BB-4DAA-897A-1D4C207B6A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031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El sector de Tecnologías de la Información y las Comunicaciones está compuesto por industrias manufactureras, comerciales y de servicios cuyos productos recogen, procesan, crean, transmiten o muestran datos e información electrónicamente. 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AB3C6-A3BB-4DAA-897A-1D4C207B6AF6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20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 la transparencia y administración efectiva de los servicios ciudadanos y el Gobierno.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AB3C6-A3BB-4DAA-897A-1D4C207B6AF6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07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8173979" cy="2971051"/>
          </a:xfrm>
        </p:spPr>
        <p:txBody>
          <a:bodyPr/>
          <a:lstStyle/>
          <a:p>
            <a:r>
              <a:rPr lang="es-CO" dirty="0" smtClean="0"/>
              <a:t>Vertical Tecnología &amp; Innovación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307522"/>
          </a:xfrm>
        </p:spPr>
        <p:txBody>
          <a:bodyPr>
            <a:normAutofit/>
          </a:bodyPr>
          <a:lstStyle/>
          <a:p>
            <a:r>
              <a:rPr lang="es-CO" sz="3600" dirty="0" smtClean="0"/>
              <a:t>Persépolis</a:t>
            </a:r>
            <a:r>
              <a:rPr lang="es-CO" sz="3600" baseline="30000" dirty="0" smtClean="0"/>
              <a:t>(</a:t>
            </a:r>
            <a:r>
              <a:rPr lang="es-CO" sz="3600" baseline="30000" dirty="0" err="1" smtClean="0"/>
              <a:t>OyG</a:t>
            </a:r>
            <a:r>
              <a:rPr lang="es-CO" sz="3600" baseline="30000" dirty="0" smtClean="0"/>
              <a:t>)</a:t>
            </a:r>
            <a:endParaRPr lang="es-CO" sz="3600" baseline="30000" dirty="0"/>
          </a:p>
          <a:p>
            <a:endParaRPr lang="es-CO" sz="2800" dirty="0" smtClean="0"/>
          </a:p>
        </p:txBody>
      </p:sp>
      <p:sp>
        <p:nvSpPr>
          <p:cNvPr id="4" name="Marcador de texto 3"/>
          <p:cNvSpPr txBox="1">
            <a:spLocks/>
          </p:cNvSpPr>
          <p:nvPr/>
        </p:nvSpPr>
        <p:spPr>
          <a:xfrm>
            <a:off x="8892540" y="2023298"/>
            <a:ext cx="3198968" cy="32575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 vertical de Tecnología e Innovación promueve el acceso, uso efectivo y apropiación de las TIC para mejorar la calidad de vida de los ciudadanos y la gestión de las instituciones gubernamentales.</a:t>
            </a:r>
            <a:endParaRPr lang="es-CO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050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736593806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4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r>
              <a:rPr lang="es-CO" dirty="0"/>
              <a:t> </a:t>
            </a:r>
            <a:r>
              <a:rPr lang="es-CO" baseline="30000" dirty="0" smtClean="0"/>
              <a:t>(2)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6371752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719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uso y apropiación coordinada de las TIC para mejorar la prestación de servicios al ciudadano, acceso al conocimiento, y el soporte del desarrollo y competitividad del país.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Innovación</a:t>
            </a:r>
            <a:r>
              <a:rPr lang="es-CO" dirty="0"/>
              <a:t> </a:t>
            </a:r>
            <a:r>
              <a:rPr lang="es-CO" baseline="30000" dirty="0" smtClean="0"/>
              <a:t>(3)</a:t>
            </a:r>
            <a:endParaRPr lang="es-CO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453725316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7274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Más Servicios Especializados y Funcionalidades en la Matriz SIPOC</a:t>
            </a:r>
            <a:endParaRPr lang="es-CO" sz="18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9939" y="446088"/>
            <a:ext cx="5324023" cy="5414962"/>
          </a:xfrm>
          <a:prstGeom prst="rect">
            <a:avLst/>
          </a:prstGeom>
          <a:scene3d>
            <a:camera prst="perspectiveContrastingLeftFacing"/>
            <a:lightRig rig="threePt" dir="t"/>
          </a:scene3d>
          <a:sp3d>
            <a:bevelT/>
          </a:sp3d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sz="3200" dirty="0" smtClean="0"/>
              <a:t>Próximos Pasos…</a:t>
            </a:r>
          </a:p>
          <a:p>
            <a:endParaRPr lang="es-CO" dirty="0"/>
          </a:p>
          <a:p>
            <a:r>
              <a:rPr lang="es-CO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Relacionarlo</a:t>
            </a:r>
            <a:r>
              <a:rPr lang="es-CO" sz="1600" dirty="0" smtClean="0"/>
              <a:t> </a:t>
            </a:r>
            <a:r>
              <a:rPr lang="es-CO" dirty="0" smtClean="0"/>
              <a:t>todo con Soluciones/ Implementaciones/ Proveedores, y Procesos de la ciudad.</a:t>
            </a:r>
          </a:p>
          <a:p>
            <a:endParaRPr lang="es-CO" dirty="0"/>
          </a:p>
          <a:p>
            <a:r>
              <a:rPr lang="es-CO" dirty="0" smtClean="0"/>
              <a:t>Relacionar también con las Fuentes de Inversión.</a:t>
            </a:r>
            <a:endParaRPr lang="es-CO" dirty="0"/>
          </a:p>
        </p:txBody>
      </p:sp>
      <p:pic>
        <p:nvPicPr>
          <p:cNvPr id="5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39" y="5984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  <p:pic>
        <p:nvPicPr>
          <p:cNvPr id="8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39" y="7508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  <p:pic>
        <p:nvPicPr>
          <p:cNvPr id="9" name="Marcador de contenido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139" y="903288"/>
            <a:ext cx="5324023" cy="541496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  <a:scene3d>
            <a:camera prst="perspectiveContrastingLeftFacing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1864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Cómo Vamos?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81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Preguntas, Respuestas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y </a:t>
            </a:r>
            <a:r>
              <a:rPr lang="es-CO" dirty="0" smtClean="0"/>
              <a:t>Agradecimientos.</a:t>
            </a:r>
            <a:endParaRPr lang="es-CO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59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846070" cy="2183130"/>
          </a:xfrm>
        </p:spPr>
        <p:txBody>
          <a:bodyPr anchor="t"/>
          <a:lstStyle/>
          <a:p>
            <a:r>
              <a:rPr lang="es-CO" sz="3600" dirty="0" smtClean="0"/>
              <a:t>Entidades del Sector,</a:t>
            </a:r>
            <a:r>
              <a:rPr lang="es-CO" sz="2400" dirty="0" smtClean="0"/>
              <a:t> Estructura Organizacional,</a:t>
            </a:r>
            <a:br>
              <a:rPr lang="es-CO" sz="2400" dirty="0" smtClean="0"/>
            </a:br>
            <a:r>
              <a:rPr lang="es-CO" sz="2400" dirty="0" smtClean="0"/>
              <a:t>Programas</a:t>
            </a:r>
            <a:r>
              <a:rPr lang="es-CO" sz="2400" dirty="0"/>
              <a:t> </a:t>
            </a:r>
            <a:r>
              <a:rPr lang="es-CO" sz="2400" dirty="0" smtClean="0"/>
              <a:t>e</a:t>
            </a:r>
            <a:r>
              <a:rPr lang="es-CO" sz="2400" dirty="0" smtClean="0"/>
              <a:t> Iniciativas</a:t>
            </a:r>
            <a:endParaRPr lang="es-CO" sz="3600" dirty="0"/>
          </a:p>
        </p:txBody>
      </p:sp>
      <p:graphicFrame>
        <p:nvGraphicFramePr>
          <p:cNvPr id="12" name="Diagrama 11"/>
          <p:cNvGraphicFramePr/>
          <p:nvPr>
            <p:extLst>
              <p:ext uri="{D42A27DB-BD31-4B8C-83A1-F6EECF244321}">
                <p14:modId xmlns:p14="http://schemas.microsoft.com/office/powerpoint/2010/main" val="1125147154"/>
              </p:ext>
            </p:extLst>
          </p:nvPr>
        </p:nvGraphicFramePr>
        <p:xfrm>
          <a:off x="3045143" y="125730"/>
          <a:ext cx="8944927" cy="6624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ectángulo 14"/>
          <p:cNvSpPr/>
          <p:nvPr/>
        </p:nvSpPr>
        <p:spPr>
          <a:xfrm>
            <a:off x="0" y="6488668"/>
            <a:ext cx="12192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CO" sz="1100" dirty="0" smtClean="0"/>
              <a:t>Fuente: </a:t>
            </a:r>
            <a:r>
              <a:rPr lang="es-CO" sz="1100" dirty="0" err="1" smtClean="0"/>
              <a:t>MinTIC</a:t>
            </a:r>
            <a:r>
              <a:rPr lang="es-CO" sz="1100" dirty="0"/>
              <a:t>. </a:t>
            </a:r>
            <a:r>
              <a:rPr lang="es-CO" sz="1100" dirty="0" smtClean="0"/>
              <a:t>Entidades del Sector.</a:t>
            </a:r>
            <a:endParaRPr lang="es-CO" sz="1100" dirty="0"/>
          </a:p>
        </p:txBody>
      </p:sp>
      <p:grpSp>
        <p:nvGrpSpPr>
          <p:cNvPr id="16" name="Grupo 15"/>
          <p:cNvGrpSpPr/>
          <p:nvPr/>
        </p:nvGrpSpPr>
        <p:grpSpPr>
          <a:xfrm>
            <a:off x="717861" y="5789567"/>
            <a:ext cx="1635135" cy="617811"/>
            <a:chOff x="891517" y="2323017"/>
            <a:chExt cx="1635135" cy="817567"/>
          </a:xfrm>
        </p:grpSpPr>
        <p:sp>
          <p:nvSpPr>
            <p:cNvPr id="17" name="Rectángulo 16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18" name="Rectángulo 17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Vive Digital</a:t>
              </a:r>
              <a:endParaRPr lang="es-CO" sz="1800" kern="1200" dirty="0"/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717861" y="5061120"/>
            <a:ext cx="1635135" cy="617811"/>
            <a:chOff x="891517" y="2323017"/>
            <a:chExt cx="1635135" cy="817567"/>
          </a:xfrm>
        </p:grpSpPr>
        <p:sp>
          <p:nvSpPr>
            <p:cNvPr id="20" name="Rectángulo 19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1" name="Rectángulo 20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Apps.co</a:t>
              </a:r>
              <a:endParaRPr lang="es-CO" sz="1800" kern="1200" dirty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717861" y="4332670"/>
            <a:ext cx="1635135" cy="617811"/>
            <a:chOff x="891517" y="2323017"/>
            <a:chExt cx="1635135" cy="817567"/>
          </a:xfrm>
        </p:grpSpPr>
        <p:sp>
          <p:nvSpPr>
            <p:cNvPr id="24" name="Rectángulo 23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5" name="Rectángulo 24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FITI</a:t>
              </a:r>
              <a:endParaRPr lang="es-CO" sz="1800" kern="1200" dirty="0"/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717861" y="3611316"/>
            <a:ext cx="1635135" cy="617811"/>
            <a:chOff x="891517" y="2323017"/>
            <a:chExt cx="1635135" cy="817567"/>
          </a:xfrm>
        </p:grpSpPr>
        <p:sp>
          <p:nvSpPr>
            <p:cNvPr id="22" name="Rectángulo 21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sp>
        <p:sp>
          <p:nvSpPr>
            <p:cNvPr id="26" name="Rectángulo 25"/>
            <p:cNvSpPr/>
            <p:nvPr/>
          </p:nvSpPr>
          <p:spPr>
            <a:xfrm>
              <a:off x="891517" y="2323017"/>
              <a:ext cx="1635135" cy="8175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CO" sz="1800" kern="1200" dirty="0" smtClean="0"/>
                <a:t>CPE</a:t>
              </a:r>
              <a:endParaRPr lang="es-CO" sz="1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5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210811672"/>
              </p:ext>
            </p:extLst>
          </p:nvPr>
        </p:nvGraphicFramePr>
        <p:xfrm>
          <a:off x="6446520" y="827261"/>
          <a:ext cx="5672817" cy="5276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Principios</a:t>
            </a:r>
            <a:endParaRPr lang="es-CO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Para la realización del ejercicio SIPOC de Tecnología &amp; Innovación.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7595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Enfoque del Ejercicio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1237030"/>
          </a:xfrm>
        </p:spPr>
        <p:txBody>
          <a:bodyPr/>
          <a:lstStyle/>
          <a:p>
            <a:r>
              <a:rPr lang="es-CO" dirty="0" smtClean="0"/>
              <a:t>Sobre los </a:t>
            </a:r>
            <a:r>
              <a:rPr lang="es-CO" dirty="0" smtClean="0">
                <a:solidFill>
                  <a:schemeClr val="accent1"/>
                </a:solidFill>
              </a:rPr>
              <a:t>Problemas </a:t>
            </a:r>
            <a:r>
              <a:rPr lang="es-CO" dirty="0">
                <a:solidFill>
                  <a:schemeClr val="accent1"/>
                </a:solidFill>
              </a:rPr>
              <a:t>y Oportunidades</a:t>
            </a:r>
            <a:r>
              <a:rPr lang="es-CO" dirty="0"/>
              <a:t> en la </a:t>
            </a:r>
            <a:r>
              <a:rPr lang="es-CO" dirty="0" smtClean="0"/>
              <a:t>Vertical que se pueden relacionar con Implementaciones, Productos, Fuentes y Sistemas de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58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5433248"/>
          </a:xfrm>
        </p:spPr>
        <p:txBody>
          <a:bodyPr>
            <a:normAutofit/>
          </a:bodyPr>
          <a:lstStyle/>
          <a:p>
            <a:r>
              <a:rPr lang="es-CO" sz="2800" dirty="0" smtClean="0"/>
              <a:t>Tecnología &amp; Innovación es Transversal.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/>
            </a:r>
            <a:br>
              <a:rPr lang="es-CO" dirty="0" smtClean="0"/>
            </a:br>
            <a:r>
              <a:rPr lang="es-CO" dirty="0"/>
              <a:t/>
            </a:r>
            <a:br>
              <a:rPr lang="es-CO" dirty="0"/>
            </a:br>
            <a:r>
              <a:rPr lang="es-CO" sz="2000" dirty="0" smtClean="0"/>
              <a:t>Desde la Vertical de Tecnología se observan categorías de </a:t>
            </a:r>
            <a:r>
              <a:rPr lang="es-CO" sz="2000" dirty="0" smtClean="0">
                <a:solidFill>
                  <a:schemeClr val="accent1"/>
                </a:solidFill>
              </a:rPr>
              <a:t>problemas y oportunidades</a:t>
            </a:r>
            <a:r>
              <a:rPr lang="es-CO" sz="2000" dirty="0" smtClean="0"/>
              <a:t> presentes en todas las Verticales.</a:t>
            </a:r>
            <a:endParaRPr lang="es-CO" sz="2000" dirty="0"/>
          </a:p>
        </p:txBody>
      </p:sp>
      <p:graphicFrame>
        <p:nvGraphicFramePr>
          <p:cNvPr id="9" name="Marcador de posición de imagen 8"/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2339593716"/>
              </p:ext>
            </p:extLst>
          </p:nvPr>
        </p:nvGraphicFramePr>
        <p:xfrm>
          <a:off x="4686300" y="125730"/>
          <a:ext cx="7505700" cy="660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Matriz SIPOC Tecnología &amp; Innovación</a:t>
            </a:r>
            <a:endParaRPr lang="es-CO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smtClean="0"/>
              <a:t>Funcionalidades seleccionadas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80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endParaRPr lang="es-CO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778258325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6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r>
              <a:rPr lang="es-CO" dirty="0"/>
              <a:t> </a:t>
            </a:r>
            <a:r>
              <a:rPr lang="es-CO" baseline="30000" dirty="0" smtClean="0"/>
              <a:t>(2)</a:t>
            </a:r>
            <a:endParaRPr lang="es-CO" baseline="300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565732657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41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09998" y="719666"/>
            <a:ext cx="10357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Promueve el fortalecimiento y despliegue de las TIC para masificar su utilidad y potencialidad entre los ciudadanos, empresas y los organismos del estado.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10000" y="24278"/>
            <a:ext cx="10571998" cy="970450"/>
          </a:xfrm>
        </p:spPr>
        <p:txBody>
          <a:bodyPr anchor="t"/>
          <a:lstStyle/>
          <a:p>
            <a:r>
              <a:rPr lang="es-CO" dirty="0" smtClean="0"/>
              <a:t>Tecnología</a:t>
            </a:r>
            <a:r>
              <a:rPr lang="es-CO" dirty="0"/>
              <a:t> </a:t>
            </a:r>
            <a:r>
              <a:rPr lang="es-CO" baseline="30000" dirty="0"/>
              <a:t>(3)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810001" y="5280847"/>
            <a:ext cx="10572000" cy="13075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800" dirty="0" smtClean="0"/>
              <a:t>				(S)</a:t>
            </a:r>
            <a:r>
              <a:rPr lang="es-CO" sz="2800" dirty="0"/>
              <a:t>				</a:t>
            </a:r>
            <a:r>
              <a:rPr lang="es-CO" sz="2800" dirty="0" smtClean="0"/>
              <a:t>		(SE)						(F)</a:t>
            </a:r>
            <a:endParaRPr lang="es-CO" sz="2800" dirty="0"/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633673424"/>
              </p:ext>
            </p:extLst>
          </p:nvPr>
        </p:nvGraphicFramePr>
        <p:xfrm>
          <a:off x="2032000" y="1365997"/>
          <a:ext cx="8128000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5579</TotalTime>
  <Words>676</Words>
  <Application>Microsoft Office PowerPoint</Application>
  <PresentationFormat>Panorámica</PresentationFormat>
  <Paragraphs>115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2</vt:lpstr>
      <vt:lpstr>Citable</vt:lpstr>
      <vt:lpstr>Vertical Tecnología &amp; Innovación</vt:lpstr>
      <vt:lpstr>Entidades del Sector, Estructura Organizacional, Programas e Iniciativas</vt:lpstr>
      <vt:lpstr>Principios</vt:lpstr>
      <vt:lpstr>El Enfoque del Ejercicio</vt:lpstr>
      <vt:lpstr>Tecnología &amp; Innovación es Transversal.   Desde la Vertical de Tecnología se observan categorías de problemas y oportunidades presentes en todas las Verticales.</vt:lpstr>
      <vt:lpstr>Matriz SIPOC Tecnología &amp; Innovación</vt:lpstr>
      <vt:lpstr>Tecnología</vt:lpstr>
      <vt:lpstr>Tecnología (2)</vt:lpstr>
      <vt:lpstr>Tecnología (3)</vt:lpstr>
      <vt:lpstr>Innovación</vt:lpstr>
      <vt:lpstr>Innovación (2)</vt:lpstr>
      <vt:lpstr>Innovación (3)</vt:lpstr>
      <vt:lpstr>Más Servicios Especializados y Funcionalidades en la Matriz SIPOC</vt:lpstr>
      <vt:lpstr>Cómo Vamos?</vt:lpstr>
      <vt:lpstr>Preguntas, Respuestas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Vertical Tecnología &amp; Innovación</dc:title>
  <dc:creator>Harry Alfredo Wong Molina</dc:creator>
  <cp:lastModifiedBy>Harry Alfredo Wong Molina</cp:lastModifiedBy>
  <cp:revision>104</cp:revision>
  <dcterms:created xsi:type="dcterms:W3CDTF">2016-07-21T10:03:19Z</dcterms:created>
  <dcterms:modified xsi:type="dcterms:W3CDTF">2016-10-03T21:58:02Z</dcterms:modified>
</cp:coreProperties>
</file>