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_rels/presentation.xml.rels" ContentType="application/vnd.openxmlformats-package.relationships+xml"/>
  <Override PartName="/ppt/media/image2.png" ContentType="image/png"/>
  <Override PartName="/ppt/media/image1.jpeg" ContentType="image/jpeg"/>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25" name="PlaceHolder 2"/>
          <p:cNvSpPr>
            <a:spLocks noGrp="1"/>
          </p:cNvSpPr>
          <p:nvPr>
            <p:ph type="body"/>
          </p:nvPr>
        </p:nvSpPr>
        <p:spPr>
          <a:xfrm>
            <a:off x="720000" y="2160000"/>
            <a:ext cx="8639640" cy="20912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720000" y="4450320"/>
            <a:ext cx="8639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28" name="PlaceHolder 2"/>
          <p:cNvSpPr>
            <a:spLocks noGrp="1"/>
          </p:cNvSpPr>
          <p:nvPr>
            <p:ph type="body"/>
          </p:nvPr>
        </p:nvSpPr>
        <p:spPr>
          <a:xfrm>
            <a:off x="720000" y="2160000"/>
            <a:ext cx="4215960" cy="20912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47280" y="2160000"/>
            <a:ext cx="4215960" cy="209124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720000" y="4450320"/>
            <a:ext cx="4215960" cy="209124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147280" y="4450320"/>
            <a:ext cx="421596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33" name="PlaceHolder 2"/>
          <p:cNvSpPr>
            <a:spLocks noGrp="1"/>
          </p:cNvSpPr>
          <p:nvPr>
            <p:ph type="body"/>
          </p:nvPr>
        </p:nvSpPr>
        <p:spPr>
          <a:xfrm>
            <a:off x="720000" y="2160000"/>
            <a:ext cx="2781720" cy="20912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641040" y="2160000"/>
            <a:ext cx="2781720" cy="209124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562440" y="2160000"/>
            <a:ext cx="2781720" cy="209124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720000" y="4450320"/>
            <a:ext cx="2781720" cy="209124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641040" y="4450320"/>
            <a:ext cx="2781720" cy="209124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562440" y="4450320"/>
            <a:ext cx="27817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43" name="PlaceHolder 2"/>
          <p:cNvSpPr>
            <a:spLocks noGrp="1"/>
          </p:cNvSpPr>
          <p:nvPr>
            <p:ph type="subTitle"/>
          </p:nvPr>
        </p:nvSpPr>
        <p:spPr>
          <a:xfrm>
            <a:off x="720000" y="2160000"/>
            <a:ext cx="8639640" cy="4384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45" name="PlaceHolder 2"/>
          <p:cNvSpPr>
            <a:spLocks noGrp="1"/>
          </p:cNvSpPr>
          <p:nvPr>
            <p:ph type="body"/>
          </p:nvPr>
        </p:nvSpPr>
        <p:spPr>
          <a:xfrm>
            <a:off x="720000" y="2160000"/>
            <a:ext cx="8639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47" name="PlaceHolder 2"/>
          <p:cNvSpPr>
            <a:spLocks noGrp="1"/>
          </p:cNvSpPr>
          <p:nvPr>
            <p:ph type="body"/>
          </p:nvPr>
        </p:nvSpPr>
        <p:spPr>
          <a:xfrm>
            <a:off x="720000" y="2160000"/>
            <a:ext cx="4215960" cy="438444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5147280" y="2160000"/>
            <a:ext cx="421596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720000" y="300960"/>
            <a:ext cx="8855280" cy="5851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52" name="PlaceHolder 2"/>
          <p:cNvSpPr>
            <a:spLocks noGrp="1"/>
          </p:cNvSpPr>
          <p:nvPr>
            <p:ph type="body"/>
          </p:nvPr>
        </p:nvSpPr>
        <p:spPr>
          <a:xfrm>
            <a:off x="720000" y="2160000"/>
            <a:ext cx="4215960" cy="209124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5147280" y="2160000"/>
            <a:ext cx="4215960" cy="438444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720000" y="4450320"/>
            <a:ext cx="421596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4" name="PlaceHolder 2"/>
          <p:cNvSpPr>
            <a:spLocks noGrp="1"/>
          </p:cNvSpPr>
          <p:nvPr>
            <p:ph type="subTitle"/>
          </p:nvPr>
        </p:nvSpPr>
        <p:spPr>
          <a:xfrm>
            <a:off x="720000" y="2160000"/>
            <a:ext cx="8639640" cy="4384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56" name="PlaceHolder 2"/>
          <p:cNvSpPr>
            <a:spLocks noGrp="1"/>
          </p:cNvSpPr>
          <p:nvPr>
            <p:ph type="body"/>
          </p:nvPr>
        </p:nvSpPr>
        <p:spPr>
          <a:xfrm>
            <a:off x="720000" y="2160000"/>
            <a:ext cx="4215960" cy="438444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5147280" y="2160000"/>
            <a:ext cx="4215960" cy="209124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5147280" y="4450320"/>
            <a:ext cx="421596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60" name="PlaceHolder 2"/>
          <p:cNvSpPr>
            <a:spLocks noGrp="1"/>
          </p:cNvSpPr>
          <p:nvPr>
            <p:ph type="body"/>
          </p:nvPr>
        </p:nvSpPr>
        <p:spPr>
          <a:xfrm>
            <a:off x="720000" y="2160000"/>
            <a:ext cx="4215960" cy="20912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5147280" y="2160000"/>
            <a:ext cx="4215960" cy="209124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720000" y="4450320"/>
            <a:ext cx="8639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64" name="PlaceHolder 2"/>
          <p:cNvSpPr>
            <a:spLocks noGrp="1"/>
          </p:cNvSpPr>
          <p:nvPr>
            <p:ph type="body"/>
          </p:nvPr>
        </p:nvSpPr>
        <p:spPr>
          <a:xfrm>
            <a:off x="720000" y="2160000"/>
            <a:ext cx="8639640" cy="20912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720000" y="4450320"/>
            <a:ext cx="8639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67" name="PlaceHolder 2"/>
          <p:cNvSpPr>
            <a:spLocks noGrp="1"/>
          </p:cNvSpPr>
          <p:nvPr>
            <p:ph type="body"/>
          </p:nvPr>
        </p:nvSpPr>
        <p:spPr>
          <a:xfrm>
            <a:off x="720000" y="2160000"/>
            <a:ext cx="4215960" cy="20912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5147280" y="2160000"/>
            <a:ext cx="4215960" cy="20912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720000" y="4450320"/>
            <a:ext cx="4215960" cy="2091240"/>
          </a:xfrm>
          <a:prstGeom prst="rect">
            <a:avLst/>
          </a:prstGeom>
        </p:spPr>
        <p:txBody>
          <a:bodyPr lIns="0" rIns="0" tIns="0" bIns="0">
            <a:normAutofit/>
          </a:bodyPr>
          <a:p>
            <a:endParaRPr b="0" lang="en-IN" sz="3200" spc="-1" strike="noStrike">
              <a:latin typeface="Arial"/>
            </a:endParaRPr>
          </a:p>
        </p:txBody>
      </p:sp>
      <p:sp>
        <p:nvSpPr>
          <p:cNvPr id="70" name="PlaceHolder 5"/>
          <p:cNvSpPr>
            <a:spLocks noGrp="1"/>
          </p:cNvSpPr>
          <p:nvPr>
            <p:ph type="body"/>
          </p:nvPr>
        </p:nvSpPr>
        <p:spPr>
          <a:xfrm>
            <a:off x="5147280" y="4450320"/>
            <a:ext cx="421596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72" name="PlaceHolder 2"/>
          <p:cNvSpPr>
            <a:spLocks noGrp="1"/>
          </p:cNvSpPr>
          <p:nvPr>
            <p:ph type="body"/>
          </p:nvPr>
        </p:nvSpPr>
        <p:spPr>
          <a:xfrm>
            <a:off x="720000" y="2160000"/>
            <a:ext cx="2781720" cy="20912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3641040" y="2160000"/>
            <a:ext cx="2781720" cy="209124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562440" y="2160000"/>
            <a:ext cx="2781720" cy="209124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720000" y="4450320"/>
            <a:ext cx="2781720" cy="2091240"/>
          </a:xfrm>
          <a:prstGeom prst="rect">
            <a:avLst/>
          </a:prstGeom>
        </p:spPr>
        <p:txBody>
          <a:bodyPr lIns="0" rIns="0" tIns="0" bIns="0">
            <a:normAutofit/>
          </a:bodyPr>
          <a:p>
            <a:endParaRPr b="0" lang="en-IN" sz="3200" spc="-1" strike="noStrike">
              <a:latin typeface="Arial"/>
            </a:endParaRPr>
          </a:p>
        </p:txBody>
      </p:sp>
      <p:sp>
        <p:nvSpPr>
          <p:cNvPr id="76" name="PlaceHolder 6"/>
          <p:cNvSpPr>
            <a:spLocks noGrp="1"/>
          </p:cNvSpPr>
          <p:nvPr>
            <p:ph type="body"/>
          </p:nvPr>
        </p:nvSpPr>
        <p:spPr>
          <a:xfrm>
            <a:off x="3641040" y="4450320"/>
            <a:ext cx="2781720" cy="2091240"/>
          </a:xfrm>
          <a:prstGeom prst="rect">
            <a:avLst/>
          </a:prstGeom>
        </p:spPr>
        <p:txBody>
          <a:bodyPr lIns="0" rIns="0" tIns="0" bIns="0">
            <a:normAutofit/>
          </a:bodyPr>
          <a:p>
            <a:endParaRPr b="0" lang="en-IN" sz="3200" spc="-1" strike="noStrike">
              <a:latin typeface="Arial"/>
            </a:endParaRPr>
          </a:p>
        </p:txBody>
      </p:sp>
      <p:sp>
        <p:nvSpPr>
          <p:cNvPr id="77" name="PlaceHolder 7"/>
          <p:cNvSpPr>
            <a:spLocks noGrp="1"/>
          </p:cNvSpPr>
          <p:nvPr>
            <p:ph type="body"/>
          </p:nvPr>
        </p:nvSpPr>
        <p:spPr>
          <a:xfrm>
            <a:off x="6562440" y="4450320"/>
            <a:ext cx="27817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6" name="PlaceHolder 2"/>
          <p:cNvSpPr>
            <a:spLocks noGrp="1"/>
          </p:cNvSpPr>
          <p:nvPr>
            <p:ph type="body"/>
          </p:nvPr>
        </p:nvSpPr>
        <p:spPr>
          <a:xfrm>
            <a:off x="720000" y="2160000"/>
            <a:ext cx="8639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8" name="PlaceHolder 2"/>
          <p:cNvSpPr>
            <a:spLocks noGrp="1"/>
          </p:cNvSpPr>
          <p:nvPr>
            <p:ph type="body"/>
          </p:nvPr>
        </p:nvSpPr>
        <p:spPr>
          <a:xfrm>
            <a:off x="720000" y="2160000"/>
            <a:ext cx="4215960" cy="438444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47280" y="2160000"/>
            <a:ext cx="421596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720000" y="300960"/>
            <a:ext cx="8855280" cy="5851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13" name="PlaceHolder 2"/>
          <p:cNvSpPr>
            <a:spLocks noGrp="1"/>
          </p:cNvSpPr>
          <p:nvPr>
            <p:ph type="body"/>
          </p:nvPr>
        </p:nvSpPr>
        <p:spPr>
          <a:xfrm>
            <a:off x="720000" y="2160000"/>
            <a:ext cx="4215960" cy="209124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147280" y="2160000"/>
            <a:ext cx="4215960" cy="438444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720000" y="4450320"/>
            <a:ext cx="421596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17" name="PlaceHolder 2"/>
          <p:cNvSpPr>
            <a:spLocks noGrp="1"/>
          </p:cNvSpPr>
          <p:nvPr>
            <p:ph type="body"/>
          </p:nvPr>
        </p:nvSpPr>
        <p:spPr>
          <a:xfrm>
            <a:off x="720000" y="2160000"/>
            <a:ext cx="4215960" cy="43844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47280" y="2160000"/>
            <a:ext cx="4215960" cy="209124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47280" y="4450320"/>
            <a:ext cx="421596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300960"/>
            <a:ext cx="8855280" cy="1262160"/>
          </a:xfrm>
          <a:prstGeom prst="rect">
            <a:avLst/>
          </a:prstGeom>
        </p:spPr>
        <p:txBody>
          <a:bodyPr lIns="0" rIns="0" tIns="0" bIns="0" anchor="ctr">
            <a:spAutoFit/>
          </a:bodyPr>
          <a:p>
            <a:pPr algn="ctr"/>
            <a:endParaRPr b="0" lang="en-IN" sz="4400" spc="-1" strike="noStrike">
              <a:latin typeface="Arial"/>
            </a:endParaRPr>
          </a:p>
        </p:txBody>
      </p:sp>
      <p:sp>
        <p:nvSpPr>
          <p:cNvPr id="21" name="PlaceHolder 2"/>
          <p:cNvSpPr>
            <a:spLocks noGrp="1"/>
          </p:cNvSpPr>
          <p:nvPr>
            <p:ph type="body"/>
          </p:nvPr>
        </p:nvSpPr>
        <p:spPr>
          <a:xfrm>
            <a:off x="720000" y="2160000"/>
            <a:ext cx="4215960" cy="20912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47280" y="2160000"/>
            <a:ext cx="4215960" cy="20912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720000" y="4450320"/>
            <a:ext cx="8639640" cy="20912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4320000"/>
            <a:ext cx="503640" cy="1079640"/>
          </a:xfrm>
          <a:prstGeom prst="rect">
            <a:avLst/>
          </a:prstGeom>
          <a:solidFill>
            <a:srgbClr val="ef2929"/>
          </a:solidFill>
          <a:ln>
            <a:noFill/>
          </a:ln>
        </p:spPr>
        <p:style>
          <a:lnRef idx="0"/>
          <a:fillRef idx="0"/>
          <a:effectRef idx="0"/>
          <a:fontRef idx="minor"/>
        </p:style>
      </p:sp>
      <p:sp>
        <p:nvSpPr>
          <p:cNvPr id="1" name="PlaceHolder 2"/>
          <p:cNvSpPr>
            <a:spLocks noGrp="1"/>
          </p:cNvSpPr>
          <p:nvPr>
            <p:ph type="title"/>
          </p:nvPr>
        </p:nvSpPr>
        <p:spPr>
          <a:xfrm>
            <a:off x="720000" y="300960"/>
            <a:ext cx="8855280" cy="1262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288000"/>
            <a:ext cx="503640" cy="1079640"/>
          </a:xfrm>
          <a:prstGeom prst="rect">
            <a:avLst/>
          </a:prstGeom>
          <a:solidFill>
            <a:srgbClr val="ef2929"/>
          </a:solidFill>
          <a:ln>
            <a:noFill/>
          </a:ln>
        </p:spPr>
        <p:style>
          <a:lnRef idx="0"/>
          <a:fillRef idx="0"/>
          <a:effectRef idx="0"/>
          <a:fontRef idx="minor"/>
        </p:style>
      </p:sp>
      <p:sp>
        <p:nvSpPr>
          <p:cNvPr id="40" name="PlaceHolder 2"/>
          <p:cNvSpPr>
            <a:spLocks noGrp="1"/>
          </p:cNvSpPr>
          <p:nvPr>
            <p:ph type="title"/>
          </p:nvPr>
        </p:nvSpPr>
        <p:spPr>
          <a:xfrm>
            <a:off x="720000" y="300960"/>
            <a:ext cx="8855280" cy="1262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41" name="PlaceHolder 3"/>
          <p:cNvSpPr>
            <a:spLocks noGrp="1"/>
          </p:cNvSpPr>
          <p:nvPr>
            <p:ph type="body"/>
          </p:nvPr>
        </p:nvSpPr>
        <p:spPr>
          <a:xfrm>
            <a:off x="720000" y="2160000"/>
            <a:ext cx="8639640" cy="43844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48000" y="3201120"/>
            <a:ext cx="8567640" cy="212652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IN" sz="4800" spc="-1" strike="noStrike">
                <a:solidFill>
                  <a:srgbClr val="333333"/>
                </a:solidFill>
                <a:latin typeface="Noto Sans Regular"/>
              </a:rPr>
              <a:t>WEB SCRAPING IMDb METHODOLOGY PRESENTATION</a:t>
            </a:r>
            <a:endParaRPr b="0" lang="en-IN" sz="4800" spc="-1" strike="noStrike">
              <a:latin typeface="Arial"/>
            </a:endParaRPr>
          </a:p>
        </p:txBody>
      </p:sp>
      <p:sp>
        <p:nvSpPr>
          <p:cNvPr id="79" name="CustomShape 2"/>
          <p:cNvSpPr/>
          <p:nvPr/>
        </p:nvSpPr>
        <p:spPr>
          <a:xfrm>
            <a:off x="792000" y="5420520"/>
            <a:ext cx="8567640" cy="1950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IN" sz="2400" spc="-1" strike="noStrike">
                <a:latin typeface="Noto Sans Regular"/>
              </a:rPr>
              <a:t>Team Members:</a:t>
            </a:r>
            <a:endParaRPr b="0" lang="en-IN" sz="2400" spc="-1" strike="noStrike">
              <a:latin typeface="Arial"/>
            </a:endParaRPr>
          </a:p>
          <a:p>
            <a:pPr>
              <a:lnSpc>
                <a:spcPct val="100000"/>
              </a:lnSpc>
            </a:pPr>
            <a:endParaRPr b="0" lang="en-IN" sz="2400" spc="-1" strike="noStrike">
              <a:latin typeface="Arial"/>
            </a:endParaRPr>
          </a:p>
          <a:p>
            <a:pPr marL="216000" indent="-216000">
              <a:lnSpc>
                <a:spcPct val="100000"/>
              </a:lnSpc>
              <a:buClr>
                <a:srgbClr val="000000"/>
              </a:buClr>
              <a:buSzPct val="45000"/>
              <a:buFont typeface="Symbol"/>
              <a:buChar char=""/>
            </a:pPr>
            <a:r>
              <a:rPr b="0" lang="en-IN" sz="2000" spc="-1" strike="noStrike">
                <a:latin typeface="Noto Sans Regular"/>
              </a:rPr>
              <a:t>4NM20IS056-Hrithik </a:t>
            </a:r>
            <a:endParaRPr b="0" lang="en-IN" sz="2000" spc="-1" strike="noStrike">
              <a:latin typeface="Arial"/>
            </a:endParaRPr>
          </a:p>
          <a:p>
            <a:pPr marL="216000" indent="-216000">
              <a:lnSpc>
                <a:spcPct val="100000"/>
              </a:lnSpc>
              <a:buClr>
                <a:srgbClr val="000000"/>
              </a:buClr>
              <a:buSzPct val="45000"/>
              <a:buFont typeface="Symbol"/>
              <a:buChar char=""/>
            </a:pPr>
            <a:r>
              <a:rPr b="0" lang="en-IN" sz="2000" spc="-1" strike="noStrike">
                <a:latin typeface="Noto Sans Regular"/>
              </a:rPr>
              <a:t>4NM20IS057-Jeevith</a:t>
            </a:r>
            <a:endParaRPr b="0" lang="en-IN" sz="2000" spc="-1" strike="noStrike">
              <a:latin typeface="Arial"/>
            </a:endParaRPr>
          </a:p>
          <a:p>
            <a:pPr marL="216000" indent="-216000">
              <a:lnSpc>
                <a:spcPct val="100000"/>
              </a:lnSpc>
              <a:buClr>
                <a:srgbClr val="000000"/>
              </a:buClr>
              <a:buSzPct val="45000"/>
              <a:buFont typeface="Symbol"/>
              <a:buChar char=""/>
            </a:pPr>
            <a:r>
              <a:rPr b="0" lang="en-IN" sz="2000" spc="-1" strike="noStrike">
                <a:latin typeface="Noto Sans Regular"/>
              </a:rPr>
              <a:t>4NM20IS098-Pramith</a:t>
            </a: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720000" y="626760"/>
            <a:ext cx="8855280" cy="610200"/>
          </a:xfrm>
          <a:prstGeom prst="rect">
            <a:avLst/>
          </a:prstGeom>
          <a:noFill/>
          <a:ln>
            <a:noFill/>
          </a:ln>
        </p:spPr>
        <p:style>
          <a:lnRef idx="0"/>
          <a:fillRef idx="0"/>
          <a:effectRef idx="0"/>
          <a:fontRef idx="minor"/>
        </p:style>
        <p:txBody>
          <a:bodyPr lIns="0" rIns="0" tIns="0" bIns="0" anchor="ctr">
            <a:spAutoFit/>
          </a:bodyPr>
          <a:p>
            <a:pPr>
              <a:lnSpc>
                <a:spcPct val="100000"/>
              </a:lnSpc>
            </a:pPr>
            <a:r>
              <a:rPr b="1" lang="en-IN" sz="4000" spc="-1" strike="noStrike">
                <a:solidFill>
                  <a:srgbClr val="333333"/>
                </a:solidFill>
                <a:latin typeface="Noto Sans Regular"/>
              </a:rPr>
              <a:t>ARCHITECTURE</a:t>
            </a:r>
            <a:endParaRPr b="0" lang="en-IN" sz="4000" spc="-1" strike="noStrike">
              <a:latin typeface="Arial"/>
            </a:endParaRPr>
          </a:p>
        </p:txBody>
      </p:sp>
      <p:sp>
        <p:nvSpPr>
          <p:cNvPr id="81" name="CustomShape 2"/>
          <p:cNvSpPr/>
          <p:nvPr/>
        </p:nvSpPr>
        <p:spPr>
          <a:xfrm>
            <a:off x="720000" y="1872000"/>
            <a:ext cx="8639640" cy="4672440"/>
          </a:xfrm>
          <a:prstGeom prst="rect">
            <a:avLst/>
          </a:prstGeom>
          <a:noFill/>
          <a:ln>
            <a:noFill/>
          </a:ln>
        </p:spPr>
        <p:style>
          <a:lnRef idx="0"/>
          <a:fillRef idx="0"/>
          <a:effectRef idx="0"/>
          <a:fontRef idx="minor"/>
        </p:style>
        <p:txBody>
          <a:bodyPr lIns="0" rIns="0" tIns="0" bIns="0">
            <a:noAutofit/>
          </a:bodyPr>
          <a:p>
            <a:pPr marL="432000" indent="-323640">
              <a:lnSpc>
                <a:spcPct val="100000"/>
              </a:lnSpc>
              <a:spcAft>
                <a:spcPts val="1414"/>
              </a:spcAft>
              <a:buClr>
                <a:srgbClr val="ef2929"/>
              </a:buClr>
              <a:buSzPct val="45000"/>
              <a:buFont typeface="Wingdings" charset="2"/>
              <a:buChar char=""/>
            </a:pPr>
            <a:r>
              <a:rPr b="0" lang="en-IN" sz="2200" spc="-1" strike="noStrike">
                <a:solidFill>
                  <a:srgbClr val="333333"/>
                </a:solidFill>
                <a:latin typeface="Noto Sans Regular"/>
              </a:rPr>
              <a:t>Web Request: The first component of web scraping is to send a request to the IMDb website using requests library. This request will retrieve the HTML code of the website, which can be used to extract the desired information.</a:t>
            </a:r>
            <a:endParaRPr b="0" lang="en-IN" sz="2200" spc="-1" strike="noStrike">
              <a:latin typeface="Arial"/>
            </a:endParaRPr>
          </a:p>
          <a:p>
            <a:pPr marL="432000" indent="-323640">
              <a:lnSpc>
                <a:spcPct val="100000"/>
              </a:lnSpc>
              <a:spcAft>
                <a:spcPts val="1414"/>
              </a:spcAft>
              <a:buClr>
                <a:srgbClr val="ef2929"/>
              </a:buClr>
              <a:buSzPct val="45000"/>
              <a:buFont typeface="Wingdings" charset="2"/>
              <a:buChar char=""/>
            </a:pPr>
            <a:r>
              <a:rPr b="0" lang="en-IN" sz="2200" spc="-1" strike="noStrike">
                <a:solidFill>
                  <a:srgbClr val="333333"/>
                </a:solidFill>
                <a:latin typeface="Noto Sans Regular"/>
              </a:rPr>
              <a:t>HTML Parser: Once the HTML code of the website has been retrieved, it needs to be parsed to extract  relevant information. Beautiful Soup is a Python library that provides a convenient way to parse HTML code and extract information from it.</a:t>
            </a:r>
            <a:endParaRPr b="0" lang="en-IN" sz="2200" spc="-1" strike="noStrike">
              <a:latin typeface="Arial"/>
            </a:endParaRPr>
          </a:p>
          <a:p>
            <a:pPr marL="432000" indent="-323640">
              <a:lnSpc>
                <a:spcPct val="100000"/>
              </a:lnSpc>
              <a:spcAft>
                <a:spcPts val="1414"/>
              </a:spcAft>
              <a:buClr>
                <a:srgbClr val="ef2929"/>
              </a:buClr>
              <a:buSzPct val="45000"/>
              <a:buFont typeface="Wingdings" charset="2"/>
              <a:buChar char=""/>
            </a:pPr>
            <a:r>
              <a:rPr b="0" lang="en-IN" sz="2200" spc="-1" strike="noStrike">
                <a:solidFill>
                  <a:srgbClr val="333333"/>
                </a:solidFill>
                <a:latin typeface="Noto Sans Regular"/>
              </a:rPr>
              <a:t>Data Extraction: With the help of Beautiful Soup, desired data (movie title, genre, ratings, etc) can be extracted from the HTML code by using its various methods like find, find_all, select, etc. These method locate the specific HTML tags that contain the data to be extracted</a:t>
            </a:r>
            <a:r>
              <a:rPr b="0" lang="en-IN" sz="2400" spc="-1" strike="noStrike">
                <a:solidFill>
                  <a:srgbClr val="333333"/>
                </a:solidFill>
                <a:latin typeface="Noto Sans Regular"/>
              </a:rPr>
              <a:t>.</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720360" y="613800"/>
            <a:ext cx="8855280" cy="610200"/>
          </a:xfrm>
          <a:prstGeom prst="rect">
            <a:avLst/>
          </a:prstGeom>
          <a:noFill/>
          <a:ln>
            <a:noFill/>
          </a:ln>
        </p:spPr>
        <p:style>
          <a:lnRef idx="0"/>
          <a:fillRef idx="0"/>
          <a:effectRef idx="0"/>
          <a:fontRef idx="minor"/>
        </p:style>
        <p:txBody>
          <a:bodyPr lIns="0" rIns="0" tIns="0" bIns="0" anchor="ctr">
            <a:spAutoFit/>
          </a:bodyPr>
          <a:p>
            <a:pPr>
              <a:lnSpc>
                <a:spcPct val="100000"/>
              </a:lnSpc>
            </a:pPr>
            <a:r>
              <a:rPr b="1" lang="en-IN" sz="4000" spc="-1" strike="noStrike">
                <a:solidFill>
                  <a:srgbClr val="333333"/>
                </a:solidFill>
                <a:latin typeface="Noto Sans Regular"/>
              </a:rPr>
              <a:t>ARCHITECTURE</a:t>
            </a:r>
            <a:endParaRPr b="0" lang="en-IN" sz="4000" spc="-1" strike="noStrike">
              <a:latin typeface="Arial"/>
            </a:endParaRPr>
          </a:p>
        </p:txBody>
      </p:sp>
      <p:sp>
        <p:nvSpPr>
          <p:cNvPr id="83" name="CustomShape 2"/>
          <p:cNvSpPr/>
          <p:nvPr/>
        </p:nvSpPr>
        <p:spPr>
          <a:xfrm>
            <a:off x="720000" y="1663200"/>
            <a:ext cx="8639640" cy="4384440"/>
          </a:xfrm>
          <a:prstGeom prst="rect">
            <a:avLst/>
          </a:prstGeom>
          <a:noFill/>
          <a:ln>
            <a:noFill/>
          </a:ln>
        </p:spPr>
        <p:style>
          <a:lnRef idx="0"/>
          <a:fillRef idx="0"/>
          <a:effectRef idx="0"/>
          <a:fontRef idx="minor"/>
        </p:style>
        <p:txBody>
          <a:bodyPr lIns="0" rIns="0" tIns="0" bIns="0">
            <a:noAutofit/>
          </a:bodyPr>
          <a:p>
            <a:pPr>
              <a:lnSpc>
                <a:spcPct val="100000"/>
              </a:lnSpc>
              <a:spcAft>
                <a:spcPts val="1414"/>
              </a:spcAft>
            </a:pPr>
            <a:endParaRPr b="0" lang="en-IN" sz="1800" spc="-1" strike="noStrike">
              <a:latin typeface="Arial"/>
            </a:endParaRPr>
          </a:p>
          <a:p>
            <a:pPr marL="432000" indent="-323640">
              <a:lnSpc>
                <a:spcPct val="100000"/>
              </a:lnSpc>
              <a:spcAft>
                <a:spcPts val="1414"/>
              </a:spcAft>
              <a:buClr>
                <a:srgbClr val="ef2929"/>
              </a:buClr>
              <a:buSzPct val="45000"/>
              <a:buFont typeface="Wingdings" charset="2"/>
              <a:buChar char=""/>
            </a:pPr>
            <a:r>
              <a:rPr b="0" lang="en-IN" sz="2600" spc="-1" strike="noStrike">
                <a:solidFill>
                  <a:srgbClr val="333333"/>
                </a:solidFill>
                <a:latin typeface="Noto Sans Regular"/>
              </a:rPr>
              <a:t>Data Storage: After extracting the desired data,   data storage options like excel and a database is used to store the extracted data.</a:t>
            </a:r>
            <a:endParaRPr b="0" lang="en-IN" sz="2600" spc="-1" strike="noStrike">
              <a:latin typeface="Arial"/>
            </a:endParaRPr>
          </a:p>
          <a:p>
            <a:pPr marL="432000" indent="-323640">
              <a:lnSpc>
                <a:spcPct val="100000"/>
              </a:lnSpc>
              <a:spcAft>
                <a:spcPts val="1414"/>
              </a:spcAft>
              <a:buClr>
                <a:srgbClr val="ef2929"/>
              </a:buClr>
              <a:buSzPct val="45000"/>
              <a:buFont typeface="Wingdings" charset="2"/>
              <a:buChar char=""/>
            </a:pPr>
            <a:r>
              <a:rPr b="0" lang="en-IN" sz="2600" spc="-1" strike="noStrike">
                <a:solidFill>
                  <a:srgbClr val="333333"/>
                </a:solidFill>
                <a:latin typeface="Noto Sans Regular"/>
              </a:rPr>
              <a:t>Data Analysis: Once the data has been extracted, and stored, analysis can be performed on it using libraries like pandas and matplotlib</a:t>
            </a:r>
            <a:r>
              <a:rPr b="0" lang="en-IN" sz="2400" spc="-1" strike="noStrike">
                <a:solidFill>
                  <a:srgbClr val="333333"/>
                </a:solidFill>
                <a:latin typeface="Noto Sans Regular"/>
              </a:rPr>
              <a:t>.</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20000" y="626760"/>
            <a:ext cx="8855280" cy="610200"/>
          </a:xfrm>
          <a:prstGeom prst="rect">
            <a:avLst/>
          </a:prstGeom>
          <a:noFill/>
          <a:ln>
            <a:noFill/>
          </a:ln>
        </p:spPr>
        <p:style>
          <a:lnRef idx="0"/>
          <a:fillRef idx="0"/>
          <a:effectRef idx="0"/>
          <a:fontRef idx="minor"/>
        </p:style>
        <p:txBody>
          <a:bodyPr lIns="0" rIns="0" tIns="0" bIns="0" anchor="ctr">
            <a:spAutoFit/>
          </a:bodyPr>
          <a:p>
            <a:pPr>
              <a:lnSpc>
                <a:spcPct val="100000"/>
              </a:lnSpc>
            </a:pPr>
            <a:r>
              <a:rPr b="1" lang="en-IN" sz="4000" spc="-1" strike="noStrike">
                <a:solidFill>
                  <a:srgbClr val="333333"/>
                </a:solidFill>
                <a:latin typeface="Noto Sans Regular"/>
              </a:rPr>
              <a:t>BLOCK DIAGRAM</a:t>
            </a:r>
            <a:endParaRPr b="0" lang="en-IN" sz="4000" spc="-1" strike="noStrike">
              <a:latin typeface="Arial"/>
            </a:endParaRPr>
          </a:p>
        </p:txBody>
      </p:sp>
      <p:pic>
        <p:nvPicPr>
          <p:cNvPr id="85" name="" descr=""/>
          <p:cNvPicPr/>
          <p:nvPr/>
        </p:nvPicPr>
        <p:blipFill>
          <a:blip r:embed="rId1"/>
          <a:srcRect l="0" t="6556" r="0" b="0"/>
          <a:stretch/>
        </p:blipFill>
        <p:spPr>
          <a:xfrm>
            <a:off x="1584000" y="2016000"/>
            <a:ext cx="7199640" cy="452844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720000" y="626760"/>
            <a:ext cx="8855280" cy="610200"/>
          </a:xfrm>
          <a:prstGeom prst="rect">
            <a:avLst/>
          </a:prstGeom>
          <a:noFill/>
          <a:ln>
            <a:noFill/>
          </a:ln>
        </p:spPr>
        <p:style>
          <a:lnRef idx="0"/>
          <a:fillRef idx="0"/>
          <a:effectRef idx="0"/>
          <a:fontRef idx="minor"/>
        </p:style>
        <p:txBody>
          <a:bodyPr lIns="0" rIns="0" tIns="0" bIns="0" anchor="ctr">
            <a:spAutoFit/>
          </a:bodyPr>
          <a:p>
            <a:pPr>
              <a:lnSpc>
                <a:spcPct val="100000"/>
              </a:lnSpc>
            </a:pPr>
            <a:r>
              <a:rPr b="1" lang="en-IN" sz="4000" spc="-1" strike="noStrike">
                <a:solidFill>
                  <a:srgbClr val="333333"/>
                </a:solidFill>
                <a:latin typeface="Noto Sans Regular"/>
              </a:rPr>
              <a:t>FLOW CHART</a:t>
            </a:r>
            <a:endParaRPr b="0" lang="en-IN" sz="4000" spc="-1" strike="noStrike">
              <a:latin typeface="Arial"/>
            </a:endParaRPr>
          </a:p>
        </p:txBody>
      </p:sp>
      <p:pic>
        <p:nvPicPr>
          <p:cNvPr id="87" name="" descr=""/>
          <p:cNvPicPr/>
          <p:nvPr/>
        </p:nvPicPr>
        <p:blipFill>
          <a:blip r:embed="rId1"/>
          <a:stretch/>
        </p:blipFill>
        <p:spPr>
          <a:xfrm>
            <a:off x="576000" y="1656000"/>
            <a:ext cx="9215640" cy="467964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720000" y="626760"/>
            <a:ext cx="8855280" cy="610200"/>
          </a:xfrm>
          <a:prstGeom prst="rect">
            <a:avLst/>
          </a:prstGeom>
          <a:noFill/>
          <a:ln>
            <a:noFill/>
          </a:ln>
        </p:spPr>
        <p:style>
          <a:lnRef idx="0"/>
          <a:fillRef idx="0"/>
          <a:effectRef idx="0"/>
          <a:fontRef idx="minor"/>
        </p:style>
        <p:txBody>
          <a:bodyPr lIns="0" rIns="0" tIns="0" bIns="0" anchor="ctr">
            <a:spAutoFit/>
          </a:bodyPr>
          <a:p>
            <a:pPr>
              <a:lnSpc>
                <a:spcPct val="100000"/>
              </a:lnSpc>
            </a:pPr>
            <a:r>
              <a:rPr b="1" lang="en-IN" sz="4000" spc="-1" strike="noStrike">
                <a:solidFill>
                  <a:srgbClr val="333333"/>
                </a:solidFill>
                <a:latin typeface="Noto Sans Regular"/>
              </a:rPr>
              <a:t>ALGORITHM</a:t>
            </a:r>
            <a:endParaRPr b="0" lang="en-IN" sz="4000" spc="-1" strike="noStrike">
              <a:latin typeface="Arial"/>
            </a:endParaRPr>
          </a:p>
        </p:txBody>
      </p:sp>
      <p:sp>
        <p:nvSpPr>
          <p:cNvPr id="89" name="TextShape 2"/>
          <p:cNvSpPr txBox="1"/>
          <p:nvPr/>
        </p:nvSpPr>
        <p:spPr>
          <a:xfrm>
            <a:off x="792000" y="1404000"/>
            <a:ext cx="8712000" cy="5912640"/>
          </a:xfrm>
          <a:prstGeom prst="rect">
            <a:avLst/>
          </a:prstGeom>
          <a:noFill/>
          <a:ln>
            <a:noFill/>
          </a:ln>
        </p:spPr>
        <p:txBody>
          <a:bodyPr lIns="90000" rIns="90000" tIns="45000" bIns="45000">
            <a:spAutoFit/>
          </a:bodyPr>
          <a:p>
            <a:r>
              <a:rPr b="0" lang="en-IN" sz="2200" spc="-1" strike="noStrike">
                <a:latin typeface="Arial"/>
              </a:rPr>
              <a:t>Step 1.I</a:t>
            </a:r>
            <a:r>
              <a:rPr b="1" lang="en-IN" sz="2200" spc="-1" strike="noStrike">
                <a:latin typeface="Arial"/>
              </a:rPr>
              <a:t>dentify the web pages to scrape</a:t>
            </a:r>
            <a:r>
              <a:rPr b="0" lang="en-IN" sz="2200" spc="-1" strike="noStrike">
                <a:latin typeface="Arial"/>
              </a:rPr>
              <a:t>:</a:t>
            </a:r>
            <a:endParaRPr b="0" lang="en-IN" sz="2200" spc="-1" strike="noStrike">
              <a:latin typeface="Arial"/>
            </a:endParaRPr>
          </a:p>
          <a:p>
            <a:r>
              <a:rPr b="0" lang="en-IN" sz="2200" spc="-1" strike="noStrike">
                <a:latin typeface="Arial"/>
              </a:rPr>
              <a:t>In this step, we need to determine which pages on the IMDB website you want to scrape</a:t>
            </a:r>
            <a:endParaRPr b="0" lang="en-IN" sz="2200" spc="-1" strike="noStrike">
              <a:latin typeface="Arial"/>
            </a:endParaRPr>
          </a:p>
          <a:p>
            <a:r>
              <a:rPr b="0" lang="en-IN" sz="2200" spc="-1" strike="noStrike">
                <a:latin typeface="Arial"/>
              </a:rPr>
              <a:t>.</a:t>
            </a:r>
            <a:endParaRPr b="0" lang="en-IN" sz="2200" spc="-1" strike="noStrike">
              <a:latin typeface="Arial"/>
            </a:endParaRPr>
          </a:p>
          <a:p>
            <a:r>
              <a:rPr b="0" lang="en-IN" sz="2200" spc="-1" strike="noStrike">
                <a:latin typeface="Arial"/>
              </a:rPr>
              <a:t>Step 2.</a:t>
            </a:r>
            <a:r>
              <a:rPr b="1" lang="en-IN" sz="2200" spc="-1" strike="noStrike">
                <a:latin typeface="Arial"/>
              </a:rPr>
              <a:t>Analyze the structure of the web pages</a:t>
            </a:r>
            <a:r>
              <a:rPr b="0" lang="en-IN" sz="2200" spc="-1" strike="noStrike">
                <a:latin typeface="Arial"/>
              </a:rPr>
              <a:t>: Once you've identified the web pages to scrape, you need to analyze their structure to determine where the data you want to extract is located. This involves looking at the HTML code of the web pages and identifying the tags, attributes, and classes that contain the data you need.</a:t>
            </a:r>
            <a:endParaRPr b="0" lang="en-IN" sz="2200" spc="-1" strike="noStrike">
              <a:latin typeface="Arial"/>
            </a:endParaRPr>
          </a:p>
          <a:p>
            <a:endParaRPr b="0" lang="en-IN" sz="2200" spc="-1" strike="noStrike">
              <a:latin typeface="Arial"/>
            </a:endParaRPr>
          </a:p>
          <a:p>
            <a:r>
              <a:rPr b="0" lang="en-IN" sz="2200" spc="-1" strike="noStrike">
                <a:latin typeface="Arial"/>
              </a:rPr>
              <a:t>Step 3.I</a:t>
            </a:r>
            <a:r>
              <a:rPr b="1" lang="en-IN" sz="2200" spc="-1" strike="noStrike">
                <a:latin typeface="Arial"/>
              </a:rPr>
              <a:t>mport necessary tools/modules</a:t>
            </a:r>
            <a:r>
              <a:rPr b="0" lang="en-IN" sz="2200" spc="-1" strike="noStrike">
                <a:latin typeface="Arial"/>
              </a:rPr>
              <a:t>: installed and initialize the necessary libraries and tools.such as Requests and BeautifulSoup.</a:t>
            </a:r>
            <a:endParaRPr b="0" lang="en-IN" sz="2200" spc="-1" strike="noStrike">
              <a:latin typeface="Arial"/>
            </a:endParaRPr>
          </a:p>
          <a:p>
            <a:endParaRPr b="0" lang="en-IN" sz="2200" spc="-1" strike="noStrike">
              <a:latin typeface="Arial"/>
            </a:endParaRPr>
          </a:p>
          <a:p>
            <a:r>
              <a:rPr b="0" lang="en-IN" sz="2200" spc="-1" strike="noStrike">
                <a:latin typeface="Arial"/>
              </a:rPr>
              <a:t>Step 4.</a:t>
            </a:r>
            <a:r>
              <a:rPr b="1" lang="en-IN" sz="2200" spc="-1" strike="noStrike">
                <a:latin typeface="Arial"/>
              </a:rPr>
              <a:t>Send a request to the website</a:t>
            </a:r>
            <a:r>
              <a:rPr b="0" lang="en-IN" sz="2200" spc="-1" strike="noStrike">
                <a:latin typeface="Arial"/>
              </a:rPr>
              <a:t>: Before you can scrape data from a website, you need to send a request to the website to retrieve the web pages you want to scrape. This can be done using the Requests library in Python</a:t>
            </a:r>
            <a:r>
              <a:rPr b="0" lang="en-IN" sz="2000" spc="-1" strike="noStrike">
                <a:latin typeface="Arial"/>
              </a:rPr>
              <a:t>.</a:t>
            </a:r>
            <a:endParaRPr b="0" lang="en-IN" sz="2000" spc="-1" strike="noStrike">
              <a:latin typeface="Arial"/>
            </a:endParaRPr>
          </a:p>
          <a:p>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720000" y="626760"/>
            <a:ext cx="8855280" cy="610200"/>
          </a:xfrm>
          <a:prstGeom prst="rect">
            <a:avLst/>
          </a:prstGeom>
          <a:noFill/>
          <a:ln>
            <a:noFill/>
          </a:ln>
        </p:spPr>
        <p:style>
          <a:lnRef idx="0"/>
          <a:fillRef idx="0"/>
          <a:effectRef idx="0"/>
          <a:fontRef idx="minor"/>
        </p:style>
        <p:txBody>
          <a:bodyPr lIns="0" rIns="0" tIns="0" bIns="0" anchor="ctr">
            <a:spAutoFit/>
          </a:bodyPr>
          <a:p>
            <a:pPr>
              <a:lnSpc>
                <a:spcPct val="100000"/>
              </a:lnSpc>
            </a:pPr>
            <a:r>
              <a:rPr b="1" lang="en-IN" sz="4000" spc="-1" strike="noStrike">
                <a:solidFill>
                  <a:srgbClr val="333333"/>
                </a:solidFill>
                <a:latin typeface="Noto Sans Regular"/>
              </a:rPr>
              <a:t>ALGORITHM</a:t>
            </a:r>
            <a:endParaRPr b="0" lang="en-IN" sz="4000" spc="-1" strike="noStrike">
              <a:latin typeface="Arial"/>
            </a:endParaRPr>
          </a:p>
        </p:txBody>
      </p:sp>
      <p:sp>
        <p:nvSpPr>
          <p:cNvPr id="91" name="TextShape 2"/>
          <p:cNvSpPr txBox="1"/>
          <p:nvPr/>
        </p:nvSpPr>
        <p:spPr>
          <a:xfrm>
            <a:off x="792000" y="1800000"/>
            <a:ext cx="8712000" cy="4977000"/>
          </a:xfrm>
          <a:prstGeom prst="rect">
            <a:avLst/>
          </a:prstGeom>
          <a:noFill/>
          <a:ln>
            <a:noFill/>
          </a:ln>
        </p:spPr>
        <p:txBody>
          <a:bodyPr lIns="90000" rIns="90000" tIns="45000" bIns="45000">
            <a:spAutoFit/>
          </a:bodyPr>
          <a:p>
            <a:pPr algn="just">
              <a:lnSpc>
                <a:spcPct val="100000"/>
              </a:lnSpc>
            </a:pPr>
            <a:r>
              <a:rPr b="0" lang="en-IN" sz="2200" spc="-1" strike="noStrike">
                <a:latin typeface="Arial"/>
              </a:rPr>
              <a:t>Step 5.</a:t>
            </a:r>
            <a:r>
              <a:rPr b="1" lang="en-IN" sz="2200" spc="-1" strike="noStrike">
                <a:latin typeface="Arial"/>
              </a:rPr>
              <a:t>Parse the HTML content</a:t>
            </a:r>
            <a:r>
              <a:rPr b="0" lang="en-IN" sz="2200" spc="-1" strike="noStrike">
                <a:latin typeface="Arial"/>
              </a:rPr>
              <a:t>: Once you've received the HTML content of the web pages, you need to parse it to extract the data you need. This can be done using the BeautifulSoup Library in Python.</a:t>
            </a:r>
            <a:endParaRPr b="0" lang="en-IN" sz="2200" spc="-1" strike="noStrike">
              <a:latin typeface="Arial"/>
            </a:endParaRPr>
          </a:p>
          <a:p>
            <a:pPr algn="just">
              <a:lnSpc>
                <a:spcPct val="100000"/>
              </a:lnSpc>
            </a:pPr>
            <a:endParaRPr b="0" lang="en-IN" sz="2200" spc="-1" strike="noStrike">
              <a:latin typeface="Arial"/>
            </a:endParaRPr>
          </a:p>
          <a:p>
            <a:pPr algn="just">
              <a:lnSpc>
                <a:spcPct val="100000"/>
              </a:lnSpc>
            </a:pPr>
            <a:r>
              <a:rPr b="0" lang="en-IN" sz="2200" spc="-1" strike="noStrike">
                <a:latin typeface="Arial"/>
              </a:rPr>
              <a:t>Step 6.</a:t>
            </a:r>
            <a:r>
              <a:rPr b="1" lang="en-IN" sz="2200" spc="-1" strike="noStrike">
                <a:latin typeface="Arial"/>
              </a:rPr>
              <a:t>Extract the data</a:t>
            </a:r>
            <a:r>
              <a:rPr b="0" lang="en-IN" sz="2200" spc="-1" strike="noStrike">
                <a:latin typeface="Arial"/>
              </a:rPr>
              <a:t>: Using the information you gathered in step 2, you can extract the data you need from the parsed HTML content. This might involve finding specific tags, attributes, or classes that contain the data, or using regular   expressions to extract patterns of text</a:t>
            </a:r>
            <a:endParaRPr b="0" lang="en-IN" sz="2200" spc="-1" strike="noStrike">
              <a:latin typeface="Arial"/>
            </a:endParaRPr>
          </a:p>
          <a:p>
            <a:pPr algn="just">
              <a:lnSpc>
                <a:spcPct val="100000"/>
              </a:lnSpc>
            </a:pPr>
            <a:r>
              <a:rPr b="0" lang="en-IN" sz="2200" spc="-1" strike="noStrike">
                <a:latin typeface="Arial"/>
              </a:rPr>
              <a:t>.</a:t>
            </a:r>
            <a:endParaRPr b="0" lang="en-IN" sz="2200" spc="-1" strike="noStrike">
              <a:latin typeface="Arial"/>
            </a:endParaRPr>
          </a:p>
          <a:p>
            <a:pPr algn="just">
              <a:lnSpc>
                <a:spcPct val="100000"/>
              </a:lnSpc>
            </a:pPr>
            <a:r>
              <a:rPr b="0" lang="en-IN" sz="2200" spc="-1" strike="noStrike">
                <a:latin typeface="Arial"/>
              </a:rPr>
              <a:t>Step 7.</a:t>
            </a:r>
            <a:r>
              <a:rPr b="1" lang="en-IN" sz="2200" spc="-1" strike="noStrike">
                <a:latin typeface="Arial"/>
              </a:rPr>
              <a:t>Store the data</a:t>
            </a:r>
            <a:r>
              <a:rPr b="0" lang="en-IN" sz="2200" spc="-1" strike="noStrike">
                <a:latin typeface="Arial"/>
              </a:rPr>
              <a:t>: Once you've extracted the data, you'll need to store it in a format that you can use later. This might involve writing the data to a CSV or Excel file, storing it in a database, or using it directly in your Python cod</a:t>
            </a:r>
            <a:r>
              <a:rPr b="0" lang="en-IN" sz="2000" spc="-1" strike="noStrike">
                <a:latin typeface="Arial"/>
              </a:rPr>
              <a:t>e</a:t>
            </a:r>
            <a:r>
              <a:rPr b="0" lang="en-IN" sz="1800" spc="-1" strike="noStrike">
                <a:latin typeface="Arial"/>
              </a:rPr>
              <a:t>.</a:t>
            </a:r>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TotalTime>
  <Application>LibreOffice/6.1.5.2$Linux_X86_64 LibreOffice_project/90f8dcf33c87b3705e78202e3df5142b201bd805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2023-04-04T07:26:58Z</dcterms:created>
  <dc:creator/>
  <dc:description/>
  <dc:language>en-IN</dc:language>
  <cp:lastModifiedBy/>
  <dcterms:modified xsi:type="dcterms:W3CDTF">2023-05-09T20:23:20Z</dcterms:modified>
  <cp:revision>3</cp:revision>
  <dc:subject/>
  <dc:title>Impress</dc:title>
</cp:coreProperties>
</file>