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2" r:id="rId2"/>
  </p:sldMasterIdLst>
  <p:notesMasterIdLst>
    <p:notesMasterId r:id="rId37"/>
  </p:notesMasterIdLst>
  <p:handoutMasterIdLst>
    <p:handoutMasterId r:id="rId38"/>
  </p:handoutMasterIdLst>
  <p:sldIdLst>
    <p:sldId id="309" r:id="rId3"/>
    <p:sldId id="343" r:id="rId4"/>
    <p:sldId id="311" r:id="rId5"/>
    <p:sldId id="344" r:id="rId6"/>
    <p:sldId id="345" r:id="rId7"/>
    <p:sldId id="346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72" r:id="rId22"/>
    <p:sldId id="363" r:id="rId23"/>
    <p:sldId id="364" r:id="rId24"/>
    <p:sldId id="330" r:id="rId25"/>
    <p:sldId id="365" r:id="rId26"/>
    <p:sldId id="366" r:id="rId27"/>
    <p:sldId id="367" r:id="rId28"/>
    <p:sldId id="368" r:id="rId29"/>
    <p:sldId id="369" r:id="rId30"/>
    <p:sldId id="370" r:id="rId31"/>
    <p:sldId id="336" r:id="rId32"/>
    <p:sldId id="371" r:id="rId33"/>
    <p:sldId id="341" r:id="rId34"/>
    <p:sldId id="342" r:id="rId35"/>
    <p:sldId id="340" r:id="rId36"/>
  </p:sldIdLst>
  <p:sldSz cx="9144000" cy="6858000" type="screen4x3"/>
  <p:notesSz cx="6805613" cy="99393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79">
          <p15:clr>
            <a:srgbClr val="A4A3A4"/>
          </p15:clr>
        </p15:guide>
        <p15:guide id="2" pos="4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3366FF"/>
    <a:srgbClr val="66CCFF"/>
    <a:srgbClr val="008000"/>
    <a:srgbClr val="FF3300"/>
    <a:srgbClr val="99CCFF"/>
    <a:srgbClr val="CCECFF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53" autoAdjust="0"/>
    <p:restoredTop sz="96809" autoAdjust="0"/>
  </p:normalViewPr>
  <p:slideViewPr>
    <p:cSldViewPr>
      <p:cViewPr varScale="1">
        <p:scale>
          <a:sx n="94" d="100"/>
          <a:sy n="94" d="100"/>
        </p:scale>
        <p:origin x="-564" y="-90"/>
      </p:cViewPr>
      <p:guideLst>
        <p:guide orient="horz" pos="1979"/>
        <p:guide pos="47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09A31363-782C-152D-0074-8E6BB02594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HK"/>
              <a:t>Q:\School Publishing\Secondary (Maths)\Cathy\NSS MIA2nd\6A\5-min Lecture\6A03\Eng\6A03_5Min_04e_2nd edit.ppt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DAF7EF1-C5F1-B293-930E-D44424DFFC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720F21AF-5A9D-4E98-B1B2-9D83D0C718B1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FA57959-AD92-BFDA-00C9-E12DA50B35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4C28998-DAC3-A951-899F-1DF7BA0276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41E8516-956F-49F9-BA17-A843F4C8B30C}" type="slidenum">
              <a:rPr lang="zh-HK" altLang="en-US"/>
              <a:pPr/>
              <a:t>‹#›</a:t>
            </a:fld>
            <a:endParaRPr lang="en-US" altLang="zh-H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AEAC0A72-1BF5-BA95-9900-8EF3E0993F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HK"/>
              <a:t>Q:\School Publishing\Secondary (Maths)\Cathy\NSS MIA2nd\6A\5-min Lecture\6A03\Eng\6A03_5Min_04e_2nd edit.ppt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251DCA4-4400-7EB8-8264-6A013C287B0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544B981D-A62A-4319-B3DF-18B72F3446A4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4" name="投影片圖像版面配置區 3">
            <a:extLst>
              <a:ext uri="{FF2B5EF4-FFF2-40B4-BE49-F238E27FC236}">
                <a16:creationId xmlns:a16="http://schemas.microsoft.com/office/drawing/2014/main" id="{64CBCA84-85A5-CA77-BAA4-7D4FF192D4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HK" altLang="en-US" noProof="0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163BE5C7-DC99-E1CF-25AE-B7F4BA28F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zh-HK" altLang="en-US" noProof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FEB3BEF-2F0E-ED70-5F81-BA1173E804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254753-A0BF-87D3-CB06-4F3EA8ADD8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0C6D70F-8D70-45BE-B7B4-E1052305B6CC}" type="slidenum">
              <a:rPr lang="zh-HK" altLang="en-US"/>
              <a:pPr/>
              <a:t>‹#›</a:t>
            </a:fld>
            <a:endParaRPr lang="en-US" altLang="zh-H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67BB6A95-E743-FFC5-E39F-0A32BE9425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447E6A6B-4863-4B16-9753-7CC02BAC466B}" type="slidenum">
              <a:rPr lang="en-US" altLang="zh-TW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15D35C62-D7E9-F82A-7A73-8513A62D3E2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EE1940D1-FA26-DC83-8DB8-DAE7B54E1F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HK" altLang="zh-HK"/>
          </a:p>
        </p:txBody>
      </p:sp>
      <p:sp>
        <p:nvSpPr>
          <p:cNvPr id="52229" name="頁首版面配置區 1">
            <a:extLst>
              <a:ext uri="{FF2B5EF4-FFF2-40B4-BE49-F238E27FC236}">
                <a16:creationId xmlns:a16="http://schemas.microsoft.com/office/drawing/2014/main" id="{0EDE5109-EABF-5A2B-ACED-200B22071FD5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HK">
                <a:latin typeface="Arial" panose="020B0604020202020204" pitchFamily="34" charset="0"/>
              </a:rPr>
              <a:t>Q:\School Publishing\Secondary (Maths)\Cathy\NSS MIA2nd\6A\5-min Lecture\6A03\Eng\6A03_5Min_04e_2nd edit.ppt</a:t>
            </a:r>
            <a:endParaRPr lang="zh-HK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投影片圖像版面配置區 1">
            <a:extLst>
              <a:ext uri="{FF2B5EF4-FFF2-40B4-BE49-F238E27FC236}">
                <a16:creationId xmlns:a16="http://schemas.microsoft.com/office/drawing/2014/main" id="{A27EA2F8-BA61-67BC-BFBA-59EA1E97481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備忘稿版面配置區 2">
            <a:extLst>
              <a:ext uri="{FF2B5EF4-FFF2-40B4-BE49-F238E27FC236}">
                <a16:creationId xmlns:a16="http://schemas.microsoft.com/office/drawing/2014/main" id="{9AD91524-82CA-3124-F1AA-BABEB408452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53252" name="頁首版面配置區 3">
            <a:extLst>
              <a:ext uri="{FF2B5EF4-FFF2-40B4-BE49-F238E27FC236}">
                <a16:creationId xmlns:a16="http://schemas.microsoft.com/office/drawing/2014/main" id="{7BC854E1-09FA-97C2-00CA-45F6FA7E99B2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HK">
                <a:latin typeface="Arial" panose="020B0604020202020204" pitchFamily="34" charset="0"/>
              </a:rPr>
              <a:t>Q:\School Publishing\Secondary (Maths)\Cathy\NSS MIA2nd\6A\5-min Lecture\6A03\Eng\6A03_5Min_04e_2nd edit.ppt</a:t>
            </a:r>
            <a:endParaRPr lang="zh-HK" altLang="en-US">
              <a:latin typeface="Arial" panose="020B0604020202020204" pitchFamily="34" charset="0"/>
            </a:endParaRPr>
          </a:p>
        </p:txBody>
      </p:sp>
      <p:sp>
        <p:nvSpPr>
          <p:cNvPr id="53253" name="投影片編號版面配置區 4">
            <a:extLst>
              <a:ext uri="{FF2B5EF4-FFF2-40B4-BE49-F238E27FC236}">
                <a16:creationId xmlns:a16="http://schemas.microsoft.com/office/drawing/2014/main" id="{FEEBC945-292E-30AC-99AA-D7C4C40576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5A38484C-4742-4107-9586-62EA24C022B7}" type="slidenum">
              <a:rPr lang="zh-HK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lang="en-US" altLang="zh-HK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DC5DFF44-6F6D-7D30-B430-440DADF21E4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256463" y="812800"/>
            <a:ext cx="1779587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 b="1" dirty="0">
                <a:solidFill>
                  <a:srgbClr val="2F61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Book 6A Chapter 3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  <a:endParaRPr lang="zh-HK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0965C4-7094-46F8-144F-A97C7D2275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879E7E-6E7C-7E45-A8EC-5EAC86E10E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D50BC2-79FE-464B-3451-50EB89F65E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DA427-7AAF-4A8F-8D8B-D10E80DB6DD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80630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462E71A-804F-2B0A-0AE8-3F7E510AB0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8485BA7-1217-C454-5B0B-DA1A8E91F7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34B6E07-449A-5520-C27F-EFFC9A3CB4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8586AF-F1DC-46C6-8E68-0906D124C24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407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7D7A0E0-31A5-3882-8327-5EC6D06E6A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FFAB94-CF43-45D5-2721-0F6160113D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102EA36-DCC4-5888-8A3B-885880953A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1F5E40-047D-4683-93B1-4F99F901417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10533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1BE6BFD-2C28-219B-11F5-B1BCF167CE89}"/>
              </a:ext>
            </a:extLst>
          </p:cNvPr>
          <p:cNvSpPr/>
          <p:nvPr userDrawn="1"/>
        </p:nvSpPr>
        <p:spPr>
          <a:xfrm>
            <a:off x="179388" y="6381750"/>
            <a:ext cx="2592387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E33B98A8-A62B-BE4C-5671-C90010805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1CACFB-D4DB-4C3A-848C-0AB788C5F1CC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591EF86-0F7F-E689-84A3-1575FD3DD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4AD8F721-367F-2E61-14D8-26B21727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0BF5D8-D83C-4761-8EDF-CB57DFF08131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459045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B7A8099-9E02-EEC2-2726-6219E7BB7587}"/>
              </a:ext>
            </a:extLst>
          </p:cNvPr>
          <p:cNvSpPr/>
          <p:nvPr userDrawn="1"/>
        </p:nvSpPr>
        <p:spPr>
          <a:xfrm>
            <a:off x="179388" y="6381750"/>
            <a:ext cx="2592387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48E31308-C5C3-37BA-9752-935BC3C6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2F6A0-F26E-4738-8477-63EF67A5D6F9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14103880-DDE8-1EA3-EF51-396E3DCE1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96DA5ACB-7462-283D-792F-EE133BE5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897D47-7F0E-44FA-889C-347D9A3A604A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781218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D9F327-2495-CE63-C02F-B89D57641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82444-25C3-4C00-963B-363B9CD6EBFA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FC8CDA-3ACA-1EBC-0A36-585DA40F9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639493-1A20-BFA5-C8B9-6C51EE67B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3FB77-06F3-463B-B0FC-D11331021355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674529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148AC499-64D9-662F-4464-C0A8FC15E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D91CC-92D6-43CB-A673-2D241AB3CA91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D2D612D4-9860-2023-D426-B0848ED5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B7CFF90A-0245-3CD4-C657-9475BC4E4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B7C478-2A02-411D-8C01-72FD0C608D04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226315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D20901E6-A0A4-C368-86CF-ED282E5AC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AFB56-8817-4A17-8A45-881839AE9AEA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154C65A7-FD3E-B318-3904-ABA52B228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D10D5020-F057-5279-42B5-730290159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391599-EA07-4F28-B8A5-E85E6C6313FA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806040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528E9D55-2B5F-164E-A4BD-2B1F9EA47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A4601-DEA4-49EB-9712-ACFA833677EF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B2328C80-8CC9-1BC8-248D-35964F026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A2448740-2B4B-5BDB-CEB5-720AE8D0E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41451A-2569-4730-B5B0-C9F1EFFEB654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0799776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4EC30218-D4AE-5C8B-8EAA-F4B0FCCB9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5030C-6A27-4A39-B264-3890F600EE2D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3" name="頁尾版面配置區 4">
            <a:extLst>
              <a:ext uri="{FF2B5EF4-FFF2-40B4-BE49-F238E27FC236}">
                <a16:creationId xmlns:a16="http://schemas.microsoft.com/office/drawing/2014/main" id="{3FA88C3F-85EE-7A17-8605-A360A7928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3259C00B-9791-25BB-AA32-126B9C2A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862498-3367-4703-AA42-A144176991DC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3033164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23E115D4-96B9-7014-60B2-0020FB7E0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57D28-8CBE-4459-B5A3-1AF0E33EE8E5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1B46D23-3E68-5E3D-B643-C8101DBA0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25A9B832-1E1C-4212-3742-87F301E61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88976B-9E3E-4285-94ED-BFF44DBC9BC1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09047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AE4C76-A73E-2818-17DB-90EEE9483A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BC65BFF-1F65-627C-45A7-26021D4F55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73C2A58-77C0-78B0-F736-0E4753D677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43F805-E2A8-47C8-810B-D7B49F22941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16157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K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5439BAAF-3378-F447-1D4D-CC9879C25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BC80B7-AC5A-4CFA-8458-FCC232D8450B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E10B2274-8758-4FF7-9523-C2638813A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5FFFD40B-061A-B831-CAD7-A00635072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CBEDC-DE31-4DBB-A226-DAD64AAA2644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4913988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2FA5F8-888A-8EE7-7B39-6379C21E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7AC45-A635-40B9-B3A4-F2E92764FB6F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16B3F0-0942-2D54-675C-AC34DF5D2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9C28FC-64DB-E530-85EA-AE2F4B90B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570674-ACF6-4236-95B6-3CEF7D51DF60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41728148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D384B7-3D6D-E56B-BFA1-AA3B62B1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DAF198-2EBA-4DAA-829F-CA868646DBBC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302E08-733A-68C5-7621-BE92387A6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85FB6B-0F2C-1BD8-7024-17A54D4B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0E42B4-F543-41C0-823F-BCBBD2CB47B6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52729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C33450-2760-E39F-3A60-8EDFE49CCF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E8C764-A022-7559-9875-C44AF8F823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A14CF7F-5146-7B37-8D81-625049AB17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2ADD8D-B666-4A77-A700-6DF8716CCE6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0764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788D97-89D4-3E98-9EA0-C946CE95E5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4CD6A4-5D38-EB91-7FA7-7041DBBE06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6C093C-14E1-0865-1A0F-348130F38B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193664-F549-46FA-B00B-BD81D17D08C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96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448D93D-D366-3109-DA36-C0C6F79116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2215549-F278-1648-25EC-7F8D6DB0DF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3882BA7-CD8E-6615-45DB-C764FD21AB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17E5B0-ED8F-46C4-8D62-A0A2891590C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8143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96755D0-6CD6-3662-5A7F-AFA0C3D844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EBEB8DA-2EFC-9B3C-0516-215D66DF17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7F2399E-2014-2FED-310F-E28E3CE11E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D3F66B-681B-4B4C-8F2D-D9282E00D1A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8360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F7B5DBB-0D1B-0624-1D6B-32DCFFC232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5E4608D-D09F-24C7-A857-E123A66B89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9C0176F-E74B-B104-78D3-B321583542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DA3B83-D7EB-42C4-A083-2564F805FF1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1231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AFE117-901C-EE16-F047-F96EC43076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1E6A3D-6D3B-0A31-A568-B8CF0976EA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B7E2A3-2CD2-F27C-8AD1-C760C220A1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D81A25-5DA0-49B7-96F2-8DB04BBB614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18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K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FB0137-EDFB-E751-3278-D98DF56B5B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9A07A2-3147-F714-73BA-C72C64B8DB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C94A23-522E-1288-743F-5BF21EB2FB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FD71FB-E08C-456E-81F3-2B672E5AC8A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134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EDDDC14-0EBC-532D-521B-DDF4A5A76E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9191C8C-90CE-3E4D-F85C-C1C94773A8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DD92D54-48E4-5ACB-C5ED-D1E56578A82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0910466-66BA-9BF4-C338-119FB3019ED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5847857-4A05-13F4-BAFC-E1741A996F3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DA188ED-E492-42D4-AD37-FD8B22B49BD4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E33E8408-8FA4-47FA-D079-A39C108A7FB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0663" y="6356350"/>
            <a:ext cx="22129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1200" dirty="0">
                <a:solidFill>
                  <a:srgbClr val="076B9E"/>
                </a:solidFill>
                <a:latin typeface="Arial Black" pitchFamily="34" charset="0"/>
              </a:rPr>
              <a:t>Book 4A Chapter 15</a:t>
            </a:r>
          </a:p>
        </p:txBody>
      </p:sp>
      <p:sp>
        <p:nvSpPr>
          <p:cNvPr id="1032" name="Text Box 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D0D48F2-891D-C8BF-14F9-FF29A017B9E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732588" y="6305550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033" name="Text Box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F695424-35E4-F117-DA18-AB2C4D8E720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488238" y="6308725"/>
            <a:ext cx="584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034" name="Text Box 10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BC06E14-E9C3-3C59-0C88-929868E1710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15313" y="6302375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1" name="向右箭號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51EACE3-7C40-E708-B31E-99694FDFDB25}"/>
              </a:ext>
            </a:extLst>
          </p:cNvPr>
          <p:cNvSpPr/>
          <p:nvPr userDrawn="1"/>
        </p:nvSpPr>
        <p:spPr>
          <a:xfrm>
            <a:off x="7559675" y="6408738"/>
            <a:ext cx="288925" cy="287337"/>
          </a:xfrm>
          <a:prstGeom prst="rightArrow">
            <a:avLst>
              <a:gd name="adj1" fmla="val 47275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12" name="向右箭號 1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B8CD8B0-3F88-F1F5-4EBF-0D13153184CA}"/>
              </a:ext>
            </a:extLst>
          </p:cNvPr>
          <p:cNvSpPr/>
          <p:nvPr userDrawn="1"/>
        </p:nvSpPr>
        <p:spPr>
          <a:xfrm flipH="1">
            <a:off x="7019925" y="6408738"/>
            <a:ext cx="306388" cy="287337"/>
          </a:xfrm>
          <a:prstGeom prst="rightArrow">
            <a:avLst>
              <a:gd name="adj1" fmla="val 45272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13" name="圓角矩形 1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3C66B6B-0C41-191E-FFC3-8611CCDD5217}"/>
              </a:ext>
            </a:extLst>
          </p:cNvPr>
          <p:cNvSpPr/>
          <p:nvPr userDrawn="1"/>
        </p:nvSpPr>
        <p:spPr>
          <a:xfrm>
            <a:off x="8143875" y="6381750"/>
            <a:ext cx="792163" cy="360363"/>
          </a:xfrm>
          <a:prstGeom prst="roundRect">
            <a:avLst>
              <a:gd name="adj" fmla="val 1346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14" r:id="rId1"/>
    <p:sldLayoutId id="2147486215" r:id="rId2"/>
    <p:sldLayoutId id="2147486216" r:id="rId3"/>
    <p:sldLayoutId id="2147486217" r:id="rId4"/>
    <p:sldLayoutId id="2147486218" r:id="rId5"/>
    <p:sldLayoutId id="2147486219" r:id="rId6"/>
    <p:sldLayoutId id="2147486220" r:id="rId7"/>
    <p:sldLayoutId id="2147486221" r:id="rId8"/>
    <p:sldLayoutId id="2147486222" r:id="rId9"/>
    <p:sldLayoutId id="2147486223" r:id="rId10"/>
    <p:sldLayoutId id="214748622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版面配置區 1">
            <a:extLst>
              <a:ext uri="{FF2B5EF4-FFF2-40B4-BE49-F238E27FC236}">
                <a16:creationId xmlns:a16="http://schemas.microsoft.com/office/drawing/2014/main" id="{DB28EB2E-42CE-A966-7D91-C177FA6E4F3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2051" name="文字版面配置區 2">
            <a:extLst>
              <a:ext uri="{FF2B5EF4-FFF2-40B4-BE49-F238E27FC236}">
                <a16:creationId xmlns:a16="http://schemas.microsoft.com/office/drawing/2014/main" id="{4F966384-D7DA-FD6C-9634-2F5F940A7C9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A62FED-EFF2-C9A4-5DAF-37F9621B68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FF7E8C82-EEEC-4CDF-B0FB-14B0462FA3AF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1E6004-04F3-B245-A402-0950BC6B8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45D67B-E817-BD73-8830-31A2ADD6E5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0188BD2-A057-4A88-B1FE-81C8E8B60D38}" type="slidenum">
              <a:rPr lang="zh-HK" altLang="en-US"/>
              <a:pPr/>
              <a:t>‹#›</a:t>
            </a:fld>
            <a:endParaRPr lang="en-US" altLang="zh-HK"/>
          </a:p>
        </p:txBody>
      </p:sp>
      <p:sp>
        <p:nvSpPr>
          <p:cNvPr id="7" name="向右箭號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A629554-ECD8-6C54-CDDB-D8B819F44D65}"/>
              </a:ext>
            </a:extLst>
          </p:cNvPr>
          <p:cNvSpPr/>
          <p:nvPr userDrawn="1"/>
        </p:nvSpPr>
        <p:spPr>
          <a:xfrm>
            <a:off x="7559675" y="6408738"/>
            <a:ext cx="288925" cy="287337"/>
          </a:xfrm>
          <a:prstGeom prst="rightArrow">
            <a:avLst>
              <a:gd name="adj1" fmla="val 47275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8" name="向右箭號 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9A6AE2B-027B-A2E8-3DE4-DAC80FED4DF7}"/>
              </a:ext>
            </a:extLst>
          </p:cNvPr>
          <p:cNvSpPr/>
          <p:nvPr userDrawn="1"/>
        </p:nvSpPr>
        <p:spPr>
          <a:xfrm flipH="1">
            <a:off x="7019925" y="6408738"/>
            <a:ext cx="306388" cy="287337"/>
          </a:xfrm>
          <a:prstGeom prst="rightArrow">
            <a:avLst>
              <a:gd name="adj1" fmla="val 45272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9" name="圓角矩形 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C60E25A-734D-1AF5-6961-77FBD0CD459C}"/>
              </a:ext>
            </a:extLst>
          </p:cNvPr>
          <p:cNvSpPr/>
          <p:nvPr userDrawn="1"/>
        </p:nvSpPr>
        <p:spPr>
          <a:xfrm>
            <a:off x="8143875" y="6381750"/>
            <a:ext cx="792163" cy="360363"/>
          </a:xfrm>
          <a:prstGeom prst="roundRect">
            <a:avLst>
              <a:gd name="adj" fmla="val 1346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25" r:id="rId1"/>
    <p:sldLayoutId id="2147486226" r:id="rId2"/>
    <p:sldLayoutId id="2147486213" r:id="rId3"/>
    <p:sldLayoutId id="2147486212" r:id="rId4"/>
    <p:sldLayoutId id="2147486211" r:id="rId5"/>
    <p:sldLayoutId id="2147486210" r:id="rId6"/>
    <p:sldLayoutId id="2147486209" r:id="rId7"/>
    <p:sldLayoutId id="2147486208" r:id="rId8"/>
    <p:sldLayoutId id="2147486207" r:id="rId9"/>
    <p:sldLayoutId id="2147486206" r:id="rId10"/>
    <p:sldLayoutId id="214748620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Example_03/Example_03_04e_02.ppt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hyperlink" Target="6A03_TE_04e_02.ppt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Example_03/Example_03_04e_03.ppt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hyperlink" Target="6A03_TE_04e_03.ppt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0.wmf"/><Relationship Id="rId4" Type="http://schemas.openxmlformats.org/officeDocument/2006/relationships/oleObject" Target="../embeddings/oleObject4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11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3.xml"/><Relationship Id="rId6" Type="http://schemas.openxmlformats.org/officeDocument/2006/relationships/hyperlink" Target="6A03_TE_04e_04.ppt" TargetMode="External"/><Relationship Id="rId5" Type="http://schemas.openxmlformats.org/officeDocument/2006/relationships/image" Target="../media/image10.png"/><Relationship Id="rId4" Type="http://schemas.openxmlformats.org/officeDocument/2006/relationships/hyperlink" Target="Example_03/Example_03_04e_04.ppt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0.wmf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29.wmf"/><Relationship Id="rId7" Type="http://schemas.openxmlformats.org/officeDocument/2006/relationships/image" Target="../media/image22.png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11" Type="http://schemas.openxmlformats.org/officeDocument/2006/relationships/image" Target="../media/image33.png"/><Relationship Id="rId5" Type="http://schemas.openxmlformats.org/officeDocument/2006/relationships/image" Target="../media/image30.wmf"/><Relationship Id="rId10" Type="http://schemas.openxmlformats.org/officeDocument/2006/relationships/image" Target="../media/image32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31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7" Type="http://schemas.openxmlformats.org/officeDocument/2006/relationships/image" Target="../media/image36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10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6A03_TE_04e_05.ppt" TargetMode="External"/><Relationship Id="rId3" Type="http://schemas.openxmlformats.org/officeDocument/2006/relationships/image" Target="../media/image37.wmf"/><Relationship Id="rId7" Type="http://schemas.openxmlformats.org/officeDocument/2006/relationships/image" Target="../media/image10.png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13.xml"/><Relationship Id="rId6" Type="http://schemas.openxmlformats.org/officeDocument/2006/relationships/hyperlink" Target="Example_03/Example_03_04e_05.ppt" TargetMode="External"/><Relationship Id="rId5" Type="http://schemas.openxmlformats.org/officeDocument/2006/relationships/image" Target="../media/image38.wmf"/><Relationship Id="rId10" Type="http://schemas.openxmlformats.org/officeDocument/2006/relationships/image" Target="../media/image39.png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7" Type="http://schemas.openxmlformats.org/officeDocument/2006/relationships/image" Target="../media/image42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15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Example_03/Example_03_04e_01.ppt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hyperlink" Target="6A03_TE_04e_01.ppt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>
            <a:extLst>
              <a:ext uri="{FF2B5EF4-FFF2-40B4-BE49-F238E27FC236}">
                <a16:creationId xmlns:a16="http://schemas.microsoft.com/office/drawing/2014/main" id="{14750228-D362-6ECA-E1A8-DF962D17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3108325"/>
            <a:ext cx="75247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Tx/>
              <a:buNone/>
            </a:pPr>
            <a:r>
              <a:rPr lang="en-US" altLang="zh-TW" sz="3600" b="1">
                <a:solidFill>
                  <a:srgbClr val="003399"/>
                </a:solidFill>
              </a:rPr>
              <a:t>Transformations of Functions</a:t>
            </a:r>
            <a:endParaRPr lang="en-US" altLang="zh-TW" sz="3600" b="1">
              <a:solidFill>
                <a:srgbClr val="003399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>
            <a:extLst>
              <a:ext uri="{FF2B5EF4-FFF2-40B4-BE49-F238E27FC236}">
                <a16:creationId xmlns:a16="http://schemas.microsoft.com/office/drawing/2014/main" id="{B5A82C83-EAA7-FC64-D6FD-2FDE0259E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04813"/>
            <a:ext cx="39370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25603" name="Text Box 10">
            <a:extLst>
              <a:ext uri="{FF2B5EF4-FFF2-40B4-BE49-F238E27FC236}">
                <a16:creationId xmlns:a16="http://schemas.microsoft.com/office/drawing/2014/main" id="{070F490D-5DDC-56E0-5C0F-C992915EC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908050"/>
            <a:ext cx="6985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It is given that 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2cos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 g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) = 2cos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 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1. 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HK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14BB1011-E370-3C84-FA91-E571597E6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341438"/>
            <a:ext cx="878522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TW" sz="2400" dirty="0">
                <a:latin typeface="Arial" charset="0"/>
                <a:cs typeface="Arial" charset="0"/>
              </a:rPr>
              <a:t>(a) If </a:t>
            </a:r>
            <a:r>
              <a:rPr lang="en-US" altLang="zh-TW" sz="2400" i="1" dirty="0">
                <a:latin typeface="Arial" charset="0"/>
                <a:cs typeface="Arial" charset="0"/>
              </a:rPr>
              <a:t>f</a:t>
            </a:r>
            <a:r>
              <a:rPr lang="en-US" altLang="zh-TW" sz="2400" dirty="0">
                <a:latin typeface="Arial" charset="0"/>
                <a:cs typeface="Arial" charset="0"/>
              </a:rPr>
              <a:t>(</a:t>
            </a:r>
            <a:r>
              <a:rPr lang="en-US" altLang="zh-TW" sz="2400" i="1" dirty="0">
                <a:latin typeface="Arial" charset="0"/>
                <a:cs typeface="Arial" charset="0"/>
              </a:rPr>
              <a:t>x</a:t>
            </a:r>
            <a:r>
              <a:rPr lang="en-US" altLang="zh-TW" sz="2400" dirty="0">
                <a:latin typeface="Arial" charset="0"/>
                <a:cs typeface="Arial" charset="0"/>
              </a:rPr>
              <a:t>) is transformed to </a:t>
            </a:r>
            <a:r>
              <a:rPr lang="en-US" altLang="zh-TW" sz="2400" i="1" dirty="0">
                <a:latin typeface="Arial" charset="0"/>
                <a:cs typeface="Arial" charset="0"/>
              </a:rPr>
              <a:t>g</a:t>
            </a:r>
            <a:r>
              <a:rPr lang="en-US" altLang="zh-TW" sz="2400" dirty="0">
                <a:latin typeface="Arial" charset="0"/>
                <a:cs typeface="Arial" charset="0"/>
              </a:rPr>
              <a:t>(</a:t>
            </a:r>
            <a:r>
              <a:rPr lang="en-US" altLang="zh-TW" sz="2400" i="1" dirty="0">
                <a:latin typeface="Arial" charset="0"/>
                <a:cs typeface="Arial" charset="0"/>
              </a:rPr>
              <a:t>x</a:t>
            </a:r>
            <a:r>
              <a:rPr lang="en-US" altLang="zh-TW" sz="2400" dirty="0">
                <a:latin typeface="Arial" charset="0"/>
                <a:cs typeface="Arial" charset="0"/>
              </a:rPr>
              <a:t>), describe the transformation on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TW" sz="2400" dirty="0">
                <a:latin typeface="Arial" charset="0"/>
                <a:cs typeface="Arial" charset="0"/>
              </a:rPr>
              <a:t>   </a:t>
            </a:r>
            <a:r>
              <a:rPr lang="en-US" altLang="zh-TW" sz="2400" spc="-150" dirty="0">
                <a:latin typeface="Arial" charset="0"/>
                <a:cs typeface="Arial" charset="0"/>
              </a:rPr>
              <a:t>   </a:t>
            </a:r>
            <a:r>
              <a:rPr lang="en-US" altLang="zh-TW" sz="2400" dirty="0">
                <a:latin typeface="Arial" charset="0"/>
                <a:cs typeface="Arial" charset="0"/>
              </a:rPr>
              <a:t>the graph of </a:t>
            </a:r>
            <a:r>
              <a:rPr lang="en-US" altLang="zh-TW" sz="2400" i="1" dirty="0">
                <a:latin typeface="Arial" charset="0"/>
                <a:cs typeface="Arial" charset="0"/>
              </a:rPr>
              <a:t>y</a:t>
            </a:r>
            <a:r>
              <a:rPr lang="en-US" altLang="zh-TW" sz="2400" dirty="0">
                <a:latin typeface="Arial" charset="0"/>
                <a:cs typeface="Arial" charset="0"/>
              </a:rPr>
              <a:t> = </a:t>
            </a:r>
            <a:r>
              <a:rPr lang="en-US" altLang="zh-TW" sz="2400" i="1" dirty="0">
                <a:latin typeface="Arial" charset="0"/>
                <a:cs typeface="Arial" charset="0"/>
              </a:rPr>
              <a:t>f</a:t>
            </a:r>
            <a:r>
              <a:rPr lang="en-US" altLang="zh-TW" sz="2400" dirty="0">
                <a:latin typeface="Arial" charset="0"/>
                <a:cs typeface="Arial" charset="0"/>
              </a:rPr>
              <a:t>(</a:t>
            </a:r>
            <a:r>
              <a:rPr lang="en-US" altLang="zh-TW" sz="2400" i="1" dirty="0">
                <a:latin typeface="Arial" charset="0"/>
                <a:cs typeface="Arial" charset="0"/>
              </a:rPr>
              <a:t>x</a:t>
            </a:r>
            <a:r>
              <a:rPr lang="en-US" altLang="zh-TW" sz="2400" dirty="0">
                <a:latin typeface="Arial" charset="0"/>
                <a:cs typeface="Arial" charset="0"/>
              </a:rPr>
              <a:t>). </a:t>
            </a:r>
            <a:endParaRPr lang="zh-HK" altLang="en-US" sz="2400" dirty="0">
              <a:latin typeface="Arial" charset="0"/>
              <a:cs typeface="Arial" charset="0"/>
            </a:endParaRP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A05392CD-6A5A-FD31-9528-19E132A5B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165350"/>
            <a:ext cx="8785225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TW" sz="2400" dirty="0">
                <a:latin typeface="Arial" charset="0"/>
                <a:cs typeface="Arial" charset="0"/>
              </a:rPr>
              <a:t>(b) The figure shows the graph of </a:t>
            </a:r>
            <a:r>
              <a:rPr lang="en-US" altLang="zh-TW" sz="2400" i="1" dirty="0">
                <a:latin typeface="Arial" charset="0"/>
                <a:cs typeface="Arial" charset="0"/>
              </a:rPr>
              <a:t>y</a:t>
            </a:r>
            <a:r>
              <a:rPr lang="en-US" altLang="zh-TW" sz="2400" dirty="0">
                <a:latin typeface="Arial" charset="0"/>
                <a:cs typeface="Arial" charset="0"/>
              </a:rPr>
              <a:t> = </a:t>
            </a:r>
            <a:r>
              <a:rPr lang="en-US" altLang="zh-TW" sz="2400" i="1" dirty="0">
                <a:latin typeface="Arial" charset="0"/>
                <a:cs typeface="Arial" charset="0"/>
              </a:rPr>
              <a:t>f</a:t>
            </a:r>
            <a:r>
              <a:rPr lang="en-US" altLang="zh-TW" sz="2400" dirty="0">
                <a:latin typeface="Arial" charset="0"/>
                <a:cs typeface="Arial" charset="0"/>
              </a:rPr>
              <a:t>(</a:t>
            </a:r>
            <a:r>
              <a:rPr lang="en-US" altLang="zh-TW" sz="2400" i="1" dirty="0">
                <a:latin typeface="Arial" charset="0"/>
                <a:cs typeface="Arial" charset="0"/>
              </a:rPr>
              <a:t>x</a:t>
            </a:r>
            <a:r>
              <a:rPr lang="en-US" altLang="zh-TW" sz="2400" dirty="0">
                <a:latin typeface="Arial" charset="0"/>
                <a:cs typeface="Arial" charset="0"/>
              </a:rPr>
              <a:t>)</a:t>
            </a:r>
            <a:r>
              <a:rPr lang="en-US" altLang="zh-TW" sz="2400" i="1" dirty="0">
                <a:latin typeface="Arial" charset="0"/>
                <a:cs typeface="Arial" charset="0"/>
              </a:rPr>
              <a:t>. </a:t>
            </a:r>
            <a:r>
              <a:rPr lang="en-US" altLang="zh-TW" sz="2400" dirty="0">
                <a:latin typeface="Arial" charset="0"/>
                <a:cs typeface="Arial" charset="0"/>
              </a:rPr>
              <a:t>Using the result of (a),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TW" sz="2400" dirty="0">
                <a:latin typeface="Arial" charset="0"/>
                <a:cs typeface="Arial" charset="0"/>
              </a:rPr>
              <a:t>    </a:t>
            </a:r>
            <a:r>
              <a:rPr lang="en-US" altLang="zh-TW" sz="2400" spc="-150" dirty="0">
                <a:latin typeface="Arial" charset="0"/>
                <a:cs typeface="Arial" charset="0"/>
              </a:rPr>
              <a:t>  </a:t>
            </a:r>
            <a:r>
              <a:rPr lang="en-US" altLang="zh-TW" sz="2400" dirty="0">
                <a:latin typeface="Arial" charset="0"/>
                <a:cs typeface="Arial" charset="0"/>
              </a:rPr>
              <a:t>sketch the graph of </a:t>
            </a:r>
            <a:r>
              <a:rPr lang="en-US" altLang="zh-TW" sz="2400" i="1" dirty="0">
                <a:latin typeface="Arial" charset="0"/>
                <a:cs typeface="Arial" charset="0"/>
              </a:rPr>
              <a:t>y</a:t>
            </a:r>
            <a:r>
              <a:rPr lang="en-US" altLang="zh-TW" sz="2400" dirty="0">
                <a:latin typeface="Arial" charset="0"/>
                <a:cs typeface="Arial" charset="0"/>
              </a:rPr>
              <a:t> = </a:t>
            </a:r>
            <a:r>
              <a:rPr lang="en-US" altLang="zh-TW" sz="2400" i="1" dirty="0">
                <a:latin typeface="Arial" charset="0"/>
                <a:cs typeface="Arial" charset="0"/>
              </a:rPr>
              <a:t>g</a:t>
            </a:r>
            <a:r>
              <a:rPr lang="en-US" altLang="zh-TW" sz="2400" dirty="0">
                <a:latin typeface="Arial" charset="0"/>
                <a:cs typeface="Arial" charset="0"/>
              </a:rPr>
              <a:t>(</a:t>
            </a:r>
            <a:r>
              <a:rPr lang="en-US" altLang="zh-TW" sz="2400" i="1" dirty="0">
                <a:latin typeface="Arial" charset="0"/>
                <a:cs typeface="Arial" charset="0"/>
              </a:rPr>
              <a:t>x</a:t>
            </a:r>
            <a:r>
              <a:rPr lang="en-US" altLang="zh-TW" sz="2400" dirty="0">
                <a:latin typeface="Arial" charset="0"/>
                <a:cs typeface="Arial" charset="0"/>
              </a:rPr>
              <a:t>). </a:t>
            </a:r>
            <a:endParaRPr lang="zh-HK" altLang="en-US" sz="2400" dirty="0">
              <a:latin typeface="Arial" charset="0"/>
              <a:cs typeface="Arial" charset="0"/>
            </a:endParaRPr>
          </a:p>
        </p:txBody>
      </p:sp>
      <p:grpSp>
        <p:nvGrpSpPr>
          <p:cNvPr id="25606" name="群組 7">
            <a:extLst>
              <a:ext uri="{FF2B5EF4-FFF2-40B4-BE49-F238E27FC236}">
                <a16:creationId xmlns:a16="http://schemas.microsoft.com/office/drawing/2014/main" id="{8C34A595-1E9D-86FB-15F7-FC9449F3A58B}"/>
              </a:ext>
            </a:extLst>
          </p:cNvPr>
          <p:cNvGrpSpPr>
            <a:grpSpLocks/>
          </p:cNvGrpSpPr>
          <p:nvPr/>
        </p:nvGrpSpPr>
        <p:grpSpPr bwMode="auto">
          <a:xfrm>
            <a:off x="4854575" y="2889250"/>
            <a:ext cx="4181475" cy="3419475"/>
            <a:chOff x="4855021" y="2852936"/>
            <a:chExt cx="4181475" cy="3419475"/>
          </a:xfrm>
        </p:grpSpPr>
        <p:pic>
          <p:nvPicPr>
            <p:cNvPr id="25650" name="Picture 2">
              <a:extLst>
                <a:ext uri="{FF2B5EF4-FFF2-40B4-BE49-F238E27FC236}">
                  <a16:creationId xmlns:a16="http://schemas.microsoft.com/office/drawing/2014/main" id="{8701BBE4-13B7-CC8F-D662-A7FE6BB0EC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5021" y="2852936"/>
              <a:ext cx="4181475" cy="3419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51" name="矩形 9">
              <a:extLst>
                <a:ext uri="{FF2B5EF4-FFF2-40B4-BE49-F238E27FC236}">
                  <a16:creationId xmlns:a16="http://schemas.microsoft.com/office/drawing/2014/main" id="{AAA0ADB3-0E14-83A0-1B7E-C39D5B45B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5981" y="2996952"/>
              <a:ext cx="8963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altLang="zh-TW" sz="180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altLang="zh-TW" sz="1800" i="1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altLang="zh-TW" sz="180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TW" sz="1800" i="1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altLang="zh-TW" sz="180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HK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7D1A3C0-1806-80C3-9C91-8552BA0EA47F}"/>
              </a:ext>
            </a:extLst>
          </p:cNvPr>
          <p:cNvGrpSpPr>
            <a:grpSpLocks/>
          </p:cNvGrpSpPr>
          <p:nvPr/>
        </p:nvGrpSpPr>
        <p:grpSpPr bwMode="auto">
          <a:xfrm>
            <a:off x="5227638" y="3159125"/>
            <a:ext cx="3435350" cy="2527300"/>
            <a:chOff x="959027" y="2118113"/>
            <a:chExt cx="3435612" cy="2525228"/>
          </a:xfrm>
        </p:grpSpPr>
        <p:sp>
          <p:nvSpPr>
            <p:cNvPr id="25641" name="矩形 56">
              <a:extLst>
                <a:ext uri="{FF2B5EF4-FFF2-40B4-BE49-F238E27FC236}">
                  <a16:creationId xmlns:a16="http://schemas.microsoft.com/office/drawing/2014/main" id="{EFCC961E-0AC0-D7BC-E73E-81FCB259A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027" y="2118114"/>
              <a:ext cx="338579" cy="461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3366FF"/>
                  </a:solidFill>
                  <a:latin typeface="Arial" panose="020B0604020202020204" pitchFamily="34" charset="0"/>
                </a:rPr>
                <a:t>×</a:t>
              </a:r>
              <a:endParaRPr lang="zh-HK" altLang="en-US" sz="2400">
                <a:solidFill>
                  <a:srgbClr val="3366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42" name="矩形 56">
              <a:extLst>
                <a:ext uri="{FF2B5EF4-FFF2-40B4-BE49-F238E27FC236}">
                  <a16:creationId xmlns:a16="http://schemas.microsoft.com/office/drawing/2014/main" id="{05C0ED82-6ADB-ACF6-A47A-CF99727AB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5504" y="2637048"/>
              <a:ext cx="338579" cy="461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3366FF"/>
                  </a:solidFill>
                  <a:latin typeface="Arial" panose="020B0604020202020204" pitchFamily="34" charset="0"/>
                </a:rPr>
                <a:t>×</a:t>
              </a:r>
              <a:endParaRPr lang="zh-HK" altLang="en-US" sz="2400">
                <a:solidFill>
                  <a:srgbClr val="3366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43" name="矩形 56">
              <a:extLst>
                <a:ext uri="{FF2B5EF4-FFF2-40B4-BE49-F238E27FC236}">
                  <a16:creationId xmlns:a16="http://schemas.microsoft.com/office/drawing/2014/main" id="{5118BF79-B7E9-F9A6-96C3-3BC4D5A46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192" y="3150104"/>
              <a:ext cx="338579" cy="461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3366FF"/>
                  </a:solidFill>
                  <a:latin typeface="Arial" panose="020B0604020202020204" pitchFamily="34" charset="0"/>
                </a:rPr>
                <a:t>×</a:t>
              </a:r>
              <a:endParaRPr lang="zh-HK" altLang="en-US" sz="2400">
                <a:solidFill>
                  <a:srgbClr val="3366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44" name="矩形 56">
              <a:extLst>
                <a:ext uri="{FF2B5EF4-FFF2-40B4-BE49-F238E27FC236}">
                  <a16:creationId xmlns:a16="http://schemas.microsoft.com/office/drawing/2014/main" id="{046DA08B-964A-89C2-6EEF-923E8DD1D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1792" y="3666338"/>
              <a:ext cx="338579" cy="461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3366FF"/>
                  </a:solidFill>
                  <a:latin typeface="Arial" panose="020B0604020202020204" pitchFamily="34" charset="0"/>
                </a:rPr>
                <a:t>×</a:t>
              </a:r>
              <a:endParaRPr lang="zh-HK" altLang="en-US" sz="2400">
                <a:solidFill>
                  <a:srgbClr val="3366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45" name="矩形 56">
              <a:extLst>
                <a:ext uri="{FF2B5EF4-FFF2-40B4-BE49-F238E27FC236}">
                  <a16:creationId xmlns:a16="http://schemas.microsoft.com/office/drawing/2014/main" id="{15E305DB-C018-8E94-79C3-51524A484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542" y="4181813"/>
              <a:ext cx="338579" cy="461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3366FF"/>
                  </a:solidFill>
                  <a:latin typeface="Arial" panose="020B0604020202020204" pitchFamily="34" charset="0"/>
                </a:rPr>
                <a:t>×</a:t>
              </a:r>
              <a:endParaRPr lang="zh-HK" altLang="en-US" sz="2400">
                <a:solidFill>
                  <a:srgbClr val="3366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46" name="矩形 56">
              <a:extLst>
                <a:ext uri="{FF2B5EF4-FFF2-40B4-BE49-F238E27FC236}">
                  <a16:creationId xmlns:a16="http://schemas.microsoft.com/office/drawing/2014/main" id="{3055ED4E-D990-E06A-1BC4-02A3E1427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8179" y="3666339"/>
              <a:ext cx="338579" cy="461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3366FF"/>
                  </a:solidFill>
                  <a:latin typeface="Arial" panose="020B0604020202020204" pitchFamily="34" charset="0"/>
                </a:rPr>
                <a:t>×</a:t>
              </a:r>
              <a:endParaRPr lang="zh-HK" altLang="en-US" sz="2400">
                <a:solidFill>
                  <a:srgbClr val="3366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47" name="矩形 56">
              <a:extLst>
                <a:ext uri="{FF2B5EF4-FFF2-40B4-BE49-F238E27FC236}">
                  <a16:creationId xmlns:a16="http://schemas.microsoft.com/office/drawing/2014/main" id="{41AD33C9-6714-7979-2465-C42D6F9E3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1732" y="3150103"/>
              <a:ext cx="338579" cy="461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3366FF"/>
                  </a:solidFill>
                  <a:latin typeface="Arial" panose="020B0604020202020204" pitchFamily="34" charset="0"/>
                </a:rPr>
                <a:t>×</a:t>
              </a:r>
              <a:endParaRPr lang="zh-HK" altLang="en-US" sz="2400">
                <a:solidFill>
                  <a:srgbClr val="3366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48" name="矩形 56">
              <a:extLst>
                <a:ext uri="{FF2B5EF4-FFF2-40B4-BE49-F238E27FC236}">
                  <a16:creationId xmlns:a16="http://schemas.microsoft.com/office/drawing/2014/main" id="{20A42229-99D2-31B9-C80F-C808AB89D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5515" y="2637048"/>
              <a:ext cx="338579" cy="461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3366FF"/>
                  </a:solidFill>
                  <a:latin typeface="Arial" panose="020B0604020202020204" pitchFamily="34" charset="0"/>
                </a:rPr>
                <a:t>×</a:t>
              </a:r>
              <a:endParaRPr lang="zh-HK" altLang="en-US" sz="2400">
                <a:solidFill>
                  <a:srgbClr val="3366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49" name="矩形 56">
              <a:extLst>
                <a:ext uri="{FF2B5EF4-FFF2-40B4-BE49-F238E27FC236}">
                  <a16:creationId xmlns:a16="http://schemas.microsoft.com/office/drawing/2014/main" id="{1BF18E1C-1DAC-CA77-5FEC-7D8BDFE80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0" y="2118113"/>
              <a:ext cx="338579" cy="461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3366FF"/>
                  </a:solidFill>
                  <a:latin typeface="Arial" panose="020B0604020202020204" pitchFamily="34" charset="0"/>
                </a:rPr>
                <a:t>×</a:t>
              </a:r>
              <a:endParaRPr lang="zh-HK" altLang="en-US" sz="2400">
                <a:solidFill>
                  <a:srgbClr val="3366FF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D5DA731-D3AB-6495-ADCD-DF5D3689D12C}"/>
              </a:ext>
            </a:extLst>
          </p:cNvPr>
          <p:cNvGrpSpPr>
            <a:grpSpLocks/>
          </p:cNvGrpSpPr>
          <p:nvPr/>
        </p:nvGrpSpPr>
        <p:grpSpPr bwMode="auto">
          <a:xfrm>
            <a:off x="5397500" y="3463925"/>
            <a:ext cx="3095625" cy="2540000"/>
            <a:chOff x="1125494" y="2417251"/>
            <a:chExt cx="3096344" cy="2541195"/>
          </a:xfrm>
        </p:grpSpPr>
        <p:sp>
          <p:nvSpPr>
            <p:cNvPr id="25632" name="Line 80">
              <a:extLst>
                <a:ext uri="{FF2B5EF4-FFF2-40B4-BE49-F238E27FC236}">
                  <a16:creationId xmlns:a16="http://schemas.microsoft.com/office/drawing/2014/main" id="{D35EE932-FF87-27EB-A374-97A03A21A7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5494" y="2439452"/>
              <a:ext cx="0" cy="469324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5633" name="Line 80">
              <a:extLst>
                <a:ext uri="{FF2B5EF4-FFF2-40B4-BE49-F238E27FC236}">
                  <a16:creationId xmlns:a16="http://schemas.microsoft.com/office/drawing/2014/main" id="{456B57E9-FAA6-8548-12CB-49A782199E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2606" y="2921550"/>
              <a:ext cx="0" cy="469324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5634" name="Line 80">
              <a:extLst>
                <a:ext uri="{FF2B5EF4-FFF2-40B4-BE49-F238E27FC236}">
                  <a16:creationId xmlns:a16="http://schemas.microsoft.com/office/drawing/2014/main" id="{FF13BE20-12E5-04E6-5161-643CEC7F4A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9370" y="3447563"/>
              <a:ext cx="0" cy="469324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5635" name="Line 80">
              <a:extLst>
                <a:ext uri="{FF2B5EF4-FFF2-40B4-BE49-F238E27FC236}">
                  <a16:creationId xmlns:a16="http://schemas.microsoft.com/office/drawing/2014/main" id="{8CEFB190-3DEB-6B5A-D9C6-59DCEEE67F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7834" y="3967217"/>
              <a:ext cx="0" cy="469324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5636" name="Line 80">
              <a:extLst>
                <a:ext uri="{FF2B5EF4-FFF2-40B4-BE49-F238E27FC236}">
                  <a16:creationId xmlns:a16="http://schemas.microsoft.com/office/drawing/2014/main" id="{110DA306-AB5A-7D73-7F7D-A5746A965A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9452" y="4489122"/>
              <a:ext cx="0" cy="469324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5637" name="Line 80">
              <a:extLst>
                <a:ext uri="{FF2B5EF4-FFF2-40B4-BE49-F238E27FC236}">
                  <a16:creationId xmlns:a16="http://schemas.microsoft.com/office/drawing/2014/main" id="{C04068D3-E5B8-2EAE-8FB4-41FB124A5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102" y="3967217"/>
              <a:ext cx="0" cy="469324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5638" name="Line 80">
              <a:extLst>
                <a:ext uri="{FF2B5EF4-FFF2-40B4-BE49-F238E27FC236}">
                  <a16:creationId xmlns:a16="http://schemas.microsoft.com/office/drawing/2014/main" id="{435BF481-9FD3-B152-5FF5-4B361E2828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9264" y="3425850"/>
              <a:ext cx="0" cy="469324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5639" name="Line 80">
              <a:extLst>
                <a:ext uri="{FF2B5EF4-FFF2-40B4-BE49-F238E27FC236}">
                  <a16:creationId xmlns:a16="http://schemas.microsoft.com/office/drawing/2014/main" id="{9B9154B3-864D-49A2-DE90-411A0AC8A6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6193" y="2921550"/>
              <a:ext cx="0" cy="469324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5640" name="Line 80">
              <a:extLst>
                <a:ext uri="{FF2B5EF4-FFF2-40B4-BE49-F238E27FC236}">
                  <a16:creationId xmlns:a16="http://schemas.microsoft.com/office/drawing/2014/main" id="{F0D2869A-C0C7-0837-0A2D-A9C374A07A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1838" y="2417251"/>
              <a:ext cx="0" cy="469324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0CF7AED6-4644-1916-5C41-B91947EA221B}"/>
              </a:ext>
            </a:extLst>
          </p:cNvPr>
          <p:cNvGrpSpPr>
            <a:grpSpLocks/>
          </p:cNvGrpSpPr>
          <p:nvPr/>
        </p:nvGrpSpPr>
        <p:grpSpPr bwMode="auto">
          <a:xfrm>
            <a:off x="5230813" y="3676650"/>
            <a:ext cx="3435350" cy="2543175"/>
            <a:chOff x="959026" y="2642194"/>
            <a:chExt cx="3435611" cy="2543410"/>
          </a:xfrm>
        </p:grpSpPr>
        <p:sp>
          <p:nvSpPr>
            <p:cNvPr id="25623" name="矩形 56">
              <a:extLst>
                <a:ext uri="{FF2B5EF4-FFF2-40B4-BE49-F238E27FC236}">
                  <a16:creationId xmlns:a16="http://schemas.microsoft.com/office/drawing/2014/main" id="{E7FC6E58-5F15-B62E-72D9-AF4F4EC17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026" y="2642194"/>
              <a:ext cx="338579" cy="461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3366FF"/>
                  </a:solidFill>
                  <a:latin typeface="Arial" panose="020B0604020202020204" pitchFamily="34" charset="0"/>
                </a:rPr>
                <a:t>×</a:t>
              </a:r>
              <a:endParaRPr lang="zh-HK" altLang="en-US" sz="2400">
                <a:solidFill>
                  <a:srgbClr val="3366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24" name="矩形 56">
              <a:extLst>
                <a:ext uri="{FF2B5EF4-FFF2-40B4-BE49-F238E27FC236}">
                  <a16:creationId xmlns:a16="http://schemas.microsoft.com/office/drawing/2014/main" id="{6FADFA1C-20E3-157A-EB5C-FD432F631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120" y="3165166"/>
              <a:ext cx="338579" cy="461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3366FF"/>
                  </a:solidFill>
                  <a:latin typeface="Arial" panose="020B0604020202020204" pitchFamily="34" charset="0"/>
                </a:rPr>
                <a:t>×</a:t>
              </a:r>
              <a:endParaRPr lang="zh-HK" altLang="en-US" sz="2400">
                <a:solidFill>
                  <a:srgbClr val="3366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25" name="矩形 56">
              <a:extLst>
                <a:ext uri="{FF2B5EF4-FFF2-40B4-BE49-F238E27FC236}">
                  <a16:creationId xmlns:a16="http://schemas.microsoft.com/office/drawing/2014/main" id="{9196D06C-F8C1-6E4A-F98B-5DB2059CE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9755" y="3683428"/>
              <a:ext cx="338579" cy="461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3366FF"/>
                  </a:solidFill>
                  <a:latin typeface="Arial" panose="020B0604020202020204" pitchFamily="34" charset="0"/>
                </a:rPr>
                <a:t>×</a:t>
              </a:r>
              <a:endParaRPr lang="zh-HK" altLang="en-US" sz="2400">
                <a:solidFill>
                  <a:srgbClr val="3366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26" name="矩形 56">
              <a:extLst>
                <a:ext uri="{FF2B5EF4-FFF2-40B4-BE49-F238E27FC236}">
                  <a16:creationId xmlns:a16="http://schemas.microsoft.com/office/drawing/2014/main" id="{9D910A21-548D-85C3-E51D-E5AE2C867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2303" y="4190797"/>
              <a:ext cx="338579" cy="461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3366FF"/>
                  </a:solidFill>
                  <a:latin typeface="Arial" panose="020B0604020202020204" pitchFamily="34" charset="0"/>
                </a:rPr>
                <a:t>×</a:t>
              </a:r>
              <a:endParaRPr lang="zh-HK" altLang="en-US" sz="2400">
                <a:solidFill>
                  <a:srgbClr val="3366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27" name="矩形 56">
              <a:extLst>
                <a:ext uri="{FF2B5EF4-FFF2-40B4-BE49-F238E27FC236}">
                  <a16:creationId xmlns:a16="http://schemas.microsoft.com/office/drawing/2014/main" id="{55CD5E30-01F0-E54B-FA5C-331CAC272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7494" y="4723784"/>
              <a:ext cx="338579" cy="461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3366FF"/>
                  </a:solidFill>
                  <a:latin typeface="Arial" panose="020B0604020202020204" pitchFamily="34" charset="0"/>
                </a:rPr>
                <a:t>×</a:t>
              </a:r>
              <a:endParaRPr lang="zh-HK" altLang="en-US" sz="2400">
                <a:solidFill>
                  <a:srgbClr val="3366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28" name="矩形 56">
              <a:extLst>
                <a:ext uri="{FF2B5EF4-FFF2-40B4-BE49-F238E27FC236}">
                  <a16:creationId xmlns:a16="http://schemas.microsoft.com/office/drawing/2014/main" id="{BC0FAC67-79CC-5E01-8C52-3ADE09373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180" y="4195986"/>
              <a:ext cx="338579" cy="461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3366FF"/>
                  </a:solidFill>
                  <a:latin typeface="Arial" panose="020B0604020202020204" pitchFamily="34" charset="0"/>
                </a:rPr>
                <a:t>×</a:t>
              </a:r>
              <a:endParaRPr lang="zh-HK" altLang="en-US" sz="2400">
                <a:solidFill>
                  <a:srgbClr val="3366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29" name="矩形 56">
              <a:extLst>
                <a:ext uri="{FF2B5EF4-FFF2-40B4-BE49-F238E27FC236}">
                  <a16:creationId xmlns:a16="http://schemas.microsoft.com/office/drawing/2014/main" id="{8F80F988-1969-B93D-CF3E-54727E9E0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734" y="3676452"/>
              <a:ext cx="338579" cy="461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3366FF"/>
                  </a:solidFill>
                  <a:latin typeface="Arial" panose="020B0604020202020204" pitchFamily="34" charset="0"/>
                </a:rPr>
                <a:t>×</a:t>
              </a:r>
              <a:endParaRPr lang="zh-HK" altLang="en-US" sz="2400">
                <a:solidFill>
                  <a:srgbClr val="3366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30" name="矩形 56">
              <a:extLst>
                <a:ext uri="{FF2B5EF4-FFF2-40B4-BE49-F238E27FC236}">
                  <a16:creationId xmlns:a16="http://schemas.microsoft.com/office/drawing/2014/main" id="{4D5A1816-D882-7E3F-0411-A75B92109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763" y="3148627"/>
              <a:ext cx="338579" cy="461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3366FF"/>
                  </a:solidFill>
                  <a:latin typeface="Arial" panose="020B0604020202020204" pitchFamily="34" charset="0"/>
                </a:rPr>
                <a:t>×</a:t>
              </a:r>
              <a:endParaRPr lang="zh-HK" altLang="en-US" sz="2400">
                <a:solidFill>
                  <a:srgbClr val="3366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31" name="矩形 56">
              <a:extLst>
                <a:ext uri="{FF2B5EF4-FFF2-40B4-BE49-F238E27FC236}">
                  <a16:creationId xmlns:a16="http://schemas.microsoft.com/office/drawing/2014/main" id="{3CBC720D-3624-5DA9-B345-1583C8011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58" y="2644594"/>
              <a:ext cx="338579" cy="461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3366FF"/>
                  </a:solidFill>
                  <a:latin typeface="Arial" panose="020B0604020202020204" pitchFamily="34" charset="0"/>
                </a:rPr>
                <a:t>×</a:t>
              </a:r>
              <a:endParaRPr lang="zh-HK" altLang="en-US" sz="2400">
                <a:solidFill>
                  <a:srgbClr val="3366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54" name="Text Box 11">
            <a:extLst>
              <a:ext uri="{FF2B5EF4-FFF2-40B4-BE49-F238E27FC236}">
                <a16:creationId xmlns:a16="http://schemas.microsoft.com/office/drawing/2014/main" id="{CF60EB00-0E5F-AB95-AE61-C7C3E6C52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5238" y="5149850"/>
            <a:ext cx="9890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rgbClr val="3366FF"/>
                </a:solidFill>
                <a:latin typeface="Arial" panose="020B0604020202020204" pitchFamily="34" charset="0"/>
              </a:rPr>
              <a:t>1 unit</a:t>
            </a:r>
          </a:p>
        </p:txBody>
      </p: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BC63C8AC-4773-F24C-1401-34C72BB05077}"/>
              </a:ext>
            </a:extLst>
          </p:cNvPr>
          <p:cNvGrpSpPr>
            <a:grpSpLocks/>
          </p:cNvGrpSpPr>
          <p:nvPr/>
        </p:nvGrpSpPr>
        <p:grpSpPr bwMode="auto">
          <a:xfrm>
            <a:off x="5391150" y="3940175"/>
            <a:ext cx="3121025" cy="2081213"/>
            <a:chOff x="5381444" y="3968019"/>
            <a:chExt cx="3121025" cy="2081341"/>
          </a:xfrm>
        </p:grpSpPr>
        <p:sp>
          <p:nvSpPr>
            <p:cNvPr id="55" name="手繪多邊形 54">
              <a:extLst>
                <a:ext uri="{FF2B5EF4-FFF2-40B4-BE49-F238E27FC236}">
                  <a16:creationId xmlns:a16="http://schemas.microsoft.com/office/drawing/2014/main" id="{07D90BA5-82BE-01C1-A1C5-D96FA24513B6}"/>
                </a:ext>
              </a:extLst>
            </p:cNvPr>
            <p:cNvSpPr/>
            <p:nvPr/>
          </p:nvSpPr>
          <p:spPr>
            <a:xfrm>
              <a:off x="6154557" y="4988845"/>
              <a:ext cx="1566862" cy="1060515"/>
            </a:xfrm>
            <a:custGeom>
              <a:avLst/>
              <a:gdLst>
                <a:gd name="connsiteX0" fmla="*/ 0 w 1562100"/>
                <a:gd name="connsiteY0" fmla="*/ 0 h 1047752"/>
                <a:gd name="connsiteX1" fmla="*/ 771525 w 1562100"/>
                <a:gd name="connsiteY1" fmla="*/ 1047750 h 1047752"/>
                <a:gd name="connsiteX2" fmla="*/ 1562100 w 1562100"/>
                <a:gd name="connsiteY2" fmla="*/ 9525 h 1047752"/>
                <a:gd name="connsiteX0" fmla="*/ 0 w 1562100"/>
                <a:gd name="connsiteY0" fmla="*/ 0 h 1047752"/>
                <a:gd name="connsiteX1" fmla="*/ 771525 w 1562100"/>
                <a:gd name="connsiteY1" fmla="*/ 1047750 h 1047752"/>
                <a:gd name="connsiteX2" fmla="*/ 1562100 w 1562100"/>
                <a:gd name="connsiteY2" fmla="*/ 9525 h 1047752"/>
                <a:gd name="connsiteX0" fmla="*/ 0 w 1566862"/>
                <a:gd name="connsiteY0" fmla="*/ 13791 h 1038227"/>
                <a:gd name="connsiteX1" fmla="*/ 776287 w 1566862"/>
                <a:gd name="connsiteY1" fmla="*/ 1038225 h 1038227"/>
                <a:gd name="connsiteX2" fmla="*/ 1566862 w 1566862"/>
                <a:gd name="connsiteY2" fmla="*/ 0 h 1038227"/>
                <a:gd name="connsiteX0" fmla="*/ 0 w 1566862"/>
                <a:gd name="connsiteY0" fmla="*/ 13791 h 1038225"/>
                <a:gd name="connsiteX1" fmla="*/ 776287 w 1566862"/>
                <a:gd name="connsiteY1" fmla="*/ 1038225 h 1038225"/>
                <a:gd name="connsiteX2" fmla="*/ 1566862 w 1566862"/>
                <a:gd name="connsiteY2" fmla="*/ 0 h 1038225"/>
                <a:gd name="connsiteX0" fmla="*/ 0 w 1566862"/>
                <a:gd name="connsiteY0" fmla="*/ 13791 h 1038225"/>
                <a:gd name="connsiteX1" fmla="*/ 776287 w 1566862"/>
                <a:gd name="connsiteY1" fmla="*/ 1038225 h 1038225"/>
                <a:gd name="connsiteX2" fmla="*/ 1566862 w 1566862"/>
                <a:gd name="connsiteY2" fmla="*/ 0 h 1038225"/>
                <a:gd name="connsiteX0" fmla="*/ 0 w 1566862"/>
                <a:gd name="connsiteY0" fmla="*/ 13791 h 1038225"/>
                <a:gd name="connsiteX1" fmla="*/ 776287 w 1566862"/>
                <a:gd name="connsiteY1" fmla="*/ 1038225 h 1038225"/>
                <a:gd name="connsiteX2" fmla="*/ 1566862 w 1566862"/>
                <a:gd name="connsiteY2" fmla="*/ 0 h 1038225"/>
                <a:gd name="connsiteX0" fmla="*/ 0 w 1566862"/>
                <a:gd name="connsiteY0" fmla="*/ 13791 h 1038233"/>
                <a:gd name="connsiteX1" fmla="*/ 776287 w 1566862"/>
                <a:gd name="connsiteY1" fmla="*/ 1038225 h 1038233"/>
                <a:gd name="connsiteX2" fmla="*/ 1566862 w 1566862"/>
                <a:gd name="connsiteY2" fmla="*/ 0 h 1038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66862" h="1038233">
                  <a:moveTo>
                    <a:pt x="0" y="13791"/>
                  </a:moveTo>
                  <a:cubicBezTo>
                    <a:pt x="255587" y="536872"/>
                    <a:pt x="530225" y="1028866"/>
                    <a:pt x="776287" y="1038225"/>
                  </a:cubicBezTo>
                  <a:cubicBezTo>
                    <a:pt x="1041399" y="1041366"/>
                    <a:pt x="1492249" y="214313"/>
                    <a:pt x="1566862" y="0"/>
                  </a:cubicBezTo>
                </a:path>
              </a:pathLst>
            </a:custGeom>
            <a:noFill/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56" name="手繪多邊形 55">
              <a:extLst>
                <a:ext uri="{FF2B5EF4-FFF2-40B4-BE49-F238E27FC236}">
                  <a16:creationId xmlns:a16="http://schemas.microsoft.com/office/drawing/2014/main" id="{5DADFDD8-D3E3-907D-8403-739563ADFA64}"/>
                </a:ext>
              </a:extLst>
            </p:cNvPr>
            <p:cNvSpPr/>
            <p:nvPr/>
          </p:nvSpPr>
          <p:spPr>
            <a:xfrm flipV="1">
              <a:off x="5381444" y="3968019"/>
              <a:ext cx="776288" cy="1043052"/>
            </a:xfrm>
            <a:custGeom>
              <a:avLst/>
              <a:gdLst>
                <a:gd name="connsiteX0" fmla="*/ 0 w 1562100"/>
                <a:gd name="connsiteY0" fmla="*/ 0 h 1047752"/>
                <a:gd name="connsiteX1" fmla="*/ 771525 w 1562100"/>
                <a:gd name="connsiteY1" fmla="*/ 1047750 h 1047752"/>
                <a:gd name="connsiteX2" fmla="*/ 1562100 w 1562100"/>
                <a:gd name="connsiteY2" fmla="*/ 9525 h 1047752"/>
                <a:gd name="connsiteX0" fmla="*/ 0 w 790575"/>
                <a:gd name="connsiteY0" fmla="*/ 1038225 h 1038227"/>
                <a:gd name="connsiteX1" fmla="*/ 790575 w 790575"/>
                <a:gd name="connsiteY1" fmla="*/ 0 h 1038227"/>
                <a:gd name="connsiteX0" fmla="*/ 0 w 790575"/>
                <a:gd name="connsiteY0" fmla="*/ 1038225 h 1038227"/>
                <a:gd name="connsiteX1" fmla="*/ 790575 w 790575"/>
                <a:gd name="connsiteY1" fmla="*/ 0 h 1038227"/>
                <a:gd name="connsiteX0" fmla="*/ 0 w 776288"/>
                <a:gd name="connsiteY0" fmla="*/ 1019175 h 1019177"/>
                <a:gd name="connsiteX1" fmla="*/ 776288 w 776288"/>
                <a:gd name="connsiteY1" fmla="*/ 0 h 1019177"/>
                <a:gd name="connsiteX0" fmla="*/ 0 w 776288"/>
                <a:gd name="connsiteY0" fmla="*/ 1042988 h 1042990"/>
                <a:gd name="connsiteX1" fmla="*/ 776288 w 776288"/>
                <a:gd name="connsiteY1" fmla="*/ 0 h 1042990"/>
                <a:gd name="connsiteX0" fmla="*/ 0 w 776288"/>
                <a:gd name="connsiteY0" fmla="*/ 1042988 h 1042990"/>
                <a:gd name="connsiteX1" fmla="*/ 776288 w 776288"/>
                <a:gd name="connsiteY1" fmla="*/ 0 h 1042990"/>
                <a:gd name="connsiteX0" fmla="*/ 0 w 776288"/>
                <a:gd name="connsiteY0" fmla="*/ 1042988 h 1042990"/>
                <a:gd name="connsiteX1" fmla="*/ 776288 w 776288"/>
                <a:gd name="connsiteY1" fmla="*/ 0 h 1042990"/>
                <a:gd name="connsiteX0" fmla="*/ 0 w 776288"/>
                <a:gd name="connsiteY0" fmla="*/ 1042988 h 1042990"/>
                <a:gd name="connsiteX1" fmla="*/ 776288 w 776288"/>
                <a:gd name="connsiteY1" fmla="*/ 0 h 1042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288" h="1042990">
                  <a:moveTo>
                    <a:pt x="0" y="1042988"/>
                  </a:moveTo>
                  <a:cubicBezTo>
                    <a:pt x="260350" y="1044575"/>
                    <a:pt x="663576" y="285753"/>
                    <a:pt x="776288" y="0"/>
                  </a:cubicBezTo>
                </a:path>
              </a:pathLst>
            </a:custGeom>
            <a:noFill/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57" name="手繪多邊形 56">
              <a:extLst>
                <a:ext uri="{FF2B5EF4-FFF2-40B4-BE49-F238E27FC236}">
                  <a16:creationId xmlns:a16="http://schemas.microsoft.com/office/drawing/2014/main" id="{EF69707D-383C-C072-2C8D-5E06AF371E34}"/>
                </a:ext>
              </a:extLst>
            </p:cNvPr>
            <p:cNvSpPr/>
            <p:nvPr/>
          </p:nvSpPr>
          <p:spPr>
            <a:xfrm flipH="1" flipV="1">
              <a:off x="7721419" y="3972782"/>
              <a:ext cx="781050" cy="1025588"/>
            </a:xfrm>
            <a:custGeom>
              <a:avLst/>
              <a:gdLst>
                <a:gd name="connsiteX0" fmla="*/ 0 w 1562100"/>
                <a:gd name="connsiteY0" fmla="*/ 0 h 1047752"/>
                <a:gd name="connsiteX1" fmla="*/ 771525 w 1562100"/>
                <a:gd name="connsiteY1" fmla="*/ 1047750 h 1047752"/>
                <a:gd name="connsiteX2" fmla="*/ 1562100 w 1562100"/>
                <a:gd name="connsiteY2" fmla="*/ 9525 h 1047752"/>
                <a:gd name="connsiteX0" fmla="*/ 0 w 790575"/>
                <a:gd name="connsiteY0" fmla="*/ 1038225 h 1038227"/>
                <a:gd name="connsiteX1" fmla="*/ 790575 w 790575"/>
                <a:gd name="connsiteY1" fmla="*/ 0 h 1038227"/>
                <a:gd name="connsiteX0" fmla="*/ 0 w 790575"/>
                <a:gd name="connsiteY0" fmla="*/ 1038225 h 1040225"/>
                <a:gd name="connsiteX1" fmla="*/ 790575 w 790575"/>
                <a:gd name="connsiteY1" fmla="*/ 0 h 1040225"/>
                <a:gd name="connsiteX0" fmla="*/ 0 w 781050"/>
                <a:gd name="connsiteY0" fmla="*/ 1023939 h 1025971"/>
                <a:gd name="connsiteX1" fmla="*/ 781050 w 781050"/>
                <a:gd name="connsiteY1" fmla="*/ 0 h 1025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1050" h="1025971">
                  <a:moveTo>
                    <a:pt x="0" y="1023939"/>
                  </a:moveTo>
                  <a:cubicBezTo>
                    <a:pt x="307975" y="1073153"/>
                    <a:pt x="706437" y="214313"/>
                    <a:pt x="781050" y="0"/>
                  </a:cubicBezTo>
                </a:path>
              </a:pathLst>
            </a:custGeom>
            <a:noFill/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</p:grpSp>
      <p:sp>
        <p:nvSpPr>
          <p:cNvPr id="59" name="Text Box 11">
            <a:extLst>
              <a:ext uri="{FF2B5EF4-FFF2-40B4-BE49-F238E27FC236}">
                <a16:creationId xmlns:a16="http://schemas.microsoft.com/office/drawing/2014/main" id="{174FE3BD-5D2A-8555-F031-D704C8EF3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9800" y="5589588"/>
            <a:ext cx="16033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 i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TW" sz="180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TW" sz="1800" i="1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zh-TW" sz="18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1800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TW" sz="18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TW" sz="1800">
              <a:latin typeface="Arial" panose="020B0604020202020204" pitchFamily="34" charset="0"/>
            </a:endParaRPr>
          </a:p>
        </p:txBody>
      </p: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D0322142-DAAC-3643-0CF5-10835B03B44E}"/>
              </a:ext>
            </a:extLst>
          </p:cNvPr>
          <p:cNvGrpSpPr>
            <a:grpSpLocks/>
          </p:cNvGrpSpPr>
          <p:nvPr/>
        </p:nvGrpSpPr>
        <p:grpSpPr bwMode="auto">
          <a:xfrm>
            <a:off x="717550" y="3141663"/>
            <a:ext cx="4214813" cy="400050"/>
            <a:chOff x="718244" y="3140968"/>
            <a:chExt cx="4213796" cy="400050"/>
          </a:xfrm>
        </p:grpSpPr>
        <p:sp>
          <p:nvSpPr>
            <p:cNvPr id="25618" name="Text Box 79">
              <a:extLst>
                <a:ext uri="{FF2B5EF4-FFF2-40B4-BE49-F238E27FC236}">
                  <a16:creationId xmlns:a16="http://schemas.microsoft.com/office/drawing/2014/main" id="{C4B451E2-CA26-58D0-EEA0-31B2129EC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244" y="3140968"/>
              <a:ext cx="4141788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TW" sz="2000">
                  <a:solidFill>
                    <a:srgbClr val="3366FF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Steps to sketch the new graph:</a:t>
              </a:r>
            </a:p>
          </p:txBody>
        </p:sp>
        <p:sp>
          <p:nvSpPr>
            <p:cNvPr id="25619" name="Text Box 79">
              <a:extLst>
                <a:ext uri="{FF2B5EF4-FFF2-40B4-BE49-F238E27FC236}">
                  <a16:creationId xmlns:a16="http://schemas.microsoft.com/office/drawing/2014/main" id="{88394F23-B25F-E7EB-3FA6-40B85484D0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5097" y="3140968"/>
              <a:ext cx="546943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 3" panose="05040102010807070707" pitchFamily="18" charset="2"/>
                <a:buChar char=""/>
              </a:pPr>
              <a:r>
                <a:rPr lang="en-US" altLang="zh-TW" sz="2000">
                  <a:solidFill>
                    <a:srgbClr val="3366FF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 </a:t>
              </a:r>
            </a:p>
          </p:txBody>
        </p:sp>
      </p:grpSp>
      <p:sp>
        <p:nvSpPr>
          <p:cNvPr id="63" name="Text Box 79">
            <a:extLst>
              <a:ext uri="{FF2B5EF4-FFF2-40B4-BE49-F238E27FC236}">
                <a16:creationId xmlns:a16="http://schemas.microsoft.com/office/drawing/2014/main" id="{F332433B-1CC4-556E-80AD-38C90CC7F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" y="3552825"/>
            <a:ext cx="4141788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 dirty="0">
                <a:solidFill>
                  <a:srgbClr val="3366FF"/>
                </a:solidFill>
                <a:latin typeface="Arial" charset="0"/>
              </a:rPr>
              <a:t>1. Mark</a:t>
            </a:r>
            <a:r>
              <a:rPr lang="en-US" altLang="zh-TW" sz="2000" spc="-300" dirty="0">
                <a:solidFill>
                  <a:srgbClr val="3366FF"/>
                </a:solidFill>
                <a:latin typeface="Arial" charset="0"/>
              </a:rPr>
              <a:t> </a:t>
            </a:r>
            <a:r>
              <a:rPr lang="en-US" altLang="zh-TW" sz="2000" dirty="0">
                <a:solidFill>
                  <a:srgbClr val="3366FF"/>
                </a:solidFill>
                <a:latin typeface="Arial" charset="0"/>
              </a:rPr>
              <a:t>a</a:t>
            </a:r>
            <a:r>
              <a:rPr lang="en-US" altLang="zh-TW" sz="2000" spc="-300" dirty="0">
                <a:solidFill>
                  <a:srgbClr val="3366FF"/>
                </a:solidFill>
                <a:latin typeface="Arial" charset="0"/>
              </a:rPr>
              <a:t> </a:t>
            </a:r>
            <a:r>
              <a:rPr lang="en-US" altLang="zh-TW" sz="2000" dirty="0">
                <a:solidFill>
                  <a:srgbClr val="3366FF"/>
                </a:solidFill>
                <a:latin typeface="Arial" charset="0"/>
              </a:rPr>
              <a:t>few points,</a:t>
            </a:r>
            <a:r>
              <a:rPr lang="en-US" altLang="zh-TW" sz="2000" spc="-300" dirty="0">
                <a:solidFill>
                  <a:srgbClr val="3366FF"/>
                </a:solidFill>
                <a:latin typeface="Arial" charset="0"/>
              </a:rPr>
              <a:t> </a:t>
            </a:r>
            <a:r>
              <a:rPr lang="en-US" altLang="zh-TW" sz="2000" dirty="0">
                <a:solidFill>
                  <a:srgbClr val="3366FF"/>
                </a:solidFill>
                <a:latin typeface="Arial" charset="0"/>
              </a:rPr>
              <a:t>such as      </a:t>
            </a:r>
          </a:p>
          <a:p>
            <a:pPr>
              <a:spcBef>
                <a:spcPts val="0"/>
              </a:spcBef>
              <a:defRPr/>
            </a:pPr>
            <a:r>
              <a:rPr lang="en-US" altLang="zh-TW" sz="2000" dirty="0">
                <a:solidFill>
                  <a:srgbClr val="3366FF"/>
                </a:solidFill>
                <a:latin typeface="Arial" charset="0"/>
              </a:rPr>
              <a:t>    vertices,</a:t>
            </a:r>
            <a:r>
              <a:rPr lang="en-US" altLang="zh-TW" sz="2000" spc="-300" dirty="0">
                <a:solidFill>
                  <a:srgbClr val="3366FF"/>
                </a:solidFill>
                <a:latin typeface="Arial" charset="0"/>
              </a:rPr>
              <a:t> </a:t>
            </a:r>
            <a:r>
              <a:rPr lang="en-US" altLang="zh-TW" sz="2000" dirty="0">
                <a:solidFill>
                  <a:srgbClr val="3366FF"/>
                </a:solidFill>
                <a:latin typeface="Arial" charset="0"/>
              </a:rPr>
              <a:t>on the original graph.</a:t>
            </a:r>
          </a:p>
        </p:txBody>
      </p:sp>
      <p:sp>
        <p:nvSpPr>
          <p:cNvPr id="64" name="Text Box 79">
            <a:extLst>
              <a:ext uri="{FF2B5EF4-FFF2-40B4-BE49-F238E27FC236}">
                <a16:creationId xmlns:a16="http://schemas.microsoft.com/office/drawing/2014/main" id="{9B2C92F0-E3EA-26B6-E7AB-E22C6B9B6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" y="4265613"/>
            <a:ext cx="4141788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3366FF"/>
                </a:solidFill>
                <a:latin typeface="Arial" panose="020B0604020202020204" pitchFamily="34" charset="0"/>
              </a:rPr>
              <a:t>2. Locate the images of these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3366FF"/>
                </a:solidFill>
                <a:latin typeface="Arial" panose="020B0604020202020204" pitchFamily="34" charset="0"/>
              </a:rPr>
              <a:t>    points after transformation.</a:t>
            </a:r>
          </a:p>
        </p:txBody>
      </p:sp>
      <p:sp>
        <p:nvSpPr>
          <p:cNvPr id="65" name="Text Box 79">
            <a:extLst>
              <a:ext uri="{FF2B5EF4-FFF2-40B4-BE49-F238E27FC236}">
                <a16:creationId xmlns:a16="http://schemas.microsoft.com/office/drawing/2014/main" id="{37622DD6-230E-2C4D-D338-896EA42C3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" y="4984750"/>
            <a:ext cx="4141788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3366FF"/>
                </a:solidFill>
                <a:latin typeface="Arial" panose="020B0604020202020204" pitchFamily="34" charset="0"/>
              </a:rPr>
              <a:t>3. Join the images with a smooth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3366FF"/>
                </a:solidFill>
                <a:latin typeface="Arial" panose="020B0604020202020204" pitchFamily="34" charset="0"/>
              </a:rPr>
              <a:t>    curve. Make sure the shape of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3366FF"/>
                </a:solidFill>
                <a:latin typeface="Arial" panose="020B0604020202020204" pitchFamily="34" charset="0"/>
              </a:rPr>
              <a:t>    the new graph is the same as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3366FF"/>
                </a:solidFill>
                <a:latin typeface="Arial" panose="020B0604020202020204" pitchFamily="34" charset="0"/>
              </a:rPr>
              <a:t>    that of the original graph.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DE85D854-0BD0-8BA2-E5A9-417DAFC61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068638"/>
            <a:ext cx="646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(b) </a:t>
            </a:r>
            <a:endParaRPr lang="zh-HK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4" grpId="1"/>
      <p:bldP spid="59" grpId="0"/>
      <p:bldP spid="63" grpId="0"/>
      <p:bldP spid="64" grpId="0"/>
      <p:bldP spid="65" grpId="0"/>
      <p:bldP spid="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F18107F1-56D6-2D3F-A4CB-6A88907C5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58788"/>
            <a:ext cx="892968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>
                <a:latin typeface="Arial" panose="020B0604020202020204" pitchFamily="34" charset="0"/>
              </a:rPr>
              <a:t>Translating Leftwards or Rightwards</a:t>
            </a:r>
            <a:endParaRPr lang="en-US" altLang="zh-TW" sz="2800" b="1" i="1">
              <a:latin typeface="Arial" panose="020B0604020202020204" pitchFamily="34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6084E516-0013-AE5C-7434-4C001DB13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950913"/>
            <a:ext cx="90392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Consider two functions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f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(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x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) =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x</a:t>
            </a:r>
            <a:r>
              <a:rPr lang="en-US" altLang="zh-TW" sz="2400" baseline="300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2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+ 1 and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g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(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x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) =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f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(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x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+ 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1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) 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.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EEC267D-90B3-7795-2C32-78CB4C36A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382713"/>
            <a:ext cx="25193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g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(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x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) =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f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(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x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+ 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1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) 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D79C4191-C0A4-B34B-2357-9B8791C8F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1382713"/>
            <a:ext cx="22320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= 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(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x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+ 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1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)</a:t>
            </a:r>
            <a:r>
              <a:rPr lang="en-US" altLang="zh-TW" sz="2400" baseline="300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2 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+ 1  </a:t>
            </a:r>
          </a:p>
        </p:txBody>
      </p:sp>
      <p:pic>
        <p:nvPicPr>
          <p:cNvPr id="81922" name="Picture 2">
            <a:extLst>
              <a:ext uri="{FF2B5EF4-FFF2-40B4-BE49-F238E27FC236}">
                <a16:creationId xmlns:a16="http://schemas.microsoft.com/office/drawing/2014/main" id="{7FDA83DA-E655-5D7D-7554-D3EC50051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513138"/>
            <a:ext cx="4538662" cy="279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0">
            <a:extLst>
              <a:ext uri="{FF2B5EF4-FFF2-40B4-BE49-F238E27FC236}">
                <a16:creationId xmlns:a16="http://schemas.microsoft.com/office/drawing/2014/main" id="{5CD469E8-30FD-4EC1-2D0F-48C7A72CF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3" y="1773238"/>
            <a:ext cx="92154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4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The</a:t>
            </a:r>
            <a:r>
              <a:rPr lang="en-US" altLang="zh-TW" sz="2400" spc="-3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tabular</a:t>
            </a:r>
            <a:r>
              <a:rPr lang="en-US" altLang="zh-TW" sz="2400" spc="-3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representations</a:t>
            </a:r>
            <a:r>
              <a:rPr lang="en-US" altLang="zh-TW" sz="2400" spc="-3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of</a:t>
            </a:r>
            <a:r>
              <a:rPr lang="en-US" altLang="zh-TW" sz="2400" spc="-3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400" i="1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y</a:t>
            </a:r>
            <a:r>
              <a:rPr lang="en-US" altLang="zh-TW" sz="2400" spc="-15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=</a:t>
            </a:r>
            <a:r>
              <a:rPr lang="en-US" altLang="zh-TW" sz="2400" spc="-15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400" i="1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f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(</a:t>
            </a:r>
            <a:r>
              <a:rPr lang="en-US" altLang="zh-TW" sz="2400" i="1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x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)</a:t>
            </a:r>
            <a:r>
              <a:rPr lang="en-US" altLang="zh-TW" sz="2400" spc="-15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and</a:t>
            </a:r>
            <a:r>
              <a:rPr lang="en-US" altLang="zh-TW" sz="2400" spc="-15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400" i="1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y</a:t>
            </a:r>
            <a:r>
              <a:rPr lang="en-US" altLang="zh-TW" sz="2400" spc="-15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=</a:t>
            </a:r>
            <a:r>
              <a:rPr lang="en-US" altLang="zh-TW" sz="2400" spc="-15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400" i="1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g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(</a:t>
            </a:r>
            <a:r>
              <a:rPr lang="en-US" altLang="zh-TW" sz="2400" i="1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x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) are shown below.  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F37523DC-D5F3-8926-AFDA-62DBC73CAFFD}"/>
              </a:ext>
            </a:extLst>
          </p:cNvPr>
          <p:cNvGraphicFramePr>
            <a:graphicFrameLocks noGrp="1"/>
          </p:cNvGraphicFramePr>
          <p:nvPr/>
        </p:nvGraphicFramePr>
        <p:xfrm>
          <a:off x="179388" y="2276475"/>
          <a:ext cx="5256212" cy="1143000"/>
        </p:xfrm>
        <a:graphic>
          <a:graphicData uri="http://schemas.openxmlformats.org/drawingml/2006/table">
            <a:tbl>
              <a:tblPr/>
              <a:tblGrid>
                <a:gridCol w="575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50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50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50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50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x</a:t>
                      </a:r>
                      <a:endParaRPr kumimoji="0" lang="zh-HK" altLang="en-US" sz="19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7" marR="91427" marT="45699" marB="4569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4</a:t>
                      </a:r>
                      <a:endParaRPr kumimoji="0" lang="zh-HK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27" marR="91427" marT="45699" marB="4569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3</a:t>
                      </a:r>
                      <a:endParaRPr kumimoji="0" lang="zh-HK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27" marR="91427" marT="45699" marB="4569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2</a:t>
                      </a:r>
                      <a:endParaRPr kumimoji="0" lang="zh-HK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27" marR="91427" marT="45699" marB="4569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1</a:t>
                      </a:r>
                      <a:endParaRPr kumimoji="0" lang="zh-HK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27" marR="91427" marT="45699" marB="4569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0</a:t>
                      </a:r>
                      <a:endParaRPr kumimoji="0" lang="zh-HK" altLang="en-US" sz="19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27" marR="91427" marT="45699" marB="4569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1</a:t>
                      </a:r>
                      <a:endParaRPr kumimoji="0" lang="zh-HK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7" marR="91427" marT="45699" marB="4569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2</a:t>
                      </a:r>
                      <a:endParaRPr kumimoji="0" lang="zh-HK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7" marR="91427" marT="45699" marB="4569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3</a:t>
                      </a:r>
                      <a:endParaRPr kumimoji="0" lang="zh-HK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7" marR="91427" marT="45699" marB="4569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f</a:t>
                      </a: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(</a:t>
                      </a:r>
                      <a:r>
                        <a:rPr kumimoji="0" lang="en-US" altLang="zh-TW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x</a:t>
                      </a: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)</a:t>
                      </a:r>
                      <a:endParaRPr kumimoji="0" lang="zh-HK" altLang="en-US" sz="19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27" marR="91427" marT="45699" marB="4569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…</a:t>
                      </a:r>
                      <a:endParaRPr kumimoji="0" lang="zh-HK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7" marR="91427" marT="45699" marB="4569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10</a:t>
                      </a:r>
                      <a:endParaRPr kumimoji="0" lang="zh-HK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7" marR="91427" marT="45699" marB="4569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5</a:t>
                      </a:r>
                      <a:endParaRPr kumimoji="0" lang="zh-HK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7" marR="91427" marT="45699" marB="4569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2</a:t>
                      </a:r>
                      <a:endParaRPr kumimoji="0" lang="zh-HK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7" marR="91427" marT="45699" marB="4569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1</a:t>
                      </a:r>
                      <a:endParaRPr kumimoji="0" lang="zh-HK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7" marR="91427" marT="45699" marB="4569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2</a:t>
                      </a:r>
                      <a:endParaRPr kumimoji="0" lang="zh-HK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7" marR="91427" marT="45699" marB="4569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5</a:t>
                      </a:r>
                      <a:endParaRPr kumimoji="0" lang="zh-HK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7" marR="91427" marT="45699" marB="4569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10</a:t>
                      </a:r>
                      <a:endParaRPr kumimoji="0" lang="zh-HK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7" marR="91427" marT="45699" marB="4569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g</a:t>
                      </a: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(</a:t>
                      </a:r>
                      <a:r>
                        <a:rPr kumimoji="0" lang="en-US" altLang="zh-TW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x</a:t>
                      </a: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) </a:t>
                      </a:r>
                      <a:endParaRPr kumimoji="0" lang="zh-HK" altLang="en-US" sz="19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27" marR="91427" marT="45699" marB="4569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10</a:t>
                      </a:r>
                      <a:endParaRPr kumimoji="0" lang="zh-HK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7" marR="91427" marT="45699" marB="4569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5</a:t>
                      </a:r>
                      <a:endParaRPr kumimoji="0" lang="zh-HK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7" marR="91427" marT="45699" marB="4569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2</a:t>
                      </a:r>
                      <a:endParaRPr kumimoji="0" lang="zh-HK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7" marR="91427" marT="45699" marB="4569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1</a:t>
                      </a:r>
                      <a:endParaRPr kumimoji="0" lang="zh-HK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27" marR="91427" marT="45699" marB="4569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2</a:t>
                      </a:r>
                      <a:endParaRPr kumimoji="0" lang="zh-HK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27" marR="91427" marT="45699" marB="4569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HK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5</a:t>
                      </a:r>
                      <a:endParaRPr kumimoji="0" lang="zh-HK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27" marR="91427" marT="45699" marB="4569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10</a:t>
                      </a:r>
                      <a:endParaRPr kumimoji="0" lang="zh-HK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7" marR="91427" marT="45699" marB="4569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…</a:t>
                      </a:r>
                      <a:endParaRPr kumimoji="0" lang="zh-HK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7" marR="91427" marT="45699" marB="4569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 Box 10">
            <a:extLst>
              <a:ext uri="{FF2B5EF4-FFF2-40B4-BE49-F238E27FC236}">
                <a16:creationId xmlns:a16="http://schemas.microsoft.com/office/drawing/2014/main" id="{05F3F667-6E19-DAF3-A26C-657A3664A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3500438"/>
            <a:ext cx="4465638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By plotting the graphs of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y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=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f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(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x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and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y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=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g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(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x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),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4E03FD40-FCED-FF8C-C3F0-EDD07A38A06F}"/>
              </a:ext>
            </a:extLst>
          </p:cNvPr>
          <p:cNvGrpSpPr>
            <a:grpSpLocks/>
          </p:cNvGrpSpPr>
          <p:nvPr/>
        </p:nvGrpSpPr>
        <p:grpSpPr bwMode="auto">
          <a:xfrm>
            <a:off x="5346700" y="3716338"/>
            <a:ext cx="2643188" cy="2139950"/>
            <a:chOff x="5750735" y="3412925"/>
            <a:chExt cx="2644470" cy="2139471"/>
          </a:xfrm>
        </p:grpSpPr>
        <p:sp>
          <p:nvSpPr>
            <p:cNvPr id="14" name="矩形 56">
              <a:extLst>
                <a:ext uri="{FF2B5EF4-FFF2-40B4-BE49-F238E27FC236}">
                  <a16:creationId xmlns:a16="http://schemas.microsoft.com/office/drawing/2014/main" id="{79B9FD4A-7A87-1B74-9549-AE9D11C6A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0735" y="3412925"/>
              <a:ext cx="300184" cy="369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矩形 56">
              <a:extLst>
                <a:ext uri="{FF2B5EF4-FFF2-40B4-BE49-F238E27FC236}">
                  <a16:creationId xmlns:a16="http://schemas.microsoft.com/office/drawing/2014/main" id="{492A8947-51EE-1FCB-3270-53DA4BCD4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5096" y="4390606"/>
              <a:ext cx="300184" cy="369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矩形 56">
              <a:extLst>
                <a:ext uri="{FF2B5EF4-FFF2-40B4-BE49-F238E27FC236}">
                  <a16:creationId xmlns:a16="http://schemas.microsoft.com/office/drawing/2014/main" id="{D523C00A-2972-4E2E-2E80-2216D4464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2164" y="4992133"/>
              <a:ext cx="300184" cy="3698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矩形 56">
              <a:extLst>
                <a:ext uri="{FF2B5EF4-FFF2-40B4-BE49-F238E27FC236}">
                  <a16:creationId xmlns:a16="http://schemas.microsoft.com/office/drawing/2014/main" id="{CFE93E9A-0A02-BFF3-DC27-B1DF57F49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2878" y="5182591"/>
              <a:ext cx="300184" cy="3698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" name="矩形 56">
              <a:extLst>
                <a:ext uri="{FF2B5EF4-FFF2-40B4-BE49-F238E27FC236}">
                  <a16:creationId xmlns:a16="http://schemas.microsoft.com/office/drawing/2014/main" id="{D63A23E0-0D06-EA29-4ACD-0DE3021AE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0416" y="4985785"/>
              <a:ext cx="300184" cy="3698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" name="矩形 56">
              <a:extLst>
                <a:ext uri="{FF2B5EF4-FFF2-40B4-BE49-F238E27FC236}">
                  <a16:creationId xmlns:a16="http://schemas.microsoft.com/office/drawing/2014/main" id="{1D433753-D05C-4CD8-819D-7642D2AED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6366" y="4396955"/>
              <a:ext cx="300183" cy="369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" name="矩形 56">
              <a:extLst>
                <a:ext uri="{FF2B5EF4-FFF2-40B4-BE49-F238E27FC236}">
                  <a16:creationId xmlns:a16="http://schemas.microsoft.com/office/drawing/2014/main" id="{5A7E3965-0260-1075-81CB-1E41041B0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021" y="3424035"/>
              <a:ext cx="300184" cy="3698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49D404B2-A806-C9DC-2FA6-EE6EF9E04458}"/>
              </a:ext>
            </a:extLst>
          </p:cNvPr>
          <p:cNvGrpSpPr>
            <a:grpSpLocks/>
          </p:cNvGrpSpPr>
          <p:nvPr/>
        </p:nvGrpSpPr>
        <p:grpSpPr bwMode="auto">
          <a:xfrm>
            <a:off x="5497513" y="3924300"/>
            <a:ext cx="2343150" cy="1774825"/>
            <a:chOff x="5498140" y="3924483"/>
            <a:chExt cx="2342444" cy="1774800"/>
          </a:xfrm>
        </p:grpSpPr>
        <p:sp>
          <p:nvSpPr>
            <p:cNvPr id="21" name="手繪多邊形 20">
              <a:extLst>
                <a:ext uri="{FF2B5EF4-FFF2-40B4-BE49-F238E27FC236}">
                  <a16:creationId xmlns:a16="http://schemas.microsoft.com/office/drawing/2014/main" id="{58602B69-BD53-2479-172B-4D2D6C6BFEAC}"/>
                </a:ext>
              </a:extLst>
            </p:cNvPr>
            <p:cNvSpPr/>
            <p:nvPr/>
          </p:nvSpPr>
          <p:spPr bwMode="auto">
            <a:xfrm flipH="1">
              <a:off x="5498140" y="3924483"/>
              <a:ext cx="1169634" cy="1774800"/>
            </a:xfrm>
            <a:custGeom>
              <a:avLst/>
              <a:gdLst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232256"/>
                <a:gd name="connsiteY0" fmla="*/ 0 h 3302000"/>
                <a:gd name="connsiteX1" fmla="*/ 647700 w 3232256"/>
                <a:gd name="connsiteY1" fmla="*/ 1835150 h 3302000"/>
                <a:gd name="connsiteX2" fmla="*/ 1289050 w 3232256"/>
                <a:gd name="connsiteY2" fmla="*/ 2940050 h 3302000"/>
                <a:gd name="connsiteX3" fmla="*/ 1930400 w 3232256"/>
                <a:gd name="connsiteY3" fmla="*/ 3302000 h 3302000"/>
                <a:gd name="connsiteX4" fmla="*/ 2565400 w 3232256"/>
                <a:gd name="connsiteY4" fmla="*/ 2940050 h 3302000"/>
                <a:gd name="connsiteX5" fmla="*/ 3200400 w 3232256"/>
                <a:gd name="connsiteY5" fmla="*/ 1841500 h 3302000"/>
                <a:gd name="connsiteX6" fmla="*/ 2787757 w 3232256"/>
                <a:gd name="connsiteY6" fmla="*/ 1764804 h 3302000"/>
                <a:gd name="connsiteX0" fmla="*/ 0 w 3237193"/>
                <a:gd name="connsiteY0" fmla="*/ 0 h 3302000"/>
                <a:gd name="connsiteX1" fmla="*/ 647700 w 3237193"/>
                <a:gd name="connsiteY1" fmla="*/ 1835150 h 3302000"/>
                <a:gd name="connsiteX2" fmla="*/ 1289050 w 3237193"/>
                <a:gd name="connsiteY2" fmla="*/ 2940050 h 3302000"/>
                <a:gd name="connsiteX3" fmla="*/ 1930400 w 3237193"/>
                <a:gd name="connsiteY3" fmla="*/ 3302000 h 3302000"/>
                <a:gd name="connsiteX4" fmla="*/ 2565400 w 3237193"/>
                <a:gd name="connsiteY4" fmla="*/ 2940050 h 3302000"/>
                <a:gd name="connsiteX5" fmla="*/ 3200400 w 3237193"/>
                <a:gd name="connsiteY5" fmla="*/ 1841500 h 3302000"/>
                <a:gd name="connsiteX6" fmla="*/ 2928917 w 3237193"/>
                <a:gd name="connsiteY6" fmla="*/ 2287243 h 3302000"/>
                <a:gd name="connsiteX0" fmla="*/ 0 w 3349532"/>
                <a:gd name="connsiteY0" fmla="*/ 0 h 3302000"/>
                <a:gd name="connsiteX1" fmla="*/ 647700 w 3349532"/>
                <a:gd name="connsiteY1" fmla="*/ 1835150 h 3302000"/>
                <a:gd name="connsiteX2" fmla="*/ 1289050 w 3349532"/>
                <a:gd name="connsiteY2" fmla="*/ 2940050 h 3302000"/>
                <a:gd name="connsiteX3" fmla="*/ 1930400 w 3349532"/>
                <a:gd name="connsiteY3" fmla="*/ 3302000 h 3302000"/>
                <a:gd name="connsiteX4" fmla="*/ 2565400 w 3349532"/>
                <a:gd name="connsiteY4" fmla="*/ 2940050 h 3302000"/>
                <a:gd name="connsiteX5" fmla="*/ 3200400 w 3349532"/>
                <a:gd name="connsiteY5" fmla="*/ 1841500 h 3302000"/>
                <a:gd name="connsiteX6" fmla="*/ 2928917 w 3349532"/>
                <a:gd name="connsiteY6" fmla="*/ 2287243 h 3302000"/>
                <a:gd name="connsiteX0" fmla="*/ 0 w 3410138"/>
                <a:gd name="connsiteY0" fmla="*/ 0 h 3302000"/>
                <a:gd name="connsiteX1" fmla="*/ 647700 w 3410138"/>
                <a:gd name="connsiteY1" fmla="*/ 1835150 h 3302000"/>
                <a:gd name="connsiteX2" fmla="*/ 1289050 w 3410138"/>
                <a:gd name="connsiteY2" fmla="*/ 2940050 h 3302000"/>
                <a:gd name="connsiteX3" fmla="*/ 1930400 w 3410138"/>
                <a:gd name="connsiteY3" fmla="*/ 3302000 h 3302000"/>
                <a:gd name="connsiteX4" fmla="*/ 2565400 w 3410138"/>
                <a:gd name="connsiteY4" fmla="*/ 2940050 h 3302000"/>
                <a:gd name="connsiteX5" fmla="*/ 3200400 w 3410138"/>
                <a:gd name="connsiteY5" fmla="*/ 1841500 h 3302000"/>
                <a:gd name="connsiteX6" fmla="*/ 2928917 w 3410138"/>
                <a:gd name="connsiteY6" fmla="*/ 2287243 h 3302000"/>
                <a:gd name="connsiteX0" fmla="*/ 0 w 3200401"/>
                <a:gd name="connsiteY0" fmla="*/ 0 h 3302000"/>
                <a:gd name="connsiteX1" fmla="*/ 647700 w 3200401"/>
                <a:gd name="connsiteY1" fmla="*/ 1835150 h 3302000"/>
                <a:gd name="connsiteX2" fmla="*/ 1289050 w 3200401"/>
                <a:gd name="connsiteY2" fmla="*/ 2940050 h 3302000"/>
                <a:gd name="connsiteX3" fmla="*/ 1930400 w 3200401"/>
                <a:gd name="connsiteY3" fmla="*/ 3302000 h 3302000"/>
                <a:gd name="connsiteX4" fmla="*/ 2565400 w 3200401"/>
                <a:gd name="connsiteY4" fmla="*/ 2940050 h 3302000"/>
                <a:gd name="connsiteX5" fmla="*/ 3200400 w 3200401"/>
                <a:gd name="connsiteY5" fmla="*/ 1841500 h 3302000"/>
                <a:gd name="connsiteX6" fmla="*/ 2928917 w 3200401"/>
                <a:gd name="connsiteY6" fmla="*/ 2287243 h 3302000"/>
                <a:gd name="connsiteX0" fmla="*/ 0 w 3230059"/>
                <a:gd name="connsiteY0" fmla="*/ 0 h 3302000"/>
                <a:gd name="connsiteX1" fmla="*/ 647700 w 3230059"/>
                <a:gd name="connsiteY1" fmla="*/ 1835150 h 3302000"/>
                <a:gd name="connsiteX2" fmla="*/ 1289050 w 3230059"/>
                <a:gd name="connsiteY2" fmla="*/ 2940050 h 3302000"/>
                <a:gd name="connsiteX3" fmla="*/ 1930400 w 3230059"/>
                <a:gd name="connsiteY3" fmla="*/ 3302000 h 3302000"/>
                <a:gd name="connsiteX4" fmla="*/ 2565400 w 3230059"/>
                <a:gd name="connsiteY4" fmla="*/ 2940050 h 3302000"/>
                <a:gd name="connsiteX5" fmla="*/ 3200400 w 3230059"/>
                <a:gd name="connsiteY5" fmla="*/ 1841500 h 3302000"/>
                <a:gd name="connsiteX6" fmla="*/ 3230059 w 3230059"/>
                <a:gd name="connsiteY6" fmla="*/ 1860372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55783 w 2598864"/>
                <a:gd name="connsiteY0" fmla="*/ 63102 h 1555679"/>
                <a:gd name="connsiteX1" fmla="*/ 44737 w 2598864"/>
                <a:gd name="connsiteY1" fmla="*/ 88829 h 1555679"/>
                <a:gd name="connsiteX2" fmla="*/ 686087 w 2598864"/>
                <a:gd name="connsiteY2" fmla="*/ 1193729 h 1555679"/>
                <a:gd name="connsiteX3" fmla="*/ 1327437 w 2598864"/>
                <a:gd name="connsiteY3" fmla="*/ 1555679 h 1555679"/>
                <a:gd name="connsiteX4" fmla="*/ 1962437 w 2598864"/>
                <a:gd name="connsiteY4" fmla="*/ 1193729 h 1555679"/>
                <a:gd name="connsiteX5" fmla="*/ 2597437 w 2598864"/>
                <a:gd name="connsiteY5" fmla="*/ 95179 h 1555679"/>
                <a:gd name="connsiteX6" fmla="*/ 2598864 w 2598864"/>
                <a:gd name="connsiteY6" fmla="*/ 78213 h 1555679"/>
                <a:gd name="connsiteX0" fmla="*/ 167404 w 2710485"/>
                <a:gd name="connsiteY0" fmla="*/ 73935 h 1566512"/>
                <a:gd name="connsiteX1" fmla="*/ 91 w 2710485"/>
                <a:gd name="connsiteY1" fmla="*/ 49321 h 1566512"/>
                <a:gd name="connsiteX2" fmla="*/ 156358 w 2710485"/>
                <a:gd name="connsiteY2" fmla="*/ 99662 h 1566512"/>
                <a:gd name="connsiteX3" fmla="*/ 797708 w 2710485"/>
                <a:gd name="connsiteY3" fmla="*/ 1204562 h 1566512"/>
                <a:gd name="connsiteX4" fmla="*/ 1439058 w 2710485"/>
                <a:gd name="connsiteY4" fmla="*/ 1566512 h 1566512"/>
                <a:gd name="connsiteX5" fmla="*/ 2074058 w 2710485"/>
                <a:gd name="connsiteY5" fmla="*/ 1204562 h 1566512"/>
                <a:gd name="connsiteX6" fmla="*/ 2709058 w 2710485"/>
                <a:gd name="connsiteY6" fmla="*/ 106012 h 1566512"/>
                <a:gd name="connsiteX7" fmla="*/ 2710485 w 2710485"/>
                <a:gd name="connsiteY7" fmla="*/ 89046 h 1566512"/>
                <a:gd name="connsiteX0" fmla="*/ 55500 w 2598581"/>
                <a:gd name="connsiteY0" fmla="*/ 63902 h 1556479"/>
                <a:gd name="connsiteX1" fmla="*/ 44454 w 2598581"/>
                <a:gd name="connsiteY1" fmla="*/ 89629 h 1556479"/>
                <a:gd name="connsiteX2" fmla="*/ 685804 w 2598581"/>
                <a:gd name="connsiteY2" fmla="*/ 1194529 h 1556479"/>
                <a:gd name="connsiteX3" fmla="*/ 1327154 w 2598581"/>
                <a:gd name="connsiteY3" fmla="*/ 1556479 h 1556479"/>
                <a:gd name="connsiteX4" fmla="*/ 1962154 w 2598581"/>
                <a:gd name="connsiteY4" fmla="*/ 1194529 h 1556479"/>
                <a:gd name="connsiteX5" fmla="*/ 2597154 w 2598581"/>
                <a:gd name="connsiteY5" fmla="*/ 95979 h 1556479"/>
                <a:gd name="connsiteX6" fmla="*/ 2598581 w 2598581"/>
                <a:gd name="connsiteY6" fmla="*/ 79013 h 1556479"/>
                <a:gd name="connsiteX0" fmla="*/ 0 w 2554127"/>
                <a:gd name="connsiteY0" fmla="*/ 10616 h 1477466"/>
                <a:gd name="connsiteX1" fmla="*/ 641350 w 2554127"/>
                <a:gd name="connsiteY1" fmla="*/ 1115516 h 1477466"/>
                <a:gd name="connsiteX2" fmla="*/ 1282700 w 2554127"/>
                <a:gd name="connsiteY2" fmla="*/ 1477466 h 1477466"/>
                <a:gd name="connsiteX3" fmla="*/ 1917700 w 2554127"/>
                <a:gd name="connsiteY3" fmla="*/ 1115516 h 1477466"/>
                <a:gd name="connsiteX4" fmla="*/ 2552700 w 2554127"/>
                <a:gd name="connsiteY4" fmla="*/ 16966 h 1477466"/>
                <a:gd name="connsiteX5" fmla="*/ 2554127 w 2554127"/>
                <a:gd name="connsiteY5" fmla="*/ 0 h 1477466"/>
                <a:gd name="connsiteX0" fmla="*/ 0 w 2543540"/>
                <a:gd name="connsiteY0" fmla="*/ 0 h 1478795"/>
                <a:gd name="connsiteX1" fmla="*/ 630763 w 2543540"/>
                <a:gd name="connsiteY1" fmla="*/ 1116845 h 1478795"/>
                <a:gd name="connsiteX2" fmla="*/ 1272113 w 2543540"/>
                <a:gd name="connsiteY2" fmla="*/ 1478795 h 1478795"/>
                <a:gd name="connsiteX3" fmla="*/ 1907113 w 2543540"/>
                <a:gd name="connsiteY3" fmla="*/ 1116845 h 1478795"/>
                <a:gd name="connsiteX4" fmla="*/ 2542113 w 2543540"/>
                <a:gd name="connsiteY4" fmla="*/ 18295 h 1478795"/>
                <a:gd name="connsiteX5" fmla="*/ 2543540 w 2543540"/>
                <a:gd name="connsiteY5" fmla="*/ 1329 h 1478795"/>
                <a:gd name="connsiteX0" fmla="*/ 0 w 2542113"/>
                <a:gd name="connsiteY0" fmla="*/ 0 h 1478795"/>
                <a:gd name="connsiteX1" fmla="*/ 630763 w 2542113"/>
                <a:gd name="connsiteY1" fmla="*/ 1116845 h 1478795"/>
                <a:gd name="connsiteX2" fmla="*/ 1272113 w 2542113"/>
                <a:gd name="connsiteY2" fmla="*/ 1478795 h 1478795"/>
                <a:gd name="connsiteX3" fmla="*/ 1907113 w 2542113"/>
                <a:gd name="connsiteY3" fmla="*/ 1116845 h 1478795"/>
                <a:gd name="connsiteX4" fmla="*/ 2542113 w 2542113"/>
                <a:gd name="connsiteY4" fmla="*/ 18295 h 1478795"/>
                <a:gd name="connsiteX0" fmla="*/ 0 w 2538583"/>
                <a:gd name="connsiteY0" fmla="*/ 0 h 1478795"/>
                <a:gd name="connsiteX1" fmla="*/ 630763 w 2538583"/>
                <a:gd name="connsiteY1" fmla="*/ 1116845 h 1478795"/>
                <a:gd name="connsiteX2" fmla="*/ 1272113 w 2538583"/>
                <a:gd name="connsiteY2" fmla="*/ 1478795 h 1478795"/>
                <a:gd name="connsiteX3" fmla="*/ 1907113 w 2538583"/>
                <a:gd name="connsiteY3" fmla="*/ 1116845 h 1478795"/>
                <a:gd name="connsiteX4" fmla="*/ 2538583 w 2538583"/>
                <a:gd name="connsiteY4" fmla="*/ 3960 h 1478795"/>
                <a:gd name="connsiteX0" fmla="*/ 0 w 2538583"/>
                <a:gd name="connsiteY0" fmla="*/ 0 h 1478795"/>
                <a:gd name="connsiteX1" fmla="*/ 1272113 w 2538583"/>
                <a:gd name="connsiteY1" fmla="*/ 1478795 h 1478795"/>
                <a:gd name="connsiteX2" fmla="*/ 1907113 w 2538583"/>
                <a:gd name="connsiteY2" fmla="*/ 1116845 h 1478795"/>
                <a:gd name="connsiteX3" fmla="*/ 2538583 w 2538583"/>
                <a:gd name="connsiteY3" fmla="*/ 3960 h 1478795"/>
                <a:gd name="connsiteX0" fmla="*/ 0 w 1266470"/>
                <a:gd name="connsiteY0" fmla="*/ 1474835 h 1474835"/>
                <a:gd name="connsiteX1" fmla="*/ 635000 w 1266470"/>
                <a:gd name="connsiteY1" fmla="*/ 1112885 h 1474835"/>
                <a:gd name="connsiteX2" fmla="*/ 1266470 w 1266470"/>
                <a:gd name="connsiteY2" fmla="*/ 0 h 147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6470" h="1474835">
                  <a:moveTo>
                    <a:pt x="0" y="1474835"/>
                  </a:moveTo>
                  <a:cubicBezTo>
                    <a:pt x="212725" y="1474835"/>
                    <a:pt x="423922" y="1358691"/>
                    <a:pt x="635000" y="1112885"/>
                  </a:cubicBezTo>
                  <a:cubicBezTo>
                    <a:pt x="846078" y="867079"/>
                    <a:pt x="1053745" y="488950"/>
                    <a:pt x="1266470" y="0"/>
                  </a:cubicBezTo>
                </a:path>
              </a:pathLst>
            </a:cu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HK" altLang="en-US" kern="0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23" name="手繪多邊形 22">
              <a:extLst>
                <a:ext uri="{FF2B5EF4-FFF2-40B4-BE49-F238E27FC236}">
                  <a16:creationId xmlns:a16="http://schemas.microsoft.com/office/drawing/2014/main" id="{38BDF84B-1652-4A19-72C3-84F02C13606B}"/>
                </a:ext>
              </a:extLst>
            </p:cNvPr>
            <p:cNvSpPr/>
            <p:nvPr/>
          </p:nvSpPr>
          <p:spPr bwMode="auto">
            <a:xfrm>
              <a:off x="6658252" y="3930833"/>
              <a:ext cx="1182332" cy="1768450"/>
            </a:xfrm>
            <a:custGeom>
              <a:avLst/>
              <a:gdLst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232256"/>
                <a:gd name="connsiteY0" fmla="*/ 0 h 3302000"/>
                <a:gd name="connsiteX1" fmla="*/ 647700 w 3232256"/>
                <a:gd name="connsiteY1" fmla="*/ 1835150 h 3302000"/>
                <a:gd name="connsiteX2" fmla="*/ 1289050 w 3232256"/>
                <a:gd name="connsiteY2" fmla="*/ 2940050 h 3302000"/>
                <a:gd name="connsiteX3" fmla="*/ 1930400 w 3232256"/>
                <a:gd name="connsiteY3" fmla="*/ 3302000 h 3302000"/>
                <a:gd name="connsiteX4" fmla="*/ 2565400 w 3232256"/>
                <a:gd name="connsiteY4" fmla="*/ 2940050 h 3302000"/>
                <a:gd name="connsiteX5" fmla="*/ 3200400 w 3232256"/>
                <a:gd name="connsiteY5" fmla="*/ 1841500 h 3302000"/>
                <a:gd name="connsiteX6" fmla="*/ 2787757 w 3232256"/>
                <a:gd name="connsiteY6" fmla="*/ 1764804 h 3302000"/>
                <a:gd name="connsiteX0" fmla="*/ 0 w 3237193"/>
                <a:gd name="connsiteY0" fmla="*/ 0 h 3302000"/>
                <a:gd name="connsiteX1" fmla="*/ 647700 w 3237193"/>
                <a:gd name="connsiteY1" fmla="*/ 1835150 h 3302000"/>
                <a:gd name="connsiteX2" fmla="*/ 1289050 w 3237193"/>
                <a:gd name="connsiteY2" fmla="*/ 2940050 h 3302000"/>
                <a:gd name="connsiteX3" fmla="*/ 1930400 w 3237193"/>
                <a:gd name="connsiteY3" fmla="*/ 3302000 h 3302000"/>
                <a:gd name="connsiteX4" fmla="*/ 2565400 w 3237193"/>
                <a:gd name="connsiteY4" fmla="*/ 2940050 h 3302000"/>
                <a:gd name="connsiteX5" fmla="*/ 3200400 w 3237193"/>
                <a:gd name="connsiteY5" fmla="*/ 1841500 h 3302000"/>
                <a:gd name="connsiteX6" fmla="*/ 2928917 w 3237193"/>
                <a:gd name="connsiteY6" fmla="*/ 2287243 h 3302000"/>
                <a:gd name="connsiteX0" fmla="*/ 0 w 3349532"/>
                <a:gd name="connsiteY0" fmla="*/ 0 h 3302000"/>
                <a:gd name="connsiteX1" fmla="*/ 647700 w 3349532"/>
                <a:gd name="connsiteY1" fmla="*/ 1835150 h 3302000"/>
                <a:gd name="connsiteX2" fmla="*/ 1289050 w 3349532"/>
                <a:gd name="connsiteY2" fmla="*/ 2940050 h 3302000"/>
                <a:gd name="connsiteX3" fmla="*/ 1930400 w 3349532"/>
                <a:gd name="connsiteY3" fmla="*/ 3302000 h 3302000"/>
                <a:gd name="connsiteX4" fmla="*/ 2565400 w 3349532"/>
                <a:gd name="connsiteY4" fmla="*/ 2940050 h 3302000"/>
                <a:gd name="connsiteX5" fmla="*/ 3200400 w 3349532"/>
                <a:gd name="connsiteY5" fmla="*/ 1841500 h 3302000"/>
                <a:gd name="connsiteX6" fmla="*/ 2928917 w 3349532"/>
                <a:gd name="connsiteY6" fmla="*/ 2287243 h 3302000"/>
                <a:gd name="connsiteX0" fmla="*/ 0 w 3410138"/>
                <a:gd name="connsiteY0" fmla="*/ 0 h 3302000"/>
                <a:gd name="connsiteX1" fmla="*/ 647700 w 3410138"/>
                <a:gd name="connsiteY1" fmla="*/ 1835150 h 3302000"/>
                <a:gd name="connsiteX2" fmla="*/ 1289050 w 3410138"/>
                <a:gd name="connsiteY2" fmla="*/ 2940050 h 3302000"/>
                <a:gd name="connsiteX3" fmla="*/ 1930400 w 3410138"/>
                <a:gd name="connsiteY3" fmla="*/ 3302000 h 3302000"/>
                <a:gd name="connsiteX4" fmla="*/ 2565400 w 3410138"/>
                <a:gd name="connsiteY4" fmla="*/ 2940050 h 3302000"/>
                <a:gd name="connsiteX5" fmla="*/ 3200400 w 3410138"/>
                <a:gd name="connsiteY5" fmla="*/ 1841500 h 3302000"/>
                <a:gd name="connsiteX6" fmla="*/ 2928917 w 3410138"/>
                <a:gd name="connsiteY6" fmla="*/ 2287243 h 3302000"/>
                <a:gd name="connsiteX0" fmla="*/ 0 w 3200401"/>
                <a:gd name="connsiteY0" fmla="*/ 0 h 3302000"/>
                <a:gd name="connsiteX1" fmla="*/ 647700 w 3200401"/>
                <a:gd name="connsiteY1" fmla="*/ 1835150 h 3302000"/>
                <a:gd name="connsiteX2" fmla="*/ 1289050 w 3200401"/>
                <a:gd name="connsiteY2" fmla="*/ 2940050 h 3302000"/>
                <a:gd name="connsiteX3" fmla="*/ 1930400 w 3200401"/>
                <a:gd name="connsiteY3" fmla="*/ 3302000 h 3302000"/>
                <a:gd name="connsiteX4" fmla="*/ 2565400 w 3200401"/>
                <a:gd name="connsiteY4" fmla="*/ 2940050 h 3302000"/>
                <a:gd name="connsiteX5" fmla="*/ 3200400 w 3200401"/>
                <a:gd name="connsiteY5" fmla="*/ 1841500 h 3302000"/>
                <a:gd name="connsiteX6" fmla="*/ 2928917 w 3200401"/>
                <a:gd name="connsiteY6" fmla="*/ 2287243 h 3302000"/>
                <a:gd name="connsiteX0" fmla="*/ 0 w 3230059"/>
                <a:gd name="connsiteY0" fmla="*/ 0 h 3302000"/>
                <a:gd name="connsiteX1" fmla="*/ 647700 w 3230059"/>
                <a:gd name="connsiteY1" fmla="*/ 1835150 h 3302000"/>
                <a:gd name="connsiteX2" fmla="*/ 1289050 w 3230059"/>
                <a:gd name="connsiteY2" fmla="*/ 2940050 h 3302000"/>
                <a:gd name="connsiteX3" fmla="*/ 1930400 w 3230059"/>
                <a:gd name="connsiteY3" fmla="*/ 3302000 h 3302000"/>
                <a:gd name="connsiteX4" fmla="*/ 2565400 w 3230059"/>
                <a:gd name="connsiteY4" fmla="*/ 2940050 h 3302000"/>
                <a:gd name="connsiteX5" fmla="*/ 3200400 w 3230059"/>
                <a:gd name="connsiteY5" fmla="*/ 1841500 h 3302000"/>
                <a:gd name="connsiteX6" fmla="*/ 3230059 w 3230059"/>
                <a:gd name="connsiteY6" fmla="*/ 1860372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55783 w 2598864"/>
                <a:gd name="connsiteY0" fmla="*/ 63102 h 1555679"/>
                <a:gd name="connsiteX1" fmla="*/ 44737 w 2598864"/>
                <a:gd name="connsiteY1" fmla="*/ 88829 h 1555679"/>
                <a:gd name="connsiteX2" fmla="*/ 686087 w 2598864"/>
                <a:gd name="connsiteY2" fmla="*/ 1193729 h 1555679"/>
                <a:gd name="connsiteX3" fmla="*/ 1327437 w 2598864"/>
                <a:gd name="connsiteY3" fmla="*/ 1555679 h 1555679"/>
                <a:gd name="connsiteX4" fmla="*/ 1962437 w 2598864"/>
                <a:gd name="connsiteY4" fmla="*/ 1193729 h 1555679"/>
                <a:gd name="connsiteX5" fmla="*/ 2597437 w 2598864"/>
                <a:gd name="connsiteY5" fmla="*/ 95179 h 1555679"/>
                <a:gd name="connsiteX6" fmla="*/ 2598864 w 2598864"/>
                <a:gd name="connsiteY6" fmla="*/ 78213 h 1555679"/>
                <a:gd name="connsiteX0" fmla="*/ 167404 w 2710485"/>
                <a:gd name="connsiteY0" fmla="*/ 73935 h 1566512"/>
                <a:gd name="connsiteX1" fmla="*/ 91 w 2710485"/>
                <a:gd name="connsiteY1" fmla="*/ 49321 h 1566512"/>
                <a:gd name="connsiteX2" fmla="*/ 156358 w 2710485"/>
                <a:gd name="connsiteY2" fmla="*/ 99662 h 1566512"/>
                <a:gd name="connsiteX3" fmla="*/ 797708 w 2710485"/>
                <a:gd name="connsiteY3" fmla="*/ 1204562 h 1566512"/>
                <a:gd name="connsiteX4" fmla="*/ 1439058 w 2710485"/>
                <a:gd name="connsiteY4" fmla="*/ 1566512 h 1566512"/>
                <a:gd name="connsiteX5" fmla="*/ 2074058 w 2710485"/>
                <a:gd name="connsiteY5" fmla="*/ 1204562 h 1566512"/>
                <a:gd name="connsiteX6" fmla="*/ 2709058 w 2710485"/>
                <a:gd name="connsiteY6" fmla="*/ 106012 h 1566512"/>
                <a:gd name="connsiteX7" fmla="*/ 2710485 w 2710485"/>
                <a:gd name="connsiteY7" fmla="*/ 89046 h 1566512"/>
                <a:gd name="connsiteX0" fmla="*/ 55500 w 2598581"/>
                <a:gd name="connsiteY0" fmla="*/ 63902 h 1556479"/>
                <a:gd name="connsiteX1" fmla="*/ 44454 w 2598581"/>
                <a:gd name="connsiteY1" fmla="*/ 89629 h 1556479"/>
                <a:gd name="connsiteX2" fmla="*/ 685804 w 2598581"/>
                <a:gd name="connsiteY2" fmla="*/ 1194529 h 1556479"/>
                <a:gd name="connsiteX3" fmla="*/ 1327154 w 2598581"/>
                <a:gd name="connsiteY3" fmla="*/ 1556479 h 1556479"/>
                <a:gd name="connsiteX4" fmla="*/ 1962154 w 2598581"/>
                <a:gd name="connsiteY4" fmla="*/ 1194529 h 1556479"/>
                <a:gd name="connsiteX5" fmla="*/ 2597154 w 2598581"/>
                <a:gd name="connsiteY5" fmla="*/ 95979 h 1556479"/>
                <a:gd name="connsiteX6" fmla="*/ 2598581 w 2598581"/>
                <a:gd name="connsiteY6" fmla="*/ 79013 h 1556479"/>
                <a:gd name="connsiteX0" fmla="*/ 0 w 2554127"/>
                <a:gd name="connsiteY0" fmla="*/ 10616 h 1477466"/>
                <a:gd name="connsiteX1" fmla="*/ 641350 w 2554127"/>
                <a:gd name="connsiteY1" fmla="*/ 1115516 h 1477466"/>
                <a:gd name="connsiteX2" fmla="*/ 1282700 w 2554127"/>
                <a:gd name="connsiteY2" fmla="*/ 1477466 h 1477466"/>
                <a:gd name="connsiteX3" fmla="*/ 1917700 w 2554127"/>
                <a:gd name="connsiteY3" fmla="*/ 1115516 h 1477466"/>
                <a:gd name="connsiteX4" fmla="*/ 2552700 w 2554127"/>
                <a:gd name="connsiteY4" fmla="*/ 16966 h 1477466"/>
                <a:gd name="connsiteX5" fmla="*/ 2554127 w 2554127"/>
                <a:gd name="connsiteY5" fmla="*/ 0 h 1477466"/>
                <a:gd name="connsiteX0" fmla="*/ 0 w 2543540"/>
                <a:gd name="connsiteY0" fmla="*/ 0 h 1478795"/>
                <a:gd name="connsiteX1" fmla="*/ 630763 w 2543540"/>
                <a:gd name="connsiteY1" fmla="*/ 1116845 h 1478795"/>
                <a:gd name="connsiteX2" fmla="*/ 1272113 w 2543540"/>
                <a:gd name="connsiteY2" fmla="*/ 1478795 h 1478795"/>
                <a:gd name="connsiteX3" fmla="*/ 1907113 w 2543540"/>
                <a:gd name="connsiteY3" fmla="*/ 1116845 h 1478795"/>
                <a:gd name="connsiteX4" fmla="*/ 2542113 w 2543540"/>
                <a:gd name="connsiteY4" fmla="*/ 18295 h 1478795"/>
                <a:gd name="connsiteX5" fmla="*/ 2543540 w 2543540"/>
                <a:gd name="connsiteY5" fmla="*/ 1329 h 1478795"/>
                <a:gd name="connsiteX0" fmla="*/ 0 w 2542113"/>
                <a:gd name="connsiteY0" fmla="*/ 0 h 1478795"/>
                <a:gd name="connsiteX1" fmla="*/ 630763 w 2542113"/>
                <a:gd name="connsiteY1" fmla="*/ 1116845 h 1478795"/>
                <a:gd name="connsiteX2" fmla="*/ 1272113 w 2542113"/>
                <a:gd name="connsiteY2" fmla="*/ 1478795 h 1478795"/>
                <a:gd name="connsiteX3" fmla="*/ 1907113 w 2542113"/>
                <a:gd name="connsiteY3" fmla="*/ 1116845 h 1478795"/>
                <a:gd name="connsiteX4" fmla="*/ 2542113 w 2542113"/>
                <a:gd name="connsiteY4" fmla="*/ 18295 h 1478795"/>
                <a:gd name="connsiteX0" fmla="*/ 0 w 2538583"/>
                <a:gd name="connsiteY0" fmla="*/ 0 h 1478795"/>
                <a:gd name="connsiteX1" fmla="*/ 630763 w 2538583"/>
                <a:gd name="connsiteY1" fmla="*/ 1116845 h 1478795"/>
                <a:gd name="connsiteX2" fmla="*/ 1272113 w 2538583"/>
                <a:gd name="connsiteY2" fmla="*/ 1478795 h 1478795"/>
                <a:gd name="connsiteX3" fmla="*/ 1907113 w 2538583"/>
                <a:gd name="connsiteY3" fmla="*/ 1116845 h 1478795"/>
                <a:gd name="connsiteX4" fmla="*/ 2538583 w 2538583"/>
                <a:gd name="connsiteY4" fmla="*/ 3960 h 1478795"/>
                <a:gd name="connsiteX0" fmla="*/ 0 w 2538583"/>
                <a:gd name="connsiteY0" fmla="*/ 0 h 1478795"/>
                <a:gd name="connsiteX1" fmla="*/ 1272113 w 2538583"/>
                <a:gd name="connsiteY1" fmla="*/ 1478795 h 1478795"/>
                <a:gd name="connsiteX2" fmla="*/ 1907113 w 2538583"/>
                <a:gd name="connsiteY2" fmla="*/ 1116845 h 1478795"/>
                <a:gd name="connsiteX3" fmla="*/ 2538583 w 2538583"/>
                <a:gd name="connsiteY3" fmla="*/ 3960 h 1478795"/>
                <a:gd name="connsiteX0" fmla="*/ 0 w 1266470"/>
                <a:gd name="connsiteY0" fmla="*/ 1474835 h 1474835"/>
                <a:gd name="connsiteX1" fmla="*/ 635000 w 1266470"/>
                <a:gd name="connsiteY1" fmla="*/ 1112885 h 1474835"/>
                <a:gd name="connsiteX2" fmla="*/ 1266470 w 1266470"/>
                <a:gd name="connsiteY2" fmla="*/ 0 h 1474835"/>
                <a:gd name="connsiteX0" fmla="*/ 0 w 1280217"/>
                <a:gd name="connsiteY0" fmla="*/ 1469558 h 1469558"/>
                <a:gd name="connsiteX1" fmla="*/ 635000 w 1280217"/>
                <a:gd name="connsiteY1" fmla="*/ 1107608 h 1469558"/>
                <a:gd name="connsiteX2" fmla="*/ 1280217 w 1280217"/>
                <a:gd name="connsiteY2" fmla="*/ 0 h 1469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0217" h="1469558">
                  <a:moveTo>
                    <a:pt x="0" y="1469558"/>
                  </a:moveTo>
                  <a:cubicBezTo>
                    <a:pt x="212725" y="1469558"/>
                    <a:pt x="423922" y="1353414"/>
                    <a:pt x="635000" y="1107608"/>
                  </a:cubicBezTo>
                  <a:cubicBezTo>
                    <a:pt x="846078" y="861802"/>
                    <a:pt x="1067492" y="488950"/>
                    <a:pt x="1280217" y="0"/>
                  </a:cubicBezTo>
                </a:path>
              </a:pathLst>
            </a:cu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HK" altLang="en-US" kern="0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460BFFBC-96C8-20DF-F57D-BC519F20655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3722688"/>
            <a:ext cx="2640013" cy="2133600"/>
            <a:chOff x="5749143" y="3412925"/>
            <a:chExt cx="2641005" cy="2133906"/>
          </a:xfrm>
        </p:grpSpPr>
        <p:sp>
          <p:nvSpPr>
            <p:cNvPr id="26" name="矩形 56">
              <a:extLst>
                <a:ext uri="{FF2B5EF4-FFF2-40B4-BE49-F238E27FC236}">
                  <a16:creationId xmlns:a16="http://schemas.microsoft.com/office/drawing/2014/main" id="{284B948B-DEE9-1A2C-EA22-01C0D637F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9143" y="3412925"/>
              <a:ext cx="300151" cy="369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" name="矩形 56">
              <a:extLst>
                <a:ext uri="{FF2B5EF4-FFF2-40B4-BE49-F238E27FC236}">
                  <a16:creationId xmlns:a16="http://schemas.microsoft.com/office/drawing/2014/main" id="{03510277-F7E2-78CC-7667-78C2CCDEF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4580" y="4390965"/>
              <a:ext cx="300150" cy="369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" name="矩形 56">
              <a:extLst>
                <a:ext uri="{FF2B5EF4-FFF2-40B4-BE49-F238E27FC236}">
                  <a16:creationId xmlns:a16="http://schemas.microsoft.com/office/drawing/2014/main" id="{018F7C76-74B1-B690-D061-952144F5B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8899" y="4980012"/>
              <a:ext cx="298562" cy="369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" name="矩形 56">
              <a:extLst>
                <a:ext uri="{FF2B5EF4-FFF2-40B4-BE49-F238E27FC236}">
                  <a16:creationId xmlns:a16="http://schemas.microsoft.com/office/drawing/2014/main" id="{DCA99245-ADFF-B706-8486-0042B35BE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4806" y="5176890"/>
              <a:ext cx="300151" cy="369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" name="矩形 56">
              <a:extLst>
                <a:ext uri="{FF2B5EF4-FFF2-40B4-BE49-F238E27FC236}">
                  <a16:creationId xmlns:a16="http://schemas.microsoft.com/office/drawing/2014/main" id="{5185AC3C-525C-11B1-C8D0-0D75D91B1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006" y="4980012"/>
              <a:ext cx="300151" cy="369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" name="矩形 56">
              <a:extLst>
                <a:ext uri="{FF2B5EF4-FFF2-40B4-BE49-F238E27FC236}">
                  <a16:creationId xmlns:a16="http://schemas.microsoft.com/office/drawing/2014/main" id="{8C0E0C54-876C-50F9-7C77-7AFC63B72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4090" y="4384614"/>
              <a:ext cx="300150" cy="369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" name="矩形 56">
              <a:extLst>
                <a:ext uri="{FF2B5EF4-FFF2-40B4-BE49-F238E27FC236}">
                  <a16:creationId xmlns:a16="http://schemas.microsoft.com/office/drawing/2014/main" id="{7E14D8D2-D673-F965-31FF-1DF1D0A8E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9997" y="3412925"/>
              <a:ext cx="300151" cy="369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6904DF6E-601C-18E0-376D-569E2C955521}"/>
              </a:ext>
            </a:extLst>
          </p:cNvPr>
          <p:cNvGrpSpPr>
            <a:grpSpLocks/>
          </p:cNvGrpSpPr>
          <p:nvPr/>
        </p:nvGrpSpPr>
        <p:grpSpPr bwMode="auto">
          <a:xfrm>
            <a:off x="5102225" y="3930650"/>
            <a:ext cx="2349500" cy="1771650"/>
            <a:chOff x="5488617" y="3927658"/>
            <a:chExt cx="2348794" cy="1771725"/>
          </a:xfrm>
        </p:grpSpPr>
        <p:sp>
          <p:nvSpPr>
            <p:cNvPr id="34" name="手繪多邊形 33">
              <a:extLst>
                <a:ext uri="{FF2B5EF4-FFF2-40B4-BE49-F238E27FC236}">
                  <a16:creationId xmlns:a16="http://schemas.microsoft.com/office/drawing/2014/main" id="{E130EF1F-3D90-E45A-C85B-225DD508870E}"/>
                </a:ext>
              </a:extLst>
            </p:cNvPr>
            <p:cNvSpPr/>
            <p:nvPr/>
          </p:nvSpPr>
          <p:spPr bwMode="auto">
            <a:xfrm flipH="1">
              <a:off x="5488617" y="3927658"/>
              <a:ext cx="1177571" cy="1770138"/>
            </a:xfrm>
            <a:custGeom>
              <a:avLst/>
              <a:gdLst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232256"/>
                <a:gd name="connsiteY0" fmla="*/ 0 h 3302000"/>
                <a:gd name="connsiteX1" fmla="*/ 647700 w 3232256"/>
                <a:gd name="connsiteY1" fmla="*/ 1835150 h 3302000"/>
                <a:gd name="connsiteX2" fmla="*/ 1289050 w 3232256"/>
                <a:gd name="connsiteY2" fmla="*/ 2940050 h 3302000"/>
                <a:gd name="connsiteX3" fmla="*/ 1930400 w 3232256"/>
                <a:gd name="connsiteY3" fmla="*/ 3302000 h 3302000"/>
                <a:gd name="connsiteX4" fmla="*/ 2565400 w 3232256"/>
                <a:gd name="connsiteY4" fmla="*/ 2940050 h 3302000"/>
                <a:gd name="connsiteX5" fmla="*/ 3200400 w 3232256"/>
                <a:gd name="connsiteY5" fmla="*/ 1841500 h 3302000"/>
                <a:gd name="connsiteX6" fmla="*/ 2787757 w 3232256"/>
                <a:gd name="connsiteY6" fmla="*/ 1764804 h 3302000"/>
                <a:gd name="connsiteX0" fmla="*/ 0 w 3237193"/>
                <a:gd name="connsiteY0" fmla="*/ 0 h 3302000"/>
                <a:gd name="connsiteX1" fmla="*/ 647700 w 3237193"/>
                <a:gd name="connsiteY1" fmla="*/ 1835150 h 3302000"/>
                <a:gd name="connsiteX2" fmla="*/ 1289050 w 3237193"/>
                <a:gd name="connsiteY2" fmla="*/ 2940050 h 3302000"/>
                <a:gd name="connsiteX3" fmla="*/ 1930400 w 3237193"/>
                <a:gd name="connsiteY3" fmla="*/ 3302000 h 3302000"/>
                <a:gd name="connsiteX4" fmla="*/ 2565400 w 3237193"/>
                <a:gd name="connsiteY4" fmla="*/ 2940050 h 3302000"/>
                <a:gd name="connsiteX5" fmla="*/ 3200400 w 3237193"/>
                <a:gd name="connsiteY5" fmla="*/ 1841500 h 3302000"/>
                <a:gd name="connsiteX6" fmla="*/ 2928917 w 3237193"/>
                <a:gd name="connsiteY6" fmla="*/ 2287243 h 3302000"/>
                <a:gd name="connsiteX0" fmla="*/ 0 w 3349532"/>
                <a:gd name="connsiteY0" fmla="*/ 0 h 3302000"/>
                <a:gd name="connsiteX1" fmla="*/ 647700 w 3349532"/>
                <a:gd name="connsiteY1" fmla="*/ 1835150 h 3302000"/>
                <a:gd name="connsiteX2" fmla="*/ 1289050 w 3349532"/>
                <a:gd name="connsiteY2" fmla="*/ 2940050 h 3302000"/>
                <a:gd name="connsiteX3" fmla="*/ 1930400 w 3349532"/>
                <a:gd name="connsiteY3" fmla="*/ 3302000 h 3302000"/>
                <a:gd name="connsiteX4" fmla="*/ 2565400 w 3349532"/>
                <a:gd name="connsiteY4" fmla="*/ 2940050 h 3302000"/>
                <a:gd name="connsiteX5" fmla="*/ 3200400 w 3349532"/>
                <a:gd name="connsiteY5" fmla="*/ 1841500 h 3302000"/>
                <a:gd name="connsiteX6" fmla="*/ 2928917 w 3349532"/>
                <a:gd name="connsiteY6" fmla="*/ 2287243 h 3302000"/>
                <a:gd name="connsiteX0" fmla="*/ 0 w 3410138"/>
                <a:gd name="connsiteY0" fmla="*/ 0 h 3302000"/>
                <a:gd name="connsiteX1" fmla="*/ 647700 w 3410138"/>
                <a:gd name="connsiteY1" fmla="*/ 1835150 h 3302000"/>
                <a:gd name="connsiteX2" fmla="*/ 1289050 w 3410138"/>
                <a:gd name="connsiteY2" fmla="*/ 2940050 h 3302000"/>
                <a:gd name="connsiteX3" fmla="*/ 1930400 w 3410138"/>
                <a:gd name="connsiteY3" fmla="*/ 3302000 h 3302000"/>
                <a:gd name="connsiteX4" fmla="*/ 2565400 w 3410138"/>
                <a:gd name="connsiteY4" fmla="*/ 2940050 h 3302000"/>
                <a:gd name="connsiteX5" fmla="*/ 3200400 w 3410138"/>
                <a:gd name="connsiteY5" fmla="*/ 1841500 h 3302000"/>
                <a:gd name="connsiteX6" fmla="*/ 2928917 w 3410138"/>
                <a:gd name="connsiteY6" fmla="*/ 2287243 h 3302000"/>
                <a:gd name="connsiteX0" fmla="*/ 0 w 3200401"/>
                <a:gd name="connsiteY0" fmla="*/ 0 h 3302000"/>
                <a:gd name="connsiteX1" fmla="*/ 647700 w 3200401"/>
                <a:gd name="connsiteY1" fmla="*/ 1835150 h 3302000"/>
                <a:gd name="connsiteX2" fmla="*/ 1289050 w 3200401"/>
                <a:gd name="connsiteY2" fmla="*/ 2940050 h 3302000"/>
                <a:gd name="connsiteX3" fmla="*/ 1930400 w 3200401"/>
                <a:gd name="connsiteY3" fmla="*/ 3302000 h 3302000"/>
                <a:gd name="connsiteX4" fmla="*/ 2565400 w 3200401"/>
                <a:gd name="connsiteY4" fmla="*/ 2940050 h 3302000"/>
                <a:gd name="connsiteX5" fmla="*/ 3200400 w 3200401"/>
                <a:gd name="connsiteY5" fmla="*/ 1841500 h 3302000"/>
                <a:gd name="connsiteX6" fmla="*/ 2928917 w 3200401"/>
                <a:gd name="connsiteY6" fmla="*/ 2287243 h 3302000"/>
                <a:gd name="connsiteX0" fmla="*/ 0 w 3230059"/>
                <a:gd name="connsiteY0" fmla="*/ 0 h 3302000"/>
                <a:gd name="connsiteX1" fmla="*/ 647700 w 3230059"/>
                <a:gd name="connsiteY1" fmla="*/ 1835150 h 3302000"/>
                <a:gd name="connsiteX2" fmla="*/ 1289050 w 3230059"/>
                <a:gd name="connsiteY2" fmla="*/ 2940050 h 3302000"/>
                <a:gd name="connsiteX3" fmla="*/ 1930400 w 3230059"/>
                <a:gd name="connsiteY3" fmla="*/ 3302000 h 3302000"/>
                <a:gd name="connsiteX4" fmla="*/ 2565400 w 3230059"/>
                <a:gd name="connsiteY4" fmla="*/ 2940050 h 3302000"/>
                <a:gd name="connsiteX5" fmla="*/ 3200400 w 3230059"/>
                <a:gd name="connsiteY5" fmla="*/ 1841500 h 3302000"/>
                <a:gd name="connsiteX6" fmla="*/ 3230059 w 3230059"/>
                <a:gd name="connsiteY6" fmla="*/ 1860372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55783 w 2598864"/>
                <a:gd name="connsiteY0" fmla="*/ 63102 h 1555679"/>
                <a:gd name="connsiteX1" fmla="*/ 44737 w 2598864"/>
                <a:gd name="connsiteY1" fmla="*/ 88829 h 1555679"/>
                <a:gd name="connsiteX2" fmla="*/ 686087 w 2598864"/>
                <a:gd name="connsiteY2" fmla="*/ 1193729 h 1555679"/>
                <a:gd name="connsiteX3" fmla="*/ 1327437 w 2598864"/>
                <a:gd name="connsiteY3" fmla="*/ 1555679 h 1555679"/>
                <a:gd name="connsiteX4" fmla="*/ 1962437 w 2598864"/>
                <a:gd name="connsiteY4" fmla="*/ 1193729 h 1555679"/>
                <a:gd name="connsiteX5" fmla="*/ 2597437 w 2598864"/>
                <a:gd name="connsiteY5" fmla="*/ 95179 h 1555679"/>
                <a:gd name="connsiteX6" fmla="*/ 2598864 w 2598864"/>
                <a:gd name="connsiteY6" fmla="*/ 78213 h 1555679"/>
                <a:gd name="connsiteX0" fmla="*/ 167404 w 2710485"/>
                <a:gd name="connsiteY0" fmla="*/ 73935 h 1566512"/>
                <a:gd name="connsiteX1" fmla="*/ 91 w 2710485"/>
                <a:gd name="connsiteY1" fmla="*/ 49321 h 1566512"/>
                <a:gd name="connsiteX2" fmla="*/ 156358 w 2710485"/>
                <a:gd name="connsiteY2" fmla="*/ 99662 h 1566512"/>
                <a:gd name="connsiteX3" fmla="*/ 797708 w 2710485"/>
                <a:gd name="connsiteY3" fmla="*/ 1204562 h 1566512"/>
                <a:gd name="connsiteX4" fmla="*/ 1439058 w 2710485"/>
                <a:gd name="connsiteY4" fmla="*/ 1566512 h 1566512"/>
                <a:gd name="connsiteX5" fmla="*/ 2074058 w 2710485"/>
                <a:gd name="connsiteY5" fmla="*/ 1204562 h 1566512"/>
                <a:gd name="connsiteX6" fmla="*/ 2709058 w 2710485"/>
                <a:gd name="connsiteY6" fmla="*/ 106012 h 1566512"/>
                <a:gd name="connsiteX7" fmla="*/ 2710485 w 2710485"/>
                <a:gd name="connsiteY7" fmla="*/ 89046 h 1566512"/>
                <a:gd name="connsiteX0" fmla="*/ 55500 w 2598581"/>
                <a:gd name="connsiteY0" fmla="*/ 63902 h 1556479"/>
                <a:gd name="connsiteX1" fmla="*/ 44454 w 2598581"/>
                <a:gd name="connsiteY1" fmla="*/ 89629 h 1556479"/>
                <a:gd name="connsiteX2" fmla="*/ 685804 w 2598581"/>
                <a:gd name="connsiteY2" fmla="*/ 1194529 h 1556479"/>
                <a:gd name="connsiteX3" fmla="*/ 1327154 w 2598581"/>
                <a:gd name="connsiteY3" fmla="*/ 1556479 h 1556479"/>
                <a:gd name="connsiteX4" fmla="*/ 1962154 w 2598581"/>
                <a:gd name="connsiteY4" fmla="*/ 1194529 h 1556479"/>
                <a:gd name="connsiteX5" fmla="*/ 2597154 w 2598581"/>
                <a:gd name="connsiteY5" fmla="*/ 95979 h 1556479"/>
                <a:gd name="connsiteX6" fmla="*/ 2598581 w 2598581"/>
                <a:gd name="connsiteY6" fmla="*/ 79013 h 1556479"/>
                <a:gd name="connsiteX0" fmla="*/ 0 w 2554127"/>
                <a:gd name="connsiteY0" fmla="*/ 10616 h 1477466"/>
                <a:gd name="connsiteX1" fmla="*/ 641350 w 2554127"/>
                <a:gd name="connsiteY1" fmla="*/ 1115516 h 1477466"/>
                <a:gd name="connsiteX2" fmla="*/ 1282700 w 2554127"/>
                <a:gd name="connsiteY2" fmla="*/ 1477466 h 1477466"/>
                <a:gd name="connsiteX3" fmla="*/ 1917700 w 2554127"/>
                <a:gd name="connsiteY3" fmla="*/ 1115516 h 1477466"/>
                <a:gd name="connsiteX4" fmla="*/ 2552700 w 2554127"/>
                <a:gd name="connsiteY4" fmla="*/ 16966 h 1477466"/>
                <a:gd name="connsiteX5" fmla="*/ 2554127 w 2554127"/>
                <a:gd name="connsiteY5" fmla="*/ 0 h 1477466"/>
                <a:gd name="connsiteX0" fmla="*/ 0 w 2543540"/>
                <a:gd name="connsiteY0" fmla="*/ 0 h 1478795"/>
                <a:gd name="connsiteX1" fmla="*/ 630763 w 2543540"/>
                <a:gd name="connsiteY1" fmla="*/ 1116845 h 1478795"/>
                <a:gd name="connsiteX2" fmla="*/ 1272113 w 2543540"/>
                <a:gd name="connsiteY2" fmla="*/ 1478795 h 1478795"/>
                <a:gd name="connsiteX3" fmla="*/ 1907113 w 2543540"/>
                <a:gd name="connsiteY3" fmla="*/ 1116845 h 1478795"/>
                <a:gd name="connsiteX4" fmla="*/ 2542113 w 2543540"/>
                <a:gd name="connsiteY4" fmla="*/ 18295 h 1478795"/>
                <a:gd name="connsiteX5" fmla="*/ 2543540 w 2543540"/>
                <a:gd name="connsiteY5" fmla="*/ 1329 h 1478795"/>
                <a:gd name="connsiteX0" fmla="*/ 0 w 2542113"/>
                <a:gd name="connsiteY0" fmla="*/ 0 h 1478795"/>
                <a:gd name="connsiteX1" fmla="*/ 630763 w 2542113"/>
                <a:gd name="connsiteY1" fmla="*/ 1116845 h 1478795"/>
                <a:gd name="connsiteX2" fmla="*/ 1272113 w 2542113"/>
                <a:gd name="connsiteY2" fmla="*/ 1478795 h 1478795"/>
                <a:gd name="connsiteX3" fmla="*/ 1907113 w 2542113"/>
                <a:gd name="connsiteY3" fmla="*/ 1116845 h 1478795"/>
                <a:gd name="connsiteX4" fmla="*/ 2542113 w 2542113"/>
                <a:gd name="connsiteY4" fmla="*/ 18295 h 1478795"/>
                <a:gd name="connsiteX0" fmla="*/ 0 w 2538583"/>
                <a:gd name="connsiteY0" fmla="*/ 0 h 1478795"/>
                <a:gd name="connsiteX1" fmla="*/ 630763 w 2538583"/>
                <a:gd name="connsiteY1" fmla="*/ 1116845 h 1478795"/>
                <a:gd name="connsiteX2" fmla="*/ 1272113 w 2538583"/>
                <a:gd name="connsiteY2" fmla="*/ 1478795 h 1478795"/>
                <a:gd name="connsiteX3" fmla="*/ 1907113 w 2538583"/>
                <a:gd name="connsiteY3" fmla="*/ 1116845 h 1478795"/>
                <a:gd name="connsiteX4" fmla="*/ 2538583 w 2538583"/>
                <a:gd name="connsiteY4" fmla="*/ 3960 h 1478795"/>
                <a:gd name="connsiteX0" fmla="*/ 0 w 2538583"/>
                <a:gd name="connsiteY0" fmla="*/ 0 h 1478795"/>
                <a:gd name="connsiteX1" fmla="*/ 1272113 w 2538583"/>
                <a:gd name="connsiteY1" fmla="*/ 1478795 h 1478795"/>
                <a:gd name="connsiteX2" fmla="*/ 1907113 w 2538583"/>
                <a:gd name="connsiteY2" fmla="*/ 1116845 h 1478795"/>
                <a:gd name="connsiteX3" fmla="*/ 2538583 w 2538583"/>
                <a:gd name="connsiteY3" fmla="*/ 3960 h 1478795"/>
                <a:gd name="connsiteX0" fmla="*/ 0 w 1266470"/>
                <a:gd name="connsiteY0" fmla="*/ 1474835 h 1474835"/>
                <a:gd name="connsiteX1" fmla="*/ 635000 w 1266470"/>
                <a:gd name="connsiteY1" fmla="*/ 1112885 h 1474835"/>
                <a:gd name="connsiteX2" fmla="*/ 1266470 w 1266470"/>
                <a:gd name="connsiteY2" fmla="*/ 0 h 1474835"/>
                <a:gd name="connsiteX0" fmla="*/ 0 w 1274203"/>
                <a:gd name="connsiteY0" fmla="*/ 1470877 h 1470877"/>
                <a:gd name="connsiteX1" fmla="*/ 642733 w 1274203"/>
                <a:gd name="connsiteY1" fmla="*/ 1112885 h 1470877"/>
                <a:gd name="connsiteX2" fmla="*/ 1274203 w 1274203"/>
                <a:gd name="connsiteY2" fmla="*/ 0 h 1470877"/>
                <a:gd name="connsiteX0" fmla="*/ 0 w 1276780"/>
                <a:gd name="connsiteY0" fmla="*/ 1476813 h 1476813"/>
                <a:gd name="connsiteX1" fmla="*/ 645310 w 1276780"/>
                <a:gd name="connsiteY1" fmla="*/ 1112885 h 1476813"/>
                <a:gd name="connsiteX2" fmla="*/ 1276780 w 1276780"/>
                <a:gd name="connsiteY2" fmla="*/ 0 h 1476813"/>
                <a:gd name="connsiteX0" fmla="*/ 0 w 1274203"/>
                <a:gd name="connsiteY0" fmla="*/ 1470877 h 1470877"/>
                <a:gd name="connsiteX1" fmla="*/ 642733 w 1274203"/>
                <a:gd name="connsiteY1" fmla="*/ 1112885 h 1470877"/>
                <a:gd name="connsiteX2" fmla="*/ 1274203 w 1274203"/>
                <a:gd name="connsiteY2" fmla="*/ 0 h 1470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4203" h="1470877">
                  <a:moveTo>
                    <a:pt x="0" y="1470877"/>
                  </a:moveTo>
                  <a:cubicBezTo>
                    <a:pt x="212725" y="1470877"/>
                    <a:pt x="431655" y="1358691"/>
                    <a:pt x="642733" y="1112885"/>
                  </a:cubicBezTo>
                  <a:cubicBezTo>
                    <a:pt x="853811" y="867079"/>
                    <a:pt x="1061478" y="488950"/>
                    <a:pt x="1274203" y="0"/>
                  </a:cubicBezTo>
                </a:path>
              </a:pathLst>
            </a:custGeom>
            <a:noFill/>
            <a:ln w="19050" cap="flat" cmpd="sng" algn="ctr">
              <a:solidFill>
                <a:schemeClr val="accent6">
                  <a:lumMod val="75000"/>
                </a:schemeClr>
              </a:solidFill>
              <a:prstDash val="soli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HK" altLang="en-US" kern="0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5" name="手繪多邊形 34">
              <a:extLst>
                <a:ext uri="{FF2B5EF4-FFF2-40B4-BE49-F238E27FC236}">
                  <a16:creationId xmlns:a16="http://schemas.microsoft.com/office/drawing/2014/main" id="{58B45C2D-AEBB-6E51-0DD3-B4F73EE41B57}"/>
                </a:ext>
              </a:extLst>
            </p:cNvPr>
            <p:cNvSpPr/>
            <p:nvPr/>
          </p:nvSpPr>
          <p:spPr bwMode="auto">
            <a:xfrm>
              <a:off x="6658253" y="3927658"/>
              <a:ext cx="1179158" cy="1771725"/>
            </a:xfrm>
            <a:custGeom>
              <a:avLst/>
              <a:gdLst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232256"/>
                <a:gd name="connsiteY0" fmla="*/ 0 h 3302000"/>
                <a:gd name="connsiteX1" fmla="*/ 647700 w 3232256"/>
                <a:gd name="connsiteY1" fmla="*/ 1835150 h 3302000"/>
                <a:gd name="connsiteX2" fmla="*/ 1289050 w 3232256"/>
                <a:gd name="connsiteY2" fmla="*/ 2940050 h 3302000"/>
                <a:gd name="connsiteX3" fmla="*/ 1930400 w 3232256"/>
                <a:gd name="connsiteY3" fmla="*/ 3302000 h 3302000"/>
                <a:gd name="connsiteX4" fmla="*/ 2565400 w 3232256"/>
                <a:gd name="connsiteY4" fmla="*/ 2940050 h 3302000"/>
                <a:gd name="connsiteX5" fmla="*/ 3200400 w 3232256"/>
                <a:gd name="connsiteY5" fmla="*/ 1841500 h 3302000"/>
                <a:gd name="connsiteX6" fmla="*/ 2787757 w 3232256"/>
                <a:gd name="connsiteY6" fmla="*/ 1764804 h 3302000"/>
                <a:gd name="connsiteX0" fmla="*/ 0 w 3237193"/>
                <a:gd name="connsiteY0" fmla="*/ 0 h 3302000"/>
                <a:gd name="connsiteX1" fmla="*/ 647700 w 3237193"/>
                <a:gd name="connsiteY1" fmla="*/ 1835150 h 3302000"/>
                <a:gd name="connsiteX2" fmla="*/ 1289050 w 3237193"/>
                <a:gd name="connsiteY2" fmla="*/ 2940050 h 3302000"/>
                <a:gd name="connsiteX3" fmla="*/ 1930400 w 3237193"/>
                <a:gd name="connsiteY3" fmla="*/ 3302000 h 3302000"/>
                <a:gd name="connsiteX4" fmla="*/ 2565400 w 3237193"/>
                <a:gd name="connsiteY4" fmla="*/ 2940050 h 3302000"/>
                <a:gd name="connsiteX5" fmla="*/ 3200400 w 3237193"/>
                <a:gd name="connsiteY5" fmla="*/ 1841500 h 3302000"/>
                <a:gd name="connsiteX6" fmla="*/ 2928917 w 3237193"/>
                <a:gd name="connsiteY6" fmla="*/ 2287243 h 3302000"/>
                <a:gd name="connsiteX0" fmla="*/ 0 w 3349532"/>
                <a:gd name="connsiteY0" fmla="*/ 0 h 3302000"/>
                <a:gd name="connsiteX1" fmla="*/ 647700 w 3349532"/>
                <a:gd name="connsiteY1" fmla="*/ 1835150 h 3302000"/>
                <a:gd name="connsiteX2" fmla="*/ 1289050 w 3349532"/>
                <a:gd name="connsiteY2" fmla="*/ 2940050 h 3302000"/>
                <a:gd name="connsiteX3" fmla="*/ 1930400 w 3349532"/>
                <a:gd name="connsiteY3" fmla="*/ 3302000 h 3302000"/>
                <a:gd name="connsiteX4" fmla="*/ 2565400 w 3349532"/>
                <a:gd name="connsiteY4" fmla="*/ 2940050 h 3302000"/>
                <a:gd name="connsiteX5" fmla="*/ 3200400 w 3349532"/>
                <a:gd name="connsiteY5" fmla="*/ 1841500 h 3302000"/>
                <a:gd name="connsiteX6" fmla="*/ 2928917 w 3349532"/>
                <a:gd name="connsiteY6" fmla="*/ 2287243 h 3302000"/>
                <a:gd name="connsiteX0" fmla="*/ 0 w 3410138"/>
                <a:gd name="connsiteY0" fmla="*/ 0 h 3302000"/>
                <a:gd name="connsiteX1" fmla="*/ 647700 w 3410138"/>
                <a:gd name="connsiteY1" fmla="*/ 1835150 h 3302000"/>
                <a:gd name="connsiteX2" fmla="*/ 1289050 w 3410138"/>
                <a:gd name="connsiteY2" fmla="*/ 2940050 h 3302000"/>
                <a:gd name="connsiteX3" fmla="*/ 1930400 w 3410138"/>
                <a:gd name="connsiteY3" fmla="*/ 3302000 h 3302000"/>
                <a:gd name="connsiteX4" fmla="*/ 2565400 w 3410138"/>
                <a:gd name="connsiteY4" fmla="*/ 2940050 h 3302000"/>
                <a:gd name="connsiteX5" fmla="*/ 3200400 w 3410138"/>
                <a:gd name="connsiteY5" fmla="*/ 1841500 h 3302000"/>
                <a:gd name="connsiteX6" fmla="*/ 2928917 w 3410138"/>
                <a:gd name="connsiteY6" fmla="*/ 2287243 h 3302000"/>
                <a:gd name="connsiteX0" fmla="*/ 0 w 3200401"/>
                <a:gd name="connsiteY0" fmla="*/ 0 h 3302000"/>
                <a:gd name="connsiteX1" fmla="*/ 647700 w 3200401"/>
                <a:gd name="connsiteY1" fmla="*/ 1835150 h 3302000"/>
                <a:gd name="connsiteX2" fmla="*/ 1289050 w 3200401"/>
                <a:gd name="connsiteY2" fmla="*/ 2940050 h 3302000"/>
                <a:gd name="connsiteX3" fmla="*/ 1930400 w 3200401"/>
                <a:gd name="connsiteY3" fmla="*/ 3302000 h 3302000"/>
                <a:gd name="connsiteX4" fmla="*/ 2565400 w 3200401"/>
                <a:gd name="connsiteY4" fmla="*/ 2940050 h 3302000"/>
                <a:gd name="connsiteX5" fmla="*/ 3200400 w 3200401"/>
                <a:gd name="connsiteY5" fmla="*/ 1841500 h 3302000"/>
                <a:gd name="connsiteX6" fmla="*/ 2928917 w 3200401"/>
                <a:gd name="connsiteY6" fmla="*/ 2287243 h 3302000"/>
                <a:gd name="connsiteX0" fmla="*/ 0 w 3230059"/>
                <a:gd name="connsiteY0" fmla="*/ 0 h 3302000"/>
                <a:gd name="connsiteX1" fmla="*/ 647700 w 3230059"/>
                <a:gd name="connsiteY1" fmla="*/ 1835150 h 3302000"/>
                <a:gd name="connsiteX2" fmla="*/ 1289050 w 3230059"/>
                <a:gd name="connsiteY2" fmla="*/ 2940050 h 3302000"/>
                <a:gd name="connsiteX3" fmla="*/ 1930400 w 3230059"/>
                <a:gd name="connsiteY3" fmla="*/ 3302000 h 3302000"/>
                <a:gd name="connsiteX4" fmla="*/ 2565400 w 3230059"/>
                <a:gd name="connsiteY4" fmla="*/ 2940050 h 3302000"/>
                <a:gd name="connsiteX5" fmla="*/ 3200400 w 3230059"/>
                <a:gd name="connsiteY5" fmla="*/ 1841500 h 3302000"/>
                <a:gd name="connsiteX6" fmla="*/ 3230059 w 3230059"/>
                <a:gd name="connsiteY6" fmla="*/ 1860372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55783 w 2598864"/>
                <a:gd name="connsiteY0" fmla="*/ 63102 h 1555679"/>
                <a:gd name="connsiteX1" fmla="*/ 44737 w 2598864"/>
                <a:gd name="connsiteY1" fmla="*/ 88829 h 1555679"/>
                <a:gd name="connsiteX2" fmla="*/ 686087 w 2598864"/>
                <a:gd name="connsiteY2" fmla="*/ 1193729 h 1555679"/>
                <a:gd name="connsiteX3" fmla="*/ 1327437 w 2598864"/>
                <a:gd name="connsiteY3" fmla="*/ 1555679 h 1555679"/>
                <a:gd name="connsiteX4" fmla="*/ 1962437 w 2598864"/>
                <a:gd name="connsiteY4" fmla="*/ 1193729 h 1555679"/>
                <a:gd name="connsiteX5" fmla="*/ 2597437 w 2598864"/>
                <a:gd name="connsiteY5" fmla="*/ 95179 h 1555679"/>
                <a:gd name="connsiteX6" fmla="*/ 2598864 w 2598864"/>
                <a:gd name="connsiteY6" fmla="*/ 78213 h 1555679"/>
                <a:gd name="connsiteX0" fmla="*/ 167404 w 2710485"/>
                <a:gd name="connsiteY0" fmla="*/ 73935 h 1566512"/>
                <a:gd name="connsiteX1" fmla="*/ 91 w 2710485"/>
                <a:gd name="connsiteY1" fmla="*/ 49321 h 1566512"/>
                <a:gd name="connsiteX2" fmla="*/ 156358 w 2710485"/>
                <a:gd name="connsiteY2" fmla="*/ 99662 h 1566512"/>
                <a:gd name="connsiteX3" fmla="*/ 797708 w 2710485"/>
                <a:gd name="connsiteY3" fmla="*/ 1204562 h 1566512"/>
                <a:gd name="connsiteX4" fmla="*/ 1439058 w 2710485"/>
                <a:gd name="connsiteY4" fmla="*/ 1566512 h 1566512"/>
                <a:gd name="connsiteX5" fmla="*/ 2074058 w 2710485"/>
                <a:gd name="connsiteY5" fmla="*/ 1204562 h 1566512"/>
                <a:gd name="connsiteX6" fmla="*/ 2709058 w 2710485"/>
                <a:gd name="connsiteY6" fmla="*/ 106012 h 1566512"/>
                <a:gd name="connsiteX7" fmla="*/ 2710485 w 2710485"/>
                <a:gd name="connsiteY7" fmla="*/ 89046 h 1566512"/>
                <a:gd name="connsiteX0" fmla="*/ 55500 w 2598581"/>
                <a:gd name="connsiteY0" fmla="*/ 63902 h 1556479"/>
                <a:gd name="connsiteX1" fmla="*/ 44454 w 2598581"/>
                <a:gd name="connsiteY1" fmla="*/ 89629 h 1556479"/>
                <a:gd name="connsiteX2" fmla="*/ 685804 w 2598581"/>
                <a:gd name="connsiteY2" fmla="*/ 1194529 h 1556479"/>
                <a:gd name="connsiteX3" fmla="*/ 1327154 w 2598581"/>
                <a:gd name="connsiteY3" fmla="*/ 1556479 h 1556479"/>
                <a:gd name="connsiteX4" fmla="*/ 1962154 w 2598581"/>
                <a:gd name="connsiteY4" fmla="*/ 1194529 h 1556479"/>
                <a:gd name="connsiteX5" fmla="*/ 2597154 w 2598581"/>
                <a:gd name="connsiteY5" fmla="*/ 95979 h 1556479"/>
                <a:gd name="connsiteX6" fmla="*/ 2598581 w 2598581"/>
                <a:gd name="connsiteY6" fmla="*/ 79013 h 1556479"/>
                <a:gd name="connsiteX0" fmla="*/ 0 w 2554127"/>
                <a:gd name="connsiteY0" fmla="*/ 10616 h 1477466"/>
                <a:gd name="connsiteX1" fmla="*/ 641350 w 2554127"/>
                <a:gd name="connsiteY1" fmla="*/ 1115516 h 1477466"/>
                <a:gd name="connsiteX2" fmla="*/ 1282700 w 2554127"/>
                <a:gd name="connsiteY2" fmla="*/ 1477466 h 1477466"/>
                <a:gd name="connsiteX3" fmla="*/ 1917700 w 2554127"/>
                <a:gd name="connsiteY3" fmla="*/ 1115516 h 1477466"/>
                <a:gd name="connsiteX4" fmla="*/ 2552700 w 2554127"/>
                <a:gd name="connsiteY4" fmla="*/ 16966 h 1477466"/>
                <a:gd name="connsiteX5" fmla="*/ 2554127 w 2554127"/>
                <a:gd name="connsiteY5" fmla="*/ 0 h 1477466"/>
                <a:gd name="connsiteX0" fmla="*/ 0 w 2543540"/>
                <a:gd name="connsiteY0" fmla="*/ 0 h 1478795"/>
                <a:gd name="connsiteX1" fmla="*/ 630763 w 2543540"/>
                <a:gd name="connsiteY1" fmla="*/ 1116845 h 1478795"/>
                <a:gd name="connsiteX2" fmla="*/ 1272113 w 2543540"/>
                <a:gd name="connsiteY2" fmla="*/ 1478795 h 1478795"/>
                <a:gd name="connsiteX3" fmla="*/ 1907113 w 2543540"/>
                <a:gd name="connsiteY3" fmla="*/ 1116845 h 1478795"/>
                <a:gd name="connsiteX4" fmla="*/ 2542113 w 2543540"/>
                <a:gd name="connsiteY4" fmla="*/ 18295 h 1478795"/>
                <a:gd name="connsiteX5" fmla="*/ 2543540 w 2543540"/>
                <a:gd name="connsiteY5" fmla="*/ 1329 h 1478795"/>
                <a:gd name="connsiteX0" fmla="*/ 0 w 2542113"/>
                <a:gd name="connsiteY0" fmla="*/ 0 h 1478795"/>
                <a:gd name="connsiteX1" fmla="*/ 630763 w 2542113"/>
                <a:gd name="connsiteY1" fmla="*/ 1116845 h 1478795"/>
                <a:gd name="connsiteX2" fmla="*/ 1272113 w 2542113"/>
                <a:gd name="connsiteY2" fmla="*/ 1478795 h 1478795"/>
                <a:gd name="connsiteX3" fmla="*/ 1907113 w 2542113"/>
                <a:gd name="connsiteY3" fmla="*/ 1116845 h 1478795"/>
                <a:gd name="connsiteX4" fmla="*/ 2542113 w 2542113"/>
                <a:gd name="connsiteY4" fmla="*/ 18295 h 1478795"/>
                <a:gd name="connsiteX0" fmla="*/ 0 w 2538583"/>
                <a:gd name="connsiteY0" fmla="*/ 0 h 1478795"/>
                <a:gd name="connsiteX1" fmla="*/ 630763 w 2538583"/>
                <a:gd name="connsiteY1" fmla="*/ 1116845 h 1478795"/>
                <a:gd name="connsiteX2" fmla="*/ 1272113 w 2538583"/>
                <a:gd name="connsiteY2" fmla="*/ 1478795 h 1478795"/>
                <a:gd name="connsiteX3" fmla="*/ 1907113 w 2538583"/>
                <a:gd name="connsiteY3" fmla="*/ 1116845 h 1478795"/>
                <a:gd name="connsiteX4" fmla="*/ 2538583 w 2538583"/>
                <a:gd name="connsiteY4" fmla="*/ 3960 h 1478795"/>
                <a:gd name="connsiteX0" fmla="*/ 0 w 2538583"/>
                <a:gd name="connsiteY0" fmla="*/ 0 h 1478795"/>
                <a:gd name="connsiteX1" fmla="*/ 1272113 w 2538583"/>
                <a:gd name="connsiteY1" fmla="*/ 1478795 h 1478795"/>
                <a:gd name="connsiteX2" fmla="*/ 1907113 w 2538583"/>
                <a:gd name="connsiteY2" fmla="*/ 1116845 h 1478795"/>
                <a:gd name="connsiteX3" fmla="*/ 2538583 w 2538583"/>
                <a:gd name="connsiteY3" fmla="*/ 3960 h 1478795"/>
                <a:gd name="connsiteX0" fmla="*/ 0 w 1266470"/>
                <a:gd name="connsiteY0" fmla="*/ 1474835 h 1474835"/>
                <a:gd name="connsiteX1" fmla="*/ 635000 w 1266470"/>
                <a:gd name="connsiteY1" fmla="*/ 1112885 h 1474835"/>
                <a:gd name="connsiteX2" fmla="*/ 1266470 w 1266470"/>
                <a:gd name="connsiteY2" fmla="*/ 0 h 1474835"/>
                <a:gd name="connsiteX0" fmla="*/ 0 w 1276780"/>
                <a:gd name="connsiteY0" fmla="*/ 1464282 h 1464282"/>
                <a:gd name="connsiteX1" fmla="*/ 635000 w 1276780"/>
                <a:gd name="connsiteY1" fmla="*/ 1102332 h 1464282"/>
                <a:gd name="connsiteX2" fmla="*/ 1276780 w 1276780"/>
                <a:gd name="connsiteY2" fmla="*/ 0 h 1464282"/>
                <a:gd name="connsiteX0" fmla="*/ 0 w 1276780"/>
                <a:gd name="connsiteY0" fmla="*/ 1472197 h 1472197"/>
                <a:gd name="connsiteX1" fmla="*/ 635000 w 1276780"/>
                <a:gd name="connsiteY1" fmla="*/ 1110247 h 1472197"/>
                <a:gd name="connsiteX2" fmla="*/ 1276780 w 1276780"/>
                <a:gd name="connsiteY2" fmla="*/ 0 h 1472197"/>
                <a:gd name="connsiteX0" fmla="*/ 0 w 1276780"/>
                <a:gd name="connsiteY0" fmla="*/ 1472197 h 1472197"/>
                <a:gd name="connsiteX1" fmla="*/ 635000 w 1276780"/>
                <a:gd name="connsiteY1" fmla="*/ 1110247 h 1472197"/>
                <a:gd name="connsiteX2" fmla="*/ 1276780 w 1276780"/>
                <a:gd name="connsiteY2" fmla="*/ 0 h 1472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6780" h="1472197">
                  <a:moveTo>
                    <a:pt x="0" y="1472197"/>
                  </a:moveTo>
                  <a:cubicBezTo>
                    <a:pt x="212725" y="1472197"/>
                    <a:pt x="423922" y="1356053"/>
                    <a:pt x="635000" y="1110247"/>
                  </a:cubicBezTo>
                  <a:cubicBezTo>
                    <a:pt x="846078" y="864441"/>
                    <a:pt x="1053745" y="486312"/>
                    <a:pt x="1276780" y="0"/>
                  </a:cubicBezTo>
                </a:path>
              </a:pathLst>
            </a:custGeom>
            <a:noFill/>
            <a:ln w="19050" cap="flat" cmpd="sng" algn="ctr">
              <a:solidFill>
                <a:schemeClr val="accent6">
                  <a:lumMod val="75000"/>
                </a:schemeClr>
              </a:solidFill>
              <a:prstDash val="soli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HK" altLang="en-US" kern="0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36" name="Text Box 10">
            <a:extLst>
              <a:ext uri="{FF2B5EF4-FFF2-40B4-BE49-F238E27FC236}">
                <a16:creationId xmlns:a16="http://schemas.microsoft.com/office/drawing/2014/main" id="{CACD2AA0-6937-02AD-764B-E048B1612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3860800"/>
            <a:ext cx="4440238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                    we see that the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shapes of the graphs of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y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=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f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(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x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and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y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=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g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(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x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) are the same. 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CDEE081-7EB0-E41D-C4D8-98B35B4E5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2850" y="4508500"/>
            <a:ext cx="896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i="1" kern="0" dirty="0">
                <a:solidFill>
                  <a:srgbClr val="000000"/>
                </a:solidFill>
                <a:ea typeface="Arial Unicode MS" pitchFamily="34" charset="-120"/>
              </a:rPr>
              <a:t>y</a:t>
            </a:r>
            <a:r>
              <a:rPr lang="en-US" altLang="zh-TW" kern="0" dirty="0">
                <a:solidFill>
                  <a:srgbClr val="000000"/>
                </a:solidFill>
                <a:ea typeface="Arial Unicode MS" pitchFamily="34" charset="-120"/>
              </a:rPr>
              <a:t> = </a:t>
            </a:r>
            <a:r>
              <a:rPr lang="en-US" altLang="zh-TW" i="1" dirty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rPr>
              <a:t>(</a:t>
            </a:r>
            <a:r>
              <a:rPr lang="en-US" altLang="zh-TW" i="1" dirty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rPr>
              <a:t>x</a:t>
            </a:r>
            <a:r>
              <a:rPr lang="en-US" altLang="zh-TW" dirty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rPr>
              <a:t>)</a:t>
            </a:r>
            <a:endParaRPr lang="zh-HK" altLang="en-US" kern="0" dirty="0">
              <a:solidFill>
                <a:srgbClr val="00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2BA4E9F-5DB9-87EC-AB05-EBCEF3E1F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5163" y="4508500"/>
            <a:ext cx="960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i="1" kern="0" dirty="0">
                <a:solidFill>
                  <a:srgbClr val="000000"/>
                </a:solidFill>
                <a:ea typeface="Arial Unicode MS" pitchFamily="34" charset="-120"/>
              </a:rPr>
              <a:t>y</a:t>
            </a:r>
            <a:r>
              <a:rPr lang="en-US" altLang="zh-TW" kern="0" dirty="0">
                <a:solidFill>
                  <a:srgbClr val="000000"/>
                </a:solidFill>
                <a:ea typeface="Arial Unicode MS" pitchFamily="34" charset="-120"/>
              </a:rPr>
              <a:t> = </a:t>
            </a:r>
            <a:r>
              <a:rPr lang="en-US" altLang="zh-TW" i="1" dirty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rPr>
              <a:t>g</a:t>
            </a:r>
            <a:r>
              <a:rPr lang="en-US" altLang="zh-TW" dirty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rPr>
              <a:t>(</a:t>
            </a:r>
            <a:r>
              <a:rPr lang="en-US" altLang="zh-TW" i="1" dirty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rPr>
              <a:t>x</a:t>
            </a:r>
            <a:r>
              <a:rPr lang="en-US" altLang="zh-TW" dirty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rPr>
              <a:t>)</a:t>
            </a:r>
            <a:endParaRPr lang="zh-HK" altLang="en-US" kern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0" grpId="0"/>
      <p:bldP spid="12" grpId="0"/>
      <p:bldP spid="36" grpId="0"/>
      <p:bldP spid="37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>
            <a:extLst>
              <a:ext uri="{FF2B5EF4-FFF2-40B4-BE49-F238E27FC236}">
                <a16:creationId xmlns:a16="http://schemas.microsoft.com/office/drawing/2014/main" id="{9DB9A677-58FB-B9A9-A4C0-53685A5CD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513138"/>
            <a:ext cx="4538662" cy="279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51" name="群組 4">
            <a:extLst>
              <a:ext uri="{FF2B5EF4-FFF2-40B4-BE49-F238E27FC236}">
                <a16:creationId xmlns:a16="http://schemas.microsoft.com/office/drawing/2014/main" id="{F78BA90E-4B73-3411-1279-1E5C9F9C4AC6}"/>
              </a:ext>
            </a:extLst>
          </p:cNvPr>
          <p:cNvGrpSpPr>
            <a:grpSpLocks/>
          </p:cNvGrpSpPr>
          <p:nvPr/>
        </p:nvGrpSpPr>
        <p:grpSpPr bwMode="auto">
          <a:xfrm>
            <a:off x="5497513" y="3924300"/>
            <a:ext cx="2330450" cy="1774825"/>
            <a:chOff x="5498140" y="3924483"/>
            <a:chExt cx="2329748" cy="1774800"/>
          </a:xfrm>
        </p:grpSpPr>
        <p:sp>
          <p:nvSpPr>
            <p:cNvPr id="6" name="手繪多邊形 5">
              <a:extLst>
                <a:ext uri="{FF2B5EF4-FFF2-40B4-BE49-F238E27FC236}">
                  <a16:creationId xmlns:a16="http://schemas.microsoft.com/office/drawing/2014/main" id="{B130B237-4BB4-502F-7ECD-8225C6DBF1B1}"/>
                </a:ext>
              </a:extLst>
            </p:cNvPr>
            <p:cNvSpPr/>
            <p:nvPr/>
          </p:nvSpPr>
          <p:spPr bwMode="auto">
            <a:xfrm flipH="1">
              <a:off x="5498140" y="3924483"/>
              <a:ext cx="1169635" cy="1774800"/>
            </a:xfrm>
            <a:custGeom>
              <a:avLst/>
              <a:gdLst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232256"/>
                <a:gd name="connsiteY0" fmla="*/ 0 h 3302000"/>
                <a:gd name="connsiteX1" fmla="*/ 647700 w 3232256"/>
                <a:gd name="connsiteY1" fmla="*/ 1835150 h 3302000"/>
                <a:gd name="connsiteX2" fmla="*/ 1289050 w 3232256"/>
                <a:gd name="connsiteY2" fmla="*/ 2940050 h 3302000"/>
                <a:gd name="connsiteX3" fmla="*/ 1930400 w 3232256"/>
                <a:gd name="connsiteY3" fmla="*/ 3302000 h 3302000"/>
                <a:gd name="connsiteX4" fmla="*/ 2565400 w 3232256"/>
                <a:gd name="connsiteY4" fmla="*/ 2940050 h 3302000"/>
                <a:gd name="connsiteX5" fmla="*/ 3200400 w 3232256"/>
                <a:gd name="connsiteY5" fmla="*/ 1841500 h 3302000"/>
                <a:gd name="connsiteX6" fmla="*/ 2787757 w 3232256"/>
                <a:gd name="connsiteY6" fmla="*/ 1764804 h 3302000"/>
                <a:gd name="connsiteX0" fmla="*/ 0 w 3237193"/>
                <a:gd name="connsiteY0" fmla="*/ 0 h 3302000"/>
                <a:gd name="connsiteX1" fmla="*/ 647700 w 3237193"/>
                <a:gd name="connsiteY1" fmla="*/ 1835150 h 3302000"/>
                <a:gd name="connsiteX2" fmla="*/ 1289050 w 3237193"/>
                <a:gd name="connsiteY2" fmla="*/ 2940050 h 3302000"/>
                <a:gd name="connsiteX3" fmla="*/ 1930400 w 3237193"/>
                <a:gd name="connsiteY3" fmla="*/ 3302000 h 3302000"/>
                <a:gd name="connsiteX4" fmla="*/ 2565400 w 3237193"/>
                <a:gd name="connsiteY4" fmla="*/ 2940050 h 3302000"/>
                <a:gd name="connsiteX5" fmla="*/ 3200400 w 3237193"/>
                <a:gd name="connsiteY5" fmla="*/ 1841500 h 3302000"/>
                <a:gd name="connsiteX6" fmla="*/ 2928917 w 3237193"/>
                <a:gd name="connsiteY6" fmla="*/ 2287243 h 3302000"/>
                <a:gd name="connsiteX0" fmla="*/ 0 w 3349532"/>
                <a:gd name="connsiteY0" fmla="*/ 0 h 3302000"/>
                <a:gd name="connsiteX1" fmla="*/ 647700 w 3349532"/>
                <a:gd name="connsiteY1" fmla="*/ 1835150 h 3302000"/>
                <a:gd name="connsiteX2" fmla="*/ 1289050 w 3349532"/>
                <a:gd name="connsiteY2" fmla="*/ 2940050 h 3302000"/>
                <a:gd name="connsiteX3" fmla="*/ 1930400 w 3349532"/>
                <a:gd name="connsiteY3" fmla="*/ 3302000 h 3302000"/>
                <a:gd name="connsiteX4" fmla="*/ 2565400 w 3349532"/>
                <a:gd name="connsiteY4" fmla="*/ 2940050 h 3302000"/>
                <a:gd name="connsiteX5" fmla="*/ 3200400 w 3349532"/>
                <a:gd name="connsiteY5" fmla="*/ 1841500 h 3302000"/>
                <a:gd name="connsiteX6" fmla="*/ 2928917 w 3349532"/>
                <a:gd name="connsiteY6" fmla="*/ 2287243 h 3302000"/>
                <a:gd name="connsiteX0" fmla="*/ 0 w 3410138"/>
                <a:gd name="connsiteY0" fmla="*/ 0 h 3302000"/>
                <a:gd name="connsiteX1" fmla="*/ 647700 w 3410138"/>
                <a:gd name="connsiteY1" fmla="*/ 1835150 h 3302000"/>
                <a:gd name="connsiteX2" fmla="*/ 1289050 w 3410138"/>
                <a:gd name="connsiteY2" fmla="*/ 2940050 h 3302000"/>
                <a:gd name="connsiteX3" fmla="*/ 1930400 w 3410138"/>
                <a:gd name="connsiteY3" fmla="*/ 3302000 h 3302000"/>
                <a:gd name="connsiteX4" fmla="*/ 2565400 w 3410138"/>
                <a:gd name="connsiteY4" fmla="*/ 2940050 h 3302000"/>
                <a:gd name="connsiteX5" fmla="*/ 3200400 w 3410138"/>
                <a:gd name="connsiteY5" fmla="*/ 1841500 h 3302000"/>
                <a:gd name="connsiteX6" fmla="*/ 2928917 w 3410138"/>
                <a:gd name="connsiteY6" fmla="*/ 2287243 h 3302000"/>
                <a:gd name="connsiteX0" fmla="*/ 0 w 3200401"/>
                <a:gd name="connsiteY0" fmla="*/ 0 h 3302000"/>
                <a:gd name="connsiteX1" fmla="*/ 647700 w 3200401"/>
                <a:gd name="connsiteY1" fmla="*/ 1835150 h 3302000"/>
                <a:gd name="connsiteX2" fmla="*/ 1289050 w 3200401"/>
                <a:gd name="connsiteY2" fmla="*/ 2940050 h 3302000"/>
                <a:gd name="connsiteX3" fmla="*/ 1930400 w 3200401"/>
                <a:gd name="connsiteY3" fmla="*/ 3302000 h 3302000"/>
                <a:gd name="connsiteX4" fmla="*/ 2565400 w 3200401"/>
                <a:gd name="connsiteY4" fmla="*/ 2940050 h 3302000"/>
                <a:gd name="connsiteX5" fmla="*/ 3200400 w 3200401"/>
                <a:gd name="connsiteY5" fmla="*/ 1841500 h 3302000"/>
                <a:gd name="connsiteX6" fmla="*/ 2928917 w 3200401"/>
                <a:gd name="connsiteY6" fmla="*/ 2287243 h 3302000"/>
                <a:gd name="connsiteX0" fmla="*/ 0 w 3230059"/>
                <a:gd name="connsiteY0" fmla="*/ 0 h 3302000"/>
                <a:gd name="connsiteX1" fmla="*/ 647700 w 3230059"/>
                <a:gd name="connsiteY1" fmla="*/ 1835150 h 3302000"/>
                <a:gd name="connsiteX2" fmla="*/ 1289050 w 3230059"/>
                <a:gd name="connsiteY2" fmla="*/ 2940050 h 3302000"/>
                <a:gd name="connsiteX3" fmla="*/ 1930400 w 3230059"/>
                <a:gd name="connsiteY3" fmla="*/ 3302000 h 3302000"/>
                <a:gd name="connsiteX4" fmla="*/ 2565400 w 3230059"/>
                <a:gd name="connsiteY4" fmla="*/ 2940050 h 3302000"/>
                <a:gd name="connsiteX5" fmla="*/ 3200400 w 3230059"/>
                <a:gd name="connsiteY5" fmla="*/ 1841500 h 3302000"/>
                <a:gd name="connsiteX6" fmla="*/ 3230059 w 3230059"/>
                <a:gd name="connsiteY6" fmla="*/ 1860372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55783 w 2598864"/>
                <a:gd name="connsiteY0" fmla="*/ 63102 h 1555679"/>
                <a:gd name="connsiteX1" fmla="*/ 44737 w 2598864"/>
                <a:gd name="connsiteY1" fmla="*/ 88829 h 1555679"/>
                <a:gd name="connsiteX2" fmla="*/ 686087 w 2598864"/>
                <a:gd name="connsiteY2" fmla="*/ 1193729 h 1555679"/>
                <a:gd name="connsiteX3" fmla="*/ 1327437 w 2598864"/>
                <a:gd name="connsiteY3" fmla="*/ 1555679 h 1555679"/>
                <a:gd name="connsiteX4" fmla="*/ 1962437 w 2598864"/>
                <a:gd name="connsiteY4" fmla="*/ 1193729 h 1555679"/>
                <a:gd name="connsiteX5" fmla="*/ 2597437 w 2598864"/>
                <a:gd name="connsiteY5" fmla="*/ 95179 h 1555679"/>
                <a:gd name="connsiteX6" fmla="*/ 2598864 w 2598864"/>
                <a:gd name="connsiteY6" fmla="*/ 78213 h 1555679"/>
                <a:gd name="connsiteX0" fmla="*/ 167404 w 2710485"/>
                <a:gd name="connsiteY0" fmla="*/ 73935 h 1566512"/>
                <a:gd name="connsiteX1" fmla="*/ 91 w 2710485"/>
                <a:gd name="connsiteY1" fmla="*/ 49321 h 1566512"/>
                <a:gd name="connsiteX2" fmla="*/ 156358 w 2710485"/>
                <a:gd name="connsiteY2" fmla="*/ 99662 h 1566512"/>
                <a:gd name="connsiteX3" fmla="*/ 797708 w 2710485"/>
                <a:gd name="connsiteY3" fmla="*/ 1204562 h 1566512"/>
                <a:gd name="connsiteX4" fmla="*/ 1439058 w 2710485"/>
                <a:gd name="connsiteY4" fmla="*/ 1566512 h 1566512"/>
                <a:gd name="connsiteX5" fmla="*/ 2074058 w 2710485"/>
                <a:gd name="connsiteY5" fmla="*/ 1204562 h 1566512"/>
                <a:gd name="connsiteX6" fmla="*/ 2709058 w 2710485"/>
                <a:gd name="connsiteY6" fmla="*/ 106012 h 1566512"/>
                <a:gd name="connsiteX7" fmla="*/ 2710485 w 2710485"/>
                <a:gd name="connsiteY7" fmla="*/ 89046 h 1566512"/>
                <a:gd name="connsiteX0" fmla="*/ 55500 w 2598581"/>
                <a:gd name="connsiteY0" fmla="*/ 63902 h 1556479"/>
                <a:gd name="connsiteX1" fmla="*/ 44454 w 2598581"/>
                <a:gd name="connsiteY1" fmla="*/ 89629 h 1556479"/>
                <a:gd name="connsiteX2" fmla="*/ 685804 w 2598581"/>
                <a:gd name="connsiteY2" fmla="*/ 1194529 h 1556479"/>
                <a:gd name="connsiteX3" fmla="*/ 1327154 w 2598581"/>
                <a:gd name="connsiteY3" fmla="*/ 1556479 h 1556479"/>
                <a:gd name="connsiteX4" fmla="*/ 1962154 w 2598581"/>
                <a:gd name="connsiteY4" fmla="*/ 1194529 h 1556479"/>
                <a:gd name="connsiteX5" fmla="*/ 2597154 w 2598581"/>
                <a:gd name="connsiteY5" fmla="*/ 95979 h 1556479"/>
                <a:gd name="connsiteX6" fmla="*/ 2598581 w 2598581"/>
                <a:gd name="connsiteY6" fmla="*/ 79013 h 1556479"/>
                <a:gd name="connsiteX0" fmla="*/ 0 w 2554127"/>
                <a:gd name="connsiteY0" fmla="*/ 10616 h 1477466"/>
                <a:gd name="connsiteX1" fmla="*/ 641350 w 2554127"/>
                <a:gd name="connsiteY1" fmla="*/ 1115516 h 1477466"/>
                <a:gd name="connsiteX2" fmla="*/ 1282700 w 2554127"/>
                <a:gd name="connsiteY2" fmla="*/ 1477466 h 1477466"/>
                <a:gd name="connsiteX3" fmla="*/ 1917700 w 2554127"/>
                <a:gd name="connsiteY3" fmla="*/ 1115516 h 1477466"/>
                <a:gd name="connsiteX4" fmla="*/ 2552700 w 2554127"/>
                <a:gd name="connsiteY4" fmla="*/ 16966 h 1477466"/>
                <a:gd name="connsiteX5" fmla="*/ 2554127 w 2554127"/>
                <a:gd name="connsiteY5" fmla="*/ 0 h 1477466"/>
                <a:gd name="connsiteX0" fmla="*/ 0 w 2543540"/>
                <a:gd name="connsiteY0" fmla="*/ 0 h 1478795"/>
                <a:gd name="connsiteX1" fmla="*/ 630763 w 2543540"/>
                <a:gd name="connsiteY1" fmla="*/ 1116845 h 1478795"/>
                <a:gd name="connsiteX2" fmla="*/ 1272113 w 2543540"/>
                <a:gd name="connsiteY2" fmla="*/ 1478795 h 1478795"/>
                <a:gd name="connsiteX3" fmla="*/ 1907113 w 2543540"/>
                <a:gd name="connsiteY3" fmla="*/ 1116845 h 1478795"/>
                <a:gd name="connsiteX4" fmla="*/ 2542113 w 2543540"/>
                <a:gd name="connsiteY4" fmla="*/ 18295 h 1478795"/>
                <a:gd name="connsiteX5" fmla="*/ 2543540 w 2543540"/>
                <a:gd name="connsiteY5" fmla="*/ 1329 h 1478795"/>
                <a:gd name="connsiteX0" fmla="*/ 0 w 2542113"/>
                <a:gd name="connsiteY0" fmla="*/ 0 h 1478795"/>
                <a:gd name="connsiteX1" fmla="*/ 630763 w 2542113"/>
                <a:gd name="connsiteY1" fmla="*/ 1116845 h 1478795"/>
                <a:gd name="connsiteX2" fmla="*/ 1272113 w 2542113"/>
                <a:gd name="connsiteY2" fmla="*/ 1478795 h 1478795"/>
                <a:gd name="connsiteX3" fmla="*/ 1907113 w 2542113"/>
                <a:gd name="connsiteY3" fmla="*/ 1116845 h 1478795"/>
                <a:gd name="connsiteX4" fmla="*/ 2542113 w 2542113"/>
                <a:gd name="connsiteY4" fmla="*/ 18295 h 1478795"/>
                <a:gd name="connsiteX0" fmla="*/ 0 w 2538583"/>
                <a:gd name="connsiteY0" fmla="*/ 0 h 1478795"/>
                <a:gd name="connsiteX1" fmla="*/ 630763 w 2538583"/>
                <a:gd name="connsiteY1" fmla="*/ 1116845 h 1478795"/>
                <a:gd name="connsiteX2" fmla="*/ 1272113 w 2538583"/>
                <a:gd name="connsiteY2" fmla="*/ 1478795 h 1478795"/>
                <a:gd name="connsiteX3" fmla="*/ 1907113 w 2538583"/>
                <a:gd name="connsiteY3" fmla="*/ 1116845 h 1478795"/>
                <a:gd name="connsiteX4" fmla="*/ 2538583 w 2538583"/>
                <a:gd name="connsiteY4" fmla="*/ 3960 h 1478795"/>
                <a:gd name="connsiteX0" fmla="*/ 0 w 2538583"/>
                <a:gd name="connsiteY0" fmla="*/ 0 h 1478795"/>
                <a:gd name="connsiteX1" fmla="*/ 1272113 w 2538583"/>
                <a:gd name="connsiteY1" fmla="*/ 1478795 h 1478795"/>
                <a:gd name="connsiteX2" fmla="*/ 1907113 w 2538583"/>
                <a:gd name="connsiteY2" fmla="*/ 1116845 h 1478795"/>
                <a:gd name="connsiteX3" fmla="*/ 2538583 w 2538583"/>
                <a:gd name="connsiteY3" fmla="*/ 3960 h 1478795"/>
                <a:gd name="connsiteX0" fmla="*/ 0 w 1266470"/>
                <a:gd name="connsiteY0" fmla="*/ 1474835 h 1474835"/>
                <a:gd name="connsiteX1" fmla="*/ 635000 w 1266470"/>
                <a:gd name="connsiteY1" fmla="*/ 1112885 h 1474835"/>
                <a:gd name="connsiteX2" fmla="*/ 1266470 w 1266470"/>
                <a:gd name="connsiteY2" fmla="*/ 0 h 147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6470" h="1474835">
                  <a:moveTo>
                    <a:pt x="0" y="1474835"/>
                  </a:moveTo>
                  <a:cubicBezTo>
                    <a:pt x="212725" y="1474835"/>
                    <a:pt x="423922" y="1358691"/>
                    <a:pt x="635000" y="1112885"/>
                  </a:cubicBezTo>
                  <a:cubicBezTo>
                    <a:pt x="846078" y="867079"/>
                    <a:pt x="1053745" y="488950"/>
                    <a:pt x="1266470" y="0"/>
                  </a:cubicBezTo>
                </a:path>
              </a:pathLst>
            </a:cu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HK" altLang="en-US" kern="0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7" name="手繪多邊形 6">
              <a:extLst>
                <a:ext uri="{FF2B5EF4-FFF2-40B4-BE49-F238E27FC236}">
                  <a16:creationId xmlns:a16="http://schemas.microsoft.com/office/drawing/2014/main" id="{A0EC5135-184A-0E6B-1761-6E9F49560444}"/>
                </a:ext>
              </a:extLst>
            </p:cNvPr>
            <p:cNvSpPr/>
            <p:nvPr/>
          </p:nvSpPr>
          <p:spPr bwMode="auto">
            <a:xfrm>
              <a:off x="6658252" y="3924483"/>
              <a:ext cx="1169636" cy="1774800"/>
            </a:xfrm>
            <a:custGeom>
              <a:avLst/>
              <a:gdLst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232256"/>
                <a:gd name="connsiteY0" fmla="*/ 0 h 3302000"/>
                <a:gd name="connsiteX1" fmla="*/ 647700 w 3232256"/>
                <a:gd name="connsiteY1" fmla="*/ 1835150 h 3302000"/>
                <a:gd name="connsiteX2" fmla="*/ 1289050 w 3232256"/>
                <a:gd name="connsiteY2" fmla="*/ 2940050 h 3302000"/>
                <a:gd name="connsiteX3" fmla="*/ 1930400 w 3232256"/>
                <a:gd name="connsiteY3" fmla="*/ 3302000 h 3302000"/>
                <a:gd name="connsiteX4" fmla="*/ 2565400 w 3232256"/>
                <a:gd name="connsiteY4" fmla="*/ 2940050 h 3302000"/>
                <a:gd name="connsiteX5" fmla="*/ 3200400 w 3232256"/>
                <a:gd name="connsiteY5" fmla="*/ 1841500 h 3302000"/>
                <a:gd name="connsiteX6" fmla="*/ 2787757 w 3232256"/>
                <a:gd name="connsiteY6" fmla="*/ 1764804 h 3302000"/>
                <a:gd name="connsiteX0" fmla="*/ 0 w 3237193"/>
                <a:gd name="connsiteY0" fmla="*/ 0 h 3302000"/>
                <a:gd name="connsiteX1" fmla="*/ 647700 w 3237193"/>
                <a:gd name="connsiteY1" fmla="*/ 1835150 h 3302000"/>
                <a:gd name="connsiteX2" fmla="*/ 1289050 w 3237193"/>
                <a:gd name="connsiteY2" fmla="*/ 2940050 h 3302000"/>
                <a:gd name="connsiteX3" fmla="*/ 1930400 w 3237193"/>
                <a:gd name="connsiteY3" fmla="*/ 3302000 h 3302000"/>
                <a:gd name="connsiteX4" fmla="*/ 2565400 w 3237193"/>
                <a:gd name="connsiteY4" fmla="*/ 2940050 h 3302000"/>
                <a:gd name="connsiteX5" fmla="*/ 3200400 w 3237193"/>
                <a:gd name="connsiteY5" fmla="*/ 1841500 h 3302000"/>
                <a:gd name="connsiteX6" fmla="*/ 2928917 w 3237193"/>
                <a:gd name="connsiteY6" fmla="*/ 2287243 h 3302000"/>
                <a:gd name="connsiteX0" fmla="*/ 0 w 3349532"/>
                <a:gd name="connsiteY0" fmla="*/ 0 h 3302000"/>
                <a:gd name="connsiteX1" fmla="*/ 647700 w 3349532"/>
                <a:gd name="connsiteY1" fmla="*/ 1835150 h 3302000"/>
                <a:gd name="connsiteX2" fmla="*/ 1289050 w 3349532"/>
                <a:gd name="connsiteY2" fmla="*/ 2940050 h 3302000"/>
                <a:gd name="connsiteX3" fmla="*/ 1930400 w 3349532"/>
                <a:gd name="connsiteY3" fmla="*/ 3302000 h 3302000"/>
                <a:gd name="connsiteX4" fmla="*/ 2565400 w 3349532"/>
                <a:gd name="connsiteY4" fmla="*/ 2940050 h 3302000"/>
                <a:gd name="connsiteX5" fmla="*/ 3200400 w 3349532"/>
                <a:gd name="connsiteY5" fmla="*/ 1841500 h 3302000"/>
                <a:gd name="connsiteX6" fmla="*/ 2928917 w 3349532"/>
                <a:gd name="connsiteY6" fmla="*/ 2287243 h 3302000"/>
                <a:gd name="connsiteX0" fmla="*/ 0 w 3410138"/>
                <a:gd name="connsiteY0" fmla="*/ 0 h 3302000"/>
                <a:gd name="connsiteX1" fmla="*/ 647700 w 3410138"/>
                <a:gd name="connsiteY1" fmla="*/ 1835150 h 3302000"/>
                <a:gd name="connsiteX2" fmla="*/ 1289050 w 3410138"/>
                <a:gd name="connsiteY2" fmla="*/ 2940050 h 3302000"/>
                <a:gd name="connsiteX3" fmla="*/ 1930400 w 3410138"/>
                <a:gd name="connsiteY3" fmla="*/ 3302000 h 3302000"/>
                <a:gd name="connsiteX4" fmla="*/ 2565400 w 3410138"/>
                <a:gd name="connsiteY4" fmla="*/ 2940050 h 3302000"/>
                <a:gd name="connsiteX5" fmla="*/ 3200400 w 3410138"/>
                <a:gd name="connsiteY5" fmla="*/ 1841500 h 3302000"/>
                <a:gd name="connsiteX6" fmla="*/ 2928917 w 3410138"/>
                <a:gd name="connsiteY6" fmla="*/ 2287243 h 3302000"/>
                <a:gd name="connsiteX0" fmla="*/ 0 w 3200401"/>
                <a:gd name="connsiteY0" fmla="*/ 0 h 3302000"/>
                <a:gd name="connsiteX1" fmla="*/ 647700 w 3200401"/>
                <a:gd name="connsiteY1" fmla="*/ 1835150 h 3302000"/>
                <a:gd name="connsiteX2" fmla="*/ 1289050 w 3200401"/>
                <a:gd name="connsiteY2" fmla="*/ 2940050 h 3302000"/>
                <a:gd name="connsiteX3" fmla="*/ 1930400 w 3200401"/>
                <a:gd name="connsiteY3" fmla="*/ 3302000 h 3302000"/>
                <a:gd name="connsiteX4" fmla="*/ 2565400 w 3200401"/>
                <a:gd name="connsiteY4" fmla="*/ 2940050 h 3302000"/>
                <a:gd name="connsiteX5" fmla="*/ 3200400 w 3200401"/>
                <a:gd name="connsiteY5" fmla="*/ 1841500 h 3302000"/>
                <a:gd name="connsiteX6" fmla="*/ 2928917 w 3200401"/>
                <a:gd name="connsiteY6" fmla="*/ 2287243 h 3302000"/>
                <a:gd name="connsiteX0" fmla="*/ 0 w 3230059"/>
                <a:gd name="connsiteY0" fmla="*/ 0 h 3302000"/>
                <a:gd name="connsiteX1" fmla="*/ 647700 w 3230059"/>
                <a:gd name="connsiteY1" fmla="*/ 1835150 h 3302000"/>
                <a:gd name="connsiteX2" fmla="*/ 1289050 w 3230059"/>
                <a:gd name="connsiteY2" fmla="*/ 2940050 h 3302000"/>
                <a:gd name="connsiteX3" fmla="*/ 1930400 w 3230059"/>
                <a:gd name="connsiteY3" fmla="*/ 3302000 h 3302000"/>
                <a:gd name="connsiteX4" fmla="*/ 2565400 w 3230059"/>
                <a:gd name="connsiteY4" fmla="*/ 2940050 h 3302000"/>
                <a:gd name="connsiteX5" fmla="*/ 3200400 w 3230059"/>
                <a:gd name="connsiteY5" fmla="*/ 1841500 h 3302000"/>
                <a:gd name="connsiteX6" fmla="*/ 3230059 w 3230059"/>
                <a:gd name="connsiteY6" fmla="*/ 1860372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55783 w 2598864"/>
                <a:gd name="connsiteY0" fmla="*/ 63102 h 1555679"/>
                <a:gd name="connsiteX1" fmla="*/ 44737 w 2598864"/>
                <a:gd name="connsiteY1" fmla="*/ 88829 h 1555679"/>
                <a:gd name="connsiteX2" fmla="*/ 686087 w 2598864"/>
                <a:gd name="connsiteY2" fmla="*/ 1193729 h 1555679"/>
                <a:gd name="connsiteX3" fmla="*/ 1327437 w 2598864"/>
                <a:gd name="connsiteY3" fmla="*/ 1555679 h 1555679"/>
                <a:gd name="connsiteX4" fmla="*/ 1962437 w 2598864"/>
                <a:gd name="connsiteY4" fmla="*/ 1193729 h 1555679"/>
                <a:gd name="connsiteX5" fmla="*/ 2597437 w 2598864"/>
                <a:gd name="connsiteY5" fmla="*/ 95179 h 1555679"/>
                <a:gd name="connsiteX6" fmla="*/ 2598864 w 2598864"/>
                <a:gd name="connsiteY6" fmla="*/ 78213 h 1555679"/>
                <a:gd name="connsiteX0" fmla="*/ 167404 w 2710485"/>
                <a:gd name="connsiteY0" fmla="*/ 73935 h 1566512"/>
                <a:gd name="connsiteX1" fmla="*/ 91 w 2710485"/>
                <a:gd name="connsiteY1" fmla="*/ 49321 h 1566512"/>
                <a:gd name="connsiteX2" fmla="*/ 156358 w 2710485"/>
                <a:gd name="connsiteY2" fmla="*/ 99662 h 1566512"/>
                <a:gd name="connsiteX3" fmla="*/ 797708 w 2710485"/>
                <a:gd name="connsiteY3" fmla="*/ 1204562 h 1566512"/>
                <a:gd name="connsiteX4" fmla="*/ 1439058 w 2710485"/>
                <a:gd name="connsiteY4" fmla="*/ 1566512 h 1566512"/>
                <a:gd name="connsiteX5" fmla="*/ 2074058 w 2710485"/>
                <a:gd name="connsiteY5" fmla="*/ 1204562 h 1566512"/>
                <a:gd name="connsiteX6" fmla="*/ 2709058 w 2710485"/>
                <a:gd name="connsiteY6" fmla="*/ 106012 h 1566512"/>
                <a:gd name="connsiteX7" fmla="*/ 2710485 w 2710485"/>
                <a:gd name="connsiteY7" fmla="*/ 89046 h 1566512"/>
                <a:gd name="connsiteX0" fmla="*/ 55500 w 2598581"/>
                <a:gd name="connsiteY0" fmla="*/ 63902 h 1556479"/>
                <a:gd name="connsiteX1" fmla="*/ 44454 w 2598581"/>
                <a:gd name="connsiteY1" fmla="*/ 89629 h 1556479"/>
                <a:gd name="connsiteX2" fmla="*/ 685804 w 2598581"/>
                <a:gd name="connsiteY2" fmla="*/ 1194529 h 1556479"/>
                <a:gd name="connsiteX3" fmla="*/ 1327154 w 2598581"/>
                <a:gd name="connsiteY3" fmla="*/ 1556479 h 1556479"/>
                <a:gd name="connsiteX4" fmla="*/ 1962154 w 2598581"/>
                <a:gd name="connsiteY4" fmla="*/ 1194529 h 1556479"/>
                <a:gd name="connsiteX5" fmla="*/ 2597154 w 2598581"/>
                <a:gd name="connsiteY5" fmla="*/ 95979 h 1556479"/>
                <a:gd name="connsiteX6" fmla="*/ 2598581 w 2598581"/>
                <a:gd name="connsiteY6" fmla="*/ 79013 h 1556479"/>
                <a:gd name="connsiteX0" fmla="*/ 0 w 2554127"/>
                <a:gd name="connsiteY0" fmla="*/ 10616 h 1477466"/>
                <a:gd name="connsiteX1" fmla="*/ 641350 w 2554127"/>
                <a:gd name="connsiteY1" fmla="*/ 1115516 h 1477466"/>
                <a:gd name="connsiteX2" fmla="*/ 1282700 w 2554127"/>
                <a:gd name="connsiteY2" fmla="*/ 1477466 h 1477466"/>
                <a:gd name="connsiteX3" fmla="*/ 1917700 w 2554127"/>
                <a:gd name="connsiteY3" fmla="*/ 1115516 h 1477466"/>
                <a:gd name="connsiteX4" fmla="*/ 2552700 w 2554127"/>
                <a:gd name="connsiteY4" fmla="*/ 16966 h 1477466"/>
                <a:gd name="connsiteX5" fmla="*/ 2554127 w 2554127"/>
                <a:gd name="connsiteY5" fmla="*/ 0 h 1477466"/>
                <a:gd name="connsiteX0" fmla="*/ 0 w 2543540"/>
                <a:gd name="connsiteY0" fmla="*/ 0 h 1478795"/>
                <a:gd name="connsiteX1" fmla="*/ 630763 w 2543540"/>
                <a:gd name="connsiteY1" fmla="*/ 1116845 h 1478795"/>
                <a:gd name="connsiteX2" fmla="*/ 1272113 w 2543540"/>
                <a:gd name="connsiteY2" fmla="*/ 1478795 h 1478795"/>
                <a:gd name="connsiteX3" fmla="*/ 1907113 w 2543540"/>
                <a:gd name="connsiteY3" fmla="*/ 1116845 h 1478795"/>
                <a:gd name="connsiteX4" fmla="*/ 2542113 w 2543540"/>
                <a:gd name="connsiteY4" fmla="*/ 18295 h 1478795"/>
                <a:gd name="connsiteX5" fmla="*/ 2543540 w 2543540"/>
                <a:gd name="connsiteY5" fmla="*/ 1329 h 1478795"/>
                <a:gd name="connsiteX0" fmla="*/ 0 w 2542113"/>
                <a:gd name="connsiteY0" fmla="*/ 0 h 1478795"/>
                <a:gd name="connsiteX1" fmla="*/ 630763 w 2542113"/>
                <a:gd name="connsiteY1" fmla="*/ 1116845 h 1478795"/>
                <a:gd name="connsiteX2" fmla="*/ 1272113 w 2542113"/>
                <a:gd name="connsiteY2" fmla="*/ 1478795 h 1478795"/>
                <a:gd name="connsiteX3" fmla="*/ 1907113 w 2542113"/>
                <a:gd name="connsiteY3" fmla="*/ 1116845 h 1478795"/>
                <a:gd name="connsiteX4" fmla="*/ 2542113 w 2542113"/>
                <a:gd name="connsiteY4" fmla="*/ 18295 h 1478795"/>
                <a:gd name="connsiteX0" fmla="*/ 0 w 2538583"/>
                <a:gd name="connsiteY0" fmla="*/ 0 h 1478795"/>
                <a:gd name="connsiteX1" fmla="*/ 630763 w 2538583"/>
                <a:gd name="connsiteY1" fmla="*/ 1116845 h 1478795"/>
                <a:gd name="connsiteX2" fmla="*/ 1272113 w 2538583"/>
                <a:gd name="connsiteY2" fmla="*/ 1478795 h 1478795"/>
                <a:gd name="connsiteX3" fmla="*/ 1907113 w 2538583"/>
                <a:gd name="connsiteY3" fmla="*/ 1116845 h 1478795"/>
                <a:gd name="connsiteX4" fmla="*/ 2538583 w 2538583"/>
                <a:gd name="connsiteY4" fmla="*/ 3960 h 1478795"/>
                <a:gd name="connsiteX0" fmla="*/ 0 w 2538583"/>
                <a:gd name="connsiteY0" fmla="*/ 0 h 1478795"/>
                <a:gd name="connsiteX1" fmla="*/ 1272113 w 2538583"/>
                <a:gd name="connsiteY1" fmla="*/ 1478795 h 1478795"/>
                <a:gd name="connsiteX2" fmla="*/ 1907113 w 2538583"/>
                <a:gd name="connsiteY2" fmla="*/ 1116845 h 1478795"/>
                <a:gd name="connsiteX3" fmla="*/ 2538583 w 2538583"/>
                <a:gd name="connsiteY3" fmla="*/ 3960 h 1478795"/>
                <a:gd name="connsiteX0" fmla="*/ 0 w 1266470"/>
                <a:gd name="connsiteY0" fmla="*/ 1474835 h 1474835"/>
                <a:gd name="connsiteX1" fmla="*/ 635000 w 1266470"/>
                <a:gd name="connsiteY1" fmla="*/ 1112885 h 1474835"/>
                <a:gd name="connsiteX2" fmla="*/ 1266470 w 1266470"/>
                <a:gd name="connsiteY2" fmla="*/ 0 h 147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6470" h="1474835">
                  <a:moveTo>
                    <a:pt x="0" y="1474835"/>
                  </a:moveTo>
                  <a:cubicBezTo>
                    <a:pt x="212725" y="1474835"/>
                    <a:pt x="423922" y="1358691"/>
                    <a:pt x="635000" y="1112885"/>
                  </a:cubicBezTo>
                  <a:cubicBezTo>
                    <a:pt x="846078" y="867079"/>
                    <a:pt x="1053745" y="488950"/>
                    <a:pt x="1266470" y="0"/>
                  </a:cubicBezTo>
                </a:path>
              </a:pathLst>
            </a:cu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HK" altLang="en-US" kern="0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43F942EF-30F2-7549-FF3F-37924E859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2850" y="4508500"/>
            <a:ext cx="896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i="1" kern="0" dirty="0">
                <a:solidFill>
                  <a:srgbClr val="000000"/>
                </a:solidFill>
                <a:ea typeface="Arial Unicode MS" pitchFamily="34" charset="-120"/>
              </a:rPr>
              <a:t>y</a:t>
            </a:r>
            <a:r>
              <a:rPr lang="en-US" altLang="zh-TW" kern="0" dirty="0">
                <a:solidFill>
                  <a:srgbClr val="000000"/>
                </a:solidFill>
                <a:ea typeface="Arial Unicode MS" pitchFamily="34" charset="-120"/>
              </a:rPr>
              <a:t> = </a:t>
            </a:r>
            <a:r>
              <a:rPr lang="en-US" altLang="zh-TW" i="1" dirty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rPr>
              <a:t>(</a:t>
            </a:r>
            <a:r>
              <a:rPr lang="en-US" altLang="zh-TW" i="1" dirty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rPr>
              <a:t>x</a:t>
            </a:r>
            <a:r>
              <a:rPr lang="en-US" altLang="zh-TW" dirty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rPr>
              <a:t>)</a:t>
            </a:r>
            <a:endParaRPr lang="zh-HK" altLang="en-US" kern="0" dirty="0">
              <a:solidFill>
                <a:srgbClr val="000000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8FC4A5F-7C88-C858-D2A3-42BA1C2F5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85775"/>
            <a:ext cx="6696075" cy="2006600"/>
          </a:xfrm>
          <a:prstGeom prst="cloudCallout">
            <a:avLst>
              <a:gd name="adj1" fmla="val -26116"/>
              <a:gd name="adj2" fmla="val 90685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zh-HK" altLang="zh-HK" sz="2800" b="1" i="1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97EB211-EF0F-2146-4FB2-AE7DB30F5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725488"/>
            <a:ext cx="496728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If the graph of 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 = 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) is translated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leftwards by 1 unit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, </a:t>
            </a:r>
          </a:p>
        </p:txBody>
      </p:sp>
      <p:sp>
        <p:nvSpPr>
          <p:cNvPr id="12" name="AutoShape 9">
            <a:extLst>
              <a:ext uri="{FF2B5EF4-FFF2-40B4-BE49-F238E27FC236}">
                <a16:creationId xmlns:a16="http://schemas.microsoft.com/office/drawing/2014/main" id="{AD45EB19-6F30-FB65-33C7-6FB01B028A2E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5345907" y="4096543"/>
            <a:ext cx="120650" cy="227013"/>
          </a:xfrm>
          <a:prstGeom prst="upArrow">
            <a:avLst>
              <a:gd name="adj1" fmla="val 50000"/>
              <a:gd name="adj2" fmla="val 53921"/>
            </a:avLst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13" name="AutoShape 9">
            <a:extLst>
              <a:ext uri="{FF2B5EF4-FFF2-40B4-BE49-F238E27FC236}">
                <a16:creationId xmlns:a16="http://schemas.microsoft.com/office/drawing/2014/main" id="{885C5C90-B4AD-5D82-B764-67DC2D2D36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5915819" y="5285581"/>
            <a:ext cx="120650" cy="217488"/>
          </a:xfrm>
          <a:prstGeom prst="upArrow">
            <a:avLst>
              <a:gd name="adj1" fmla="val 50000"/>
              <a:gd name="adj2" fmla="val 54505"/>
            </a:avLst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14" name="AutoShape 9">
            <a:extLst>
              <a:ext uri="{FF2B5EF4-FFF2-40B4-BE49-F238E27FC236}">
                <a16:creationId xmlns:a16="http://schemas.microsoft.com/office/drawing/2014/main" id="{D2F4A576-E2AA-02E1-1C25-1B04079BE01A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924675" y="5286375"/>
            <a:ext cx="120650" cy="215900"/>
          </a:xfrm>
          <a:prstGeom prst="upArrow">
            <a:avLst>
              <a:gd name="adj1" fmla="val 50000"/>
              <a:gd name="adj2" fmla="val 54107"/>
            </a:avLst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15" name="AutoShape 9">
            <a:extLst>
              <a:ext uri="{FF2B5EF4-FFF2-40B4-BE49-F238E27FC236}">
                <a16:creationId xmlns:a16="http://schemas.microsoft.com/office/drawing/2014/main" id="{03BFE0A3-D497-5938-D623-6AF655FDD509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7494588" y="4119562"/>
            <a:ext cx="120650" cy="225425"/>
          </a:xfrm>
          <a:prstGeom prst="upArrow">
            <a:avLst>
              <a:gd name="adj1" fmla="val 50000"/>
              <a:gd name="adj2" fmla="val 53899"/>
            </a:avLst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51E02C0-AAEB-BF17-2F7B-72114F7959D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469188" y="3575050"/>
            <a:ext cx="7477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kern="0" dirty="0">
                <a:solidFill>
                  <a:srgbClr val="0033CC"/>
                </a:solidFill>
                <a:ea typeface="Arial Unicode MS" pitchFamily="34" charset="-120"/>
              </a:rPr>
              <a:t>1 unit</a:t>
            </a:r>
            <a:endParaRPr lang="zh-HK" altLang="en-US" kern="0" dirty="0">
              <a:solidFill>
                <a:srgbClr val="0033CC"/>
              </a:solidFill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DED2D942-E745-53A5-846C-91B602EEA5EE}"/>
              </a:ext>
            </a:extLst>
          </p:cNvPr>
          <p:cNvGrpSpPr>
            <a:grpSpLocks/>
          </p:cNvGrpSpPr>
          <p:nvPr/>
        </p:nvGrpSpPr>
        <p:grpSpPr bwMode="auto">
          <a:xfrm>
            <a:off x="5508625" y="3933825"/>
            <a:ext cx="2328863" cy="1773238"/>
            <a:chOff x="5498140" y="3924483"/>
            <a:chExt cx="2329748" cy="1774800"/>
          </a:xfrm>
        </p:grpSpPr>
        <p:sp>
          <p:nvSpPr>
            <p:cNvPr id="18" name="手繪多邊形 17">
              <a:extLst>
                <a:ext uri="{FF2B5EF4-FFF2-40B4-BE49-F238E27FC236}">
                  <a16:creationId xmlns:a16="http://schemas.microsoft.com/office/drawing/2014/main" id="{4987F522-8BC2-EA93-897B-908F3712B366}"/>
                </a:ext>
              </a:extLst>
            </p:cNvPr>
            <p:cNvSpPr/>
            <p:nvPr/>
          </p:nvSpPr>
          <p:spPr bwMode="auto">
            <a:xfrm flipH="1">
              <a:off x="5498140" y="3924483"/>
              <a:ext cx="1170433" cy="1774800"/>
            </a:xfrm>
            <a:custGeom>
              <a:avLst/>
              <a:gdLst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232256"/>
                <a:gd name="connsiteY0" fmla="*/ 0 h 3302000"/>
                <a:gd name="connsiteX1" fmla="*/ 647700 w 3232256"/>
                <a:gd name="connsiteY1" fmla="*/ 1835150 h 3302000"/>
                <a:gd name="connsiteX2" fmla="*/ 1289050 w 3232256"/>
                <a:gd name="connsiteY2" fmla="*/ 2940050 h 3302000"/>
                <a:gd name="connsiteX3" fmla="*/ 1930400 w 3232256"/>
                <a:gd name="connsiteY3" fmla="*/ 3302000 h 3302000"/>
                <a:gd name="connsiteX4" fmla="*/ 2565400 w 3232256"/>
                <a:gd name="connsiteY4" fmla="*/ 2940050 h 3302000"/>
                <a:gd name="connsiteX5" fmla="*/ 3200400 w 3232256"/>
                <a:gd name="connsiteY5" fmla="*/ 1841500 h 3302000"/>
                <a:gd name="connsiteX6" fmla="*/ 2787757 w 3232256"/>
                <a:gd name="connsiteY6" fmla="*/ 1764804 h 3302000"/>
                <a:gd name="connsiteX0" fmla="*/ 0 w 3237193"/>
                <a:gd name="connsiteY0" fmla="*/ 0 h 3302000"/>
                <a:gd name="connsiteX1" fmla="*/ 647700 w 3237193"/>
                <a:gd name="connsiteY1" fmla="*/ 1835150 h 3302000"/>
                <a:gd name="connsiteX2" fmla="*/ 1289050 w 3237193"/>
                <a:gd name="connsiteY2" fmla="*/ 2940050 h 3302000"/>
                <a:gd name="connsiteX3" fmla="*/ 1930400 w 3237193"/>
                <a:gd name="connsiteY3" fmla="*/ 3302000 h 3302000"/>
                <a:gd name="connsiteX4" fmla="*/ 2565400 w 3237193"/>
                <a:gd name="connsiteY4" fmla="*/ 2940050 h 3302000"/>
                <a:gd name="connsiteX5" fmla="*/ 3200400 w 3237193"/>
                <a:gd name="connsiteY5" fmla="*/ 1841500 h 3302000"/>
                <a:gd name="connsiteX6" fmla="*/ 2928917 w 3237193"/>
                <a:gd name="connsiteY6" fmla="*/ 2287243 h 3302000"/>
                <a:gd name="connsiteX0" fmla="*/ 0 w 3349532"/>
                <a:gd name="connsiteY0" fmla="*/ 0 h 3302000"/>
                <a:gd name="connsiteX1" fmla="*/ 647700 w 3349532"/>
                <a:gd name="connsiteY1" fmla="*/ 1835150 h 3302000"/>
                <a:gd name="connsiteX2" fmla="*/ 1289050 w 3349532"/>
                <a:gd name="connsiteY2" fmla="*/ 2940050 h 3302000"/>
                <a:gd name="connsiteX3" fmla="*/ 1930400 w 3349532"/>
                <a:gd name="connsiteY3" fmla="*/ 3302000 h 3302000"/>
                <a:gd name="connsiteX4" fmla="*/ 2565400 w 3349532"/>
                <a:gd name="connsiteY4" fmla="*/ 2940050 h 3302000"/>
                <a:gd name="connsiteX5" fmla="*/ 3200400 w 3349532"/>
                <a:gd name="connsiteY5" fmla="*/ 1841500 h 3302000"/>
                <a:gd name="connsiteX6" fmla="*/ 2928917 w 3349532"/>
                <a:gd name="connsiteY6" fmla="*/ 2287243 h 3302000"/>
                <a:gd name="connsiteX0" fmla="*/ 0 w 3410138"/>
                <a:gd name="connsiteY0" fmla="*/ 0 h 3302000"/>
                <a:gd name="connsiteX1" fmla="*/ 647700 w 3410138"/>
                <a:gd name="connsiteY1" fmla="*/ 1835150 h 3302000"/>
                <a:gd name="connsiteX2" fmla="*/ 1289050 w 3410138"/>
                <a:gd name="connsiteY2" fmla="*/ 2940050 h 3302000"/>
                <a:gd name="connsiteX3" fmla="*/ 1930400 w 3410138"/>
                <a:gd name="connsiteY3" fmla="*/ 3302000 h 3302000"/>
                <a:gd name="connsiteX4" fmla="*/ 2565400 w 3410138"/>
                <a:gd name="connsiteY4" fmla="*/ 2940050 h 3302000"/>
                <a:gd name="connsiteX5" fmla="*/ 3200400 w 3410138"/>
                <a:gd name="connsiteY5" fmla="*/ 1841500 h 3302000"/>
                <a:gd name="connsiteX6" fmla="*/ 2928917 w 3410138"/>
                <a:gd name="connsiteY6" fmla="*/ 2287243 h 3302000"/>
                <a:gd name="connsiteX0" fmla="*/ 0 w 3200401"/>
                <a:gd name="connsiteY0" fmla="*/ 0 h 3302000"/>
                <a:gd name="connsiteX1" fmla="*/ 647700 w 3200401"/>
                <a:gd name="connsiteY1" fmla="*/ 1835150 h 3302000"/>
                <a:gd name="connsiteX2" fmla="*/ 1289050 w 3200401"/>
                <a:gd name="connsiteY2" fmla="*/ 2940050 h 3302000"/>
                <a:gd name="connsiteX3" fmla="*/ 1930400 w 3200401"/>
                <a:gd name="connsiteY3" fmla="*/ 3302000 h 3302000"/>
                <a:gd name="connsiteX4" fmla="*/ 2565400 w 3200401"/>
                <a:gd name="connsiteY4" fmla="*/ 2940050 h 3302000"/>
                <a:gd name="connsiteX5" fmla="*/ 3200400 w 3200401"/>
                <a:gd name="connsiteY5" fmla="*/ 1841500 h 3302000"/>
                <a:gd name="connsiteX6" fmla="*/ 2928917 w 3200401"/>
                <a:gd name="connsiteY6" fmla="*/ 2287243 h 3302000"/>
                <a:gd name="connsiteX0" fmla="*/ 0 w 3230059"/>
                <a:gd name="connsiteY0" fmla="*/ 0 h 3302000"/>
                <a:gd name="connsiteX1" fmla="*/ 647700 w 3230059"/>
                <a:gd name="connsiteY1" fmla="*/ 1835150 h 3302000"/>
                <a:gd name="connsiteX2" fmla="*/ 1289050 w 3230059"/>
                <a:gd name="connsiteY2" fmla="*/ 2940050 h 3302000"/>
                <a:gd name="connsiteX3" fmla="*/ 1930400 w 3230059"/>
                <a:gd name="connsiteY3" fmla="*/ 3302000 h 3302000"/>
                <a:gd name="connsiteX4" fmla="*/ 2565400 w 3230059"/>
                <a:gd name="connsiteY4" fmla="*/ 2940050 h 3302000"/>
                <a:gd name="connsiteX5" fmla="*/ 3200400 w 3230059"/>
                <a:gd name="connsiteY5" fmla="*/ 1841500 h 3302000"/>
                <a:gd name="connsiteX6" fmla="*/ 3230059 w 3230059"/>
                <a:gd name="connsiteY6" fmla="*/ 1860372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55783 w 2598864"/>
                <a:gd name="connsiteY0" fmla="*/ 63102 h 1555679"/>
                <a:gd name="connsiteX1" fmla="*/ 44737 w 2598864"/>
                <a:gd name="connsiteY1" fmla="*/ 88829 h 1555679"/>
                <a:gd name="connsiteX2" fmla="*/ 686087 w 2598864"/>
                <a:gd name="connsiteY2" fmla="*/ 1193729 h 1555679"/>
                <a:gd name="connsiteX3" fmla="*/ 1327437 w 2598864"/>
                <a:gd name="connsiteY3" fmla="*/ 1555679 h 1555679"/>
                <a:gd name="connsiteX4" fmla="*/ 1962437 w 2598864"/>
                <a:gd name="connsiteY4" fmla="*/ 1193729 h 1555679"/>
                <a:gd name="connsiteX5" fmla="*/ 2597437 w 2598864"/>
                <a:gd name="connsiteY5" fmla="*/ 95179 h 1555679"/>
                <a:gd name="connsiteX6" fmla="*/ 2598864 w 2598864"/>
                <a:gd name="connsiteY6" fmla="*/ 78213 h 1555679"/>
                <a:gd name="connsiteX0" fmla="*/ 167404 w 2710485"/>
                <a:gd name="connsiteY0" fmla="*/ 73935 h 1566512"/>
                <a:gd name="connsiteX1" fmla="*/ 91 w 2710485"/>
                <a:gd name="connsiteY1" fmla="*/ 49321 h 1566512"/>
                <a:gd name="connsiteX2" fmla="*/ 156358 w 2710485"/>
                <a:gd name="connsiteY2" fmla="*/ 99662 h 1566512"/>
                <a:gd name="connsiteX3" fmla="*/ 797708 w 2710485"/>
                <a:gd name="connsiteY3" fmla="*/ 1204562 h 1566512"/>
                <a:gd name="connsiteX4" fmla="*/ 1439058 w 2710485"/>
                <a:gd name="connsiteY4" fmla="*/ 1566512 h 1566512"/>
                <a:gd name="connsiteX5" fmla="*/ 2074058 w 2710485"/>
                <a:gd name="connsiteY5" fmla="*/ 1204562 h 1566512"/>
                <a:gd name="connsiteX6" fmla="*/ 2709058 w 2710485"/>
                <a:gd name="connsiteY6" fmla="*/ 106012 h 1566512"/>
                <a:gd name="connsiteX7" fmla="*/ 2710485 w 2710485"/>
                <a:gd name="connsiteY7" fmla="*/ 89046 h 1566512"/>
                <a:gd name="connsiteX0" fmla="*/ 55500 w 2598581"/>
                <a:gd name="connsiteY0" fmla="*/ 63902 h 1556479"/>
                <a:gd name="connsiteX1" fmla="*/ 44454 w 2598581"/>
                <a:gd name="connsiteY1" fmla="*/ 89629 h 1556479"/>
                <a:gd name="connsiteX2" fmla="*/ 685804 w 2598581"/>
                <a:gd name="connsiteY2" fmla="*/ 1194529 h 1556479"/>
                <a:gd name="connsiteX3" fmla="*/ 1327154 w 2598581"/>
                <a:gd name="connsiteY3" fmla="*/ 1556479 h 1556479"/>
                <a:gd name="connsiteX4" fmla="*/ 1962154 w 2598581"/>
                <a:gd name="connsiteY4" fmla="*/ 1194529 h 1556479"/>
                <a:gd name="connsiteX5" fmla="*/ 2597154 w 2598581"/>
                <a:gd name="connsiteY5" fmla="*/ 95979 h 1556479"/>
                <a:gd name="connsiteX6" fmla="*/ 2598581 w 2598581"/>
                <a:gd name="connsiteY6" fmla="*/ 79013 h 1556479"/>
                <a:gd name="connsiteX0" fmla="*/ 0 w 2554127"/>
                <a:gd name="connsiteY0" fmla="*/ 10616 h 1477466"/>
                <a:gd name="connsiteX1" fmla="*/ 641350 w 2554127"/>
                <a:gd name="connsiteY1" fmla="*/ 1115516 h 1477466"/>
                <a:gd name="connsiteX2" fmla="*/ 1282700 w 2554127"/>
                <a:gd name="connsiteY2" fmla="*/ 1477466 h 1477466"/>
                <a:gd name="connsiteX3" fmla="*/ 1917700 w 2554127"/>
                <a:gd name="connsiteY3" fmla="*/ 1115516 h 1477466"/>
                <a:gd name="connsiteX4" fmla="*/ 2552700 w 2554127"/>
                <a:gd name="connsiteY4" fmla="*/ 16966 h 1477466"/>
                <a:gd name="connsiteX5" fmla="*/ 2554127 w 2554127"/>
                <a:gd name="connsiteY5" fmla="*/ 0 h 1477466"/>
                <a:gd name="connsiteX0" fmla="*/ 0 w 2543540"/>
                <a:gd name="connsiteY0" fmla="*/ 0 h 1478795"/>
                <a:gd name="connsiteX1" fmla="*/ 630763 w 2543540"/>
                <a:gd name="connsiteY1" fmla="*/ 1116845 h 1478795"/>
                <a:gd name="connsiteX2" fmla="*/ 1272113 w 2543540"/>
                <a:gd name="connsiteY2" fmla="*/ 1478795 h 1478795"/>
                <a:gd name="connsiteX3" fmla="*/ 1907113 w 2543540"/>
                <a:gd name="connsiteY3" fmla="*/ 1116845 h 1478795"/>
                <a:gd name="connsiteX4" fmla="*/ 2542113 w 2543540"/>
                <a:gd name="connsiteY4" fmla="*/ 18295 h 1478795"/>
                <a:gd name="connsiteX5" fmla="*/ 2543540 w 2543540"/>
                <a:gd name="connsiteY5" fmla="*/ 1329 h 1478795"/>
                <a:gd name="connsiteX0" fmla="*/ 0 w 2542113"/>
                <a:gd name="connsiteY0" fmla="*/ 0 h 1478795"/>
                <a:gd name="connsiteX1" fmla="*/ 630763 w 2542113"/>
                <a:gd name="connsiteY1" fmla="*/ 1116845 h 1478795"/>
                <a:gd name="connsiteX2" fmla="*/ 1272113 w 2542113"/>
                <a:gd name="connsiteY2" fmla="*/ 1478795 h 1478795"/>
                <a:gd name="connsiteX3" fmla="*/ 1907113 w 2542113"/>
                <a:gd name="connsiteY3" fmla="*/ 1116845 h 1478795"/>
                <a:gd name="connsiteX4" fmla="*/ 2542113 w 2542113"/>
                <a:gd name="connsiteY4" fmla="*/ 18295 h 1478795"/>
                <a:gd name="connsiteX0" fmla="*/ 0 w 2538583"/>
                <a:gd name="connsiteY0" fmla="*/ 0 h 1478795"/>
                <a:gd name="connsiteX1" fmla="*/ 630763 w 2538583"/>
                <a:gd name="connsiteY1" fmla="*/ 1116845 h 1478795"/>
                <a:gd name="connsiteX2" fmla="*/ 1272113 w 2538583"/>
                <a:gd name="connsiteY2" fmla="*/ 1478795 h 1478795"/>
                <a:gd name="connsiteX3" fmla="*/ 1907113 w 2538583"/>
                <a:gd name="connsiteY3" fmla="*/ 1116845 h 1478795"/>
                <a:gd name="connsiteX4" fmla="*/ 2538583 w 2538583"/>
                <a:gd name="connsiteY4" fmla="*/ 3960 h 1478795"/>
                <a:gd name="connsiteX0" fmla="*/ 0 w 2538583"/>
                <a:gd name="connsiteY0" fmla="*/ 0 h 1478795"/>
                <a:gd name="connsiteX1" fmla="*/ 1272113 w 2538583"/>
                <a:gd name="connsiteY1" fmla="*/ 1478795 h 1478795"/>
                <a:gd name="connsiteX2" fmla="*/ 1907113 w 2538583"/>
                <a:gd name="connsiteY2" fmla="*/ 1116845 h 1478795"/>
                <a:gd name="connsiteX3" fmla="*/ 2538583 w 2538583"/>
                <a:gd name="connsiteY3" fmla="*/ 3960 h 1478795"/>
                <a:gd name="connsiteX0" fmla="*/ 0 w 1266470"/>
                <a:gd name="connsiteY0" fmla="*/ 1474835 h 1474835"/>
                <a:gd name="connsiteX1" fmla="*/ 635000 w 1266470"/>
                <a:gd name="connsiteY1" fmla="*/ 1112885 h 1474835"/>
                <a:gd name="connsiteX2" fmla="*/ 1266470 w 1266470"/>
                <a:gd name="connsiteY2" fmla="*/ 0 h 147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6470" h="1474835">
                  <a:moveTo>
                    <a:pt x="0" y="1474835"/>
                  </a:moveTo>
                  <a:cubicBezTo>
                    <a:pt x="212725" y="1474835"/>
                    <a:pt x="423922" y="1358691"/>
                    <a:pt x="635000" y="1112885"/>
                  </a:cubicBezTo>
                  <a:cubicBezTo>
                    <a:pt x="846078" y="867079"/>
                    <a:pt x="1053745" y="488950"/>
                    <a:pt x="1266470" y="0"/>
                  </a:cubicBezTo>
                </a:path>
              </a:pathLst>
            </a:cu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HK" altLang="en-US" kern="0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19" name="手繪多邊形 18">
              <a:extLst>
                <a:ext uri="{FF2B5EF4-FFF2-40B4-BE49-F238E27FC236}">
                  <a16:creationId xmlns:a16="http://schemas.microsoft.com/office/drawing/2014/main" id="{64549C8B-A467-875D-68E2-06B1B09E8E32}"/>
                </a:ext>
              </a:extLst>
            </p:cNvPr>
            <p:cNvSpPr/>
            <p:nvPr/>
          </p:nvSpPr>
          <p:spPr bwMode="auto">
            <a:xfrm>
              <a:off x="6657455" y="3924483"/>
              <a:ext cx="1170433" cy="1774800"/>
            </a:xfrm>
            <a:custGeom>
              <a:avLst/>
              <a:gdLst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232256"/>
                <a:gd name="connsiteY0" fmla="*/ 0 h 3302000"/>
                <a:gd name="connsiteX1" fmla="*/ 647700 w 3232256"/>
                <a:gd name="connsiteY1" fmla="*/ 1835150 h 3302000"/>
                <a:gd name="connsiteX2" fmla="*/ 1289050 w 3232256"/>
                <a:gd name="connsiteY2" fmla="*/ 2940050 h 3302000"/>
                <a:gd name="connsiteX3" fmla="*/ 1930400 w 3232256"/>
                <a:gd name="connsiteY3" fmla="*/ 3302000 h 3302000"/>
                <a:gd name="connsiteX4" fmla="*/ 2565400 w 3232256"/>
                <a:gd name="connsiteY4" fmla="*/ 2940050 h 3302000"/>
                <a:gd name="connsiteX5" fmla="*/ 3200400 w 3232256"/>
                <a:gd name="connsiteY5" fmla="*/ 1841500 h 3302000"/>
                <a:gd name="connsiteX6" fmla="*/ 2787757 w 3232256"/>
                <a:gd name="connsiteY6" fmla="*/ 1764804 h 3302000"/>
                <a:gd name="connsiteX0" fmla="*/ 0 w 3237193"/>
                <a:gd name="connsiteY0" fmla="*/ 0 h 3302000"/>
                <a:gd name="connsiteX1" fmla="*/ 647700 w 3237193"/>
                <a:gd name="connsiteY1" fmla="*/ 1835150 h 3302000"/>
                <a:gd name="connsiteX2" fmla="*/ 1289050 w 3237193"/>
                <a:gd name="connsiteY2" fmla="*/ 2940050 h 3302000"/>
                <a:gd name="connsiteX3" fmla="*/ 1930400 w 3237193"/>
                <a:gd name="connsiteY3" fmla="*/ 3302000 h 3302000"/>
                <a:gd name="connsiteX4" fmla="*/ 2565400 w 3237193"/>
                <a:gd name="connsiteY4" fmla="*/ 2940050 h 3302000"/>
                <a:gd name="connsiteX5" fmla="*/ 3200400 w 3237193"/>
                <a:gd name="connsiteY5" fmla="*/ 1841500 h 3302000"/>
                <a:gd name="connsiteX6" fmla="*/ 2928917 w 3237193"/>
                <a:gd name="connsiteY6" fmla="*/ 2287243 h 3302000"/>
                <a:gd name="connsiteX0" fmla="*/ 0 w 3349532"/>
                <a:gd name="connsiteY0" fmla="*/ 0 h 3302000"/>
                <a:gd name="connsiteX1" fmla="*/ 647700 w 3349532"/>
                <a:gd name="connsiteY1" fmla="*/ 1835150 h 3302000"/>
                <a:gd name="connsiteX2" fmla="*/ 1289050 w 3349532"/>
                <a:gd name="connsiteY2" fmla="*/ 2940050 h 3302000"/>
                <a:gd name="connsiteX3" fmla="*/ 1930400 w 3349532"/>
                <a:gd name="connsiteY3" fmla="*/ 3302000 h 3302000"/>
                <a:gd name="connsiteX4" fmla="*/ 2565400 w 3349532"/>
                <a:gd name="connsiteY4" fmla="*/ 2940050 h 3302000"/>
                <a:gd name="connsiteX5" fmla="*/ 3200400 w 3349532"/>
                <a:gd name="connsiteY5" fmla="*/ 1841500 h 3302000"/>
                <a:gd name="connsiteX6" fmla="*/ 2928917 w 3349532"/>
                <a:gd name="connsiteY6" fmla="*/ 2287243 h 3302000"/>
                <a:gd name="connsiteX0" fmla="*/ 0 w 3410138"/>
                <a:gd name="connsiteY0" fmla="*/ 0 h 3302000"/>
                <a:gd name="connsiteX1" fmla="*/ 647700 w 3410138"/>
                <a:gd name="connsiteY1" fmla="*/ 1835150 h 3302000"/>
                <a:gd name="connsiteX2" fmla="*/ 1289050 w 3410138"/>
                <a:gd name="connsiteY2" fmla="*/ 2940050 h 3302000"/>
                <a:gd name="connsiteX3" fmla="*/ 1930400 w 3410138"/>
                <a:gd name="connsiteY3" fmla="*/ 3302000 h 3302000"/>
                <a:gd name="connsiteX4" fmla="*/ 2565400 w 3410138"/>
                <a:gd name="connsiteY4" fmla="*/ 2940050 h 3302000"/>
                <a:gd name="connsiteX5" fmla="*/ 3200400 w 3410138"/>
                <a:gd name="connsiteY5" fmla="*/ 1841500 h 3302000"/>
                <a:gd name="connsiteX6" fmla="*/ 2928917 w 3410138"/>
                <a:gd name="connsiteY6" fmla="*/ 2287243 h 3302000"/>
                <a:gd name="connsiteX0" fmla="*/ 0 w 3200401"/>
                <a:gd name="connsiteY0" fmla="*/ 0 h 3302000"/>
                <a:gd name="connsiteX1" fmla="*/ 647700 w 3200401"/>
                <a:gd name="connsiteY1" fmla="*/ 1835150 h 3302000"/>
                <a:gd name="connsiteX2" fmla="*/ 1289050 w 3200401"/>
                <a:gd name="connsiteY2" fmla="*/ 2940050 h 3302000"/>
                <a:gd name="connsiteX3" fmla="*/ 1930400 w 3200401"/>
                <a:gd name="connsiteY3" fmla="*/ 3302000 h 3302000"/>
                <a:gd name="connsiteX4" fmla="*/ 2565400 w 3200401"/>
                <a:gd name="connsiteY4" fmla="*/ 2940050 h 3302000"/>
                <a:gd name="connsiteX5" fmla="*/ 3200400 w 3200401"/>
                <a:gd name="connsiteY5" fmla="*/ 1841500 h 3302000"/>
                <a:gd name="connsiteX6" fmla="*/ 2928917 w 3200401"/>
                <a:gd name="connsiteY6" fmla="*/ 2287243 h 3302000"/>
                <a:gd name="connsiteX0" fmla="*/ 0 w 3230059"/>
                <a:gd name="connsiteY0" fmla="*/ 0 h 3302000"/>
                <a:gd name="connsiteX1" fmla="*/ 647700 w 3230059"/>
                <a:gd name="connsiteY1" fmla="*/ 1835150 h 3302000"/>
                <a:gd name="connsiteX2" fmla="*/ 1289050 w 3230059"/>
                <a:gd name="connsiteY2" fmla="*/ 2940050 h 3302000"/>
                <a:gd name="connsiteX3" fmla="*/ 1930400 w 3230059"/>
                <a:gd name="connsiteY3" fmla="*/ 3302000 h 3302000"/>
                <a:gd name="connsiteX4" fmla="*/ 2565400 w 3230059"/>
                <a:gd name="connsiteY4" fmla="*/ 2940050 h 3302000"/>
                <a:gd name="connsiteX5" fmla="*/ 3200400 w 3230059"/>
                <a:gd name="connsiteY5" fmla="*/ 1841500 h 3302000"/>
                <a:gd name="connsiteX6" fmla="*/ 3230059 w 3230059"/>
                <a:gd name="connsiteY6" fmla="*/ 1860372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55783 w 2598864"/>
                <a:gd name="connsiteY0" fmla="*/ 63102 h 1555679"/>
                <a:gd name="connsiteX1" fmla="*/ 44737 w 2598864"/>
                <a:gd name="connsiteY1" fmla="*/ 88829 h 1555679"/>
                <a:gd name="connsiteX2" fmla="*/ 686087 w 2598864"/>
                <a:gd name="connsiteY2" fmla="*/ 1193729 h 1555679"/>
                <a:gd name="connsiteX3" fmla="*/ 1327437 w 2598864"/>
                <a:gd name="connsiteY3" fmla="*/ 1555679 h 1555679"/>
                <a:gd name="connsiteX4" fmla="*/ 1962437 w 2598864"/>
                <a:gd name="connsiteY4" fmla="*/ 1193729 h 1555679"/>
                <a:gd name="connsiteX5" fmla="*/ 2597437 w 2598864"/>
                <a:gd name="connsiteY5" fmla="*/ 95179 h 1555679"/>
                <a:gd name="connsiteX6" fmla="*/ 2598864 w 2598864"/>
                <a:gd name="connsiteY6" fmla="*/ 78213 h 1555679"/>
                <a:gd name="connsiteX0" fmla="*/ 167404 w 2710485"/>
                <a:gd name="connsiteY0" fmla="*/ 73935 h 1566512"/>
                <a:gd name="connsiteX1" fmla="*/ 91 w 2710485"/>
                <a:gd name="connsiteY1" fmla="*/ 49321 h 1566512"/>
                <a:gd name="connsiteX2" fmla="*/ 156358 w 2710485"/>
                <a:gd name="connsiteY2" fmla="*/ 99662 h 1566512"/>
                <a:gd name="connsiteX3" fmla="*/ 797708 w 2710485"/>
                <a:gd name="connsiteY3" fmla="*/ 1204562 h 1566512"/>
                <a:gd name="connsiteX4" fmla="*/ 1439058 w 2710485"/>
                <a:gd name="connsiteY4" fmla="*/ 1566512 h 1566512"/>
                <a:gd name="connsiteX5" fmla="*/ 2074058 w 2710485"/>
                <a:gd name="connsiteY5" fmla="*/ 1204562 h 1566512"/>
                <a:gd name="connsiteX6" fmla="*/ 2709058 w 2710485"/>
                <a:gd name="connsiteY6" fmla="*/ 106012 h 1566512"/>
                <a:gd name="connsiteX7" fmla="*/ 2710485 w 2710485"/>
                <a:gd name="connsiteY7" fmla="*/ 89046 h 1566512"/>
                <a:gd name="connsiteX0" fmla="*/ 55500 w 2598581"/>
                <a:gd name="connsiteY0" fmla="*/ 63902 h 1556479"/>
                <a:gd name="connsiteX1" fmla="*/ 44454 w 2598581"/>
                <a:gd name="connsiteY1" fmla="*/ 89629 h 1556479"/>
                <a:gd name="connsiteX2" fmla="*/ 685804 w 2598581"/>
                <a:gd name="connsiteY2" fmla="*/ 1194529 h 1556479"/>
                <a:gd name="connsiteX3" fmla="*/ 1327154 w 2598581"/>
                <a:gd name="connsiteY3" fmla="*/ 1556479 h 1556479"/>
                <a:gd name="connsiteX4" fmla="*/ 1962154 w 2598581"/>
                <a:gd name="connsiteY4" fmla="*/ 1194529 h 1556479"/>
                <a:gd name="connsiteX5" fmla="*/ 2597154 w 2598581"/>
                <a:gd name="connsiteY5" fmla="*/ 95979 h 1556479"/>
                <a:gd name="connsiteX6" fmla="*/ 2598581 w 2598581"/>
                <a:gd name="connsiteY6" fmla="*/ 79013 h 1556479"/>
                <a:gd name="connsiteX0" fmla="*/ 0 w 2554127"/>
                <a:gd name="connsiteY0" fmla="*/ 10616 h 1477466"/>
                <a:gd name="connsiteX1" fmla="*/ 641350 w 2554127"/>
                <a:gd name="connsiteY1" fmla="*/ 1115516 h 1477466"/>
                <a:gd name="connsiteX2" fmla="*/ 1282700 w 2554127"/>
                <a:gd name="connsiteY2" fmla="*/ 1477466 h 1477466"/>
                <a:gd name="connsiteX3" fmla="*/ 1917700 w 2554127"/>
                <a:gd name="connsiteY3" fmla="*/ 1115516 h 1477466"/>
                <a:gd name="connsiteX4" fmla="*/ 2552700 w 2554127"/>
                <a:gd name="connsiteY4" fmla="*/ 16966 h 1477466"/>
                <a:gd name="connsiteX5" fmla="*/ 2554127 w 2554127"/>
                <a:gd name="connsiteY5" fmla="*/ 0 h 1477466"/>
                <a:gd name="connsiteX0" fmla="*/ 0 w 2543540"/>
                <a:gd name="connsiteY0" fmla="*/ 0 h 1478795"/>
                <a:gd name="connsiteX1" fmla="*/ 630763 w 2543540"/>
                <a:gd name="connsiteY1" fmla="*/ 1116845 h 1478795"/>
                <a:gd name="connsiteX2" fmla="*/ 1272113 w 2543540"/>
                <a:gd name="connsiteY2" fmla="*/ 1478795 h 1478795"/>
                <a:gd name="connsiteX3" fmla="*/ 1907113 w 2543540"/>
                <a:gd name="connsiteY3" fmla="*/ 1116845 h 1478795"/>
                <a:gd name="connsiteX4" fmla="*/ 2542113 w 2543540"/>
                <a:gd name="connsiteY4" fmla="*/ 18295 h 1478795"/>
                <a:gd name="connsiteX5" fmla="*/ 2543540 w 2543540"/>
                <a:gd name="connsiteY5" fmla="*/ 1329 h 1478795"/>
                <a:gd name="connsiteX0" fmla="*/ 0 w 2542113"/>
                <a:gd name="connsiteY0" fmla="*/ 0 h 1478795"/>
                <a:gd name="connsiteX1" fmla="*/ 630763 w 2542113"/>
                <a:gd name="connsiteY1" fmla="*/ 1116845 h 1478795"/>
                <a:gd name="connsiteX2" fmla="*/ 1272113 w 2542113"/>
                <a:gd name="connsiteY2" fmla="*/ 1478795 h 1478795"/>
                <a:gd name="connsiteX3" fmla="*/ 1907113 w 2542113"/>
                <a:gd name="connsiteY3" fmla="*/ 1116845 h 1478795"/>
                <a:gd name="connsiteX4" fmla="*/ 2542113 w 2542113"/>
                <a:gd name="connsiteY4" fmla="*/ 18295 h 1478795"/>
                <a:gd name="connsiteX0" fmla="*/ 0 w 2538583"/>
                <a:gd name="connsiteY0" fmla="*/ 0 h 1478795"/>
                <a:gd name="connsiteX1" fmla="*/ 630763 w 2538583"/>
                <a:gd name="connsiteY1" fmla="*/ 1116845 h 1478795"/>
                <a:gd name="connsiteX2" fmla="*/ 1272113 w 2538583"/>
                <a:gd name="connsiteY2" fmla="*/ 1478795 h 1478795"/>
                <a:gd name="connsiteX3" fmla="*/ 1907113 w 2538583"/>
                <a:gd name="connsiteY3" fmla="*/ 1116845 h 1478795"/>
                <a:gd name="connsiteX4" fmla="*/ 2538583 w 2538583"/>
                <a:gd name="connsiteY4" fmla="*/ 3960 h 1478795"/>
                <a:gd name="connsiteX0" fmla="*/ 0 w 2538583"/>
                <a:gd name="connsiteY0" fmla="*/ 0 h 1478795"/>
                <a:gd name="connsiteX1" fmla="*/ 1272113 w 2538583"/>
                <a:gd name="connsiteY1" fmla="*/ 1478795 h 1478795"/>
                <a:gd name="connsiteX2" fmla="*/ 1907113 w 2538583"/>
                <a:gd name="connsiteY2" fmla="*/ 1116845 h 1478795"/>
                <a:gd name="connsiteX3" fmla="*/ 2538583 w 2538583"/>
                <a:gd name="connsiteY3" fmla="*/ 3960 h 1478795"/>
                <a:gd name="connsiteX0" fmla="*/ 0 w 1266470"/>
                <a:gd name="connsiteY0" fmla="*/ 1474835 h 1474835"/>
                <a:gd name="connsiteX1" fmla="*/ 635000 w 1266470"/>
                <a:gd name="connsiteY1" fmla="*/ 1112885 h 1474835"/>
                <a:gd name="connsiteX2" fmla="*/ 1266470 w 1266470"/>
                <a:gd name="connsiteY2" fmla="*/ 0 h 147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6470" h="1474835">
                  <a:moveTo>
                    <a:pt x="0" y="1474835"/>
                  </a:moveTo>
                  <a:cubicBezTo>
                    <a:pt x="212725" y="1474835"/>
                    <a:pt x="423922" y="1358691"/>
                    <a:pt x="635000" y="1112885"/>
                  </a:cubicBezTo>
                  <a:cubicBezTo>
                    <a:pt x="846078" y="867079"/>
                    <a:pt x="1053745" y="488950"/>
                    <a:pt x="1266470" y="0"/>
                  </a:cubicBezTo>
                </a:path>
              </a:pathLst>
            </a:cu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HK" altLang="en-US" kern="0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92A88CD7-F898-D3D6-D91B-565DAAC98D16}"/>
              </a:ext>
            </a:extLst>
          </p:cNvPr>
          <p:cNvGrpSpPr>
            <a:grpSpLocks/>
          </p:cNvGrpSpPr>
          <p:nvPr/>
        </p:nvGrpSpPr>
        <p:grpSpPr bwMode="auto">
          <a:xfrm>
            <a:off x="5111750" y="3927475"/>
            <a:ext cx="2330450" cy="1774825"/>
            <a:chOff x="5498140" y="3924483"/>
            <a:chExt cx="2329748" cy="1774800"/>
          </a:xfrm>
        </p:grpSpPr>
        <p:sp>
          <p:nvSpPr>
            <p:cNvPr id="29" name="手繪多邊形 28">
              <a:extLst>
                <a:ext uri="{FF2B5EF4-FFF2-40B4-BE49-F238E27FC236}">
                  <a16:creationId xmlns:a16="http://schemas.microsoft.com/office/drawing/2014/main" id="{2B53CC69-039A-054E-398A-938D39335AF7}"/>
                </a:ext>
              </a:extLst>
            </p:cNvPr>
            <p:cNvSpPr/>
            <p:nvPr/>
          </p:nvSpPr>
          <p:spPr bwMode="auto">
            <a:xfrm flipH="1">
              <a:off x="5498140" y="3924483"/>
              <a:ext cx="1169636" cy="1774800"/>
            </a:xfrm>
            <a:custGeom>
              <a:avLst/>
              <a:gdLst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232256"/>
                <a:gd name="connsiteY0" fmla="*/ 0 h 3302000"/>
                <a:gd name="connsiteX1" fmla="*/ 647700 w 3232256"/>
                <a:gd name="connsiteY1" fmla="*/ 1835150 h 3302000"/>
                <a:gd name="connsiteX2" fmla="*/ 1289050 w 3232256"/>
                <a:gd name="connsiteY2" fmla="*/ 2940050 h 3302000"/>
                <a:gd name="connsiteX3" fmla="*/ 1930400 w 3232256"/>
                <a:gd name="connsiteY3" fmla="*/ 3302000 h 3302000"/>
                <a:gd name="connsiteX4" fmla="*/ 2565400 w 3232256"/>
                <a:gd name="connsiteY4" fmla="*/ 2940050 h 3302000"/>
                <a:gd name="connsiteX5" fmla="*/ 3200400 w 3232256"/>
                <a:gd name="connsiteY5" fmla="*/ 1841500 h 3302000"/>
                <a:gd name="connsiteX6" fmla="*/ 2787757 w 3232256"/>
                <a:gd name="connsiteY6" fmla="*/ 1764804 h 3302000"/>
                <a:gd name="connsiteX0" fmla="*/ 0 w 3237193"/>
                <a:gd name="connsiteY0" fmla="*/ 0 h 3302000"/>
                <a:gd name="connsiteX1" fmla="*/ 647700 w 3237193"/>
                <a:gd name="connsiteY1" fmla="*/ 1835150 h 3302000"/>
                <a:gd name="connsiteX2" fmla="*/ 1289050 w 3237193"/>
                <a:gd name="connsiteY2" fmla="*/ 2940050 h 3302000"/>
                <a:gd name="connsiteX3" fmla="*/ 1930400 w 3237193"/>
                <a:gd name="connsiteY3" fmla="*/ 3302000 h 3302000"/>
                <a:gd name="connsiteX4" fmla="*/ 2565400 w 3237193"/>
                <a:gd name="connsiteY4" fmla="*/ 2940050 h 3302000"/>
                <a:gd name="connsiteX5" fmla="*/ 3200400 w 3237193"/>
                <a:gd name="connsiteY5" fmla="*/ 1841500 h 3302000"/>
                <a:gd name="connsiteX6" fmla="*/ 2928917 w 3237193"/>
                <a:gd name="connsiteY6" fmla="*/ 2287243 h 3302000"/>
                <a:gd name="connsiteX0" fmla="*/ 0 w 3349532"/>
                <a:gd name="connsiteY0" fmla="*/ 0 h 3302000"/>
                <a:gd name="connsiteX1" fmla="*/ 647700 w 3349532"/>
                <a:gd name="connsiteY1" fmla="*/ 1835150 h 3302000"/>
                <a:gd name="connsiteX2" fmla="*/ 1289050 w 3349532"/>
                <a:gd name="connsiteY2" fmla="*/ 2940050 h 3302000"/>
                <a:gd name="connsiteX3" fmla="*/ 1930400 w 3349532"/>
                <a:gd name="connsiteY3" fmla="*/ 3302000 h 3302000"/>
                <a:gd name="connsiteX4" fmla="*/ 2565400 w 3349532"/>
                <a:gd name="connsiteY4" fmla="*/ 2940050 h 3302000"/>
                <a:gd name="connsiteX5" fmla="*/ 3200400 w 3349532"/>
                <a:gd name="connsiteY5" fmla="*/ 1841500 h 3302000"/>
                <a:gd name="connsiteX6" fmla="*/ 2928917 w 3349532"/>
                <a:gd name="connsiteY6" fmla="*/ 2287243 h 3302000"/>
                <a:gd name="connsiteX0" fmla="*/ 0 w 3410138"/>
                <a:gd name="connsiteY0" fmla="*/ 0 h 3302000"/>
                <a:gd name="connsiteX1" fmla="*/ 647700 w 3410138"/>
                <a:gd name="connsiteY1" fmla="*/ 1835150 h 3302000"/>
                <a:gd name="connsiteX2" fmla="*/ 1289050 w 3410138"/>
                <a:gd name="connsiteY2" fmla="*/ 2940050 h 3302000"/>
                <a:gd name="connsiteX3" fmla="*/ 1930400 w 3410138"/>
                <a:gd name="connsiteY3" fmla="*/ 3302000 h 3302000"/>
                <a:gd name="connsiteX4" fmla="*/ 2565400 w 3410138"/>
                <a:gd name="connsiteY4" fmla="*/ 2940050 h 3302000"/>
                <a:gd name="connsiteX5" fmla="*/ 3200400 w 3410138"/>
                <a:gd name="connsiteY5" fmla="*/ 1841500 h 3302000"/>
                <a:gd name="connsiteX6" fmla="*/ 2928917 w 3410138"/>
                <a:gd name="connsiteY6" fmla="*/ 2287243 h 3302000"/>
                <a:gd name="connsiteX0" fmla="*/ 0 w 3200401"/>
                <a:gd name="connsiteY0" fmla="*/ 0 h 3302000"/>
                <a:gd name="connsiteX1" fmla="*/ 647700 w 3200401"/>
                <a:gd name="connsiteY1" fmla="*/ 1835150 h 3302000"/>
                <a:gd name="connsiteX2" fmla="*/ 1289050 w 3200401"/>
                <a:gd name="connsiteY2" fmla="*/ 2940050 h 3302000"/>
                <a:gd name="connsiteX3" fmla="*/ 1930400 w 3200401"/>
                <a:gd name="connsiteY3" fmla="*/ 3302000 h 3302000"/>
                <a:gd name="connsiteX4" fmla="*/ 2565400 w 3200401"/>
                <a:gd name="connsiteY4" fmla="*/ 2940050 h 3302000"/>
                <a:gd name="connsiteX5" fmla="*/ 3200400 w 3200401"/>
                <a:gd name="connsiteY5" fmla="*/ 1841500 h 3302000"/>
                <a:gd name="connsiteX6" fmla="*/ 2928917 w 3200401"/>
                <a:gd name="connsiteY6" fmla="*/ 2287243 h 3302000"/>
                <a:gd name="connsiteX0" fmla="*/ 0 w 3230059"/>
                <a:gd name="connsiteY0" fmla="*/ 0 h 3302000"/>
                <a:gd name="connsiteX1" fmla="*/ 647700 w 3230059"/>
                <a:gd name="connsiteY1" fmla="*/ 1835150 h 3302000"/>
                <a:gd name="connsiteX2" fmla="*/ 1289050 w 3230059"/>
                <a:gd name="connsiteY2" fmla="*/ 2940050 h 3302000"/>
                <a:gd name="connsiteX3" fmla="*/ 1930400 w 3230059"/>
                <a:gd name="connsiteY3" fmla="*/ 3302000 h 3302000"/>
                <a:gd name="connsiteX4" fmla="*/ 2565400 w 3230059"/>
                <a:gd name="connsiteY4" fmla="*/ 2940050 h 3302000"/>
                <a:gd name="connsiteX5" fmla="*/ 3200400 w 3230059"/>
                <a:gd name="connsiteY5" fmla="*/ 1841500 h 3302000"/>
                <a:gd name="connsiteX6" fmla="*/ 3230059 w 3230059"/>
                <a:gd name="connsiteY6" fmla="*/ 1860372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55783 w 2598864"/>
                <a:gd name="connsiteY0" fmla="*/ 63102 h 1555679"/>
                <a:gd name="connsiteX1" fmla="*/ 44737 w 2598864"/>
                <a:gd name="connsiteY1" fmla="*/ 88829 h 1555679"/>
                <a:gd name="connsiteX2" fmla="*/ 686087 w 2598864"/>
                <a:gd name="connsiteY2" fmla="*/ 1193729 h 1555679"/>
                <a:gd name="connsiteX3" fmla="*/ 1327437 w 2598864"/>
                <a:gd name="connsiteY3" fmla="*/ 1555679 h 1555679"/>
                <a:gd name="connsiteX4" fmla="*/ 1962437 w 2598864"/>
                <a:gd name="connsiteY4" fmla="*/ 1193729 h 1555679"/>
                <a:gd name="connsiteX5" fmla="*/ 2597437 w 2598864"/>
                <a:gd name="connsiteY5" fmla="*/ 95179 h 1555679"/>
                <a:gd name="connsiteX6" fmla="*/ 2598864 w 2598864"/>
                <a:gd name="connsiteY6" fmla="*/ 78213 h 1555679"/>
                <a:gd name="connsiteX0" fmla="*/ 167404 w 2710485"/>
                <a:gd name="connsiteY0" fmla="*/ 73935 h 1566512"/>
                <a:gd name="connsiteX1" fmla="*/ 91 w 2710485"/>
                <a:gd name="connsiteY1" fmla="*/ 49321 h 1566512"/>
                <a:gd name="connsiteX2" fmla="*/ 156358 w 2710485"/>
                <a:gd name="connsiteY2" fmla="*/ 99662 h 1566512"/>
                <a:gd name="connsiteX3" fmla="*/ 797708 w 2710485"/>
                <a:gd name="connsiteY3" fmla="*/ 1204562 h 1566512"/>
                <a:gd name="connsiteX4" fmla="*/ 1439058 w 2710485"/>
                <a:gd name="connsiteY4" fmla="*/ 1566512 h 1566512"/>
                <a:gd name="connsiteX5" fmla="*/ 2074058 w 2710485"/>
                <a:gd name="connsiteY5" fmla="*/ 1204562 h 1566512"/>
                <a:gd name="connsiteX6" fmla="*/ 2709058 w 2710485"/>
                <a:gd name="connsiteY6" fmla="*/ 106012 h 1566512"/>
                <a:gd name="connsiteX7" fmla="*/ 2710485 w 2710485"/>
                <a:gd name="connsiteY7" fmla="*/ 89046 h 1566512"/>
                <a:gd name="connsiteX0" fmla="*/ 55500 w 2598581"/>
                <a:gd name="connsiteY0" fmla="*/ 63902 h 1556479"/>
                <a:gd name="connsiteX1" fmla="*/ 44454 w 2598581"/>
                <a:gd name="connsiteY1" fmla="*/ 89629 h 1556479"/>
                <a:gd name="connsiteX2" fmla="*/ 685804 w 2598581"/>
                <a:gd name="connsiteY2" fmla="*/ 1194529 h 1556479"/>
                <a:gd name="connsiteX3" fmla="*/ 1327154 w 2598581"/>
                <a:gd name="connsiteY3" fmla="*/ 1556479 h 1556479"/>
                <a:gd name="connsiteX4" fmla="*/ 1962154 w 2598581"/>
                <a:gd name="connsiteY4" fmla="*/ 1194529 h 1556479"/>
                <a:gd name="connsiteX5" fmla="*/ 2597154 w 2598581"/>
                <a:gd name="connsiteY5" fmla="*/ 95979 h 1556479"/>
                <a:gd name="connsiteX6" fmla="*/ 2598581 w 2598581"/>
                <a:gd name="connsiteY6" fmla="*/ 79013 h 1556479"/>
                <a:gd name="connsiteX0" fmla="*/ 0 w 2554127"/>
                <a:gd name="connsiteY0" fmla="*/ 10616 h 1477466"/>
                <a:gd name="connsiteX1" fmla="*/ 641350 w 2554127"/>
                <a:gd name="connsiteY1" fmla="*/ 1115516 h 1477466"/>
                <a:gd name="connsiteX2" fmla="*/ 1282700 w 2554127"/>
                <a:gd name="connsiteY2" fmla="*/ 1477466 h 1477466"/>
                <a:gd name="connsiteX3" fmla="*/ 1917700 w 2554127"/>
                <a:gd name="connsiteY3" fmla="*/ 1115516 h 1477466"/>
                <a:gd name="connsiteX4" fmla="*/ 2552700 w 2554127"/>
                <a:gd name="connsiteY4" fmla="*/ 16966 h 1477466"/>
                <a:gd name="connsiteX5" fmla="*/ 2554127 w 2554127"/>
                <a:gd name="connsiteY5" fmla="*/ 0 h 1477466"/>
                <a:gd name="connsiteX0" fmla="*/ 0 w 2543540"/>
                <a:gd name="connsiteY0" fmla="*/ 0 h 1478795"/>
                <a:gd name="connsiteX1" fmla="*/ 630763 w 2543540"/>
                <a:gd name="connsiteY1" fmla="*/ 1116845 h 1478795"/>
                <a:gd name="connsiteX2" fmla="*/ 1272113 w 2543540"/>
                <a:gd name="connsiteY2" fmla="*/ 1478795 h 1478795"/>
                <a:gd name="connsiteX3" fmla="*/ 1907113 w 2543540"/>
                <a:gd name="connsiteY3" fmla="*/ 1116845 h 1478795"/>
                <a:gd name="connsiteX4" fmla="*/ 2542113 w 2543540"/>
                <a:gd name="connsiteY4" fmla="*/ 18295 h 1478795"/>
                <a:gd name="connsiteX5" fmla="*/ 2543540 w 2543540"/>
                <a:gd name="connsiteY5" fmla="*/ 1329 h 1478795"/>
                <a:gd name="connsiteX0" fmla="*/ 0 w 2542113"/>
                <a:gd name="connsiteY0" fmla="*/ 0 h 1478795"/>
                <a:gd name="connsiteX1" fmla="*/ 630763 w 2542113"/>
                <a:gd name="connsiteY1" fmla="*/ 1116845 h 1478795"/>
                <a:gd name="connsiteX2" fmla="*/ 1272113 w 2542113"/>
                <a:gd name="connsiteY2" fmla="*/ 1478795 h 1478795"/>
                <a:gd name="connsiteX3" fmla="*/ 1907113 w 2542113"/>
                <a:gd name="connsiteY3" fmla="*/ 1116845 h 1478795"/>
                <a:gd name="connsiteX4" fmla="*/ 2542113 w 2542113"/>
                <a:gd name="connsiteY4" fmla="*/ 18295 h 1478795"/>
                <a:gd name="connsiteX0" fmla="*/ 0 w 2538583"/>
                <a:gd name="connsiteY0" fmla="*/ 0 h 1478795"/>
                <a:gd name="connsiteX1" fmla="*/ 630763 w 2538583"/>
                <a:gd name="connsiteY1" fmla="*/ 1116845 h 1478795"/>
                <a:gd name="connsiteX2" fmla="*/ 1272113 w 2538583"/>
                <a:gd name="connsiteY2" fmla="*/ 1478795 h 1478795"/>
                <a:gd name="connsiteX3" fmla="*/ 1907113 w 2538583"/>
                <a:gd name="connsiteY3" fmla="*/ 1116845 h 1478795"/>
                <a:gd name="connsiteX4" fmla="*/ 2538583 w 2538583"/>
                <a:gd name="connsiteY4" fmla="*/ 3960 h 1478795"/>
                <a:gd name="connsiteX0" fmla="*/ 0 w 2538583"/>
                <a:gd name="connsiteY0" fmla="*/ 0 h 1478795"/>
                <a:gd name="connsiteX1" fmla="*/ 1272113 w 2538583"/>
                <a:gd name="connsiteY1" fmla="*/ 1478795 h 1478795"/>
                <a:gd name="connsiteX2" fmla="*/ 1907113 w 2538583"/>
                <a:gd name="connsiteY2" fmla="*/ 1116845 h 1478795"/>
                <a:gd name="connsiteX3" fmla="*/ 2538583 w 2538583"/>
                <a:gd name="connsiteY3" fmla="*/ 3960 h 1478795"/>
                <a:gd name="connsiteX0" fmla="*/ 0 w 1266470"/>
                <a:gd name="connsiteY0" fmla="*/ 1474835 h 1474835"/>
                <a:gd name="connsiteX1" fmla="*/ 635000 w 1266470"/>
                <a:gd name="connsiteY1" fmla="*/ 1112885 h 1474835"/>
                <a:gd name="connsiteX2" fmla="*/ 1266470 w 1266470"/>
                <a:gd name="connsiteY2" fmla="*/ 0 h 147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6470" h="1474835">
                  <a:moveTo>
                    <a:pt x="0" y="1474835"/>
                  </a:moveTo>
                  <a:cubicBezTo>
                    <a:pt x="212725" y="1474835"/>
                    <a:pt x="423922" y="1358691"/>
                    <a:pt x="635000" y="1112885"/>
                  </a:cubicBezTo>
                  <a:cubicBezTo>
                    <a:pt x="846078" y="867079"/>
                    <a:pt x="1053745" y="488950"/>
                    <a:pt x="1266470" y="0"/>
                  </a:cubicBezTo>
                </a:path>
              </a:pathLst>
            </a:custGeom>
            <a:noFill/>
            <a:ln w="19050" cap="flat" cmpd="sng" algn="ctr">
              <a:solidFill>
                <a:schemeClr val="accent6">
                  <a:lumMod val="75000"/>
                </a:schemeClr>
              </a:solidFill>
              <a:prstDash val="soli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HK" altLang="en-US" kern="0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0" name="手繪多邊形 29">
              <a:extLst>
                <a:ext uri="{FF2B5EF4-FFF2-40B4-BE49-F238E27FC236}">
                  <a16:creationId xmlns:a16="http://schemas.microsoft.com/office/drawing/2014/main" id="{84034FF8-F6A7-C2B8-E9DB-F0D9B1A705F6}"/>
                </a:ext>
              </a:extLst>
            </p:cNvPr>
            <p:cNvSpPr/>
            <p:nvPr/>
          </p:nvSpPr>
          <p:spPr bwMode="auto">
            <a:xfrm>
              <a:off x="6658253" y="3924483"/>
              <a:ext cx="1169635" cy="1774800"/>
            </a:xfrm>
            <a:custGeom>
              <a:avLst/>
              <a:gdLst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232256"/>
                <a:gd name="connsiteY0" fmla="*/ 0 h 3302000"/>
                <a:gd name="connsiteX1" fmla="*/ 647700 w 3232256"/>
                <a:gd name="connsiteY1" fmla="*/ 1835150 h 3302000"/>
                <a:gd name="connsiteX2" fmla="*/ 1289050 w 3232256"/>
                <a:gd name="connsiteY2" fmla="*/ 2940050 h 3302000"/>
                <a:gd name="connsiteX3" fmla="*/ 1930400 w 3232256"/>
                <a:gd name="connsiteY3" fmla="*/ 3302000 h 3302000"/>
                <a:gd name="connsiteX4" fmla="*/ 2565400 w 3232256"/>
                <a:gd name="connsiteY4" fmla="*/ 2940050 h 3302000"/>
                <a:gd name="connsiteX5" fmla="*/ 3200400 w 3232256"/>
                <a:gd name="connsiteY5" fmla="*/ 1841500 h 3302000"/>
                <a:gd name="connsiteX6" fmla="*/ 2787757 w 3232256"/>
                <a:gd name="connsiteY6" fmla="*/ 1764804 h 3302000"/>
                <a:gd name="connsiteX0" fmla="*/ 0 w 3237193"/>
                <a:gd name="connsiteY0" fmla="*/ 0 h 3302000"/>
                <a:gd name="connsiteX1" fmla="*/ 647700 w 3237193"/>
                <a:gd name="connsiteY1" fmla="*/ 1835150 h 3302000"/>
                <a:gd name="connsiteX2" fmla="*/ 1289050 w 3237193"/>
                <a:gd name="connsiteY2" fmla="*/ 2940050 h 3302000"/>
                <a:gd name="connsiteX3" fmla="*/ 1930400 w 3237193"/>
                <a:gd name="connsiteY3" fmla="*/ 3302000 h 3302000"/>
                <a:gd name="connsiteX4" fmla="*/ 2565400 w 3237193"/>
                <a:gd name="connsiteY4" fmla="*/ 2940050 h 3302000"/>
                <a:gd name="connsiteX5" fmla="*/ 3200400 w 3237193"/>
                <a:gd name="connsiteY5" fmla="*/ 1841500 h 3302000"/>
                <a:gd name="connsiteX6" fmla="*/ 2928917 w 3237193"/>
                <a:gd name="connsiteY6" fmla="*/ 2287243 h 3302000"/>
                <a:gd name="connsiteX0" fmla="*/ 0 w 3349532"/>
                <a:gd name="connsiteY0" fmla="*/ 0 h 3302000"/>
                <a:gd name="connsiteX1" fmla="*/ 647700 w 3349532"/>
                <a:gd name="connsiteY1" fmla="*/ 1835150 h 3302000"/>
                <a:gd name="connsiteX2" fmla="*/ 1289050 w 3349532"/>
                <a:gd name="connsiteY2" fmla="*/ 2940050 h 3302000"/>
                <a:gd name="connsiteX3" fmla="*/ 1930400 w 3349532"/>
                <a:gd name="connsiteY3" fmla="*/ 3302000 h 3302000"/>
                <a:gd name="connsiteX4" fmla="*/ 2565400 w 3349532"/>
                <a:gd name="connsiteY4" fmla="*/ 2940050 h 3302000"/>
                <a:gd name="connsiteX5" fmla="*/ 3200400 w 3349532"/>
                <a:gd name="connsiteY5" fmla="*/ 1841500 h 3302000"/>
                <a:gd name="connsiteX6" fmla="*/ 2928917 w 3349532"/>
                <a:gd name="connsiteY6" fmla="*/ 2287243 h 3302000"/>
                <a:gd name="connsiteX0" fmla="*/ 0 w 3410138"/>
                <a:gd name="connsiteY0" fmla="*/ 0 h 3302000"/>
                <a:gd name="connsiteX1" fmla="*/ 647700 w 3410138"/>
                <a:gd name="connsiteY1" fmla="*/ 1835150 h 3302000"/>
                <a:gd name="connsiteX2" fmla="*/ 1289050 w 3410138"/>
                <a:gd name="connsiteY2" fmla="*/ 2940050 h 3302000"/>
                <a:gd name="connsiteX3" fmla="*/ 1930400 w 3410138"/>
                <a:gd name="connsiteY3" fmla="*/ 3302000 h 3302000"/>
                <a:gd name="connsiteX4" fmla="*/ 2565400 w 3410138"/>
                <a:gd name="connsiteY4" fmla="*/ 2940050 h 3302000"/>
                <a:gd name="connsiteX5" fmla="*/ 3200400 w 3410138"/>
                <a:gd name="connsiteY5" fmla="*/ 1841500 h 3302000"/>
                <a:gd name="connsiteX6" fmla="*/ 2928917 w 3410138"/>
                <a:gd name="connsiteY6" fmla="*/ 2287243 h 3302000"/>
                <a:gd name="connsiteX0" fmla="*/ 0 w 3200401"/>
                <a:gd name="connsiteY0" fmla="*/ 0 h 3302000"/>
                <a:gd name="connsiteX1" fmla="*/ 647700 w 3200401"/>
                <a:gd name="connsiteY1" fmla="*/ 1835150 h 3302000"/>
                <a:gd name="connsiteX2" fmla="*/ 1289050 w 3200401"/>
                <a:gd name="connsiteY2" fmla="*/ 2940050 h 3302000"/>
                <a:gd name="connsiteX3" fmla="*/ 1930400 w 3200401"/>
                <a:gd name="connsiteY3" fmla="*/ 3302000 h 3302000"/>
                <a:gd name="connsiteX4" fmla="*/ 2565400 w 3200401"/>
                <a:gd name="connsiteY4" fmla="*/ 2940050 h 3302000"/>
                <a:gd name="connsiteX5" fmla="*/ 3200400 w 3200401"/>
                <a:gd name="connsiteY5" fmla="*/ 1841500 h 3302000"/>
                <a:gd name="connsiteX6" fmla="*/ 2928917 w 3200401"/>
                <a:gd name="connsiteY6" fmla="*/ 2287243 h 3302000"/>
                <a:gd name="connsiteX0" fmla="*/ 0 w 3230059"/>
                <a:gd name="connsiteY0" fmla="*/ 0 h 3302000"/>
                <a:gd name="connsiteX1" fmla="*/ 647700 w 3230059"/>
                <a:gd name="connsiteY1" fmla="*/ 1835150 h 3302000"/>
                <a:gd name="connsiteX2" fmla="*/ 1289050 w 3230059"/>
                <a:gd name="connsiteY2" fmla="*/ 2940050 h 3302000"/>
                <a:gd name="connsiteX3" fmla="*/ 1930400 w 3230059"/>
                <a:gd name="connsiteY3" fmla="*/ 3302000 h 3302000"/>
                <a:gd name="connsiteX4" fmla="*/ 2565400 w 3230059"/>
                <a:gd name="connsiteY4" fmla="*/ 2940050 h 3302000"/>
                <a:gd name="connsiteX5" fmla="*/ 3200400 w 3230059"/>
                <a:gd name="connsiteY5" fmla="*/ 1841500 h 3302000"/>
                <a:gd name="connsiteX6" fmla="*/ 3230059 w 3230059"/>
                <a:gd name="connsiteY6" fmla="*/ 1860372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55783 w 2598864"/>
                <a:gd name="connsiteY0" fmla="*/ 63102 h 1555679"/>
                <a:gd name="connsiteX1" fmla="*/ 44737 w 2598864"/>
                <a:gd name="connsiteY1" fmla="*/ 88829 h 1555679"/>
                <a:gd name="connsiteX2" fmla="*/ 686087 w 2598864"/>
                <a:gd name="connsiteY2" fmla="*/ 1193729 h 1555679"/>
                <a:gd name="connsiteX3" fmla="*/ 1327437 w 2598864"/>
                <a:gd name="connsiteY3" fmla="*/ 1555679 h 1555679"/>
                <a:gd name="connsiteX4" fmla="*/ 1962437 w 2598864"/>
                <a:gd name="connsiteY4" fmla="*/ 1193729 h 1555679"/>
                <a:gd name="connsiteX5" fmla="*/ 2597437 w 2598864"/>
                <a:gd name="connsiteY5" fmla="*/ 95179 h 1555679"/>
                <a:gd name="connsiteX6" fmla="*/ 2598864 w 2598864"/>
                <a:gd name="connsiteY6" fmla="*/ 78213 h 1555679"/>
                <a:gd name="connsiteX0" fmla="*/ 167404 w 2710485"/>
                <a:gd name="connsiteY0" fmla="*/ 73935 h 1566512"/>
                <a:gd name="connsiteX1" fmla="*/ 91 w 2710485"/>
                <a:gd name="connsiteY1" fmla="*/ 49321 h 1566512"/>
                <a:gd name="connsiteX2" fmla="*/ 156358 w 2710485"/>
                <a:gd name="connsiteY2" fmla="*/ 99662 h 1566512"/>
                <a:gd name="connsiteX3" fmla="*/ 797708 w 2710485"/>
                <a:gd name="connsiteY3" fmla="*/ 1204562 h 1566512"/>
                <a:gd name="connsiteX4" fmla="*/ 1439058 w 2710485"/>
                <a:gd name="connsiteY4" fmla="*/ 1566512 h 1566512"/>
                <a:gd name="connsiteX5" fmla="*/ 2074058 w 2710485"/>
                <a:gd name="connsiteY5" fmla="*/ 1204562 h 1566512"/>
                <a:gd name="connsiteX6" fmla="*/ 2709058 w 2710485"/>
                <a:gd name="connsiteY6" fmla="*/ 106012 h 1566512"/>
                <a:gd name="connsiteX7" fmla="*/ 2710485 w 2710485"/>
                <a:gd name="connsiteY7" fmla="*/ 89046 h 1566512"/>
                <a:gd name="connsiteX0" fmla="*/ 55500 w 2598581"/>
                <a:gd name="connsiteY0" fmla="*/ 63902 h 1556479"/>
                <a:gd name="connsiteX1" fmla="*/ 44454 w 2598581"/>
                <a:gd name="connsiteY1" fmla="*/ 89629 h 1556479"/>
                <a:gd name="connsiteX2" fmla="*/ 685804 w 2598581"/>
                <a:gd name="connsiteY2" fmla="*/ 1194529 h 1556479"/>
                <a:gd name="connsiteX3" fmla="*/ 1327154 w 2598581"/>
                <a:gd name="connsiteY3" fmla="*/ 1556479 h 1556479"/>
                <a:gd name="connsiteX4" fmla="*/ 1962154 w 2598581"/>
                <a:gd name="connsiteY4" fmla="*/ 1194529 h 1556479"/>
                <a:gd name="connsiteX5" fmla="*/ 2597154 w 2598581"/>
                <a:gd name="connsiteY5" fmla="*/ 95979 h 1556479"/>
                <a:gd name="connsiteX6" fmla="*/ 2598581 w 2598581"/>
                <a:gd name="connsiteY6" fmla="*/ 79013 h 1556479"/>
                <a:gd name="connsiteX0" fmla="*/ 0 w 2554127"/>
                <a:gd name="connsiteY0" fmla="*/ 10616 h 1477466"/>
                <a:gd name="connsiteX1" fmla="*/ 641350 w 2554127"/>
                <a:gd name="connsiteY1" fmla="*/ 1115516 h 1477466"/>
                <a:gd name="connsiteX2" fmla="*/ 1282700 w 2554127"/>
                <a:gd name="connsiteY2" fmla="*/ 1477466 h 1477466"/>
                <a:gd name="connsiteX3" fmla="*/ 1917700 w 2554127"/>
                <a:gd name="connsiteY3" fmla="*/ 1115516 h 1477466"/>
                <a:gd name="connsiteX4" fmla="*/ 2552700 w 2554127"/>
                <a:gd name="connsiteY4" fmla="*/ 16966 h 1477466"/>
                <a:gd name="connsiteX5" fmla="*/ 2554127 w 2554127"/>
                <a:gd name="connsiteY5" fmla="*/ 0 h 1477466"/>
                <a:gd name="connsiteX0" fmla="*/ 0 w 2543540"/>
                <a:gd name="connsiteY0" fmla="*/ 0 h 1478795"/>
                <a:gd name="connsiteX1" fmla="*/ 630763 w 2543540"/>
                <a:gd name="connsiteY1" fmla="*/ 1116845 h 1478795"/>
                <a:gd name="connsiteX2" fmla="*/ 1272113 w 2543540"/>
                <a:gd name="connsiteY2" fmla="*/ 1478795 h 1478795"/>
                <a:gd name="connsiteX3" fmla="*/ 1907113 w 2543540"/>
                <a:gd name="connsiteY3" fmla="*/ 1116845 h 1478795"/>
                <a:gd name="connsiteX4" fmla="*/ 2542113 w 2543540"/>
                <a:gd name="connsiteY4" fmla="*/ 18295 h 1478795"/>
                <a:gd name="connsiteX5" fmla="*/ 2543540 w 2543540"/>
                <a:gd name="connsiteY5" fmla="*/ 1329 h 1478795"/>
                <a:gd name="connsiteX0" fmla="*/ 0 w 2542113"/>
                <a:gd name="connsiteY0" fmla="*/ 0 h 1478795"/>
                <a:gd name="connsiteX1" fmla="*/ 630763 w 2542113"/>
                <a:gd name="connsiteY1" fmla="*/ 1116845 h 1478795"/>
                <a:gd name="connsiteX2" fmla="*/ 1272113 w 2542113"/>
                <a:gd name="connsiteY2" fmla="*/ 1478795 h 1478795"/>
                <a:gd name="connsiteX3" fmla="*/ 1907113 w 2542113"/>
                <a:gd name="connsiteY3" fmla="*/ 1116845 h 1478795"/>
                <a:gd name="connsiteX4" fmla="*/ 2542113 w 2542113"/>
                <a:gd name="connsiteY4" fmla="*/ 18295 h 1478795"/>
                <a:gd name="connsiteX0" fmla="*/ 0 w 2538583"/>
                <a:gd name="connsiteY0" fmla="*/ 0 h 1478795"/>
                <a:gd name="connsiteX1" fmla="*/ 630763 w 2538583"/>
                <a:gd name="connsiteY1" fmla="*/ 1116845 h 1478795"/>
                <a:gd name="connsiteX2" fmla="*/ 1272113 w 2538583"/>
                <a:gd name="connsiteY2" fmla="*/ 1478795 h 1478795"/>
                <a:gd name="connsiteX3" fmla="*/ 1907113 w 2538583"/>
                <a:gd name="connsiteY3" fmla="*/ 1116845 h 1478795"/>
                <a:gd name="connsiteX4" fmla="*/ 2538583 w 2538583"/>
                <a:gd name="connsiteY4" fmla="*/ 3960 h 1478795"/>
                <a:gd name="connsiteX0" fmla="*/ 0 w 2538583"/>
                <a:gd name="connsiteY0" fmla="*/ 0 h 1478795"/>
                <a:gd name="connsiteX1" fmla="*/ 1272113 w 2538583"/>
                <a:gd name="connsiteY1" fmla="*/ 1478795 h 1478795"/>
                <a:gd name="connsiteX2" fmla="*/ 1907113 w 2538583"/>
                <a:gd name="connsiteY2" fmla="*/ 1116845 h 1478795"/>
                <a:gd name="connsiteX3" fmla="*/ 2538583 w 2538583"/>
                <a:gd name="connsiteY3" fmla="*/ 3960 h 1478795"/>
                <a:gd name="connsiteX0" fmla="*/ 0 w 1266470"/>
                <a:gd name="connsiteY0" fmla="*/ 1474835 h 1474835"/>
                <a:gd name="connsiteX1" fmla="*/ 635000 w 1266470"/>
                <a:gd name="connsiteY1" fmla="*/ 1112885 h 1474835"/>
                <a:gd name="connsiteX2" fmla="*/ 1266470 w 1266470"/>
                <a:gd name="connsiteY2" fmla="*/ 0 h 147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6470" h="1474835">
                  <a:moveTo>
                    <a:pt x="0" y="1474835"/>
                  </a:moveTo>
                  <a:cubicBezTo>
                    <a:pt x="212725" y="1474835"/>
                    <a:pt x="423922" y="1358691"/>
                    <a:pt x="635000" y="1112885"/>
                  </a:cubicBezTo>
                  <a:cubicBezTo>
                    <a:pt x="846078" y="867079"/>
                    <a:pt x="1053745" y="488950"/>
                    <a:pt x="1266470" y="0"/>
                  </a:cubicBezTo>
                </a:path>
              </a:pathLst>
            </a:custGeom>
            <a:noFill/>
            <a:ln w="19050" cap="flat" cmpd="sng" algn="ctr">
              <a:solidFill>
                <a:schemeClr val="accent6">
                  <a:lumMod val="75000"/>
                </a:schemeClr>
              </a:solidFill>
              <a:prstDash val="soli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HK" altLang="en-US" kern="0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B175F55E-C663-6BDC-9ECA-86F6C7E44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4508500"/>
            <a:ext cx="1289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i="1" kern="0" dirty="0">
                <a:solidFill>
                  <a:srgbClr val="000000"/>
                </a:solidFill>
                <a:ea typeface="Arial Unicode MS" pitchFamily="34" charset="-120"/>
              </a:rPr>
              <a:t>y</a:t>
            </a:r>
            <a:r>
              <a:rPr lang="en-US" altLang="zh-TW" kern="0" dirty="0">
                <a:solidFill>
                  <a:srgbClr val="000000"/>
                </a:solidFill>
                <a:ea typeface="Arial Unicode MS" pitchFamily="34" charset="-120"/>
              </a:rPr>
              <a:t> = </a:t>
            </a:r>
            <a:r>
              <a:rPr lang="en-US" altLang="zh-TW" i="1" dirty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rPr>
              <a:t>(</a:t>
            </a:r>
            <a:r>
              <a:rPr lang="en-US" altLang="zh-TW" i="1" dirty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rPr>
              <a:t>x </a:t>
            </a:r>
            <a:r>
              <a:rPr lang="en-US" altLang="zh-TW" dirty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rPr>
              <a:t>+ 1)</a:t>
            </a:r>
            <a:endParaRPr lang="zh-HK" altLang="en-US" kern="0" dirty="0">
              <a:solidFill>
                <a:srgbClr val="000000"/>
              </a:solidFill>
            </a:endParaRPr>
          </a:p>
        </p:txBody>
      </p:sp>
      <p:sp>
        <p:nvSpPr>
          <p:cNvPr id="32" name="矩形 70">
            <a:extLst>
              <a:ext uri="{FF2B5EF4-FFF2-40B4-BE49-F238E27FC236}">
                <a16:creationId xmlns:a16="http://schemas.microsoft.com/office/drawing/2014/main" id="{F3C52DEF-B3F7-3FA9-37C9-62D20BD15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455738"/>
            <a:ext cx="56880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</a:rPr>
              <a:t>then the graph of 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</a:rPr>
              <a:t>y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</a:rPr>
              <a:t> = 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</a:rPr>
              <a:t>f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</a:rPr>
              <a:t>(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</a:rPr>
              <a:t>x </a:t>
            </a:r>
            <a:r>
              <a:rPr lang="en-US" altLang="zh-TW" sz="2400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+ 1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</a:rPr>
              <a:t>)</a:t>
            </a:r>
            <a:r>
              <a:rPr lang="en-US" altLang="zh-TW" sz="2400" baseline="30000">
                <a:latin typeface="Arial" panose="020B0604020202020204" pitchFamily="34" charset="0"/>
                <a:ea typeface="Arial Unicode MS" pitchFamily="34" charset="-120"/>
              </a:rPr>
              <a:t> 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</a:rPr>
              <a:t>is obtained. 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sp>
        <p:nvSpPr>
          <p:cNvPr id="33" name="AutoShape 24">
            <a:extLst>
              <a:ext uri="{FF2B5EF4-FFF2-40B4-BE49-F238E27FC236}">
                <a16:creationId xmlns:a16="http://schemas.microsoft.com/office/drawing/2014/main" id="{FA3D4CE7-C631-023A-BD9D-77C87BBB8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5445125"/>
            <a:ext cx="2430463" cy="1203325"/>
          </a:xfrm>
          <a:prstGeom prst="wedgeRoundRectCallout">
            <a:avLst>
              <a:gd name="adj1" fmla="val 88833"/>
              <a:gd name="adj2" fmla="val -81630"/>
              <a:gd name="adj3" fmla="val 16667"/>
            </a:avLst>
          </a:prstGeom>
          <a:gradFill rotWithShape="1">
            <a:gsLst>
              <a:gs pos="0">
                <a:srgbClr val="97E4FF"/>
              </a:gs>
              <a:gs pos="50000">
                <a:srgbClr val="BFECFF"/>
              </a:gs>
              <a:gs pos="100000">
                <a:srgbClr val="DFF5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panose="020B0604020202020204" pitchFamily="34" charset="0"/>
              </a:rPr>
              <a:t>Every point on the graph of </a:t>
            </a:r>
            <a:r>
              <a:rPr lang="en-US" altLang="zh-HK" sz="1800" i="1">
                <a:latin typeface="Arial" panose="020B0604020202020204" pitchFamily="34" charset="0"/>
              </a:rPr>
              <a:t>y</a:t>
            </a:r>
            <a:r>
              <a:rPr lang="en-US" altLang="zh-HK" sz="1800">
                <a:latin typeface="Arial" panose="020B0604020202020204" pitchFamily="34" charset="0"/>
              </a:rPr>
              <a:t> = </a:t>
            </a:r>
            <a:r>
              <a:rPr lang="en-US" altLang="zh-HK" sz="1800" i="1">
                <a:latin typeface="Arial" panose="020B0604020202020204" pitchFamily="34" charset="0"/>
              </a:rPr>
              <a:t>f</a:t>
            </a:r>
            <a:r>
              <a:rPr lang="en-US" altLang="zh-HK" sz="1800">
                <a:latin typeface="Arial" panose="020B0604020202020204" pitchFamily="34" charset="0"/>
              </a:rPr>
              <a:t>(</a:t>
            </a:r>
            <a:r>
              <a:rPr lang="en-US" altLang="zh-HK" sz="1800" i="1">
                <a:latin typeface="Arial" panose="020B0604020202020204" pitchFamily="34" charset="0"/>
              </a:rPr>
              <a:t>x</a:t>
            </a:r>
            <a:r>
              <a:rPr lang="en-US" altLang="zh-HK" sz="1800">
                <a:latin typeface="Arial" panose="020B0604020202020204" pitchFamily="34" charset="0"/>
              </a:rPr>
              <a:t>) is translated leftwards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panose="020B0604020202020204" pitchFamily="34" charset="0"/>
              </a:rPr>
              <a:t>by </a:t>
            </a:r>
            <a:r>
              <a:rPr lang="en-US" altLang="zh-HK" sz="1800">
                <a:solidFill>
                  <a:srgbClr val="00B050"/>
                </a:solidFill>
                <a:latin typeface="Arial" panose="020B0604020202020204" pitchFamily="34" charset="0"/>
              </a:rPr>
              <a:t>1</a:t>
            </a:r>
            <a:r>
              <a:rPr lang="en-US" altLang="zh-HK" sz="1800">
                <a:latin typeface="Arial" panose="020B0604020202020204" pitchFamily="34" charset="0"/>
              </a:rPr>
              <a:t> unit.</a:t>
            </a:r>
            <a:endParaRPr lang="zh-HK" altLang="en-US" sz="1800" b="1">
              <a:latin typeface="Arial" panose="020B0604020202020204" pitchFamily="34" charset="0"/>
            </a:endParaRPr>
          </a:p>
        </p:txBody>
      </p:sp>
      <p:pic>
        <p:nvPicPr>
          <p:cNvPr id="26" name="Picture 130" descr="Q:\Secondary (Maths)\NSS MIA 2nd\TRDVD\4A\[1] 5-Min Lec\Cartoon\Teacher and student artwork Tiff file\Teacher_F5.tif">
            <a:extLst>
              <a:ext uri="{FF2B5EF4-FFF2-40B4-BE49-F238E27FC236}">
                <a16:creationId xmlns:a16="http://schemas.microsoft.com/office/drawing/2014/main" id="{B43E7354-683D-F65B-716A-9DE4AD0DF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975" y="3330575"/>
            <a:ext cx="2900363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22222E-6 L -0.04323 0.00023 " pathEditMode="relative" ptsTypes="AA">
                                      <p:cBhvr>
                                        <p:cTn id="3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2" grpId="0" animBg="1"/>
      <p:bldP spid="13" grpId="0" animBg="1"/>
      <p:bldP spid="14" grpId="0" animBg="1"/>
      <p:bldP spid="15" grpId="0" animBg="1"/>
      <p:bldP spid="16" grpId="0"/>
      <p:bldP spid="31" grpId="0"/>
      <p:bldP spid="32" grpId="0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">
            <a:extLst>
              <a:ext uri="{FF2B5EF4-FFF2-40B4-BE49-F238E27FC236}">
                <a16:creationId xmlns:a16="http://schemas.microsoft.com/office/drawing/2014/main" id="{415DCB50-BA76-3331-4E86-2763470FB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549275"/>
            <a:ext cx="90392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Consider two functions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f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(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x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) =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x</a:t>
            </a:r>
            <a:r>
              <a:rPr lang="en-US" altLang="zh-TW" sz="2400" baseline="300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2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+ 1 and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g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(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x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) =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f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(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x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 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2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) 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.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584B0C1B-FC66-89D6-22D3-06855A715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981075"/>
            <a:ext cx="25193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g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(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x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) =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f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(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x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 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2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) 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4F3E79E6-4453-C06F-951F-841DE66CE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981075"/>
            <a:ext cx="22320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= 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(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x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 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2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)</a:t>
            </a:r>
            <a:r>
              <a:rPr lang="en-US" altLang="zh-TW" sz="2400" baseline="300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2 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+ 1  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0044C5F-6865-D266-3710-3A13B8CFE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513138"/>
            <a:ext cx="4538662" cy="279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0">
            <a:extLst>
              <a:ext uri="{FF2B5EF4-FFF2-40B4-BE49-F238E27FC236}">
                <a16:creationId xmlns:a16="http://schemas.microsoft.com/office/drawing/2014/main" id="{16512100-C15D-BA7E-52FA-A84244B5D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3" y="1527175"/>
            <a:ext cx="92154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4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The</a:t>
            </a:r>
            <a:r>
              <a:rPr lang="en-US" altLang="zh-TW" sz="2400" spc="-3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tabular</a:t>
            </a:r>
            <a:r>
              <a:rPr lang="en-US" altLang="zh-TW" sz="2400" spc="-3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representations</a:t>
            </a:r>
            <a:r>
              <a:rPr lang="en-US" altLang="zh-TW" sz="2400" spc="-3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of</a:t>
            </a:r>
            <a:r>
              <a:rPr lang="en-US" altLang="zh-TW" sz="2400" spc="-3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400" i="1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y</a:t>
            </a:r>
            <a:r>
              <a:rPr lang="en-US" altLang="zh-TW" sz="2400" spc="-15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=</a:t>
            </a:r>
            <a:r>
              <a:rPr lang="en-US" altLang="zh-TW" sz="2400" spc="-15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400" i="1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f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(</a:t>
            </a:r>
            <a:r>
              <a:rPr lang="en-US" altLang="zh-TW" sz="2400" i="1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x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)</a:t>
            </a:r>
            <a:r>
              <a:rPr lang="en-US" altLang="zh-TW" sz="2400" spc="-15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and</a:t>
            </a:r>
            <a:r>
              <a:rPr lang="en-US" altLang="zh-TW" sz="2400" spc="-15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400" i="1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y</a:t>
            </a:r>
            <a:r>
              <a:rPr lang="en-US" altLang="zh-TW" sz="2400" spc="-15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=</a:t>
            </a:r>
            <a:r>
              <a:rPr lang="en-US" altLang="zh-TW" sz="2400" spc="-15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400" i="1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g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(</a:t>
            </a:r>
            <a:r>
              <a:rPr lang="en-US" altLang="zh-TW" sz="2400" i="1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x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) are shown below.  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13F8A9D-F630-EB4C-1E6E-1BB9E1BB6ED6}"/>
              </a:ext>
            </a:extLst>
          </p:cNvPr>
          <p:cNvGraphicFramePr>
            <a:graphicFrameLocks noGrp="1"/>
          </p:cNvGraphicFramePr>
          <p:nvPr/>
        </p:nvGraphicFramePr>
        <p:xfrm>
          <a:off x="179388" y="2133600"/>
          <a:ext cx="5688012" cy="1143000"/>
        </p:xfrm>
        <a:graphic>
          <a:graphicData uri="http://schemas.openxmlformats.org/drawingml/2006/table">
            <a:tbl>
              <a:tblPr/>
              <a:tblGrid>
                <a:gridCol w="648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00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00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0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00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00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00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x</a:t>
                      </a:r>
                      <a:endParaRPr kumimoji="0" lang="zh-HK" altLang="en-US" sz="19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3" marR="91423" marT="45656" marB="45656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3</a:t>
                      </a:r>
                      <a:endParaRPr kumimoji="0" lang="zh-HK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23" marR="91423" marT="45656" marB="45656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2</a:t>
                      </a:r>
                      <a:endParaRPr kumimoji="0" lang="zh-HK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23" marR="91423" marT="45656" marB="45656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1</a:t>
                      </a:r>
                      <a:endParaRPr kumimoji="0" lang="zh-HK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23" marR="91423" marT="45656" marB="45656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0</a:t>
                      </a:r>
                      <a:endParaRPr kumimoji="0" lang="zh-HK" alt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23" marR="91423" marT="45656" marB="45656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1</a:t>
                      </a:r>
                      <a:endParaRPr kumimoji="0" lang="zh-HK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3" marR="91423" marT="45656" marB="45656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2</a:t>
                      </a:r>
                      <a:endParaRPr kumimoji="0" lang="zh-HK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3" marR="91423" marT="45656" marB="45656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3</a:t>
                      </a:r>
                      <a:endParaRPr kumimoji="0" lang="zh-HK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3" marR="91423" marT="45656" marB="45656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4</a:t>
                      </a:r>
                      <a:endParaRPr kumimoji="0" lang="zh-HK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3" marR="91423" marT="45656" marB="45656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5</a:t>
                      </a:r>
                      <a:endParaRPr kumimoji="0" lang="zh-HK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3" marR="91423" marT="45656" marB="45656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f</a:t>
                      </a: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(</a:t>
                      </a:r>
                      <a:r>
                        <a:rPr kumimoji="0" lang="en-US" altLang="zh-TW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x</a:t>
                      </a: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)</a:t>
                      </a:r>
                      <a:endParaRPr kumimoji="0" lang="zh-HK" altLang="en-US" sz="19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23" marR="91423" marT="45656" marB="45656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10</a:t>
                      </a:r>
                      <a:endParaRPr kumimoji="0" lang="zh-HK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3" marR="91423" marT="45656" marB="45656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5</a:t>
                      </a:r>
                      <a:endParaRPr kumimoji="0" lang="zh-HK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3" marR="91423" marT="45656" marB="45656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2</a:t>
                      </a:r>
                      <a:endParaRPr kumimoji="0" lang="zh-HK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3" marR="91423" marT="45656" marB="45656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1</a:t>
                      </a:r>
                      <a:endParaRPr kumimoji="0" lang="zh-HK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3" marR="91423" marT="45656" marB="45656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2</a:t>
                      </a:r>
                      <a:endParaRPr kumimoji="0" lang="zh-HK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3" marR="91423" marT="45656" marB="45656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5</a:t>
                      </a:r>
                      <a:endParaRPr kumimoji="0" lang="zh-HK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3" marR="91423" marT="45656" marB="45656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10</a:t>
                      </a:r>
                      <a:endParaRPr kumimoji="0" lang="zh-HK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3" marR="91423" marT="45656" marB="45656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...</a:t>
                      </a:r>
                      <a:endParaRPr kumimoji="0" lang="zh-HK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3" marR="91423" marT="45656" marB="45656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…</a:t>
                      </a:r>
                      <a:endParaRPr kumimoji="0" lang="zh-HK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3" marR="91423" marT="45656" marB="45656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g</a:t>
                      </a: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(</a:t>
                      </a:r>
                      <a:r>
                        <a:rPr kumimoji="0" lang="en-US" altLang="zh-TW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x</a:t>
                      </a: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) </a:t>
                      </a:r>
                      <a:endParaRPr kumimoji="0" lang="zh-HK" altLang="en-US" sz="19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23" marR="91423" marT="45656" marB="45656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…</a:t>
                      </a:r>
                      <a:endParaRPr kumimoji="0" lang="zh-HK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3" marR="91423" marT="45656" marB="45656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…</a:t>
                      </a:r>
                      <a:endParaRPr kumimoji="0" lang="zh-HK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3" marR="91423" marT="45656" marB="45656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HK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10</a:t>
                      </a:r>
                      <a:endParaRPr kumimoji="0" lang="zh-HK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23" marR="91423" marT="45656" marB="45656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HK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5</a:t>
                      </a:r>
                      <a:endParaRPr kumimoji="0" lang="zh-HK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23" marR="91423" marT="45656" marB="45656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HK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2</a:t>
                      </a:r>
                      <a:endParaRPr kumimoji="0" lang="zh-HK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23" marR="91423" marT="45656" marB="45656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1</a:t>
                      </a:r>
                      <a:endParaRPr kumimoji="0" lang="zh-HK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3" marR="91423" marT="45656" marB="45656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2</a:t>
                      </a:r>
                      <a:endParaRPr kumimoji="0" lang="zh-HK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3" marR="91423" marT="45656" marB="45656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5</a:t>
                      </a:r>
                      <a:endParaRPr kumimoji="0" lang="zh-HK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3" marR="91423" marT="45656" marB="45656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10</a:t>
                      </a:r>
                      <a:endParaRPr kumimoji="0" lang="zh-HK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3" marR="91423" marT="45656" marB="45656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 Box 10">
            <a:extLst>
              <a:ext uri="{FF2B5EF4-FFF2-40B4-BE49-F238E27FC236}">
                <a16:creationId xmlns:a16="http://schemas.microsoft.com/office/drawing/2014/main" id="{95A2FDF1-35B1-779D-DA57-B5068D8C2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3500438"/>
            <a:ext cx="4465638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By plotting the graphs of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y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=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f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(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x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and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y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=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g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(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x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),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37F4B0F-E82F-CF67-D34F-48E9796E0049}"/>
              </a:ext>
            </a:extLst>
          </p:cNvPr>
          <p:cNvGrpSpPr>
            <a:grpSpLocks/>
          </p:cNvGrpSpPr>
          <p:nvPr/>
        </p:nvGrpSpPr>
        <p:grpSpPr bwMode="auto">
          <a:xfrm>
            <a:off x="5340350" y="3722688"/>
            <a:ext cx="2643188" cy="2143125"/>
            <a:chOff x="5749940" y="3422454"/>
            <a:chExt cx="2642216" cy="2144518"/>
          </a:xfrm>
        </p:grpSpPr>
        <p:sp>
          <p:nvSpPr>
            <p:cNvPr id="13" name="矩形 56">
              <a:extLst>
                <a:ext uri="{FF2B5EF4-FFF2-40B4-BE49-F238E27FC236}">
                  <a16:creationId xmlns:a16="http://schemas.microsoft.com/office/drawing/2014/main" id="{CEBF56A2-A8E6-2143-1ECC-7AAB52FA8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9940" y="3422454"/>
              <a:ext cx="299928" cy="370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" name="矩形 56">
              <a:extLst>
                <a:ext uri="{FF2B5EF4-FFF2-40B4-BE49-F238E27FC236}">
                  <a16:creationId xmlns:a16="http://schemas.microsoft.com/office/drawing/2014/main" id="{79A777D2-09E2-CE58-D29D-6F20898FF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8256" y="4402578"/>
              <a:ext cx="299927" cy="368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矩形 56">
              <a:extLst>
                <a:ext uri="{FF2B5EF4-FFF2-40B4-BE49-F238E27FC236}">
                  <a16:creationId xmlns:a16="http://schemas.microsoft.com/office/drawing/2014/main" id="{F218840B-4548-D918-8795-C5B9E131D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9116" y="4991923"/>
              <a:ext cx="299927" cy="370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矩形 56">
              <a:extLst>
                <a:ext uri="{FF2B5EF4-FFF2-40B4-BE49-F238E27FC236}">
                  <a16:creationId xmlns:a16="http://schemas.microsoft.com/office/drawing/2014/main" id="{48FEFBBB-7BA9-4964-7D6E-6CBC32C90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7910" y="5196844"/>
              <a:ext cx="299928" cy="370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矩形 56">
              <a:extLst>
                <a:ext uri="{FF2B5EF4-FFF2-40B4-BE49-F238E27FC236}">
                  <a16:creationId xmlns:a16="http://schemas.microsoft.com/office/drawing/2014/main" id="{3D1F2326-44EE-6911-1C02-6C1CEC67C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5748" y="4977626"/>
              <a:ext cx="299927" cy="370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" name="矩形 56">
              <a:extLst>
                <a:ext uri="{FF2B5EF4-FFF2-40B4-BE49-F238E27FC236}">
                  <a16:creationId xmlns:a16="http://schemas.microsoft.com/office/drawing/2014/main" id="{FBB46A14-92C1-FF8F-17B6-BC7D203B9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1847" y="4400990"/>
              <a:ext cx="299928" cy="370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" name="矩形 56">
              <a:extLst>
                <a:ext uri="{FF2B5EF4-FFF2-40B4-BE49-F238E27FC236}">
                  <a16:creationId xmlns:a16="http://schemas.microsoft.com/office/drawing/2014/main" id="{F3F5DA61-3EB7-8885-CC01-C14A66221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2228" y="3422454"/>
              <a:ext cx="299928" cy="370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764F310D-9664-2526-ED18-25DE92D78F2D}"/>
              </a:ext>
            </a:extLst>
          </p:cNvPr>
          <p:cNvGrpSpPr>
            <a:grpSpLocks/>
          </p:cNvGrpSpPr>
          <p:nvPr/>
        </p:nvGrpSpPr>
        <p:grpSpPr bwMode="auto">
          <a:xfrm>
            <a:off x="5491163" y="3927475"/>
            <a:ext cx="2352675" cy="1771650"/>
            <a:chOff x="5490998" y="3927659"/>
            <a:chExt cx="2352760" cy="1771625"/>
          </a:xfrm>
        </p:grpSpPr>
        <p:sp>
          <p:nvSpPr>
            <p:cNvPr id="21" name="手繪多邊形 20">
              <a:extLst>
                <a:ext uri="{FF2B5EF4-FFF2-40B4-BE49-F238E27FC236}">
                  <a16:creationId xmlns:a16="http://schemas.microsoft.com/office/drawing/2014/main" id="{0B8E0F1A-2643-F2F2-3A79-DFF7B939427B}"/>
                </a:ext>
              </a:extLst>
            </p:cNvPr>
            <p:cNvSpPr/>
            <p:nvPr/>
          </p:nvSpPr>
          <p:spPr bwMode="auto">
            <a:xfrm flipH="1">
              <a:off x="5490998" y="3929247"/>
              <a:ext cx="1176379" cy="1770037"/>
            </a:xfrm>
            <a:custGeom>
              <a:avLst/>
              <a:gdLst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232256"/>
                <a:gd name="connsiteY0" fmla="*/ 0 h 3302000"/>
                <a:gd name="connsiteX1" fmla="*/ 647700 w 3232256"/>
                <a:gd name="connsiteY1" fmla="*/ 1835150 h 3302000"/>
                <a:gd name="connsiteX2" fmla="*/ 1289050 w 3232256"/>
                <a:gd name="connsiteY2" fmla="*/ 2940050 h 3302000"/>
                <a:gd name="connsiteX3" fmla="*/ 1930400 w 3232256"/>
                <a:gd name="connsiteY3" fmla="*/ 3302000 h 3302000"/>
                <a:gd name="connsiteX4" fmla="*/ 2565400 w 3232256"/>
                <a:gd name="connsiteY4" fmla="*/ 2940050 h 3302000"/>
                <a:gd name="connsiteX5" fmla="*/ 3200400 w 3232256"/>
                <a:gd name="connsiteY5" fmla="*/ 1841500 h 3302000"/>
                <a:gd name="connsiteX6" fmla="*/ 2787757 w 3232256"/>
                <a:gd name="connsiteY6" fmla="*/ 1764804 h 3302000"/>
                <a:gd name="connsiteX0" fmla="*/ 0 w 3237193"/>
                <a:gd name="connsiteY0" fmla="*/ 0 h 3302000"/>
                <a:gd name="connsiteX1" fmla="*/ 647700 w 3237193"/>
                <a:gd name="connsiteY1" fmla="*/ 1835150 h 3302000"/>
                <a:gd name="connsiteX2" fmla="*/ 1289050 w 3237193"/>
                <a:gd name="connsiteY2" fmla="*/ 2940050 h 3302000"/>
                <a:gd name="connsiteX3" fmla="*/ 1930400 w 3237193"/>
                <a:gd name="connsiteY3" fmla="*/ 3302000 h 3302000"/>
                <a:gd name="connsiteX4" fmla="*/ 2565400 w 3237193"/>
                <a:gd name="connsiteY4" fmla="*/ 2940050 h 3302000"/>
                <a:gd name="connsiteX5" fmla="*/ 3200400 w 3237193"/>
                <a:gd name="connsiteY5" fmla="*/ 1841500 h 3302000"/>
                <a:gd name="connsiteX6" fmla="*/ 2928917 w 3237193"/>
                <a:gd name="connsiteY6" fmla="*/ 2287243 h 3302000"/>
                <a:gd name="connsiteX0" fmla="*/ 0 w 3349532"/>
                <a:gd name="connsiteY0" fmla="*/ 0 h 3302000"/>
                <a:gd name="connsiteX1" fmla="*/ 647700 w 3349532"/>
                <a:gd name="connsiteY1" fmla="*/ 1835150 h 3302000"/>
                <a:gd name="connsiteX2" fmla="*/ 1289050 w 3349532"/>
                <a:gd name="connsiteY2" fmla="*/ 2940050 h 3302000"/>
                <a:gd name="connsiteX3" fmla="*/ 1930400 w 3349532"/>
                <a:gd name="connsiteY3" fmla="*/ 3302000 h 3302000"/>
                <a:gd name="connsiteX4" fmla="*/ 2565400 w 3349532"/>
                <a:gd name="connsiteY4" fmla="*/ 2940050 h 3302000"/>
                <a:gd name="connsiteX5" fmla="*/ 3200400 w 3349532"/>
                <a:gd name="connsiteY5" fmla="*/ 1841500 h 3302000"/>
                <a:gd name="connsiteX6" fmla="*/ 2928917 w 3349532"/>
                <a:gd name="connsiteY6" fmla="*/ 2287243 h 3302000"/>
                <a:gd name="connsiteX0" fmla="*/ 0 w 3410138"/>
                <a:gd name="connsiteY0" fmla="*/ 0 h 3302000"/>
                <a:gd name="connsiteX1" fmla="*/ 647700 w 3410138"/>
                <a:gd name="connsiteY1" fmla="*/ 1835150 h 3302000"/>
                <a:gd name="connsiteX2" fmla="*/ 1289050 w 3410138"/>
                <a:gd name="connsiteY2" fmla="*/ 2940050 h 3302000"/>
                <a:gd name="connsiteX3" fmla="*/ 1930400 w 3410138"/>
                <a:gd name="connsiteY3" fmla="*/ 3302000 h 3302000"/>
                <a:gd name="connsiteX4" fmla="*/ 2565400 w 3410138"/>
                <a:gd name="connsiteY4" fmla="*/ 2940050 h 3302000"/>
                <a:gd name="connsiteX5" fmla="*/ 3200400 w 3410138"/>
                <a:gd name="connsiteY5" fmla="*/ 1841500 h 3302000"/>
                <a:gd name="connsiteX6" fmla="*/ 2928917 w 3410138"/>
                <a:gd name="connsiteY6" fmla="*/ 2287243 h 3302000"/>
                <a:gd name="connsiteX0" fmla="*/ 0 w 3200401"/>
                <a:gd name="connsiteY0" fmla="*/ 0 h 3302000"/>
                <a:gd name="connsiteX1" fmla="*/ 647700 w 3200401"/>
                <a:gd name="connsiteY1" fmla="*/ 1835150 h 3302000"/>
                <a:gd name="connsiteX2" fmla="*/ 1289050 w 3200401"/>
                <a:gd name="connsiteY2" fmla="*/ 2940050 h 3302000"/>
                <a:gd name="connsiteX3" fmla="*/ 1930400 w 3200401"/>
                <a:gd name="connsiteY3" fmla="*/ 3302000 h 3302000"/>
                <a:gd name="connsiteX4" fmla="*/ 2565400 w 3200401"/>
                <a:gd name="connsiteY4" fmla="*/ 2940050 h 3302000"/>
                <a:gd name="connsiteX5" fmla="*/ 3200400 w 3200401"/>
                <a:gd name="connsiteY5" fmla="*/ 1841500 h 3302000"/>
                <a:gd name="connsiteX6" fmla="*/ 2928917 w 3200401"/>
                <a:gd name="connsiteY6" fmla="*/ 2287243 h 3302000"/>
                <a:gd name="connsiteX0" fmla="*/ 0 w 3230059"/>
                <a:gd name="connsiteY0" fmla="*/ 0 h 3302000"/>
                <a:gd name="connsiteX1" fmla="*/ 647700 w 3230059"/>
                <a:gd name="connsiteY1" fmla="*/ 1835150 h 3302000"/>
                <a:gd name="connsiteX2" fmla="*/ 1289050 w 3230059"/>
                <a:gd name="connsiteY2" fmla="*/ 2940050 h 3302000"/>
                <a:gd name="connsiteX3" fmla="*/ 1930400 w 3230059"/>
                <a:gd name="connsiteY3" fmla="*/ 3302000 h 3302000"/>
                <a:gd name="connsiteX4" fmla="*/ 2565400 w 3230059"/>
                <a:gd name="connsiteY4" fmla="*/ 2940050 h 3302000"/>
                <a:gd name="connsiteX5" fmla="*/ 3200400 w 3230059"/>
                <a:gd name="connsiteY5" fmla="*/ 1841500 h 3302000"/>
                <a:gd name="connsiteX6" fmla="*/ 3230059 w 3230059"/>
                <a:gd name="connsiteY6" fmla="*/ 1860372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55783 w 2598864"/>
                <a:gd name="connsiteY0" fmla="*/ 63102 h 1555679"/>
                <a:gd name="connsiteX1" fmla="*/ 44737 w 2598864"/>
                <a:gd name="connsiteY1" fmla="*/ 88829 h 1555679"/>
                <a:gd name="connsiteX2" fmla="*/ 686087 w 2598864"/>
                <a:gd name="connsiteY2" fmla="*/ 1193729 h 1555679"/>
                <a:gd name="connsiteX3" fmla="*/ 1327437 w 2598864"/>
                <a:gd name="connsiteY3" fmla="*/ 1555679 h 1555679"/>
                <a:gd name="connsiteX4" fmla="*/ 1962437 w 2598864"/>
                <a:gd name="connsiteY4" fmla="*/ 1193729 h 1555679"/>
                <a:gd name="connsiteX5" fmla="*/ 2597437 w 2598864"/>
                <a:gd name="connsiteY5" fmla="*/ 95179 h 1555679"/>
                <a:gd name="connsiteX6" fmla="*/ 2598864 w 2598864"/>
                <a:gd name="connsiteY6" fmla="*/ 78213 h 1555679"/>
                <a:gd name="connsiteX0" fmla="*/ 167404 w 2710485"/>
                <a:gd name="connsiteY0" fmla="*/ 73935 h 1566512"/>
                <a:gd name="connsiteX1" fmla="*/ 91 w 2710485"/>
                <a:gd name="connsiteY1" fmla="*/ 49321 h 1566512"/>
                <a:gd name="connsiteX2" fmla="*/ 156358 w 2710485"/>
                <a:gd name="connsiteY2" fmla="*/ 99662 h 1566512"/>
                <a:gd name="connsiteX3" fmla="*/ 797708 w 2710485"/>
                <a:gd name="connsiteY3" fmla="*/ 1204562 h 1566512"/>
                <a:gd name="connsiteX4" fmla="*/ 1439058 w 2710485"/>
                <a:gd name="connsiteY4" fmla="*/ 1566512 h 1566512"/>
                <a:gd name="connsiteX5" fmla="*/ 2074058 w 2710485"/>
                <a:gd name="connsiteY5" fmla="*/ 1204562 h 1566512"/>
                <a:gd name="connsiteX6" fmla="*/ 2709058 w 2710485"/>
                <a:gd name="connsiteY6" fmla="*/ 106012 h 1566512"/>
                <a:gd name="connsiteX7" fmla="*/ 2710485 w 2710485"/>
                <a:gd name="connsiteY7" fmla="*/ 89046 h 1566512"/>
                <a:gd name="connsiteX0" fmla="*/ 55500 w 2598581"/>
                <a:gd name="connsiteY0" fmla="*/ 63902 h 1556479"/>
                <a:gd name="connsiteX1" fmla="*/ 44454 w 2598581"/>
                <a:gd name="connsiteY1" fmla="*/ 89629 h 1556479"/>
                <a:gd name="connsiteX2" fmla="*/ 685804 w 2598581"/>
                <a:gd name="connsiteY2" fmla="*/ 1194529 h 1556479"/>
                <a:gd name="connsiteX3" fmla="*/ 1327154 w 2598581"/>
                <a:gd name="connsiteY3" fmla="*/ 1556479 h 1556479"/>
                <a:gd name="connsiteX4" fmla="*/ 1962154 w 2598581"/>
                <a:gd name="connsiteY4" fmla="*/ 1194529 h 1556479"/>
                <a:gd name="connsiteX5" fmla="*/ 2597154 w 2598581"/>
                <a:gd name="connsiteY5" fmla="*/ 95979 h 1556479"/>
                <a:gd name="connsiteX6" fmla="*/ 2598581 w 2598581"/>
                <a:gd name="connsiteY6" fmla="*/ 79013 h 1556479"/>
                <a:gd name="connsiteX0" fmla="*/ 0 w 2554127"/>
                <a:gd name="connsiteY0" fmla="*/ 10616 h 1477466"/>
                <a:gd name="connsiteX1" fmla="*/ 641350 w 2554127"/>
                <a:gd name="connsiteY1" fmla="*/ 1115516 h 1477466"/>
                <a:gd name="connsiteX2" fmla="*/ 1282700 w 2554127"/>
                <a:gd name="connsiteY2" fmla="*/ 1477466 h 1477466"/>
                <a:gd name="connsiteX3" fmla="*/ 1917700 w 2554127"/>
                <a:gd name="connsiteY3" fmla="*/ 1115516 h 1477466"/>
                <a:gd name="connsiteX4" fmla="*/ 2552700 w 2554127"/>
                <a:gd name="connsiteY4" fmla="*/ 16966 h 1477466"/>
                <a:gd name="connsiteX5" fmla="*/ 2554127 w 2554127"/>
                <a:gd name="connsiteY5" fmla="*/ 0 h 1477466"/>
                <a:gd name="connsiteX0" fmla="*/ 0 w 2543540"/>
                <a:gd name="connsiteY0" fmla="*/ 0 h 1478795"/>
                <a:gd name="connsiteX1" fmla="*/ 630763 w 2543540"/>
                <a:gd name="connsiteY1" fmla="*/ 1116845 h 1478795"/>
                <a:gd name="connsiteX2" fmla="*/ 1272113 w 2543540"/>
                <a:gd name="connsiteY2" fmla="*/ 1478795 h 1478795"/>
                <a:gd name="connsiteX3" fmla="*/ 1907113 w 2543540"/>
                <a:gd name="connsiteY3" fmla="*/ 1116845 h 1478795"/>
                <a:gd name="connsiteX4" fmla="*/ 2542113 w 2543540"/>
                <a:gd name="connsiteY4" fmla="*/ 18295 h 1478795"/>
                <a:gd name="connsiteX5" fmla="*/ 2543540 w 2543540"/>
                <a:gd name="connsiteY5" fmla="*/ 1329 h 1478795"/>
                <a:gd name="connsiteX0" fmla="*/ 0 w 2542113"/>
                <a:gd name="connsiteY0" fmla="*/ 0 h 1478795"/>
                <a:gd name="connsiteX1" fmla="*/ 630763 w 2542113"/>
                <a:gd name="connsiteY1" fmla="*/ 1116845 h 1478795"/>
                <a:gd name="connsiteX2" fmla="*/ 1272113 w 2542113"/>
                <a:gd name="connsiteY2" fmla="*/ 1478795 h 1478795"/>
                <a:gd name="connsiteX3" fmla="*/ 1907113 w 2542113"/>
                <a:gd name="connsiteY3" fmla="*/ 1116845 h 1478795"/>
                <a:gd name="connsiteX4" fmla="*/ 2542113 w 2542113"/>
                <a:gd name="connsiteY4" fmla="*/ 18295 h 1478795"/>
                <a:gd name="connsiteX0" fmla="*/ 0 w 2538583"/>
                <a:gd name="connsiteY0" fmla="*/ 0 h 1478795"/>
                <a:gd name="connsiteX1" fmla="*/ 630763 w 2538583"/>
                <a:gd name="connsiteY1" fmla="*/ 1116845 h 1478795"/>
                <a:gd name="connsiteX2" fmla="*/ 1272113 w 2538583"/>
                <a:gd name="connsiteY2" fmla="*/ 1478795 h 1478795"/>
                <a:gd name="connsiteX3" fmla="*/ 1907113 w 2538583"/>
                <a:gd name="connsiteY3" fmla="*/ 1116845 h 1478795"/>
                <a:gd name="connsiteX4" fmla="*/ 2538583 w 2538583"/>
                <a:gd name="connsiteY4" fmla="*/ 3960 h 1478795"/>
                <a:gd name="connsiteX0" fmla="*/ 0 w 2538583"/>
                <a:gd name="connsiteY0" fmla="*/ 0 h 1478795"/>
                <a:gd name="connsiteX1" fmla="*/ 1272113 w 2538583"/>
                <a:gd name="connsiteY1" fmla="*/ 1478795 h 1478795"/>
                <a:gd name="connsiteX2" fmla="*/ 1907113 w 2538583"/>
                <a:gd name="connsiteY2" fmla="*/ 1116845 h 1478795"/>
                <a:gd name="connsiteX3" fmla="*/ 2538583 w 2538583"/>
                <a:gd name="connsiteY3" fmla="*/ 3960 h 1478795"/>
                <a:gd name="connsiteX0" fmla="*/ 0 w 1266470"/>
                <a:gd name="connsiteY0" fmla="*/ 1474835 h 1474835"/>
                <a:gd name="connsiteX1" fmla="*/ 635000 w 1266470"/>
                <a:gd name="connsiteY1" fmla="*/ 1112885 h 1474835"/>
                <a:gd name="connsiteX2" fmla="*/ 1266470 w 1266470"/>
                <a:gd name="connsiteY2" fmla="*/ 0 h 1474835"/>
                <a:gd name="connsiteX0" fmla="*/ 0 w 1274203"/>
                <a:gd name="connsiteY0" fmla="*/ 1470877 h 1470877"/>
                <a:gd name="connsiteX1" fmla="*/ 635000 w 1274203"/>
                <a:gd name="connsiteY1" fmla="*/ 1108927 h 1470877"/>
                <a:gd name="connsiteX2" fmla="*/ 1274203 w 1274203"/>
                <a:gd name="connsiteY2" fmla="*/ 0 h 1470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4203" h="1470877">
                  <a:moveTo>
                    <a:pt x="0" y="1470877"/>
                  </a:moveTo>
                  <a:cubicBezTo>
                    <a:pt x="212725" y="1470877"/>
                    <a:pt x="423922" y="1354733"/>
                    <a:pt x="635000" y="1108927"/>
                  </a:cubicBezTo>
                  <a:cubicBezTo>
                    <a:pt x="846078" y="863121"/>
                    <a:pt x="1061478" y="488950"/>
                    <a:pt x="1274203" y="0"/>
                  </a:cubicBezTo>
                </a:path>
              </a:pathLst>
            </a:cu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HK" altLang="en-US" kern="0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22" name="手繪多邊形 21">
              <a:extLst>
                <a:ext uri="{FF2B5EF4-FFF2-40B4-BE49-F238E27FC236}">
                  <a16:creationId xmlns:a16="http://schemas.microsoft.com/office/drawing/2014/main" id="{F5550552-4FB8-4B60-786F-801F46B3FBAA}"/>
                </a:ext>
              </a:extLst>
            </p:cNvPr>
            <p:cNvSpPr/>
            <p:nvPr/>
          </p:nvSpPr>
          <p:spPr bwMode="auto">
            <a:xfrm>
              <a:off x="6657852" y="3927659"/>
              <a:ext cx="1185906" cy="1771625"/>
            </a:xfrm>
            <a:custGeom>
              <a:avLst/>
              <a:gdLst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232256"/>
                <a:gd name="connsiteY0" fmla="*/ 0 h 3302000"/>
                <a:gd name="connsiteX1" fmla="*/ 647700 w 3232256"/>
                <a:gd name="connsiteY1" fmla="*/ 1835150 h 3302000"/>
                <a:gd name="connsiteX2" fmla="*/ 1289050 w 3232256"/>
                <a:gd name="connsiteY2" fmla="*/ 2940050 h 3302000"/>
                <a:gd name="connsiteX3" fmla="*/ 1930400 w 3232256"/>
                <a:gd name="connsiteY3" fmla="*/ 3302000 h 3302000"/>
                <a:gd name="connsiteX4" fmla="*/ 2565400 w 3232256"/>
                <a:gd name="connsiteY4" fmla="*/ 2940050 h 3302000"/>
                <a:gd name="connsiteX5" fmla="*/ 3200400 w 3232256"/>
                <a:gd name="connsiteY5" fmla="*/ 1841500 h 3302000"/>
                <a:gd name="connsiteX6" fmla="*/ 2787757 w 3232256"/>
                <a:gd name="connsiteY6" fmla="*/ 1764804 h 3302000"/>
                <a:gd name="connsiteX0" fmla="*/ 0 w 3237193"/>
                <a:gd name="connsiteY0" fmla="*/ 0 h 3302000"/>
                <a:gd name="connsiteX1" fmla="*/ 647700 w 3237193"/>
                <a:gd name="connsiteY1" fmla="*/ 1835150 h 3302000"/>
                <a:gd name="connsiteX2" fmla="*/ 1289050 w 3237193"/>
                <a:gd name="connsiteY2" fmla="*/ 2940050 h 3302000"/>
                <a:gd name="connsiteX3" fmla="*/ 1930400 w 3237193"/>
                <a:gd name="connsiteY3" fmla="*/ 3302000 h 3302000"/>
                <a:gd name="connsiteX4" fmla="*/ 2565400 w 3237193"/>
                <a:gd name="connsiteY4" fmla="*/ 2940050 h 3302000"/>
                <a:gd name="connsiteX5" fmla="*/ 3200400 w 3237193"/>
                <a:gd name="connsiteY5" fmla="*/ 1841500 h 3302000"/>
                <a:gd name="connsiteX6" fmla="*/ 2928917 w 3237193"/>
                <a:gd name="connsiteY6" fmla="*/ 2287243 h 3302000"/>
                <a:gd name="connsiteX0" fmla="*/ 0 w 3349532"/>
                <a:gd name="connsiteY0" fmla="*/ 0 h 3302000"/>
                <a:gd name="connsiteX1" fmla="*/ 647700 w 3349532"/>
                <a:gd name="connsiteY1" fmla="*/ 1835150 h 3302000"/>
                <a:gd name="connsiteX2" fmla="*/ 1289050 w 3349532"/>
                <a:gd name="connsiteY2" fmla="*/ 2940050 h 3302000"/>
                <a:gd name="connsiteX3" fmla="*/ 1930400 w 3349532"/>
                <a:gd name="connsiteY3" fmla="*/ 3302000 h 3302000"/>
                <a:gd name="connsiteX4" fmla="*/ 2565400 w 3349532"/>
                <a:gd name="connsiteY4" fmla="*/ 2940050 h 3302000"/>
                <a:gd name="connsiteX5" fmla="*/ 3200400 w 3349532"/>
                <a:gd name="connsiteY5" fmla="*/ 1841500 h 3302000"/>
                <a:gd name="connsiteX6" fmla="*/ 2928917 w 3349532"/>
                <a:gd name="connsiteY6" fmla="*/ 2287243 h 3302000"/>
                <a:gd name="connsiteX0" fmla="*/ 0 w 3410138"/>
                <a:gd name="connsiteY0" fmla="*/ 0 h 3302000"/>
                <a:gd name="connsiteX1" fmla="*/ 647700 w 3410138"/>
                <a:gd name="connsiteY1" fmla="*/ 1835150 h 3302000"/>
                <a:gd name="connsiteX2" fmla="*/ 1289050 w 3410138"/>
                <a:gd name="connsiteY2" fmla="*/ 2940050 h 3302000"/>
                <a:gd name="connsiteX3" fmla="*/ 1930400 w 3410138"/>
                <a:gd name="connsiteY3" fmla="*/ 3302000 h 3302000"/>
                <a:gd name="connsiteX4" fmla="*/ 2565400 w 3410138"/>
                <a:gd name="connsiteY4" fmla="*/ 2940050 h 3302000"/>
                <a:gd name="connsiteX5" fmla="*/ 3200400 w 3410138"/>
                <a:gd name="connsiteY5" fmla="*/ 1841500 h 3302000"/>
                <a:gd name="connsiteX6" fmla="*/ 2928917 w 3410138"/>
                <a:gd name="connsiteY6" fmla="*/ 2287243 h 3302000"/>
                <a:gd name="connsiteX0" fmla="*/ 0 w 3200401"/>
                <a:gd name="connsiteY0" fmla="*/ 0 h 3302000"/>
                <a:gd name="connsiteX1" fmla="*/ 647700 w 3200401"/>
                <a:gd name="connsiteY1" fmla="*/ 1835150 h 3302000"/>
                <a:gd name="connsiteX2" fmla="*/ 1289050 w 3200401"/>
                <a:gd name="connsiteY2" fmla="*/ 2940050 h 3302000"/>
                <a:gd name="connsiteX3" fmla="*/ 1930400 w 3200401"/>
                <a:gd name="connsiteY3" fmla="*/ 3302000 h 3302000"/>
                <a:gd name="connsiteX4" fmla="*/ 2565400 w 3200401"/>
                <a:gd name="connsiteY4" fmla="*/ 2940050 h 3302000"/>
                <a:gd name="connsiteX5" fmla="*/ 3200400 w 3200401"/>
                <a:gd name="connsiteY5" fmla="*/ 1841500 h 3302000"/>
                <a:gd name="connsiteX6" fmla="*/ 2928917 w 3200401"/>
                <a:gd name="connsiteY6" fmla="*/ 2287243 h 3302000"/>
                <a:gd name="connsiteX0" fmla="*/ 0 w 3230059"/>
                <a:gd name="connsiteY0" fmla="*/ 0 h 3302000"/>
                <a:gd name="connsiteX1" fmla="*/ 647700 w 3230059"/>
                <a:gd name="connsiteY1" fmla="*/ 1835150 h 3302000"/>
                <a:gd name="connsiteX2" fmla="*/ 1289050 w 3230059"/>
                <a:gd name="connsiteY2" fmla="*/ 2940050 h 3302000"/>
                <a:gd name="connsiteX3" fmla="*/ 1930400 w 3230059"/>
                <a:gd name="connsiteY3" fmla="*/ 3302000 h 3302000"/>
                <a:gd name="connsiteX4" fmla="*/ 2565400 w 3230059"/>
                <a:gd name="connsiteY4" fmla="*/ 2940050 h 3302000"/>
                <a:gd name="connsiteX5" fmla="*/ 3200400 w 3230059"/>
                <a:gd name="connsiteY5" fmla="*/ 1841500 h 3302000"/>
                <a:gd name="connsiteX6" fmla="*/ 3230059 w 3230059"/>
                <a:gd name="connsiteY6" fmla="*/ 1860372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55783 w 2598864"/>
                <a:gd name="connsiteY0" fmla="*/ 63102 h 1555679"/>
                <a:gd name="connsiteX1" fmla="*/ 44737 w 2598864"/>
                <a:gd name="connsiteY1" fmla="*/ 88829 h 1555679"/>
                <a:gd name="connsiteX2" fmla="*/ 686087 w 2598864"/>
                <a:gd name="connsiteY2" fmla="*/ 1193729 h 1555679"/>
                <a:gd name="connsiteX3" fmla="*/ 1327437 w 2598864"/>
                <a:gd name="connsiteY3" fmla="*/ 1555679 h 1555679"/>
                <a:gd name="connsiteX4" fmla="*/ 1962437 w 2598864"/>
                <a:gd name="connsiteY4" fmla="*/ 1193729 h 1555679"/>
                <a:gd name="connsiteX5" fmla="*/ 2597437 w 2598864"/>
                <a:gd name="connsiteY5" fmla="*/ 95179 h 1555679"/>
                <a:gd name="connsiteX6" fmla="*/ 2598864 w 2598864"/>
                <a:gd name="connsiteY6" fmla="*/ 78213 h 1555679"/>
                <a:gd name="connsiteX0" fmla="*/ 167404 w 2710485"/>
                <a:gd name="connsiteY0" fmla="*/ 73935 h 1566512"/>
                <a:gd name="connsiteX1" fmla="*/ 91 w 2710485"/>
                <a:gd name="connsiteY1" fmla="*/ 49321 h 1566512"/>
                <a:gd name="connsiteX2" fmla="*/ 156358 w 2710485"/>
                <a:gd name="connsiteY2" fmla="*/ 99662 h 1566512"/>
                <a:gd name="connsiteX3" fmla="*/ 797708 w 2710485"/>
                <a:gd name="connsiteY3" fmla="*/ 1204562 h 1566512"/>
                <a:gd name="connsiteX4" fmla="*/ 1439058 w 2710485"/>
                <a:gd name="connsiteY4" fmla="*/ 1566512 h 1566512"/>
                <a:gd name="connsiteX5" fmla="*/ 2074058 w 2710485"/>
                <a:gd name="connsiteY5" fmla="*/ 1204562 h 1566512"/>
                <a:gd name="connsiteX6" fmla="*/ 2709058 w 2710485"/>
                <a:gd name="connsiteY6" fmla="*/ 106012 h 1566512"/>
                <a:gd name="connsiteX7" fmla="*/ 2710485 w 2710485"/>
                <a:gd name="connsiteY7" fmla="*/ 89046 h 1566512"/>
                <a:gd name="connsiteX0" fmla="*/ 55500 w 2598581"/>
                <a:gd name="connsiteY0" fmla="*/ 63902 h 1556479"/>
                <a:gd name="connsiteX1" fmla="*/ 44454 w 2598581"/>
                <a:gd name="connsiteY1" fmla="*/ 89629 h 1556479"/>
                <a:gd name="connsiteX2" fmla="*/ 685804 w 2598581"/>
                <a:gd name="connsiteY2" fmla="*/ 1194529 h 1556479"/>
                <a:gd name="connsiteX3" fmla="*/ 1327154 w 2598581"/>
                <a:gd name="connsiteY3" fmla="*/ 1556479 h 1556479"/>
                <a:gd name="connsiteX4" fmla="*/ 1962154 w 2598581"/>
                <a:gd name="connsiteY4" fmla="*/ 1194529 h 1556479"/>
                <a:gd name="connsiteX5" fmla="*/ 2597154 w 2598581"/>
                <a:gd name="connsiteY5" fmla="*/ 95979 h 1556479"/>
                <a:gd name="connsiteX6" fmla="*/ 2598581 w 2598581"/>
                <a:gd name="connsiteY6" fmla="*/ 79013 h 1556479"/>
                <a:gd name="connsiteX0" fmla="*/ 0 w 2554127"/>
                <a:gd name="connsiteY0" fmla="*/ 10616 h 1477466"/>
                <a:gd name="connsiteX1" fmla="*/ 641350 w 2554127"/>
                <a:gd name="connsiteY1" fmla="*/ 1115516 h 1477466"/>
                <a:gd name="connsiteX2" fmla="*/ 1282700 w 2554127"/>
                <a:gd name="connsiteY2" fmla="*/ 1477466 h 1477466"/>
                <a:gd name="connsiteX3" fmla="*/ 1917700 w 2554127"/>
                <a:gd name="connsiteY3" fmla="*/ 1115516 h 1477466"/>
                <a:gd name="connsiteX4" fmla="*/ 2552700 w 2554127"/>
                <a:gd name="connsiteY4" fmla="*/ 16966 h 1477466"/>
                <a:gd name="connsiteX5" fmla="*/ 2554127 w 2554127"/>
                <a:gd name="connsiteY5" fmla="*/ 0 h 1477466"/>
                <a:gd name="connsiteX0" fmla="*/ 0 w 2543540"/>
                <a:gd name="connsiteY0" fmla="*/ 0 h 1478795"/>
                <a:gd name="connsiteX1" fmla="*/ 630763 w 2543540"/>
                <a:gd name="connsiteY1" fmla="*/ 1116845 h 1478795"/>
                <a:gd name="connsiteX2" fmla="*/ 1272113 w 2543540"/>
                <a:gd name="connsiteY2" fmla="*/ 1478795 h 1478795"/>
                <a:gd name="connsiteX3" fmla="*/ 1907113 w 2543540"/>
                <a:gd name="connsiteY3" fmla="*/ 1116845 h 1478795"/>
                <a:gd name="connsiteX4" fmla="*/ 2542113 w 2543540"/>
                <a:gd name="connsiteY4" fmla="*/ 18295 h 1478795"/>
                <a:gd name="connsiteX5" fmla="*/ 2543540 w 2543540"/>
                <a:gd name="connsiteY5" fmla="*/ 1329 h 1478795"/>
                <a:gd name="connsiteX0" fmla="*/ 0 w 2542113"/>
                <a:gd name="connsiteY0" fmla="*/ 0 h 1478795"/>
                <a:gd name="connsiteX1" fmla="*/ 630763 w 2542113"/>
                <a:gd name="connsiteY1" fmla="*/ 1116845 h 1478795"/>
                <a:gd name="connsiteX2" fmla="*/ 1272113 w 2542113"/>
                <a:gd name="connsiteY2" fmla="*/ 1478795 h 1478795"/>
                <a:gd name="connsiteX3" fmla="*/ 1907113 w 2542113"/>
                <a:gd name="connsiteY3" fmla="*/ 1116845 h 1478795"/>
                <a:gd name="connsiteX4" fmla="*/ 2542113 w 2542113"/>
                <a:gd name="connsiteY4" fmla="*/ 18295 h 1478795"/>
                <a:gd name="connsiteX0" fmla="*/ 0 w 2538583"/>
                <a:gd name="connsiteY0" fmla="*/ 0 h 1478795"/>
                <a:gd name="connsiteX1" fmla="*/ 630763 w 2538583"/>
                <a:gd name="connsiteY1" fmla="*/ 1116845 h 1478795"/>
                <a:gd name="connsiteX2" fmla="*/ 1272113 w 2538583"/>
                <a:gd name="connsiteY2" fmla="*/ 1478795 h 1478795"/>
                <a:gd name="connsiteX3" fmla="*/ 1907113 w 2538583"/>
                <a:gd name="connsiteY3" fmla="*/ 1116845 h 1478795"/>
                <a:gd name="connsiteX4" fmla="*/ 2538583 w 2538583"/>
                <a:gd name="connsiteY4" fmla="*/ 3960 h 1478795"/>
                <a:gd name="connsiteX0" fmla="*/ 0 w 2538583"/>
                <a:gd name="connsiteY0" fmla="*/ 0 h 1478795"/>
                <a:gd name="connsiteX1" fmla="*/ 1272113 w 2538583"/>
                <a:gd name="connsiteY1" fmla="*/ 1478795 h 1478795"/>
                <a:gd name="connsiteX2" fmla="*/ 1907113 w 2538583"/>
                <a:gd name="connsiteY2" fmla="*/ 1116845 h 1478795"/>
                <a:gd name="connsiteX3" fmla="*/ 2538583 w 2538583"/>
                <a:gd name="connsiteY3" fmla="*/ 3960 h 1478795"/>
                <a:gd name="connsiteX0" fmla="*/ 0 w 1266470"/>
                <a:gd name="connsiteY0" fmla="*/ 1474835 h 1474835"/>
                <a:gd name="connsiteX1" fmla="*/ 635000 w 1266470"/>
                <a:gd name="connsiteY1" fmla="*/ 1112885 h 1474835"/>
                <a:gd name="connsiteX2" fmla="*/ 1266470 w 1266470"/>
                <a:gd name="connsiteY2" fmla="*/ 0 h 1474835"/>
                <a:gd name="connsiteX0" fmla="*/ 0 w 1283654"/>
                <a:gd name="connsiteY0" fmla="*/ 1472197 h 1472197"/>
                <a:gd name="connsiteX1" fmla="*/ 635000 w 1283654"/>
                <a:gd name="connsiteY1" fmla="*/ 1110247 h 1472197"/>
                <a:gd name="connsiteX2" fmla="*/ 1283654 w 1283654"/>
                <a:gd name="connsiteY2" fmla="*/ 0 h 1472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3654" h="1472197">
                  <a:moveTo>
                    <a:pt x="0" y="1472197"/>
                  </a:moveTo>
                  <a:cubicBezTo>
                    <a:pt x="212725" y="1472197"/>
                    <a:pt x="423922" y="1356053"/>
                    <a:pt x="635000" y="1110247"/>
                  </a:cubicBezTo>
                  <a:cubicBezTo>
                    <a:pt x="846078" y="864441"/>
                    <a:pt x="1070929" y="488950"/>
                    <a:pt x="1283654" y="0"/>
                  </a:cubicBezTo>
                </a:path>
              </a:pathLst>
            </a:cu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HK" altLang="en-US" kern="0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B1056277-7D01-CD8B-A7BD-02A7308287E2}"/>
              </a:ext>
            </a:extLst>
          </p:cNvPr>
          <p:cNvGrpSpPr>
            <a:grpSpLocks/>
          </p:cNvGrpSpPr>
          <p:nvPr/>
        </p:nvGrpSpPr>
        <p:grpSpPr bwMode="auto">
          <a:xfrm>
            <a:off x="6119813" y="3716338"/>
            <a:ext cx="2651125" cy="2152650"/>
            <a:chOff x="5742000" y="3412924"/>
            <a:chExt cx="2650156" cy="2150568"/>
          </a:xfrm>
        </p:grpSpPr>
        <p:sp>
          <p:nvSpPr>
            <p:cNvPr id="24" name="矩形 56">
              <a:extLst>
                <a:ext uri="{FF2B5EF4-FFF2-40B4-BE49-F238E27FC236}">
                  <a16:creationId xmlns:a16="http://schemas.microsoft.com/office/drawing/2014/main" id="{D2AA1275-D13F-FFA8-C55C-2F577C06F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2000" y="3412924"/>
              <a:ext cx="299927" cy="369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" name="矩形 56">
              <a:extLst>
                <a:ext uri="{FF2B5EF4-FFF2-40B4-BE49-F238E27FC236}">
                  <a16:creationId xmlns:a16="http://schemas.microsoft.com/office/drawing/2014/main" id="{F315B966-C336-F96D-EFF5-FA1764B38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9208" y="4394636"/>
              <a:ext cx="299927" cy="369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" name="矩形 56">
              <a:extLst>
                <a:ext uri="{FF2B5EF4-FFF2-40B4-BE49-F238E27FC236}">
                  <a16:creationId xmlns:a16="http://schemas.microsoft.com/office/drawing/2014/main" id="{2B8F4220-4436-D981-3D1A-92685349F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5842" y="5193962"/>
              <a:ext cx="301515" cy="369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" name="矩形 56">
              <a:extLst>
                <a:ext uri="{FF2B5EF4-FFF2-40B4-BE49-F238E27FC236}">
                  <a16:creationId xmlns:a16="http://schemas.microsoft.com/office/drawing/2014/main" id="{01AFB36F-0A3F-DCC6-C4FF-BDF838E83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1463" y="4986201"/>
              <a:ext cx="299928" cy="369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" name="矩形 56">
              <a:extLst>
                <a:ext uri="{FF2B5EF4-FFF2-40B4-BE49-F238E27FC236}">
                  <a16:creationId xmlns:a16="http://schemas.microsoft.com/office/drawing/2014/main" id="{6645244D-F117-9D41-129C-C453ADB41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1845" y="4391464"/>
              <a:ext cx="299928" cy="369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" name="矩形 56">
              <a:extLst>
                <a:ext uri="{FF2B5EF4-FFF2-40B4-BE49-F238E27FC236}">
                  <a16:creationId xmlns:a16="http://schemas.microsoft.com/office/drawing/2014/main" id="{84AD7BA8-8C19-8AD7-001D-500412A6C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2228" y="3422440"/>
              <a:ext cx="299928" cy="369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55FC4B16-3E07-B639-F4CF-F9B8E050399D}"/>
              </a:ext>
            </a:extLst>
          </p:cNvPr>
          <p:cNvGrpSpPr>
            <a:grpSpLocks/>
          </p:cNvGrpSpPr>
          <p:nvPr/>
        </p:nvGrpSpPr>
        <p:grpSpPr bwMode="auto">
          <a:xfrm>
            <a:off x="6275388" y="3927475"/>
            <a:ext cx="2347912" cy="1774825"/>
            <a:chOff x="5498140" y="3924483"/>
            <a:chExt cx="2348805" cy="1774801"/>
          </a:xfrm>
        </p:grpSpPr>
        <p:sp>
          <p:nvSpPr>
            <p:cNvPr id="32" name="手繪多邊形 31">
              <a:extLst>
                <a:ext uri="{FF2B5EF4-FFF2-40B4-BE49-F238E27FC236}">
                  <a16:creationId xmlns:a16="http://schemas.microsoft.com/office/drawing/2014/main" id="{8938B252-49F9-0091-4719-5A06157E1BDF}"/>
                </a:ext>
              </a:extLst>
            </p:cNvPr>
            <p:cNvSpPr/>
            <p:nvPr/>
          </p:nvSpPr>
          <p:spPr bwMode="auto">
            <a:xfrm flipH="1">
              <a:off x="5498140" y="3924483"/>
              <a:ext cx="1170432" cy="1774801"/>
            </a:xfrm>
            <a:custGeom>
              <a:avLst/>
              <a:gdLst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232256"/>
                <a:gd name="connsiteY0" fmla="*/ 0 h 3302000"/>
                <a:gd name="connsiteX1" fmla="*/ 647700 w 3232256"/>
                <a:gd name="connsiteY1" fmla="*/ 1835150 h 3302000"/>
                <a:gd name="connsiteX2" fmla="*/ 1289050 w 3232256"/>
                <a:gd name="connsiteY2" fmla="*/ 2940050 h 3302000"/>
                <a:gd name="connsiteX3" fmla="*/ 1930400 w 3232256"/>
                <a:gd name="connsiteY3" fmla="*/ 3302000 h 3302000"/>
                <a:gd name="connsiteX4" fmla="*/ 2565400 w 3232256"/>
                <a:gd name="connsiteY4" fmla="*/ 2940050 h 3302000"/>
                <a:gd name="connsiteX5" fmla="*/ 3200400 w 3232256"/>
                <a:gd name="connsiteY5" fmla="*/ 1841500 h 3302000"/>
                <a:gd name="connsiteX6" fmla="*/ 2787757 w 3232256"/>
                <a:gd name="connsiteY6" fmla="*/ 1764804 h 3302000"/>
                <a:gd name="connsiteX0" fmla="*/ 0 w 3237193"/>
                <a:gd name="connsiteY0" fmla="*/ 0 h 3302000"/>
                <a:gd name="connsiteX1" fmla="*/ 647700 w 3237193"/>
                <a:gd name="connsiteY1" fmla="*/ 1835150 h 3302000"/>
                <a:gd name="connsiteX2" fmla="*/ 1289050 w 3237193"/>
                <a:gd name="connsiteY2" fmla="*/ 2940050 h 3302000"/>
                <a:gd name="connsiteX3" fmla="*/ 1930400 w 3237193"/>
                <a:gd name="connsiteY3" fmla="*/ 3302000 h 3302000"/>
                <a:gd name="connsiteX4" fmla="*/ 2565400 w 3237193"/>
                <a:gd name="connsiteY4" fmla="*/ 2940050 h 3302000"/>
                <a:gd name="connsiteX5" fmla="*/ 3200400 w 3237193"/>
                <a:gd name="connsiteY5" fmla="*/ 1841500 h 3302000"/>
                <a:gd name="connsiteX6" fmla="*/ 2928917 w 3237193"/>
                <a:gd name="connsiteY6" fmla="*/ 2287243 h 3302000"/>
                <a:gd name="connsiteX0" fmla="*/ 0 w 3349532"/>
                <a:gd name="connsiteY0" fmla="*/ 0 h 3302000"/>
                <a:gd name="connsiteX1" fmla="*/ 647700 w 3349532"/>
                <a:gd name="connsiteY1" fmla="*/ 1835150 h 3302000"/>
                <a:gd name="connsiteX2" fmla="*/ 1289050 w 3349532"/>
                <a:gd name="connsiteY2" fmla="*/ 2940050 h 3302000"/>
                <a:gd name="connsiteX3" fmla="*/ 1930400 w 3349532"/>
                <a:gd name="connsiteY3" fmla="*/ 3302000 h 3302000"/>
                <a:gd name="connsiteX4" fmla="*/ 2565400 w 3349532"/>
                <a:gd name="connsiteY4" fmla="*/ 2940050 h 3302000"/>
                <a:gd name="connsiteX5" fmla="*/ 3200400 w 3349532"/>
                <a:gd name="connsiteY5" fmla="*/ 1841500 h 3302000"/>
                <a:gd name="connsiteX6" fmla="*/ 2928917 w 3349532"/>
                <a:gd name="connsiteY6" fmla="*/ 2287243 h 3302000"/>
                <a:gd name="connsiteX0" fmla="*/ 0 w 3410138"/>
                <a:gd name="connsiteY0" fmla="*/ 0 h 3302000"/>
                <a:gd name="connsiteX1" fmla="*/ 647700 w 3410138"/>
                <a:gd name="connsiteY1" fmla="*/ 1835150 h 3302000"/>
                <a:gd name="connsiteX2" fmla="*/ 1289050 w 3410138"/>
                <a:gd name="connsiteY2" fmla="*/ 2940050 h 3302000"/>
                <a:gd name="connsiteX3" fmla="*/ 1930400 w 3410138"/>
                <a:gd name="connsiteY3" fmla="*/ 3302000 h 3302000"/>
                <a:gd name="connsiteX4" fmla="*/ 2565400 w 3410138"/>
                <a:gd name="connsiteY4" fmla="*/ 2940050 h 3302000"/>
                <a:gd name="connsiteX5" fmla="*/ 3200400 w 3410138"/>
                <a:gd name="connsiteY5" fmla="*/ 1841500 h 3302000"/>
                <a:gd name="connsiteX6" fmla="*/ 2928917 w 3410138"/>
                <a:gd name="connsiteY6" fmla="*/ 2287243 h 3302000"/>
                <a:gd name="connsiteX0" fmla="*/ 0 w 3200401"/>
                <a:gd name="connsiteY0" fmla="*/ 0 h 3302000"/>
                <a:gd name="connsiteX1" fmla="*/ 647700 w 3200401"/>
                <a:gd name="connsiteY1" fmla="*/ 1835150 h 3302000"/>
                <a:gd name="connsiteX2" fmla="*/ 1289050 w 3200401"/>
                <a:gd name="connsiteY2" fmla="*/ 2940050 h 3302000"/>
                <a:gd name="connsiteX3" fmla="*/ 1930400 w 3200401"/>
                <a:gd name="connsiteY3" fmla="*/ 3302000 h 3302000"/>
                <a:gd name="connsiteX4" fmla="*/ 2565400 w 3200401"/>
                <a:gd name="connsiteY4" fmla="*/ 2940050 h 3302000"/>
                <a:gd name="connsiteX5" fmla="*/ 3200400 w 3200401"/>
                <a:gd name="connsiteY5" fmla="*/ 1841500 h 3302000"/>
                <a:gd name="connsiteX6" fmla="*/ 2928917 w 3200401"/>
                <a:gd name="connsiteY6" fmla="*/ 2287243 h 3302000"/>
                <a:gd name="connsiteX0" fmla="*/ 0 w 3230059"/>
                <a:gd name="connsiteY0" fmla="*/ 0 h 3302000"/>
                <a:gd name="connsiteX1" fmla="*/ 647700 w 3230059"/>
                <a:gd name="connsiteY1" fmla="*/ 1835150 h 3302000"/>
                <a:gd name="connsiteX2" fmla="*/ 1289050 w 3230059"/>
                <a:gd name="connsiteY2" fmla="*/ 2940050 h 3302000"/>
                <a:gd name="connsiteX3" fmla="*/ 1930400 w 3230059"/>
                <a:gd name="connsiteY3" fmla="*/ 3302000 h 3302000"/>
                <a:gd name="connsiteX4" fmla="*/ 2565400 w 3230059"/>
                <a:gd name="connsiteY4" fmla="*/ 2940050 h 3302000"/>
                <a:gd name="connsiteX5" fmla="*/ 3200400 w 3230059"/>
                <a:gd name="connsiteY5" fmla="*/ 1841500 h 3302000"/>
                <a:gd name="connsiteX6" fmla="*/ 3230059 w 3230059"/>
                <a:gd name="connsiteY6" fmla="*/ 1860372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55783 w 2598864"/>
                <a:gd name="connsiteY0" fmla="*/ 63102 h 1555679"/>
                <a:gd name="connsiteX1" fmla="*/ 44737 w 2598864"/>
                <a:gd name="connsiteY1" fmla="*/ 88829 h 1555679"/>
                <a:gd name="connsiteX2" fmla="*/ 686087 w 2598864"/>
                <a:gd name="connsiteY2" fmla="*/ 1193729 h 1555679"/>
                <a:gd name="connsiteX3" fmla="*/ 1327437 w 2598864"/>
                <a:gd name="connsiteY3" fmla="*/ 1555679 h 1555679"/>
                <a:gd name="connsiteX4" fmla="*/ 1962437 w 2598864"/>
                <a:gd name="connsiteY4" fmla="*/ 1193729 h 1555679"/>
                <a:gd name="connsiteX5" fmla="*/ 2597437 w 2598864"/>
                <a:gd name="connsiteY5" fmla="*/ 95179 h 1555679"/>
                <a:gd name="connsiteX6" fmla="*/ 2598864 w 2598864"/>
                <a:gd name="connsiteY6" fmla="*/ 78213 h 1555679"/>
                <a:gd name="connsiteX0" fmla="*/ 167404 w 2710485"/>
                <a:gd name="connsiteY0" fmla="*/ 73935 h 1566512"/>
                <a:gd name="connsiteX1" fmla="*/ 91 w 2710485"/>
                <a:gd name="connsiteY1" fmla="*/ 49321 h 1566512"/>
                <a:gd name="connsiteX2" fmla="*/ 156358 w 2710485"/>
                <a:gd name="connsiteY2" fmla="*/ 99662 h 1566512"/>
                <a:gd name="connsiteX3" fmla="*/ 797708 w 2710485"/>
                <a:gd name="connsiteY3" fmla="*/ 1204562 h 1566512"/>
                <a:gd name="connsiteX4" fmla="*/ 1439058 w 2710485"/>
                <a:gd name="connsiteY4" fmla="*/ 1566512 h 1566512"/>
                <a:gd name="connsiteX5" fmla="*/ 2074058 w 2710485"/>
                <a:gd name="connsiteY5" fmla="*/ 1204562 h 1566512"/>
                <a:gd name="connsiteX6" fmla="*/ 2709058 w 2710485"/>
                <a:gd name="connsiteY6" fmla="*/ 106012 h 1566512"/>
                <a:gd name="connsiteX7" fmla="*/ 2710485 w 2710485"/>
                <a:gd name="connsiteY7" fmla="*/ 89046 h 1566512"/>
                <a:gd name="connsiteX0" fmla="*/ 55500 w 2598581"/>
                <a:gd name="connsiteY0" fmla="*/ 63902 h 1556479"/>
                <a:gd name="connsiteX1" fmla="*/ 44454 w 2598581"/>
                <a:gd name="connsiteY1" fmla="*/ 89629 h 1556479"/>
                <a:gd name="connsiteX2" fmla="*/ 685804 w 2598581"/>
                <a:gd name="connsiteY2" fmla="*/ 1194529 h 1556479"/>
                <a:gd name="connsiteX3" fmla="*/ 1327154 w 2598581"/>
                <a:gd name="connsiteY3" fmla="*/ 1556479 h 1556479"/>
                <a:gd name="connsiteX4" fmla="*/ 1962154 w 2598581"/>
                <a:gd name="connsiteY4" fmla="*/ 1194529 h 1556479"/>
                <a:gd name="connsiteX5" fmla="*/ 2597154 w 2598581"/>
                <a:gd name="connsiteY5" fmla="*/ 95979 h 1556479"/>
                <a:gd name="connsiteX6" fmla="*/ 2598581 w 2598581"/>
                <a:gd name="connsiteY6" fmla="*/ 79013 h 1556479"/>
                <a:gd name="connsiteX0" fmla="*/ 0 w 2554127"/>
                <a:gd name="connsiteY0" fmla="*/ 10616 h 1477466"/>
                <a:gd name="connsiteX1" fmla="*/ 641350 w 2554127"/>
                <a:gd name="connsiteY1" fmla="*/ 1115516 h 1477466"/>
                <a:gd name="connsiteX2" fmla="*/ 1282700 w 2554127"/>
                <a:gd name="connsiteY2" fmla="*/ 1477466 h 1477466"/>
                <a:gd name="connsiteX3" fmla="*/ 1917700 w 2554127"/>
                <a:gd name="connsiteY3" fmla="*/ 1115516 h 1477466"/>
                <a:gd name="connsiteX4" fmla="*/ 2552700 w 2554127"/>
                <a:gd name="connsiteY4" fmla="*/ 16966 h 1477466"/>
                <a:gd name="connsiteX5" fmla="*/ 2554127 w 2554127"/>
                <a:gd name="connsiteY5" fmla="*/ 0 h 1477466"/>
                <a:gd name="connsiteX0" fmla="*/ 0 w 2543540"/>
                <a:gd name="connsiteY0" fmla="*/ 0 h 1478795"/>
                <a:gd name="connsiteX1" fmla="*/ 630763 w 2543540"/>
                <a:gd name="connsiteY1" fmla="*/ 1116845 h 1478795"/>
                <a:gd name="connsiteX2" fmla="*/ 1272113 w 2543540"/>
                <a:gd name="connsiteY2" fmla="*/ 1478795 h 1478795"/>
                <a:gd name="connsiteX3" fmla="*/ 1907113 w 2543540"/>
                <a:gd name="connsiteY3" fmla="*/ 1116845 h 1478795"/>
                <a:gd name="connsiteX4" fmla="*/ 2542113 w 2543540"/>
                <a:gd name="connsiteY4" fmla="*/ 18295 h 1478795"/>
                <a:gd name="connsiteX5" fmla="*/ 2543540 w 2543540"/>
                <a:gd name="connsiteY5" fmla="*/ 1329 h 1478795"/>
                <a:gd name="connsiteX0" fmla="*/ 0 w 2542113"/>
                <a:gd name="connsiteY0" fmla="*/ 0 h 1478795"/>
                <a:gd name="connsiteX1" fmla="*/ 630763 w 2542113"/>
                <a:gd name="connsiteY1" fmla="*/ 1116845 h 1478795"/>
                <a:gd name="connsiteX2" fmla="*/ 1272113 w 2542113"/>
                <a:gd name="connsiteY2" fmla="*/ 1478795 h 1478795"/>
                <a:gd name="connsiteX3" fmla="*/ 1907113 w 2542113"/>
                <a:gd name="connsiteY3" fmla="*/ 1116845 h 1478795"/>
                <a:gd name="connsiteX4" fmla="*/ 2542113 w 2542113"/>
                <a:gd name="connsiteY4" fmla="*/ 18295 h 1478795"/>
                <a:gd name="connsiteX0" fmla="*/ 0 w 2538583"/>
                <a:gd name="connsiteY0" fmla="*/ 0 h 1478795"/>
                <a:gd name="connsiteX1" fmla="*/ 630763 w 2538583"/>
                <a:gd name="connsiteY1" fmla="*/ 1116845 h 1478795"/>
                <a:gd name="connsiteX2" fmla="*/ 1272113 w 2538583"/>
                <a:gd name="connsiteY2" fmla="*/ 1478795 h 1478795"/>
                <a:gd name="connsiteX3" fmla="*/ 1907113 w 2538583"/>
                <a:gd name="connsiteY3" fmla="*/ 1116845 h 1478795"/>
                <a:gd name="connsiteX4" fmla="*/ 2538583 w 2538583"/>
                <a:gd name="connsiteY4" fmla="*/ 3960 h 1478795"/>
                <a:gd name="connsiteX0" fmla="*/ 0 w 2538583"/>
                <a:gd name="connsiteY0" fmla="*/ 0 h 1478795"/>
                <a:gd name="connsiteX1" fmla="*/ 1272113 w 2538583"/>
                <a:gd name="connsiteY1" fmla="*/ 1478795 h 1478795"/>
                <a:gd name="connsiteX2" fmla="*/ 1907113 w 2538583"/>
                <a:gd name="connsiteY2" fmla="*/ 1116845 h 1478795"/>
                <a:gd name="connsiteX3" fmla="*/ 2538583 w 2538583"/>
                <a:gd name="connsiteY3" fmla="*/ 3960 h 1478795"/>
                <a:gd name="connsiteX0" fmla="*/ 0 w 1266470"/>
                <a:gd name="connsiteY0" fmla="*/ 1474835 h 1474835"/>
                <a:gd name="connsiteX1" fmla="*/ 635000 w 1266470"/>
                <a:gd name="connsiteY1" fmla="*/ 1112885 h 1474835"/>
                <a:gd name="connsiteX2" fmla="*/ 1266470 w 1266470"/>
                <a:gd name="connsiteY2" fmla="*/ 0 h 1474835"/>
                <a:gd name="connsiteX0" fmla="*/ 0 w 1266470"/>
                <a:gd name="connsiteY0" fmla="*/ 1474835 h 1474835"/>
                <a:gd name="connsiteX1" fmla="*/ 635000 w 1266470"/>
                <a:gd name="connsiteY1" fmla="*/ 1112885 h 1474835"/>
                <a:gd name="connsiteX2" fmla="*/ 1266470 w 1266470"/>
                <a:gd name="connsiteY2" fmla="*/ 0 h 147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6470" h="1474835">
                  <a:moveTo>
                    <a:pt x="0" y="1474835"/>
                  </a:moveTo>
                  <a:cubicBezTo>
                    <a:pt x="212725" y="1474835"/>
                    <a:pt x="406738" y="1353415"/>
                    <a:pt x="635000" y="1112885"/>
                  </a:cubicBezTo>
                  <a:cubicBezTo>
                    <a:pt x="846078" y="867079"/>
                    <a:pt x="1053745" y="488950"/>
                    <a:pt x="1266470" y="0"/>
                  </a:cubicBezTo>
                </a:path>
              </a:pathLst>
            </a:custGeom>
            <a:noFill/>
            <a:ln w="19050" cap="flat" cmpd="sng" algn="ctr">
              <a:solidFill>
                <a:schemeClr val="accent6">
                  <a:lumMod val="75000"/>
                </a:schemeClr>
              </a:solidFill>
              <a:prstDash val="soli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HK" altLang="en-US" kern="0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3" name="手繪多邊形 32">
              <a:extLst>
                <a:ext uri="{FF2B5EF4-FFF2-40B4-BE49-F238E27FC236}">
                  <a16:creationId xmlns:a16="http://schemas.microsoft.com/office/drawing/2014/main" id="{50FD1AC6-AFCF-3665-1328-9EDDBD5F6E49}"/>
                </a:ext>
              </a:extLst>
            </p:cNvPr>
            <p:cNvSpPr/>
            <p:nvPr/>
          </p:nvSpPr>
          <p:spPr bwMode="auto">
            <a:xfrm>
              <a:off x="6657456" y="3927658"/>
              <a:ext cx="1189489" cy="1771626"/>
            </a:xfrm>
            <a:custGeom>
              <a:avLst/>
              <a:gdLst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232256"/>
                <a:gd name="connsiteY0" fmla="*/ 0 h 3302000"/>
                <a:gd name="connsiteX1" fmla="*/ 647700 w 3232256"/>
                <a:gd name="connsiteY1" fmla="*/ 1835150 h 3302000"/>
                <a:gd name="connsiteX2" fmla="*/ 1289050 w 3232256"/>
                <a:gd name="connsiteY2" fmla="*/ 2940050 h 3302000"/>
                <a:gd name="connsiteX3" fmla="*/ 1930400 w 3232256"/>
                <a:gd name="connsiteY3" fmla="*/ 3302000 h 3302000"/>
                <a:gd name="connsiteX4" fmla="*/ 2565400 w 3232256"/>
                <a:gd name="connsiteY4" fmla="*/ 2940050 h 3302000"/>
                <a:gd name="connsiteX5" fmla="*/ 3200400 w 3232256"/>
                <a:gd name="connsiteY5" fmla="*/ 1841500 h 3302000"/>
                <a:gd name="connsiteX6" fmla="*/ 2787757 w 3232256"/>
                <a:gd name="connsiteY6" fmla="*/ 1764804 h 3302000"/>
                <a:gd name="connsiteX0" fmla="*/ 0 w 3237193"/>
                <a:gd name="connsiteY0" fmla="*/ 0 h 3302000"/>
                <a:gd name="connsiteX1" fmla="*/ 647700 w 3237193"/>
                <a:gd name="connsiteY1" fmla="*/ 1835150 h 3302000"/>
                <a:gd name="connsiteX2" fmla="*/ 1289050 w 3237193"/>
                <a:gd name="connsiteY2" fmla="*/ 2940050 h 3302000"/>
                <a:gd name="connsiteX3" fmla="*/ 1930400 w 3237193"/>
                <a:gd name="connsiteY3" fmla="*/ 3302000 h 3302000"/>
                <a:gd name="connsiteX4" fmla="*/ 2565400 w 3237193"/>
                <a:gd name="connsiteY4" fmla="*/ 2940050 h 3302000"/>
                <a:gd name="connsiteX5" fmla="*/ 3200400 w 3237193"/>
                <a:gd name="connsiteY5" fmla="*/ 1841500 h 3302000"/>
                <a:gd name="connsiteX6" fmla="*/ 2928917 w 3237193"/>
                <a:gd name="connsiteY6" fmla="*/ 2287243 h 3302000"/>
                <a:gd name="connsiteX0" fmla="*/ 0 w 3349532"/>
                <a:gd name="connsiteY0" fmla="*/ 0 h 3302000"/>
                <a:gd name="connsiteX1" fmla="*/ 647700 w 3349532"/>
                <a:gd name="connsiteY1" fmla="*/ 1835150 h 3302000"/>
                <a:gd name="connsiteX2" fmla="*/ 1289050 w 3349532"/>
                <a:gd name="connsiteY2" fmla="*/ 2940050 h 3302000"/>
                <a:gd name="connsiteX3" fmla="*/ 1930400 w 3349532"/>
                <a:gd name="connsiteY3" fmla="*/ 3302000 h 3302000"/>
                <a:gd name="connsiteX4" fmla="*/ 2565400 w 3349532"/>
                <a:gd name="connsiteY4" fmla="*/ 2940050 h 3302000"/>
                <a:gd name="connsiteX5" fmla="*/ 3200400 w 3349532"/>
                <a:gd name="connsiteY5" fmla="*/ 1841500 h 3302000"/>
                <a:gd name="connsiteX6" fmla="*/ 2928917 w 3349532"/>
                <a:gd name="connsiteY6" fmla="*/ 2287243 h 3302000"/>
                <a:gd name="connsiteX0" fmla="*/ 0 w 3410138"/>
                <a:gd name="connsiteY0" fmla="*/ 0 h 3302000"/>
                <a:gd name="connsiteX1" fmla="*/ 647700 w 3410138"/>
                <a:gd name="connsiteY1" fmla="*/ 1835150 h 3302000"/>
                <a:gd name="connsiteX2" fmla="*/ 1289050 w 3410138"/>
                <a:gd name="connsiteY2" fmla="*/ 2940050 h 3302000"/>
                <a:gd name="connsiteX3" fmla="*/ 1930400 w 3410138"/>
                <a:gd name="connsiteY3" fmla="*/ 3302000 h 3302000"/>
                <a:gd name="connsiteX4" fmla="*/ 2565400 w 3410138"/>
                <a:gd name="connsiteY4" fmla="*/ 2940050 h 3302000"/>
                <a:gd name="connsiteX5" fmla="*/ 3200400 w 3410138"/>
                <a:gd name="connsiteY5" fmla="*/ 1841500 h 3302000"/>
                <a:gd name="connsiteX6" fmla="*/ 2928917 w 3410138"/>
                <a:gd name="connsiteY6" fmla="*/ 2287243 h 3302000"/>
                <a:gd name="connsiteX0" fmla="*/ 0 w 3200401"/>
                <a:gd name="connsiteY0" fmla="*/ 0 h 3302000"/>
                <a:gd name="connsiteX1" fmla="*/ 647700 w 3200401"/>
                <a:gd name="connsiteY1" fmla="*/ 1835150 h 3302000"/>
                <a:gd name="connsiteX2" fmla="*/ 1289050 w 3200401"/>
                <a:gd name="connsiteY2" fmla="*/ 2940050 h 3302000"/>
                <a:gd name="connsiteX3" fmla="*/ 1930400 w 3200401"/>
                <a:gd name="connsiteY3" fmla="*/ 3302000 h 3302000"/>
                <a:gd name="connsiteX4" fmla="*/ 2565400 w 3200401"/>
                <a:gd name="connsiteY4" fmla="*/ 2940050 h 3302000"/>
                <a:gd name="connsiteX5" fmla="*/ 3200400 w 3200401"/>
                <a:gd name="connsiteY5" fmla="*/ 1841500 h 3302000"/>
                <a:gd name="connsiteX6" fmla="*/ 2928917 w 3200401"/>
                <a:gd name="connsiteY6" fmla="*/ 2287243 h 3302000"/>
                <a:gd name="connsiteX0" fmla="*/ 0 w 3230059"/>
                <a:gd name="connsiteY0" fmla="*/ 0 h 3302000"/>
                <a:gd name="connsiteX1" fmla="*/ 647700 w 3230059"/>
                <a:gd name="connsiteY1" fmla="*/ 1835150 h 3302000"/>
                <a:gd name="connsiteX2" fmla="*/ 1289050 w 3230059"/>
                <a:gd name="connsiteY2" fmla="*/ 2940050 h 3302000"/>
                <a:gd name="connsiteX3" fmla="*/ 1930400 w 3230059"/>
                <a:gd name="connsiteY3" fmla="*/ 3302000 h 3302000"/>
                <a:gd name="connsiteX4" fmla="*/ 2565400 w 3230059"/>
                <a:gd name="connsiteY4" fmla="*/ 2940050 h 3302000"/>
                <a:gd name="connsiteX5" fmla="*/ 3200400 w 3230059"/>
                <a:gd name="connsiteY5" fmla="*/ 1841500 h 3302000"/>
                <a:gd name="connsiteX6" fmla="*/ 3230059 w 3230059"/>
                <a:gd name="connsiteY6" fmla="*/ 1860372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55783 w 2598864"/>
                <a:gd name="connsiteY0" fmla="*/ 63102 h 1555679"/>
                <a:gd name="connsiteX1" fmla="*/ 44737 w 2598864"/>
                <a:gd name="connsiteY1" fmla="*/ 88829 h 1555679"/>
                <a:gd name="connsiteX2" fmla="*/ 686087 w 2598864"/>
                <a:gd name="connsiteY2" fmla="*/ 1193729 h 1555679"/>
                <a:gd name="connsiteX3" fmla="*/ 1327437 w 2598864"/>
                <a:gd name="connsiteY3" fmla="*/ 1555679 h 1555679"/>
                <a:gd name="connsiteX4" fmla="*/ 1962437 w 2598864"/>
                <a:gd name="connsiteY4" fmla="*/ 1193729 h 1555679"/>
                <a:gd name="connsiteX5" fmla="*/ 2597437 w 2598864"/>
                <a:gd name="connsiteY5" fmla="*/ 95179 h 1555679"/>
                <a:gd name="connsiteX6" fmla="*/ 2598864 w 2598864"/>
                <a:gd name="connsiteY6" fmla="*/ 78213 h 1555679"/>
                <a:gd name="connsiteX0" fmla="*/ 167404 w 2710485"/>
                <a:gd name="connsiteY0" fmla="*/ 73935 h 1566512"/>
                <a:gd name="connsiteX1" fmla="*/ 91 w 2710485"/>
                <a:gd name="connsiteY1" fmla="*/ 49321 h 1566512"/>
                <a:gd name="connsiteX2" fmla="*/ 156358 w 2710485"/>
                <a:gd name="connsiteY2" fmla="*/ 99662 h 1566512"/>
                <a:gd name="connsiteX3" fmla="*/ 797708 w 2710485"/>
                <a:gd name="connsiteY3" fmla="*/ 1204562 h 1566512"/>
                <a:gd name="connsiteX4" fmla="*/ 1439058 w 2710485"/>
                <a:gd name="connsiteY4" fmla="*/ 1566512 h 1566512"/>
                <a:gd name="connsiteX5" fmla="*/ 2074058 w 2710485"/>
                <a:gd name="connsiteY5" fmla="*/ 1204562 h 1566512"/>
                <a:gd name="connsiteX6" fmla="*/ 2709058 w 2710485"/>
                <a:gd name="connsiteY6" fmla="*/ 106012 h 1566512"/>
                <a:gd name="connsiteX7" fmla="*/ 2710485 w 2710485"/>
                <a:gd name="connsiteY7" fmla="*/ 89046 h 1566512"/>
                <a:gd name="connsiteX0" fmla="*/ 55500 w 2598581"/>
                <a:gd name="connsiteY0" fmla="*/ 63902 h 1556479"/>
                <a:gd name="connsiteX1" fmla="*/ 44454 w 2598581"/>
                <a:gd name="connsiteY1" fmla="*/ 89629 h 1556479"/>
                <a:gd name="connsiteX2" fmla="*/ 685804 w 2598581"/>
                <a:gd name="connsiteY2" fmla="*/ 1194529 h 1556479"/>
                <a:gd name="connsiteX3" fmla="*/ 1327154 w 2598581"/>
                <a:gd name="connsiteY3" fmla="*/ 1556479 h 1556479"/>
                <a:gd name="connsiteX4" fmla="*/ 1962154 w 2598581"/>
                <a:gd name="connsiteY4" fmla="*/ 1194529 h 1556479"/>
                <a:gd name="connsiteX5" fmla="*/ 2597154 w 2598581"/>
                <a:gd name="connsiteY5" fmla="*/ 95979 h 1556479"/>
                <a:gd name="connsiteX6" fmla="*/ 2598581 w 2598581"/>
                <a:gd name="connsiteY6" fmla="*/ 79013 h 1556479"/>
                <a:gd name="connsiteX0" fmla="*/ 0 w 2554127"/>
                <a:gd name="connsiteY0" fmla="*/ 10616 h 1477466"/>
                <a:gd name="connsiteX1" fmla="*/ 641350 w 2554127"/>
                <a:gd name="connsiteY1" fmla="*/ 1115516 h 1477466"/>
                <a:gd name="connsiteX2" fmla="*/ 1282700 w 2554127"/>
                <a:gd name="connsiteY2" fmla="*/ 1477466 h 1477466"/>
                <a:gd name="connsiteX3" fmla="*/ 1917700 w 2554127"/>
                <a:gd name="connsiteY3" fmla="*/ 1115516 h 1477466"/>
                <a:gd name="connsiteX4" fmla="*/ 2552700 w 2554127"/>
                <a:gd name="connsiteY4" fmla="*/ 16966 h 1477466"/>
                <a:gd name="connsiteX5" fmla="*/ 2554127 w 2554127"/>
                <a:gd name="connsiteY5" fmla="*/ 0 h 1477466"/>
                <a:gd name="connsiteX0" fmla="*/ 0 w 2543540"/>
                <a:gd name="connsiteY0" fmla="*/ 0 h 1478795"/>
                <a:gd name="connsiteX1" fmla="*/ 630763 w 2543540"/>
                <a:gd name="connsiteY1" fmla="*/ 1116845 h 1478795"/>
                <a:gd name="connsiteX2" fmla="*/ 1272113 w 2543540"/>
                <a:gd name="connsiteY2" fmla="*/ 1478795 h 1478795"/>
                <a:gd name="connsiteX3" fmla="*/ 1907113 w 2543540"/>
                <a:gd name="connsiteY3" fmla="*/ 1116845 h 1478795"/>
                <a:gd name="connsiteX4" fmla="*/ 2542113 w 2543540"/>
                <a:gd name="connsiteY4" fmla="*/ 18295 h 1478795"/>
                <a:gd name="connsiteX5" fmla="*/ 2543540 w 2543540"/>
                <a:gd name="connsiteY5" fmla="*/ 1329 h 1478795"/>
                <a:gd name="connsiteX0" fmla="*/ 0 w 2542113"/>
                <a:gd name="connsiteY0" fmla="*/ 0 h 1478795"/>
                <a:gd name="connsiteX1" fmla="*/ 630763 w 2542113"/>
                <a:gd name="connsiteY1" fmla="*/ 1116845 h 1478795"/>
                <a:gd name="connsiteX2" fmla="*/ 1272113 w 2542113"/>
                <a:gd name="connsiteY2" fmla="*/ 1478795 h 1478795"/>
                <a:gd name="connsiteX3" fmla="*/ 1907113 w 2542113"/>
                <a:gd name="connsiteY3" fmla="*/ 1116845 h 1478795"/>
                <a:gd name="connsiteX4" fmla="*/ 2542113 w 2542113"/>
                <a:gd name="connsiteY4" fmla="*/ 18295 h 1478795"/>
                <a:gd name="connsiteX0" fmla="*/ 0 w 2538583"/>
                <a:gd name="connsiteY0" fmla="*/ 0 h 1478795"/>
                <a:gd name="connsiteX1" fmla="*/ 630763 w 2538583"/>
                <a:gd name="connsiteY1" fmla="*/ 1116845 h 1478795"/>
                <a:gd name="connsiteX2" fmla="*/ 1272113 w 2538583"/>
                <a:gd name="connsiteY2" fmla="*/ 1478795 h 1478795"/>
                <a:gd name="connsiteX3" fmla="*/ 1907113 w 2538583"/>
                <a:gd name="connsiteY3" fmla="*/ 1116845 h 1478795"/>
                <a:gd name="connsiteX4" fmla="*/ 2538583 w 2538583"/>
                <a:gd name="connsiteY4" fmla="*/ 3960 h 1478795"/>
                <a:gd name="connsiteX0" fmla="*/ 0 w 2538583"/>
                <a:gd name="connsiteY0" fmla="*/ 0 h 1478795"/>
                <a:gd name="connsiteX1" fmla="*/ 1272113 w 2538583"/>
                <a:gd name="connsiteY1" fmla="*/ 1478795 h 1478795"/>
                <a:gd name="connsiteX2" fmla="*/ 1907113 w 2538583"/>
                <a:gd name="connsiteY2" fmla="*/ 1116845 h 1478795"/>
                <a:gd name="connsiteX3" fmla="*/ 2538583 w 2538583"/>
                <a:gd name="connsiteY3" fmla="*/ 3960 h 1478795"/>
                <a:gd name="connsiteX0" fmla="*/ 0 w 1266470"/>
                <a:gd name="connsiteY0" fmla="*/ 1474835 h 1474835"/>
                <a:gd name="connsiteX1" fmla="*/ 635000 w 1266470"/>
                <a:gd name="connsiteY1" fmla="*/ 1112885 h 1474835"/>
                <a:gd name="connsiteX2" fmla="*/ 1266470 w 1266470"/>
                <a:gd name="connsiteY2" fmla="*/ 0 h 1474835"/>
                <a:gd name="connsiteX0" fmla="*/ 0 w 1287091"/>
                <a:gd name="connsiteY0" fmla="*/ 1472197 h 1472197"/>
                <a:gd name="connsiteX1" fmla="*/ 635000 w 1287091"/>
                <a:gd name="connsiteY1" fmla="*/ 1110247 h 1472197"/>
                <a:gd name="connsiteX2" fmla="*/ 1287091 w 1287091"/>
                <a:gd name="connsiteY2" fmla="*/ 0 h 1472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7091" h="1472197">
                  <a:moveTo>
                    <a:pt x="0" y="1472197"/>
                  </a:moveTo>
                  <a:cubicBezTo>
                    <a:pt x="212725" y="1472197"/>
                    <a:pt x="423922" y="1356053"/>
                    <a:pt x="635000" y="1110247"/>
                  </a:cubicBezTo>
                  <a:cubicBezTo>
                    <a:pt x="846078" y="864441"/>
                    <a:pt x="1074366" y="488950"/>
                    <a:pt x="1287091" y="0"/>
                  </a:cubicBezTo>
                </a:path>
              </a:pathLst>
            </a:custGeom>
            <a:noFill/>
            <a:ln w="19050" cap="flat" cmpd="sng" algn="ctr">
              <a:solidFill>
                <a:schemeClr val="accent6">
                  <a:lumMod val="75000"/>
                </a:schemeClr>
              </a:solidFill>
              <a:prstDash val="soli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HK" altLang="en-US" kern="0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34" name="Text Box 10">
            <a:extLst>
              <a:ext uri="{FF2B5EF4-FFF2-40B4-BE49-F238E27FC236}">
                <a16:creationId xmlns:a16="http://schemas.microsoft.com/office/drawing/2014/main" id="{16E75AA8-8FCE-5558-BC93-9F80553D2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3860800"/>
            <a:ext cx="4440238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                    we see that the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shapes of the graphs of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y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=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f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(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x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and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y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=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g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(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x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) are the same. 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ABDB6FC-354A-E39D-E37C-F76739AC2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550" y="5364163"/>
            <a:ext cx="9604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i="1" kern="0" dirty="0">
                <a:solidFill>
                  <a:srgbClr val="000000"/>
                </a:solidFill>
                <a:ea typeface="Arial Unicode MS" pitchFamily="34" charset="-120"/>
              </a:rPr>
              <a:t>y</a:t>
            </a:r>
            <a:r>
              <a:rPr lang="en-US" altLang="zh-TW" kern="0" dirty="0">
                <a:solidFill>
                  <a:srgbClr val="000000"/>
                </a:solidFill>
                <a:ea typeface="Arial Unicode MS" pitchFamily="34" charset="-120"/>
              </a:rPr>
              <a:t> = </a:t>
            </a:r>
            <a:r>
              <a:rPr lang="en-US" altLang="zh-TW" i="1" dirty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rPr>
              <a:t>g</a:t>
            </a:r>
            <a:r>
              <a:rPr lang="en-US" altLang="zh-TW" dirty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rPr>
              <a:t>(</a:t>
            </a:r>
            <a:r>
              <a:rPr lang="en-US" altLang="zh-TW" i="1" dirty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rPr>
              <a:t>x</a:t>
            </a:r>
            <a:r>
              <a:rPr lang="en-US" altLang="zh-TW" dirty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rPr>
              <a:t>)</a:t>
            </a:r>
            <a:endParaRPr lang="zh-HK" altLang="en-US" kern="0" dirty="0">
              <a:solidFill>
                <a:srgbClr val="00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A1F1359-564A-D9B9-B603-24238E2F1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5362575"/>
            <a:ext cx="896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i="1" kern="0" dirty="0">
                <a:solidFill>
                  <a:srgbClr val="000000"/>
                </a:solidFill>
                <a:ea typeface="Arial Unicode MS" pitchFamily="34" charset="-120"/>
              </a:rPr>
              <a:t>y</a:t>
            </a:r>
            <a:r>
              <a:rPr lang="en-US" altLang="zh-TW" kern="0" dirty="0">
                <a:solidFill>
                  <a:srgbClr val="000000"/>
                </a:solidFill>
                <a:ea typeface="Arial Unicode MS" pitchFamily="34" charset="-120"/>
              </a:rPr>
              <a:t> = </a:t>
            </a:r>
            <a:r>
              <a:rPr lang="en-US" altLang="zh-TW" i="1" dirty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rPr>
              <a:t>(</a:t>
            </a:r>
            <a:r>
              <a:rPr lang="en-US" altLang="zh-TW" i="1" dirty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rPr>
              <a:t>x</a:t>
            </a:r>
            <a:r>
              <a:rPr lang="en-US" altLang="zh-TW" dirty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rPr>
              <a:t>)</a:t>
            </a:r>
            <a:endParaRPr lang="zh-HK" altLang="en-US" kern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1" grpId="0"/>
      <p:bldP spid="34" grpId="0"/>
      <p:bldP spid="36" grpId="0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>
            <a:extLst>
              <a:ext uri="{FF2B5EF4-FFF2-40B4-BE49-F238E27FC236}">
                <a16:creationId xmlns:a16="http://schemas.microsoft.com/office/drawing/2014/main" id="{6F48D94D-9378-EDD2-5200-2231A21C6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513138"/>
            <a:ext cx="4538662" cy="279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699" name="群組 4">
            <a:extLst>
              <a:ext uri="{FF2B5EF4-FFF2-40B4-BE49-F238E27FC236}">
                <a16:creationId xmlns:a16="http://schemas.microsoft.com/office/drawing/2014/main" id="{FF4EFE62-65F1-73B3-8CE7-847A13DBDA98}"/>
              </a:ext>
            </a:extLst>
          </p:cNvPr>
          <p:cNvGrpSpPr>
            <a:grpSpLocks/>
          </p:cNvGrpSpPr>
          <p:nvPr/>
        </p:nvGrpSpPr>
        <p:grpSpPr bwMode="auto">
          <a:xfrm>
            <a:off x="5497513" y="3924300"/>
            <a:ext cx="2330450" cy="1774825"/>
            <a:chOff x="5498140" y="3924483"/>
            <a:chExt cx="2329748" cy="1774800"/>
          </a:xfrm>
        </p:grpSpPr>
        <p:sp>
          <p:nvSpPr>
            <p:cNvPr id="6" name="手繪多邊形 5">
              <a:extLst>
                <a:ext uri="{FF2B5EF4-FFF2-40B4-BE49-F238E27FC236}">
                  <a16:creationId xmlns:a16="http://schemas.microsoft.com/office/drawing/2014/main" id="{24B6ECF0-6D55-A3DB-B26C-59B9D5AE08C4}"/>
                </a:ext>
              </a:extLst>
            </p:cNvPr>
            <p:cNvSpPr/>
            <p:nvPr/>
          </p:nvSpPr>
          <p:spPr bwMode="auto">
            <a:xfrm flipH="1">
              <a:off x="5498140" y="3924483"/>
              <a:ext cx="1169635" cy="1774800"/>
            </a:xfrm>
            <a:custGeom>
              <a:avLst/>
              <a:gdLst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232256"/>
                <a:gd name="connsiteY0" fmla="*/ 0 h 3302000"/>
                <a:gd name="connsiteX1" fmla="*/ 647700 w 3232256"/>
                <a:gd name="connsiteY1" fmla="*/ 1835150 h 3302000"/>
                <a:gd name="connsiteX2" fmla="*/ 1289050 w 3232256"/>
                <a:gd name="connsiteY2" fmla="*/ 2940050 h 3302000"/>
                <a:gd name="connsiteX3" fmla="*/ 1930400 w 3232256"/>
                <a:gd name="connsiteY3" fmla="*/ 3302000 h 3302000"/>
                <a:gd name="connsiteX4" fmla="*/ 2565400 w 3232256"/>
                <a:gd name="connsiteY4" fmla="*/ 2940050 h 3302000"/>
                <a:gd name="connsiteX5" fmla="*/ 3200400 w 3232256"/>
                <a:gd name="connsiteY5" fmla="*/ 1841500 h 3302000"/>
                <a:gd name="connsiteX6" fmla="*/ 2787757 w 3232256"/>
                <a:gd name="connsiteY6" fmla="*/ 1764804 h 3302000"/>
                <a:gd name="connsiteX0" fmla="*/ 0 w 3237193"/>
                <a:gd name="connsiteY0" fmla="*/ 0 h 3302000"/>
                <a:gd name="connsiteX1" fmla="*/ 647700 w 3237193"/>
                <a:gd name="connsiteY1" fmla="*/ 1835150 h 3302000"/>
                <a:gd name="connsiteX2" fmla="*/ 1289050 w 3237193"/>
                <a:gd name="connsiteY2" fmla="*/ 2940050 h 3302000"/>
                <a:gd name="connsiteX3" fmla="*/ 1930400 w 3237193"/>
                <a:gd name="connsiteY3" fmla="*/ 3302000 h 3302000"/>
                <a:gd name="connsiteX4" fmla="*/ 2565400 w 3237193"/>
                <a:gd name="connsiteY4" fmla="*/ 2940050 h 3302000"/>
                <a:gd name="connsiteX5" fmla="*/ 3200400 w 3237193"/>
                <a:gd name="connsiteY5" fmla="*/ 1841500 h 3302000"/>
                <a:gd name="connsiteX6" fmla="*/ 2928917 w 3237193"/>
                <a:gd name="connsiteY6" fmla="*/ 2287243 h 3302000"/>
                <a:gd name="connsiteX0" fmla="*/ 0 w 3349532"/>
                <a:gd name="connsiteY0" fmla="*/ 0 h 3302000"/>
                <a:gd name="connsiteX1" fmla="*/ 647700 w 3349532"/>
                <a:gd name="connsiteY1" fmla="*/ 1835150 h 3302000"/>
                <a:gd name="connsiteX2" fmla="*/ 1289050 w 3349532"/>
                <a:gd name="connsiteY2" fmla="*/ 2940050 h 3302000"/>
                <a:gd name="connsiteX3" fmla="*/ 1930400 w 3349532"/>
                <a:gd name="connsiteY3" fmla="*/ 3302000 h 3302000"/>
                <a:gd name="connsiteX4" fmla="*/ 2565400 w 3349532"/>
                <a:gd name="connsiteY4" fmla="*/ 2940050 h 3302000"/>
                <a:gd name="connsiteX5" fmla="*/ 3200400 w 3349532"/>
                <a:gd name="connsiteY5" fmla="*/ 1841500 h 3302000"/>
                <a:gd name="connsiteX6" fmla="*/ 2928917 w 3349532"/>
                <a:gd name="connsiteY6" fmla="*/ 2287243 h 3302000"/>
                <a:gd name="connsiteX0" fmla="*/ 0 w 3410138"/>
                <a:gd name="connsiteY0" fmla="*/ 0 h 3302000"/>
                <a:gd name="connsiteX1" fmla="*/ 647700 w 3410138"/>
                <a:gd name="connsiteY1" fmla="*/ 1835150 h 3302000"/>
                <a:gd name="connsiteX2" fmla="*/ 1289050 w 3410138"/>
                <a:gd name="connsiteY2" fmla="*/ 2940050 h 3302000"/>
                <a:gd name="connsiteX3" fmla="*/ 1930400 w 3410138"/>
                <a:gd name="connsiteY3" fmla="*/ 3302000 h 3302000"/>
                <a:gd name="connsiteX4" fmla="*/ 2565400 w 3410138"/>
                <a:gd name="connsiteY4" fmla="*/ 2940050 h 3302000"/>
                <a:gd name="connsiteX5" fmla="*/ 3200400 w 3410138"/>
                <a:gd name="connsiteY5" fmla="*/ 1841500 h 3302000"/>
                <a:gd name="connsiteX6" fmla="*/ 2928917 w 3410138"/>
                <a:gd name="connsiteY6" fmla="*/ 2287243 h 3302000"/>
                <a:gd name="connsiteX0" fmla="*/ 0 w 3200401"/>
                <a:gd name="connsiteY0" fmla="*/ 0 h 3302000"/>
                <a:gd name="connsiteX1" fmla="*/ 647700 w 3200401"/>
                <a:gd name="connsiteY1" fmla="*/ 1835150 h 3302000"/>
                <a:gd name="connsiteX2" fmla="*/ 1289050 w 3200401"/>
                <a:gd name="connsiteY2" fmla="*/ 2940050 h 3302000"/>
                <a:gd name="connsiteX3" fmla="*/ 1930400 w 3200401"/>
                <a:gd name="connsiteY3" fmla="*/ 3302000 h 3302000"/>
                <a:gd name="connsiteX4" fmla="*/ 2565400 w 3200401"/>
                <a:gd name="connsiteY4" fmla="*/ 2940050 h 3302000"/>
                <a:gd name="connsiteX5" fmla="*/ 3200400 w 3200401"/>
                <a:gd name="connsiteY5" fmla="*/ 1841500 h 3302000"/>
                <a:gd name="connsiteX6" fmla="*/ 2928917 w 3200401"/>
                <a:gd name="connsiteY6" fmla="*/ 2287243 h 3302000"/>
                <a:gd name="connsiteX0" fmla="*/ 0 w 3230059"/>
                <a:gd name="connsiteY0" fmla="*/ 0 h 3302000"/>
                <a:gd name="connsiteX1" fmla="*/ 647700 w 3230059"/>
                <a:gd name="connsiteY1" fmla="*/ 1835150 h 3302000"/>
                <a:gd name="connsiteX2" fmla="*/ 1289050 w 3230059"/>
                <a:gd name="connsiteY2" fmla="*/ 2940050 h 3302000"/>
                <a:gd name="connsiteX3" fmla="*/ 1930400 w 3230059"/>
                <a:gd name="connsiteY3" fmla="*/ 3302000 h 3302000"/>
                <a:gd name="connsiteX4" fmla="*/ 2565400 w 3230059"/>
                <a:gd name="connsiteY4" fmla="*/ 2940050 h 3302000"/>
                <a:gd name="connsiteX5" fmla="*/ 3200400 w 3230059"/>
                <a:gd name="connsiteY5" fmla="*/ 1841500 h 3302000"/>
                <a:gd name="connsiteX6" fmla="*/ 3230059 w 3230059"/>
                <a:gd name="connsiteY6" fmla="*/ 1860372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55783 w 2598864"/>
                <a:gd name="connsiteY0" fmla="*/ 63102 h 1555679"/>
                <a:gd name="connsiteX1" fmla="*/ 44737 w 2598864"/>
                <a:gd name="connsiteY1" fmla="*/ 88829 h 1555679"/>
                <a:gd name="connsiteX2" fmla="*/ 686087 w 2598864"/>
                <a:gd name="connsiteY2" fmla="*/ 1193729 h 1555679"/>
                <a:gd name="connsiteX3" fmla="*/ 1327437 w 2598864"/>
                <a:gd name="connsiteY3" fmla="*/ 1555679 h 1555679"/>
                <a:gd name="connsiteX4" fmla="*/ 1962437 w 2598864"/>
                <a:gd name="connsiteY4" fmla="*/ 1193729 h 1555679"/>
                <a:gd name="connsiteX5" fmla="*/ 2597437 w 2598864"/>
                <a:gd name="connsiteY5" fmla="*/ 95179 h 1555679"/>
                <a:gd name="connsiteX6" fmla="*/ 2598864 w 2598864"/>
                <a:gd name="connsiteY6" fmla="*/ 78213 h 1555679"/>
                <a:gd name="connsiteX0" fmla="*/ 167404 w 2710485"/>
                <a:gd name="connsiteY0" fmla="*/ 73935 h 1566512"/>
                <a:gd name="connsiteX1" fmla="*/ 91 w 2710485"/>
                <a:gd name="connsiteY1" fmla="*/ 49321 h 1566512"/>
                <a:gd name="connsiteX2" fmla="*/ 156358 w 2710485"/>
                <a:gd name="connsiteY2" fmla="*/ 99662 h 1566512"/>
                <a:gd name="connsiteX3" fmla="*/ 797708 w 2710485"/>
                <a:gd name="connsiteY3" fmla="*/ 1204562 h 1566512"/>
                <a:gd name="connsiteX4" fmla="*/ 1439058 w 2710485"/>
                <a:gd name="connsiteY4" fmla="*/ 1566512 h 1566512"/>
                <a:gd name="connsiteX5" fmla="*/ 2074058 w 2710485"/>
                <a:gd name="connsiteY5" fmla="*/ 1204562 h 1566512"/>
                <a:gd name="connsiteX6" fmla="*/ 2709058 w 2710485"/>
                <a:gd name="connsiteY6" fmla="*/ 106012 h 1566512"/>
                <a:gd name="connsiteX7" fmla="*/ 2710485 w 2710485"/>
                <a:gd name="connsiteY7" fmla="*/ 89046 h 1566512"/>
                <a:gd name="connsiteX0" fmla="*/ 55500 w 2598581"/>
                <a:gd name="connsiteY0" fmla="*/ 63902 h 1556479"/>
                <a:gd name="connsiteX1" fmla="*/ 44454 w 2598581"/>
                <a:gd name="connsiteY1" fmla="*/ 89629 h 1556479"/>
                <a:gd name="connsiteX2" fmla="*/ 685804 w 2598581"/>
                <a:gd name="connsiteY2" fmla="*/ 1194529 h 1556479"/>
                <a:gd name="connsiteX3" fmla="*/ 1327154 w 2598581"/>
                <a:gd name="connsiteY3" fmla="*/ 1556479 h 1556479"/>
                <a:gd name="connsiteX4" fmla="*/ 1962154 w 2598581"/>
                <a:gd name="connsiteY4" fmla="*/ 1194529 h 1556479"/>
                <a:gd name="connsiteX5" fmla="*/ 2597154 w 2598581"/>
                <a:gd name="connsiteY5" fmla="*/ 95979 h 1556479"/>
                <a:gd name="connsiteX6" fmla="*/ 2598581 w 2598581"/>
                <a:gd name="connsiteY6" fmla="*/ 79013 h 1556479"/>
                <a:gd name="connsiteX0" fmla="*/ 0 w 2554127"/>
                <a:gd name="connsiteY0" fmla="*/ 10616 h 1477466"/>
                <a:gd name="connsiteX1" fmla="*/ 641350 w 2554127"/>
                <a:gd name="connsiteY1" fmla="*/ 1115516 h 1477466"/>
                <a:gd name="connsiteX2" fmla="*/ 1282700 w 2554127"/>
                <a:gd name="connsiteY2" fmla="*/ 1477466 h 1477466"/>
                <a:gd name="connsiteX3" fmla="*/ 1917700 w 2554127"/>
                <a:gd name="connsiteY3" fmla="*/ 1115516 h 1477466"/>
                <a:gd name="connsiteX4" fmla="*/ 2552700 w 2554127"/>
                <a:gd name="connsiteY4" fmla="*/ 16966 h 1477466"/>
                <a:gd name="connsiteX5" fmla="*/ 2554127 w 2554127"/>
                <a:gd name="connsiteY5" fmla="*/ 0 h 1477466"/>
                <a:gd name="connsiteX0" fmla="*/ 0 w 2543540"/>
                <a:gd name="connsiteY0" fmla="*/ 0 h 1478795"/>
                <a:gd name="connsiteX1" fmla="*/ 630763 w 2543540"/>
                <a:gd name="connsiteY1" fmla="*/ 1116845 h 1478795"/>
                <a:gd name="connsiteX2" fmla="*/ 1272113 w 2543540"/>
                <a:gd name="connsiteY2" fmla="*/ 1478795 h 1478795"/>
                <a:gd name="connsiteX3" fmla="*/ 1907113 w 2543540"/>
                <a:gd name="connsiteY3" fmla="*/ 1116845 h 1478795"/>
                <a:gd name="connsiteX4" fmla="*/ 2542113 w 2543540"/>
                <a:gd name="connsiteY4" fmla="*/ 18295 h 1478795"/>
                <a:gd name="connsiteX5" fmla="*/ 2543540 w 2543540"/>
                <a:gd name="connsiteY5" fmla="*/ 1329 h 1478795"/>
                <a:gd name="connsiteX0" fmla="*/ 0 w 2542113"/>
                <a:gd name="connsiteY0" fmla="*/ 0 h 1478795"/>
                <a:gd name="connsiteX1" fmla="*/ 630763 w 2542113"/>
                <a:gd name="connsiteY1" fmla="*/ 1116845 h 1478795"/>
                <a:gd name="connsiteX2" fmla="*/ 1272113 w 2542113"/>
                <a:gd name="connsiteY2" fmla="*/ 1478795 h 1478795"/>
                <a:gd name="connsiteX3" fmla="*/ 1907113 w 2542113"/>
                <a:gd name="connsiteY3" fmla="*/ 1116845 h 1478795"/>
                <a:gd name="connsiteX4" fmla="*/ 2542113 w 2542113"/>
                <a:gd name="connsiteY4" fmla="*/ 18295 h 1478795"/>
                <a:gd name="connsiteX0" fmla="*/ 0 w 2538583"/>
                <a:gd name="connsiteY0" fmla="*/ 0 h 1478795"/>
                <a:gd name="connsiteX1" fmla="*/ 630763 w 2538583"/>
                <a:gd name="connsiteY1" fmla="*/ 1116845 h 1478795"/>
                <a:gd name="connsiteX2" fmla="*/ 1272113 w 2538583"/>
                <a:gd name="connsiteY2" fmla="*/ 1478795 h 1478795"/>
                <a:gd name="connsiteX3" fmla="*/ 1907113 w 2538583"/>
                <a:gd name="connsiteY3" fmla="*/ 1116845 h 1478795"/>
                <a:gd name="connsiteX4" fmla="*/ 2538583 w 2538583"/>
                <a:gd name="connsiteY4" fmla="*/ 3960 h 1478795"/>
                <a:gd name="connsiteX0" fmla="*/ 0 w 2538583"/>
                <a:gd name="connsiteY0" fmla="*/ 0 h 1478795"/>
                <a:gd name="connsiteX1" fmla="*/ 1272113 w 2538583"/>
                <a:gd name="connsiteY1" fmla="*/ 1478795 h 1478795"/>
                <a:gd name="connsiteX2" fmla="*/ 1907113 w 2538583"/>
                <a:gd name="connsiteY2" fmla="*/ 1116845 h 1478795"/>
                <a:gd name="connsiteX3" fmla="*/ 2538583 w 2538583"/>
                <a:gd name="connsiteY3" fmla="*/ 3960 h 1478795"/>
                <a:gd name="connsiteX0" fmla="*/ 0 w 1266470"/>
                <a:gd name="connsiteY0" fmla="*/ 1474835 h 1474835"/>
                <a:gd name="connsiteX1" fmla="*/ 635000 w 1266470"/>
                <a:gd name="connsiteY1" fmla="*/ 1112885 h 1474835"/>
                <a:gd name="connsiteX2" fmla="*/ 1266470 w 1266470"/>
                <a:gd name="connsiteY2" fmla="*/ 0 h 147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6470" h="1474835">
                  <a:moveTo>
                    <a:pt x="0" y="1474835"/>
                  </a:moveTo>
                  <a:cubicBezTo>
                    <a:pt x="212725" y="1474835"/>
                    <a:pt x="423922" y="1358691"/>
                    <a:pt x="635000" y="1112885"/>
                  </a:cubicBezTo>
                  <a:cubicBezTo>
                    <a:pt x="846078" y="867079"/>
                    <a:pt x="1053745" y="488950"/>
                    <a:pt x="1266470" y="0"/>
                  </a:cubicBezTo>
                </a:path>
              </a:pathLst>
            </a:cu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HK" altLang="en-US" kern="0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7" name="手繪多邊形 6">
              <a:extLst>
                <a:ext uri="{FF2B5EF4-FFF2-40B4-BE49-F238E27FC236}">
                  <a16:creationId xmlns:a16="http://schemas.microsoft.com/office/drawing/2014/main" id="{2BAE9578-8F98-2CFC-0B4F-978D4DABE97F}"/>
                </a:ext>
              </a:extLst>
            </p:cNvPr>
            <p:cNvSpPr/>
            <p:nvPr/>
          </p:nvSpPr>
          <p:spPr bwMode="auto">
            <a:xfrm>
              <a:off x="6658252" y="3924483"/>
              <a:ext cx="1169636" cy="1774800"/>
            </a:xfrm>
            <a:custGeom>
              <a:avLst/>
              <a:gdLst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232256"/>
                <a:gd name="connsiteY0" fmla="*/ 0 h 3302000"/>
                <a:gd name="connsiteX1" fmla="*/ 647700 w 3232256"/>
                <a:gd name="connsiteY1" fmla="*/ 1835150 h 3302000"/>
                <a:gd name="connsiteX2" fmla="*/ 1289050 w 3232256"/>
                <a:gd name="connsiteY2" fmla="*/ 2940050 h 3302000"/>
                <a:gd name="connsiteX3" fmla="*/ 1930400 w 3232256"/>
                <a:gd name="connsiteY3" fmla="*/ 3302000 h 3302000"/>
                <a:gd name="connsiteX4" fmla="*/ 2565400 w 3232256"/>
                <a:gd name="connsiteY4" fmla="*/ 2940050 h 3302000"/>
                <a:gd name="connsiteX5" fmla="*/ 3200400 w 3232256"/>
                <a:gd name="connsiteY5" fmla="*/ 1841500 h 3302000"/>
                <a:gd name="connsiteX6" fmla="*/ 2787757 w 3232256"/>
                <a:gd name="connsiteY6" fmla="*/ 1764804 h 3302000"/>
                <a:gd name="connsiteX0" fmla="*/ 0 w 3237193"/>
                <a:gd name="connsiteY0" fmla="*/ 0 h 3302000"/>
                <a:gd name="connsiteX1" fmla="*/ 647700 w 3237193"/>
                <a:gd name="connsiteY1" fmla="*/ 1835150 h 3302000"/>
                <a:gd name="connsiteX2" fmla="*/ 1289050 w 3237193"/>
                <a:gd name="connsiteY2" fmla="*/ 2940050 h 3302000"/>
                <a:gd name="connsiteX3" fmla="*/ 1930400 w 3237193"/>
                <a:gd name="connsiteY3" fmla="*/ 3302000 h 3302000"/>
                <a:gd name="connsiteX4" fmla="*/ 2565400 w 3237193"/>
                <a:gd name="connsiteY4" fmla="*/ 2940050 h 3302000"/>
                <a:gd name="connsiteX5" fmla="*/ 3200400 w 3237193"/>
                <a:gd name="connsiteY5" fmla="*/ 1841500 h 3302000"/>
                <a:gd name="connsiteX6" fmla="*/ 2928917 w 3237193"/>
                <a:gd name="connsiteY6" fmla="*/ 2287243 h 3302000"/>
                <a:gd name="connsiteX0" fmla="*/ 0 w 3349532"/>
                <a:gd name="connsiteY0" fmla="*/ 0 h 3302000"/>
                <a:gd name="connsiteX1" fmla="*/ 647700 w 3349532"/>
                <a:gd name="connsiteY1" fmla="*/ 1835150 h 3302000"/>
                <a:gd name="connsiteX2" fmla="*/ 1289050 w 3349532"/>
                <a:gd name="connsiteY2" fmla="*/ 2940050 h 3302000"/>
                <a:gd name="connsiteX3" fmla="*/ 1930400 w 3349532"/>
                <a:gd name="connsiteY3" fmla="*/ 3302000 h 3302000"/>
                <a:gd name="connsiteX4" fmla="*/ 2565400 w 3349532"/>
                <a:gd name="connsiteY4" fmla="*/ 2940050 h 3302000"/>
                <a:gd name="connsiteX5" fmla="*/ 3200400 w 3349532"/>
                <a:gd name="connsiteY5" fmla="*/ 1841500 h 3302000"/>
                <a:gd name="connsiteX6" fmla="*/ 2928917 w 3349532"/>
                <a:gd name="connsiteY6" fmla="*/ 2287243 h 3302000"/>
                <a:gd name="connsiteX0" fmla="*/ 0 w 3410138"/>
                <a:gd name="connsiteY0" fmla="*/ 0 h 3302000"/>
                <a:gd name="connsiteX1" fmla="*/ 647700 w 3410138"/>
                <a:gd name="connsiteY1" fmla="*/ 1835150 h 3302000"/>
                <a:gd name="connsiteX2" fmla="*/ 1289050 w 3410138"/>
                <a:gd name="connsiteY2" fmla="*/ 2940050 h 3302000"/>
                <a:gd name="connsiteX3" fmla="*/ 1930400 w 3410138"/>
                <a:gd name="connsiteY3" fmla="*/ 3302000 h 3302000"/>
                <a:gd name="connsiteX4" fmla="*/ 2565400 w 3410138"/>
                <a:gd name="connsiteY4" fmla="*/ 2940050 h 3302000"/>
                <a:gd name="connsiteX5" fmla="*/ 3200400 w 3410138"/>
                <a:gd name="connsiteY5" fmla="*/ 1841500 h 3302000"/>
                <a:gd name="connsiteX6" fmla="*/ 2928917 w 3410138"/>
                <a:gd name="connsiteY6" fmla="*/ 2287243 h 3302000"/>
                <a:gd name="connsiteX0" fmla="*/ 0 w 3200401"/>
                <a:gd name="connsiteY0" fmla="*/ 0 h 3302000"/>
                <a:gd name="connsiteX1" fmla="*/ 647700 w 3200401"/>
                <a:gd name="connsiteY1" fmla="*/ 1835150 h 3302000"/>
                <a:gd name="connsiteX2" fmla="*/ 1289050 w 3200401"/>
                <a:gd name="connsiteY2" fmla="*/ 2940050 h 3302000"/>
                <a:gd name="connsiteX3" fmla="*/ 1930400 w 3200401"/>
                <a:gd name="connsiteY3" fmla="*/ 3302000 h 3302000"/>
                <a:gd name="connsiteX4" fmla="*/ 2565400 w 3200401"/>
                <a:gd name="connsiteY4" fmla="*/ 2940050 h 3302000"/>
                <a:gd name="connsiteX5" fmla="*/ 3200400 w 3200401"/>
                <a:gd name="connsiteY5" fmla="*/ 1841500 h 3302000"/>
                <a:gd name="connsiteX6" fmla="*/ 2928917 w 3200401"/>
                <a:gd name="connsiteY6" fmla="*/ 2287243 h 3302000"/>
                <a:gd name="connsiteX0" fmla="*/ 0 w 3230059"/>
                <a:gd name="connsiteY0" fmla="*/ 0 h 3302000"/>
                <a:gd name="connsiteX1" fmla="*/ 647700 w 3230059"/>
                <a:gd name="connsiteY1" fmla="*/ 1835150 h 3302000"/>
                <a:gd name="connsiteX2" fmla="*/ 1289050 w 3230059"/>
                <a:gd name="connsiteY2" fmla="*/ 2940050 h 3302000"/>
                <a:gd name="connsiteX3" fmla="*/ 1930400 w 3230059"/>
                <a:gd name="connsiteY3" fmla="*/ 3302000 h 3302000"/>
                <a:gd name="connsiteX4" fmla="*/ 2565400 w 3230059"/>
                <a:gd name="connsiteY4" fmla="*/ 2940050 h 3302000"/>
                <a:gd name="connsiteX5" fmla="*/ 3200400 w 3230059"/>
                <a:gd name="connsiteY5" fmla="*/ 1841500 h 3302000"/>
                <a:gd name="connsiteX6" fmla="*/ 3230059 w 3230059"/>
                <a:gd name="connsiteY6" fmla="*/ 1860372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55783 w 2598864"/>
                <a:gd name="connsiteY0" fmla="*/ 63102 h 1555679"/>
                <a:gd name="connsiteX1" fmla="*/ 44737 w 2598864"/>
                <a:gd name="connsiteY1" fmla="*/ 88829 h 1555679"/>
                <a:gd name="connsiteX2" fmla="*/ 686087 w 2598864"/>
                <a:gd name="connsiteY2" fmla="*/ 1193729 h 1555679"/>
                <a:gd name="connsiteX3" fmla="*/ 1327437 w 2598864"/>
                <a:gd name="connsiteY3" fmla="*/ 1555679 h 1555679"/>
                <a:gd name="connsiteX4" fmla="*/ 1962437 w 2598864"/>
                <a:gd name="connsiteY4" fmla="*/ 1193729 h 1555679"/>
                <a:gd name="connsiteX5" fmla="*/ 2597437 w 2598864"/>
                <a:gd name="connsiteY5" fmla="*/ 95179 h 1555679"/>
                <a:gd name="connsiteX6" fmla="*/ 2598864 w 2598864"/>
                <a:gd name="connsiteY6" fmla="*/ 78213 h 1555679"/>
                <a:gd name="connsiteX0" fmla="*/ 167404 w 2710485"/>
                <a:gd name="connsiteY0" fmla="*/ 73935 h 1566512"/>
                <a:gd name="connsiteX1" fmla="*/ 91 w 2710485"/>
                <a:gd name="connsiteY1" fmla="*/ 49321 h 1566512"/>
                <a:gd name="connsiteX2" fmla="*/ 156358 w 2710485"/>
                <a:gd name="connsiteY2" fmla="*/ 99662 h 1566512"/>
                <a:gd name="connsiteX3" fmla="*/ 797708 w 2710485"/>
                <a:gd name="connsiteY3" fmla="*/ 1204562 h 1566512"/>
                <a:gd name="connsiteX4" fmla="*/ 1439058 w 2710485"/>
                <a:gd name="connsiteY4" fmla="*/ 1566512 h 1566512"/>
                <a:gd name="connsiteX5" fmla="*/ 2074058 w 2710485"/>
                <a:gd name="connsiteY5" fmla="*/ 1204562 h 1566512"/>
                <a:gd name="connsiteX6" fmla="*/ 2709058 w 2710485"/>
                <a:gd name="connsiteY6" fmla="*/ 106012 h 1566512"/>
                <a:gd name="connsiteX7" fmla="*/ 2710485 w 2710485"/>
                <a:gd name="connsiteY7" fmla="*/ 89046 h 1566512"/>
                <a:gd name="connsiteX0" fmla="*/ 55500 w 2598581"/>
                <a:gd name="connsiteY0" fmla="*/ 63902 h 1556479"/>
                <a:gd name="connsiteX1" fmla="*/ 44454 w 2598581"/>
                <a:gd name="connsiteY1" fmla="*/ 89629 h 1556479"/>
                <a:gd name="connsiteX2" fmla="*/ 685804 w 2598581"/>
                <a:gd name="connsiteY2" fmla="*/ 1194529 h 1556479"/>
                <a:gd name="connsiteX3" fmla="*/ 1327154 w 2598581"/>
                <a:gd name="connsiteY3" fmla="*/ 1556479 h 1556479"/>
                <a:gd name="connsiteX4" fmla="*/ 1962154 w 2598581"/>
                <a:gd name="connsiteY4" fmla="*/ 1194529 h 1556479"/>
                <a:gd name="connsiteX5" fmla="*/ 2597154 w 2598581"/>
                <a:gd name="connsiteY5" fmla="*/ 95979 h 1556479"/>
                <a:gd name="connsiteX6" fmla="*/ 2598581 w 2598581"/>
                <a:gd name="connsiteY6" fmla="*/ 79013 h 1556479"/>
                <a:gd name="connsiteX0" fmla="*/ 0 w 2554127"/>
                <a:gd name="connsiteY0" fmla="*/ 10616 h 1477466"/>
                <a:gd name="connsiteX1" fmla="*/ 641350 w 2554127"/>
                <a:gd name="connsiteY1" fmla="*/ 1115516 h 1477466"/>
                <a:gd name="connsiteX2" fmla="*/ 1282700 w 2554127"/>
                <a:gd name="connsiteY2" fmla="*/ 1477466 h 1477466"/>
                <a:gd name="connsiteX3" fmla="*/ 1917700 w 2554127"/>
                <a:gd name="connsiteY3" fmla="*/ 1115516 h 1477466"/>
                <a:gd name="connsiteX4" fmla="*/ 2552700 w 2554127"/>
                <a:gd name="connsiteY4" fmla="*/ 16966 h 1477466"/>
                <a:gd name="connsiteX5" fmla="*/ 2554127 w 2554127"/>
                <a:gd name="connsiteY5" fmla="*/ 0 h 1477466"/>
                <a:gd name="connsiteX0" fmla="*/ 0 w 2543540"/>
                <a:gd name="connsiteY0" fmla="*/ 0 h 1478795"/>
                <a:gd name="connsiteX1" fmla="*/ 630763 w 2543540"/>
                <a:gd name="connsiteY1" fmla="*/ 1116845 h 1478795"/>
                <a:gd name="connsiteX2" fmla="*/ 1272113 w 2543540"/>
                <a:gd name="connsiteY2" fmla="*/ 1478795 h 1478795"/>
                <a:gd name="connsiteX3" fmla="*/ 1907113 w 2543540"/>
                <a:gd name="connsiteY3" fmla="*/ 1116845 h 1478795"/>
                <a:gd name="connsiteX4" fmla="*/ 2542113 w 2543540"/>
                <a:gd name="connsiteY4" fmla="*/ 18295 h 1478795"/>
                <a:gd name="connsiteX5" fmla="*/ 2543540 w 2543540"/>
                <a:gd name="connsiteY5" fmla="*/ 1329 h 1478795"/>
                <a:gd name="connsiteX0" fmla="*/ 0 w 2542113"/>
                <a:gd name="connsiteY0" fmla="*/ 0 h 1478795"/>
                <a:gd name="connsiteX1" fmla="*/ 630763 w 2542113"/>
                <a:gd name="connsiteY1" fmla="*/ 1116845 h 1478795"/>
                <a:gd name="connsiteX2" fmla="*/ 1272113 w 2542113"/>
                <a:gd name="connsiteY2" fmla="*/ 1478795 h 1478795"/>
                <a:gd name="connsiteX3" fmla="*/ 1907113 w 2542113"/>
                <a:gd name="connsiteY3" fmla="*/ 1116845 h 1478795"/>
                <a:gd name="connsiteX4" fmla="*/ 2542113 w 2542113"/>
                <a:gd name="connsiteY4" fmla="*/ 18295 h 1478795"/>
                <a:gd name="connsiteX0" fmla="*/ 0 w 2538583"/>
                <a:gd name="connsiteY0" fmla="*/ 0 h 1478795"/>
                <a:gd name="connsiteX1" fmla="*/ 630763 w 2538583"/>
                <a:gd name="connsiteY1" fmla="*/ 1116845 h 1478795"/>
                <a:gd name="connsiteX2" fmla="*/ 1272113 w 2538583"/>
                <a:gd name="connsiteY2" fmla="*/ 1478795 h 1478795"/>
                <a:gd name="connsiteX3" fmla="*/ 1907113 w 2538583"/>
                <a:gd name="connsiteY3" fmla="*/ 1116845 h 1478795"/>
                <a:gd name="connsiteX4" fmla="*/ 2538583 w 2538583"/>
                <a:gd name="connsiteY4" fmla="*/ 3960 h 1478795"/>
                <a:gd name="connsiteX0" fmla="*/ 0 w 2538583"/>
                <a:gd name="connsiteY0" fmla="*/ 0 h 1478795"/>
                <a:gd name="connsiteX1" fmla="*/ 1272113 w 2538583"/>
                <a:gd name="connsiteY1" fmla="*/ 1478795 h 1478795"/>
                <a:gd name="connsiteX2" fmla="*/ 1907113 w 2538583"/>
                <a:gd name="connsiteY2" fmla="*/ 1116845 h 1478795"/>
                <a:gd name="connsiteX3" fmla="*/ 2538583 w 2538583"/>
                <a:gd name="connsiteY3" fmla="*/ 3960 h 1478795"/>
                <a:gd name="connsiteX0" fmla="*/ 0 w 1266470"/>
                <a:gd name="connsiteY0" fmla="*/ 1474835 h 1474835"/>
                <a:gd name="connsiteX1" fmla="*/ 635000 w 1266470"/>
                <a:gd name="connsiteY1" fmla="*/ 1112885 h 1474835"/>
                <a:gd name="connsiteX2" fmla="*/ 1266470 w 1266470"/>
                <a:gd name="connsiteY2" fmla="*/ 0 h 147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6470" h="1474835">
                  <a:moveTo>
                    <a:pt x="0" y="1474835"/>
                  </a:moveTo>
                  <a:cubicBezTo>
                    <a:pt x="212725" y="1474835"/>
                    <a:pt x="423922" y="1358691"/>
                    <a:pt x="635000" y="1112885"/>
                  </a:cubicBezTo>
                  <a:cubicBezTo>
                    <a:pt x="846078" y="867079"/>
                    <a:pt x="1053745" y="488950"/>
                    <a:pt x="1266470" y="0"/>
                  </a:cubicBezTo>
                </a:path>
              </a:pathLst>
            </a:cu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HK" altLang="en-US" kern="0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0DB1D330-545C-BC1E-43E6-7412E82E7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5362575"/>
            <a:ext cx="896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i="1" kern="0" dirty="0">
                <a:solidFill>
                  <a:srgbClr val="000000"/>
                </a:solidFill>
                <a:ea typeface="Arial Unicode MS" pitchFamily="34" charset="-120"/>
              </a:rPr>
              <a:t>y</a:t>
            </a:r>
            <a:r>
              <a:rPr lang="en-US" altLang="zh-TW" kern="0" dirty="0">
                <a:solidFill>
                  <a:srgbClr val="000000"/>
                </a:solidFill>
                <a:ea typeface="Arial Unicode MS" pitchFamily="34" charset="-120"/>
              </a:rPr>
              <a:t> = </a:t>
            </a:r>
            <a:r>
              <a:rPr lang="en-US" altLang="zh-TW" i="1" dirty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rPr>
              <a:t>(</a:t>
            </a:r>
            <a:r>
              <a:rPr lang="en-US" altLang="zh-TW" i="1" dirty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rPr>
              <a:t>x</a:t>
            </a:r>
            <a:r>
              <a:rPr lang="en-US" altLang="zh-TW" dirty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rPr>
              <a:t>)</a:t>
            </a:r>
            <a:endParaRPr lang="zh-HK" altLang="en-US" kern="0" dirty="0">
              <a:solidFill>
                <a:srgbClr val="000000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96B2F6F-0406-6885-2DC8-0FD702428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85775"/>
            <a:ext cx="6696075" cy="2006600"/>
          </a:xfrm>
          <a:prstGeom prst="cloudCallout">
            <a:avLst>
              <a:gd name="adj1" fmla="val -26116"/>
              <a:gd name="adj2" fmla="val 90685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zh-HK" altLang="zh-HK" sz="2800" b="1" i="1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22A3C07-A607-F49D-8C9F-DA031831E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725488"/>
            <a:ext cx="496728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If the graph of 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 = 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) is translated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rightwards by 2 units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, </a:t>
            </a:r>
          </a:p>
        </p:txBody>
      </p:sp>
      <p:sp>
        <p:nvSpPr>
          <p:cNvPr id="12" name="AutoShape 9">
            <a:extLst>
              <a:ext uri="{FF2B5EF4-FFF2-40B4-BE49-F238E27FC236}">
                <a16:creationId xmlns:a16="http://schemas.microsoft.com/office/drawing/2014/main" id="{738D24BF-7738-9B05-E16B-048217D0EE54}"/>
              </a:ext>
            </a:extLst>
          </p:cNvPr>
          <p:cNvSpPr>
            <a:spLocks noChangeArrowheads="1"/>
          </p:cNvSpPr>
          <p:nvPr/>
        </p:nvSpPr>
        <p:spPr bwMode="auto">
          <a:xfrm rot="-5400000" flipH="1" flipV="1">
            <a:off x="5915025" y="3957638"/>
            <a:ext cx="122237" cy="503238"/>
          </a:xfrm>
          <a:prstGeom prst="upArrow">
            <a:avLst>
              <a:gd name="adj1" fmla="val 50000"/>
              <a:gd name="adj2" fmla="val 54015"/>
            </a:avLst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13" name="AutoShape 9">
            <a:extLst>
              <a:ext uri="{FF2B5EF4-FFF2-40B4-BE49-F238E27FC236}">
                <a16:creationId xmlns:a16="http://schemas.microsoft.com/office/drawing/2014/main" id="{34A913A1-8F81-E045-21E8-F812C2DFFA16}"/>
              </a:ext>
            </a:extLst>
          </p:cNvPr>
          <p:cNvSpPr>
            <a:spLocks noChangeArrowheads="1"/>
          </p:cNvSpPr>
          <p:nvPr/>
        </p:nvSpPr>
        <p:spPr bwMode="auto">
          <a:xfrm rot="-5400000" flipH="1" flipV="1">
            <a:off x="6492082" y="5142706"/>
            <a:ext cx="120650" cy="503237"/>
          </a:xfrm>
          <a:prstGeom prst="upArrow">
            <a:avLst>
              <a:gd name="adj1" fmla="val 50000"/>
              <a:gd name="adj2" fmla="val 54050"/>
            </a:avLst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14" name="AutoShape 9">
            <a:extLst>
              <a:ext uri="{FF2B5EF4-FFF2-40B4-BE49-F238E27FC236}">
                <a16:creationId xmlns:a16="http://schemas.microsoft.com/office/drawing/2014/main" id="{37B7D5A2-AEE4-C526-09A4-ED51E1680F74}"/>
              </a:ext>
            </a:extLst>
          </p:cNvPr>
          <p:cNvSpPr>
            <a:spLocks noChangeArrowheads="1"/>
          </p:cNvSpPr>
          <p:nvPr/>
        </p:nvSpPr>
        <p:spPr bwMode="auto">
          <a:xfrm rot="-5400000" flipH="1" flipV="1">
            <a:off x="7500144" y="5142706"/>
            <a:ext cx="120650" cy="503238"/>
          </a:xfrm>
          <a:prstGeom prst="upArrow">
            <a:avLst>
              <a:gd name="adj1" fmla="val 50000"/>
              <a:gd name="adj2" fmla="val 54050"/>
            </a:avLst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15" name="AutoShape 9">
            <a:extLst>
              <a:ext uri="{FF2B5EF4-FFF2-40B4-BE49-F238E27FC236}">
                <a16:creationId xmlns:a16="http://schemas.microsoft.com/office/drawing/2014/main" id="{65495D1F-6197-594F-0E30-7B00C1DD732A}"/>
              </a:ext>
            </a:extLst>
          </p:cNvPr>
          <p:cNvSpPr>
            <a:spLocks noChangeArrowheads="1"/>
          </p:cNvSpPr>
          <p:nvPr/>
        </p:nvSpPr>
        <p:spPr bwMode="auto">
          <a:xfrm rot="-5400000" flipH="1" flipV="1">
            <a:off x="8065294" y="3980656"/>
            <a:ext cx="120650" cy="503238"/>
          </a:xfrm>
          <a:prstGeom prst="upArrow">
            <a:avLst>
              <a:gd name="adj1" fmla="val 50000"/>
              <a:gd name="adj2" fmla="val 54050"/>
            </a:avLst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8341F12-669E-8675-F047-0619D8CDDEC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435600" y="3635375"/>
            <a:ext cx="865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kern="0" dirty="0">
                <a:solidFill>
                  <a:srgbClr val="0033CC"/>
                </a:solidFill>
                <a:ea typeface="Arial Unicode MS" pitchFamily="34" charset="-120"/>
              </a:rPr>
              <a:t>2 units</a:t>
            </a:r>
            <a:endParaRPr lang="zh-HK" altLang="en-US" kern="0" dirty="0">
              <a:solidFill>
                <a:srgbClr val="0033CC"/>
              </a:solidFill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5A3850F6-96AC-C20E-5661-ABEBEFE36946}"/>
              </a:ext>
            </a:extLst>
          </p:cNvPr>
          <p:cNvGrpSpPr>
            <a:grpSpLocks/>
          </p:cNvGrpSpPr>
          <p:nvPr/>
        </p:nvGrpSpPr>
        <p:grpSpPr bwMode="auto">
          <a:xfrm>
            <a:off x="5508625" y="3933825"/>
            <a:ext cx="2328863" cy="1773238"/>
            <a:chOff x="5498140" y="3924483"/>
            <a:chExt cx="2329748" cy="1774800"/>
          </a:xfrm>
        </p:grpSpPr>
        <p:sp>
          <p:nvSpPr>
            <p:cNvPr id="18" name="手繪多邊形 17">
              <a:extLst>
                <a:ext uri="{FF2B5EF4-FFF2-40B4-BE49-F238E27FC236}">
                  <a16:creationId xmlns:a16="http://schemas.microsoft.com/office/drawing/2014/main" id="{3195020B-6955-FE40-4BBC-440131A51CC7}"/>
                </a:ext>
              </a:extLst>
            </p:cNvPr>
            <p:cNvSpPr/>
            <p:nvPr/>
          </p:nvSpPr>
          <p:spPr bwMode="auto">
            <a:xfrm flipH="1">
              <a:off x="5498140" y="3924483"/>
              <a:ext cx="1170433" cy="1774800"/>
            </a:xfrm>
            <a:custGeom>
              <a:avLst/>
              <a:gdLst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232256"/>
                <a:gd name="connsiteY0" fmla="*/ 0 h 3302000"/>
                <a:gd name="connsiteX1" fmla="*/ 647700 w 3232256"/>
                <a:gd name="connsiteY1" fmla="*/ 1835150 h 3302000"/>
                <a:gd name="connsiteX2" fmla="*/ 1289050 w 3232256"/>
                <a:gd name="connsiteY2" fmla="*/ 2940050 h 3302000"/>
                <a:gd name="connsiteX3" fmla="*/ 1930400 w 3232256"/>
                <a:gd name="connsiteY3" fmla="*/ 3302000 h 3302000"/>
                <a:gd name="connsiteX4" fmla="*/ 2565400 w 3232256"/>
                <a:gd name="connsiteY4" fmla="*/ 2940050 h 3302000"/>
                <a:gd name="connsiteX5" fmla="*/ 3200400 w 3232256"/>
                <a:gd name="connsiteY5" fmla="*/ 1841500 h 3302000"/>
                <a:gd name="connsiteX6" fmla="*/ 2787757 w 3232256"/>
                <a:gd name="connsiteY6" fmla="*/ 1764804 h 3302000"/>
                <a:gd name="connsiteX0" fmla="*/ 0 w 3237193"/>
                <a:gd name="connsiteY0" fmla="*/ 0 h 3302000"/>
                <a:gd name="connsiteX1" fmla="*/ 647700 w 3237193"/>
                <a:gd name="connsiteY1" fmla="*/ 1835150 h 3302000"/>
                <a:gd name="connsiteX2" fmla="*/ 1289050 w 3237193"/>
                <a:gd name="connsiteY2" fmla="*/ 2940050 h 3302000"/>
                <a:gd name="connsiteX3" fmla="*/ 1930400 w 3237193"/>
                <a:gd name="connsiteY3" fmla="*/ 3302000 h 3302000"/>
                <a:gd name="connsiteX4" fmla="*/ 2565400 w 3237193"/>
                <a:gd name="connsiteY4" fmla="*/ 2940050 h 3302000"/>
                <a:gd name="connsiteX5" fmla="*/ 3200400 w 3237193"/>
                <a:gd name="connsiteY5" fmla="*/ 1841500 h 3302000"/>
                <a:gd name="connsiteX6" fmla="*/ 2928917 w 3237193"/>
                <a:gd name="connsiteY6" fmla="*/ 2287243 h 3302000"/>
                <a:gd name="connsiteX0" fmla="*/ 0 w 3349532"/>
                <a:gd name="connsiteY0" fmla="*/ 0 h 3302000"/>
                <a:gd name="connsiteX1" fmla="*/ 647700 w 3349532"/>
                <a:gd name="connsiteY1" fmla="*/ 1835150 h 3302000"/>
                <a:gd name="connsiteX2" fmla="*/ 1289050 w 3349532"/>
                <a:gd name="connsiteY2" fmla="*/ 2940050 h 3302000"/>
                <a:gd name="connsiteX3" fmla="*/ 1930400 w 3349532"/>
                <a:gd name="connsiteY3" fmla="*/ 3302000 h 3302000"/>
                <a:gd name="connsiteX4" fmla="*/ 2565400 w 3349532"/>
                <a:gd name="connsiteY4" fmla="*/ 2940050 h 3302000"/>
                <a:gd name="connsiteX5" fmla="*/ 3200400 w 3349532"/>
                <a:gd name="connsiteY5" fmla="*/ 1841500 h 3302000"/>
                <a:gd name="connsiteX6" fmla="*/ 2928917 w 3349532"/>
                <a:gd name="connsiteY6" fmla="*/ 2287243 h 3302000"/>
                <a:gd name="connsiteX0" fmla="*/ 0 w 3410138"/>
                <a:gd name="connsiteY0" fmla="*/ 0 h 3302000"/>
                <a:gd name="connsiteX1" fmla="*/ 647700 w 3410138"/>
                <a:gd name="connsiteY1" fmla="*/ 1835150 h 3302000"/>
                <a:gd name="connsiteX2" fmla="*/ 1289050 w 3410138"/>
                <a:gd name="connsiteY2" fmla="*/ 2940050 h 3302000"/>
                <a:gd name="connsiteX3" fmla="*/ 1930400 w 3410138"/>
                <a:gd name="connsiteY3" fmla="*/ 3302000 h 3302000"/>
                <a:gd name="connsiteX4" fmla="*/ 2565400 w 3410138"/>
                <a:gd name="connsiteY4" fmla="*/ 2940050 h 3302000"/>
                <a:gd name="connsiteX5" fmla="*/ 3200400 w 3410138"/>
                <a:gd name="connsiteY5" fmla="*/ 1841500 h 3302000"/>
                <a:gd name="connsiteX6" fmla="*/ 2928917 w 3410138"/>
                <a:gd name="connsiteY6" fmla="*/ 2287243 h 3302000"/>
                <a:gd name="connsiteX0" fmla="*/ 0 w 3200401"/>
                <a:gd name="connsiteY0" fmla="*/ 0 h 3302000"/>
                <a:gd name="connsiteX1" fmla="*/ 647700 w 3200401"/>
                <a:gd name="connsiteY1" fmla="*/ 1835150 h 3302000"/>
                <a:gd name="connsiteX2" fmla="*/ 1289050 w 3200401"/>
                <a:gd name="connsiteY2" fmla="*/ 2940050 h 3302000"/>
                <a:gd name="connsiteX3" fmla="*/ 1930400 w 3200401"/>
                <a:gd name="connsiteY3" fmla="*/ 3302000 h 3302000"/>
                <a:gd name="connsiteX4" fmla="*/ 2565400 w 3200401"/>
                <a:gd name="connsiteY4" fmla="*/ 2940050 h 3302000"/>
                <a:gd name="connsiteX5" fmla="*/ 3200400 w 3200401"/>
                <a:gd name="connsiteY5" fmla="*/ 1841500 h 3302000"/>
                <a:gd name="connsiteX6" fmla="*/ 2928917 w 3200401"/>
                <a:gd name="connsiteY6" fmla="*/ 2287243 h 3302000"/>
                <a:gd name="connsiteX0" fmla="*/ 0 w 3230059"/>
                <a:gd name="connsiteY0" fmla="*/ 0 h 3302000"/>
                <a:gd name="connsiteX1" fmla="*/ 647700 w 3230059"/>
                <a:gd name="connsiteY1" fmla="*/ 1835150 h 3302000"/>
                <a:gd name="connsiteX2" fmla="*/ 1289050 w 3230059"/>
                <a:gd name="connsiteY2" fmla="*/ 2940050 h 3302000"/>
                <a:gd name="connsiteX3" fmla="*/ 1930400 w 3230059"/>
                <a:gd name="connsiteY3" fmla="*/ 3302000 h 3302000"/>
                <a:gd name="connsiteX4" fmla="*/ 2565400 w 3230059"/>
                <a:gd name="connsiteY4" fmla="*/ 2940050 h 3302000"/>
                <a:gd name="connsiteX5" fmla="*/ 3200400 w 3230059"/>
                <a:gd name="connsiteY5" fmla="*/ 1841500 h 3302000"/>
                <a:gd name="connsiteX6" fmla="*/ 3230059 w 3230059"/>
                <a:gd name="connsiteY6" fmla="*/ 1860372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55783 w 2598864"/>
                <a:gd name="connsiteY0" fmla="*/ 63102 h 1555679"/>
                <a:gd name="connsiteX1" fmla="*/ 44737 w 2598864"/>
                <a:gd name="connsiteY1" fmla="*/ 88829 h 1555679"/>
                <a:gd name="connsiteX2" fmla="*/ 686087 w 2598864"/>
                <a:gd name="connsiteY2" fmla="*/ 1193729 h 1555679"/>
                <a:gd name="connsiteX3" fmla="*/ 1327437 w 2598864"/>
                <a:gd name="connsiteY3" fmla="*/ 1555679 h 1555679"/>
                <a:gd name="connsiteX4" fmla="*/ 1962437 w 2598864"/>
                <a:gd name="connsiteY4" fmla="*/ 1193729 h 1555679"/>
                <a:gd name="connsiteX5" fmla="*/ 2597437 w 2598864"/>
                <a:gd name="connsiteY5" fmla="*/ 95179 h 1555679"/>
                <a:gd name="connsiteX6" fmla="*/ 2598864 w 2598864"/>
                <a:gd name="connsiteY6" fmla="*/ 78213 h 1555679"/>
                <a:gd name="connsiteX0" fmla="*/ 167404 w 2710485"/>
                <a:gd name="connsiteY0" fmla="*/ 73935 h 1566512"/>
                <a:gd name="connsiteX1" fmla="*/ 91 w 2710485"/>
                <a:gd name="connsiteY1" fmla="*/ 49321 h 1566512"/>
                <a:gd name="connsiteX2" fmla="*/ 156358 w 2710485"/>
                <a:gd name="connsiteY2" fmla="*/ 99662 h 1566512"/>
                <a:gd name="connsiteX3" fmla="*/ 797708 w 2710485"/>
                <a:gd name="connsiteY3" fmla="*/ 1204562 h 1566512"/>
                <a:gd name="connsiteX4" fmla="*/ 1439058 w 2710485"/>
                <a:gd name="connsiteY4" fmla="*/ 1566512 h 1566512"/>
                <a:gd name="connsiteX5" fmla="*/ 2074058 w 2710485"/>
                <a:gd name="connsiteY5" fmla="*/ 1204562 h 1566512"/>
                <a:gd name="connsiteX6" fmla="*/ 2709058 w 2710485"/>
                <a:gd name="connsiteY6" fmla="*/ 106012 h 1566512"/>
                <a:gd name="connsiteX7" fmla="*/ 2710485 w 2710485"/>
                <a:gd name="connsiteY7" fmla="*/ 89046 h 1566512"/>
                <a:gd name="connsiteX0" fmla="*/ 55500 w 2598581"/>
                <a:gd name="connsiteY0" fmla="*/ 63902 h 1556479"/>
                <a:gd name="connsiteX1" fmla="*/ 44454 w 2598581"/>
                <a:gd name="connsiteY1" fmla="*/ 89629 h 1556479"/>
                <a:gd name="connsiteX2" fmla="*/ 685804 w 2598581"/>
                <a:gd name="connsiteY2" fmla="*/ 1194529 h 1556479"/>
                <a:gd name="connsiteX3" fmla="*/ 1327154 w 2598581"/>
                <a:gd name="connsiteY3" fmla="*/ 1556479 h 1556479"/>
                <a:gd name="connsiteX4" fmla="*/ 1962154 w 2598581"/>
                <a:gd name="connsiteY4" fmla="*/ 1194529 h 1556479"/>
                <a:gd name="connsiteX5" fmla="*/ 2597154 w 2598581"/>
                <a:gd name="connsiteY5" fmla="*/ 95979 h 1556479"/>
                <a:gd name="connsiteX6" fmla="*/ 2598581 w 2598581"/>
                <a:gd name="connsiteY6" fmla="*/ 79013 h 1556479"/>
                <a:gd name="connsiteX0" fmla="*/ 0 w 2554127"/>
                <a:gd name="connsiteY0" fmla="*/ 10616 h 1477466"/>
                <a:gd name="connsiteX1" fmla="*/ 641350 w 2554127"/>
                <a:gd name="connsiteY1" fmla="*/ 1115516 h 1477466"/>
                <a:gd name="connsiteX2" fmla="*/ 1282700 w 2554127"/>
                <a:gd name="connsiteY2" fmla="*/ 1477466 h 1477466"/>
                <a:gd name="connsiteX3" fmla="*/ 1917700 w 2554127"/>
                <a:gd name="connsiteY3" fmla="*/ 1115516 h 1477466"/>
                <a:gd name="connsiteX4" fmla="*/ 2552700 w 2554127"/>
                <a:gd name="connsiteY4" fmla="*/ 16966 h 1477466"/>
                <a:gd name="connsiteX5" fmla="*/ 2554127 w 2554127"/>
                <a:gd name="connsiteY5" fmla="*/ 0 h 1477466"/>
                <a:gd name="connsiteX0" fmla="*/ 0 w 2543540"/>
                <a:gd name="connsiteY0" fmla="*/ 0 h 1478795"/>
                <a:gd name="connsiteX1" fmla="*/ 630763 w 2543540"/>
                <a:gd name="connsiteY1" fmla="*/ 1116845 h 1478795"/>
                <a:gd name="connsiteX2" fmla="*/ 1272113 w 2543540"/>
                <a:gd name="connsiteY2" fmla="*/ 1478795 h 1478795"/>
                <a:gd name="connsiteX3" fmla="*/ 1907113 w 2543540"/>
                <a:gd name="connsiteY3" fmla="*/ 1116845 h 1478795"/>
                <a:gd name="connsiteX4" fmla="*/ 2542113 w 2543540"/>
                <a:gd name="connsiteY4" fmla="*/ 18295 h 1478795"/>
                <a:gd name="connsiteX5" fmla="*/ 2543540 w 2543540"/>
                <a:gd name="connsiteY5" fmla="*/ 1329 h 1478795"/>
                <a:gd name="connsiteX0" fmla="*/ 0 w 2542113"/>
                <a:gd name="connsiteY0" fmla="*/ 0 h 1478795"/>
                <a:gd name="connsiteX1" fmla="*/ 630763 w 2542113"/>
                <a:gd name="connsiteY1" fmla="*/ 1116845 h 1478795"/>
                <a:gd name="connsiteX2" fmla="*/ 1272113 w 2542113"/>
                <a:gd name="connsiteY2" fmla="*/ 1478795 h 1478795"/>
                <a:gd name="connsiteX3" fmla="*/ 1907113 w 2542113"/>
                <a:gd name="connsiteY3" fmla="*/ 1116845 h 1478795"/>
                <a:gd name="connsiteX4" fmla="*/ 2542113 w 2542113"/>
                <a:gd name="connsiteY4" fmla="*/ 18295 h 1478795"/>
                <a:gd name="connsiteX0" fmla="*/ 0 w 2538583"/>
                <a:gd name="connsiteY0" fmla="*/ 0 h 1478795"/>
                <a:gd name="connsiteX1" fmla="*/ 630763 w 2538583"/>
                <a:gd name="connsiteY1" fmla="*/ 1116845 h 1478795"/>
                <a:gd name="connsiteX2" fmla="*/ 1272113 w 2538583"/>
                <a:gd name="connsiteY2" fmla="*/ 1478795 h 1478795"/>
                <a:gd name="connsiteX3" fmla="*/ 1907113 w 2538583"/>
                <a:gd name="connsiteY3" fmla="*/ 1116845 h 1478795"/>
                <a:gd name="connsiteX4" fmla="*/ 2538583 w 2538583"/>
                <a:gd name="connsiteY4" fmla="*/ 3960 h 1478795"/>
                <a:gd name="connsiteX0" fmla="*/ 0 w 2538583"/>
                <a:gd name="connsiteY0" fmla="*/ 0 h 1478795"/>
                <a:gd name="connsiteX1" fmla="*/ 1272113 w 2538583"/>
                <a:gd name="connsiteY1" fmla="*/ 1478795 h 1478795"/>
                <a:gd name="connsiteX2" fmla="*/ 1907113 w 2538583"/>
                <a:gd name="connsiteY2" fmla="*/ 1116845 h 1478795"/>
                <a:gd name="connsiteX3" fmla="*/ 2538583 w 2538583"/>
                <a:gd name="connsiteY3" fmla="*/ 3960 h 1478795"/>
                <a:gd name="connsiteX0" fmla="*/ 0 w 1266470"/>
                <a:gd name="connsiteY0" fmla="*/ 1474835 h 1474835"/>
                <a:gd name="connsiteX1" fmla="*/ 635000 w 1266470"/>
                <a:gd name="connsiteY1" fmla="*/ 1112885 h 1474835"/>
                <a:gd name="connsiteX2" fmla="*/ 1266470 w 1266470"/>
                <a:gd name="connsiteY2" fmla="*/ 0 h 147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6470" h="1474835">
                  <a:moveTo>
                    <a:pt x="0" y="1474835"/>
                  </a:moveTo>
                  <a:cubicBezTo>
                    <a:pt x="212725" y="1474835"/>
                    <a:pt x="423922" y="1358691"/>
                    <a:pt x="635000" y="1112885"/>
                  </a:cubicBezTo>
                  <a:cubicBezTo>
                    <a:pt x="846078" y="867079"/>
                    <a:pt x="1053745" y="488950"/>
                    <a:pt x="1266470" y="0"/>
                  </a:cubicBezTo>
                </a:path>
              </a:pathLst>
            </a:cu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HK" altLang="en-US" kern="0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19" name="手繪多邊形 18">
              <a:extLst>
                <a:ext uri="{FF2B5EF4-FFF2-40B4-BE49-F238E27FC236}">
                  <a16:creationId xmlns:a16="http://schemas.microsoft.com/office/drawing/2014/main" id="{0A718AAB-D46D-D9C9-775C-1DF7D3D66876}"/>
                </a:ext>
              </a:extLst>
            </p:cNvPr>
            <p:cNvSpPr/>
            <p:nvPr/>
          </p:nvSpPr>
          <p:spPr bwMode="auto">
            <a:xfrm>
              <a:off x="6657455" y="3924483"/>
              <a:ext cx="1170433" cy="1774800"/>
            </a:xfrm>
            <a:custGeom>
              <a:avLst/>
              <a:gdLst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232256"/>
                <a:gd name="connsiteY0" fmla="*/ 0 h 3302000"/>
                <a:gd name="connsiteX1" fmla="*/ 647700 w 3232256"/>
                <a:gd name="connsiteY1" fmla="*/ 1835150 h 3302000"/>
                <a:gd name="connsiteX2" fmla="*/ 1289050 w 3232256"/>
                <a:gd name="connsiteY2" fmla="*/ 2940050 h 3302000"/>
                <a:gd name="connsiteX3" fmla="*/ 1930400 w 3232256"/>
                <a:gd name="connsiteY3" fmla="*/ 3302000 h 3302000"/>
                <a:gd name="connsiteX4" fmla="*/ 2565400 w 3232256"/>
                <a:gd name="connsiteY4" fmla="*/ 2940050 h 3302000"/>
                <a:gd name="connsiteX5" fmla="*/ 3200400 w 3232256"/>
                <a:gd name="connsiteY5" fmla="*/ 1841500 h 3302000"/>
                <a:gd name="connsiteX6" fmla="*/ 2787757 w 3232256"/>
                <a:gd name="connsiteY6" fmla="*/ 1764804 h 3302000"/>
                <a:gd name="connsiteX0" fmla="*/ 0 w 3237193"/>
                <a:gd name="connsiteY0" fmla="*/ 0 h 3302000"/>
                <a:gd name="connsiteX1" fmla="*/ 647700 w 3237193"/>
                <a:gd name="connsiteY1" fmla="*/ 1835150 h 3302000"/>
                <a:gd name="connsiteX2" fmla="*/ 1289050 w 3237193"/>
                <a:gd name="connsiteY2" fmla="*/ 2940050 h 3302000"/>
                <a:gd name="connsiteX3" fmla="*/ 1930400 w 3237193"/>
                <a:gd name="connsiteY3" fmla="*/ 3302000 h 3302000"/>
                <a:gd name="connsiteX4" fmla="*/ 2565400 w 3237193"/>
                <a:gd name="connsiteY4" fmla="*/ 2940050 h 3302000"/>
                <a:gd name="connsiteX5" fmla="*/ 3200400 w 3237193"/>
                <a:gd name="connsiteY5" fmla="*/ 1841500 h 3302000"/>
                <a:gd name="connsiteX6" fmla="*/ 2928917 w 3237193"/>
                <a:gd name="connsiteY6" fmla="*/ 2287243 h 3302000"/>
                <a:gd name="connsiteX0" fmla="*/ 0 w 3349532"/>
                <a:gd name="connsiteY0" fmla="*/ 0 h 3302000"/>
                <a:gd name="connsiteX1" fmla="*/ 647700 w 3349532"/>
                <a:gd name="connsiteY1" fmla="*/ 1835150 h 3302000"/>
                <a:gd name="connsiteX2" fmla="*/ 1289050 w 3349532"/>
                <a:gd name="connsiteY2" fmla="*/ 2940050 h 3302000"/>
                <a:gd name="connsiteX3" fmla="*/ 1930400 w 3349532"/>
                <a:gd name="connsiteY3" fmla="*/ 3302000 h 3302000"/>
                <a:gd name="connsiteX4" fmla="*/ 2565400 w 3349532"/>
                <a:gd name="connsiteY4" fmla="*/ 2940050 h 3302000"/>
                <a:gd name="connsiteX5" fmla="*/ 3200400 w 3349532"/>
                <a:gd name="connsiteY5" fmla="*/ 1841500 h 3302000"/>
                <a:gd name="connsiteX6" fmla="*/ 2928917 w 3349532"/>
                <a:gd name="connsiteY6" fmla="*/ 2287243 h 3302000"/>
                <a:gd name="connsiteX0" fmla="*/ 0 w 3410138"/>
                <a:gd name="connsiteY0" fmla="*/ 0 h 3302000"/>
                <a:gd name="connsiteX1" fmla="*/ 647700 w 3410138"/>
                <a:gd name="connsiteY1" fmla="*/ 1835150 h 3302000"/>
                <a:gd name="connsiteX2" fmla="*/ 1289050 w 3410138"/>
                <a:gd name="connsiteY2" fmla="*/ 2940050 h 3302000"/>
                <a:gd name="connsiteX3" fmla="*/ 1930400 w 3410138"/>
                <a:gd name="connsiteY3" fmla="*/ 3302000 h 3302000"/>
                <a:gd name="connsiteX4" fmla="*/ 2565400 w 3410138"/>
                <a:gd name="connsiteY4" fmla="*/ 2940050 h 3302000"/>
                <a:gd name="connsiteX5" fmla="*/ 3200400 w 3410138"/>
                <a:gd name="connsiteY5" fmla="*/ 1841500 h 3302000"/>
                <a:gd name="connsiteX6" fmla="*/ 2928917 w 3410138"/>
                <a:gd name="connsiteY6" fmla="*/ 2287243 h 3302000"/>
                <a:gd name="connsiteX0" fmla="*/ 0 w 3200401"/>
                <a:gd name="connsiteY0" fmla="*/ 0 h 3302000"/>
                <a:gd name="connsiteX1" fmla="*/ 647700 w 3200401"/>
                <a:gd name="connsiteY1" fmla="*/ 1835150 h 3302000"/>
                <a:gd name="connsiteX2" fmla="*/ 1289050 w 3200401"/>
                <a:gd name="connsiteY2" fmla="*/ 2940050 h 3302000"/>
                <a:gd name="connsiteX3" fmla="*/ 1930400 w 3200401"/>
                <a:gd name="connsiteY3" fmla="*/ 3302000 h 3302000"/>
                <a:gd name="connsiteX4" fmla="*/ 2565400 w 3200401"/>
                <a:gd name="connsiteY4" fmla="*/ 2940050 h 3302000"/>
                <a:gd name="connsiteX5" fmla="*/ 3200400 w 3200401"/>
                <a:gd name="connsiteY5" fmla="*/ 1841500 h 3302000"/>
                <a:gd name="connsiteX6" fmla="*/ 2928917 w 3200401"/>
                <a:gd name="connsiteY6" fmla="*/ 2287243 h 3302000"/>
                <a:gd name="connsiteX0" fmla="*/ 0 w 3230059"/>
                <a:gd name="connsiteY0" fmla="*/ 0 h 3302000"/>
                <a:gd name="connsiteX1" fmla="*/ 647700 w 3230059"/>
                <a:gd name="connsiteY1" fmla="*/ 1835150 h 3302000"/>
                <a:gd name="connsiteX2" fmla="*/ 1289050 w 3230059"/>
                <a:gd name="connsiteY2" fmla="*/ 2940050 h 3302000"/>
                <a:gd name="connsiteX3" fmla="*/ 1930400 w 3230059"/>
                <a:gd name="connsiteY3" fmla="*/ 3302000 h 3302000"/>
                <a:gd name="connsiteX4" fmla="*/ 2565400 w 3230059"/>
                <a:gd name="connsiteY4" fmla="*/ 2940050 h 3302000"/>
                <a:gd name="connsiteX5" fmla="*/ 3200400 w 3230059"/>
                <a:gd name="connsiteY5" fmla="*/ 1841500 h 3302000"/>
                <a:gd name="connsiteX6" fmla="*/ 3230059 w 3230059"/>
                <a:gd name="connsiteY6" fmla="*/ 1860372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55783 w 2598864"/>
                <a:gd name="connsiteY0" fmla="*/ 63102 h 1555679"/>
                <a:gd name="connsiteX1" fmla="*/ 44737 w 2598864"/>
                <a:gd name="connsiteY1" fmla="*/ 88829 h 1555679"/>
                <a:gd name="connsiteX2" fmla="*/ 686087 w 2598864"/>
                <a:gd name="connsiteY2" fmla="*/ 1193729 h 1555679"/>
                <a:gd name="connsiteX3" fmla="*/ 1327437 w 2598864"/>
                <a:gd name="connsiteY3" fmla="*/ 1555679 h 1555679"/>
                <a:gd name="connsiteX4" fmla="*/ 1962437 w 2598864"/>
                <a:gd name="connsiteY4" fmla="*/ 1193729 h 1555679"/>
                <a:gd name="connsiteX5" fmla="*/ 2597437 w 2598864"/>
                <a:gd name="connsiteY5" fmla="*/ 95179 h 1555679"/>
                <a:gd name="connsiteX6" fmla="*/ 2598864 w 2598864"/>
                <a:gd name="connsiteY6" fmla="*/ 78213 h 1555679"/>
                <a:gd name="connsiteX0" fmla="*/ 167404 w 2710485"/>
                <a:gd name="connsiteY0" fmla="*/ 73935 h 1566512"/>
                <a:gd name="connsiteX1" fmla="*/ 91 w 2710485"/>
                <a:gd name="connsiteY1" fmla="*/ 49321 h 1566512"/>
                <a:gd name="connsiteX2" fmla="*/ 156358 w 2710485"/>
                <a:gd name="connsiteY2" fmla="*/ 99662 h 1566512"/>
                <a:gd name="connsiteX3" fmla="*/ 797708 w 2710485"/>
                <a:gd name="connsiteY3" fmla="*/ 1204562 h 1566512"/>
                <a:gd name="connsiteX4" fmla="*/ 1439058 w 2710485"/>
                <a:gd name="connsiteY4" fmla="*/ 1566512 h 1566512"/>
                <a:gd name="connsiteX5" fmla="*/ 2074058 w 2710485"/>
                <a:gd name="connsiteY5" fmla="*/ 1204562 h 1566512"/>
                <a:gd name="connsiteX6" fmla="*/ 2709058 w 2710485"/>
                <a:gd name="connsiteY6" fmla="*/ 106012 h 1566512"/>
                <a:gd name="connsiteX7" fmla="*/ 2710485 w 2710485"/>
                <a:gd name="connsiteY7" fmla="*/ 89046 h 1566512"/>
                <a:gd name="connsiteX0" fmla="*/ 55500 w 2598581"/>
                <a:gd name="connsiteY0" fmla="*/ 63902 h 1556479"/>
                <a:gd name="connsiteX1" fmla="*/ 44454 w 2598581"/>
                <a:gd name="connsiteY1" fmla="*/ 89629 h 1556479"/>
                <a:gd name="connsiteX2" fmla="*/ 685804 w 2598581"/>
                <a:gd name="connsiteY2" fmla="*/ 1194529 h 1556479"/>
                <a:gd name="connsiteX3" fmla="*/ 1327154 w 2598581"/>
                <a:gd name="connsiteY3" fmla="*/ 1556479 h 1556479"/>
                <a:gd name="connsiteX4" fmla="*/ 1962154 w 2598581"/>
                <a:gd name="connsiteY4" fmla="*/ 1194529 h 1556479"/>
                <a:gd name="connsiteX5" fmla="*/ 2597154 w 2598581"/>
                <a:gd name="connsiteY5" fmla="*/ 95979 h 1556479"/>
                <a:gd name="connsiteX6" fmla="*/ 2598581 w 2598581"/>
                <a:gd name="connsiteY6" fmla="*/ 79013 h 1556479"/>
                <a:gd name="connsiteX0" fmla="*/ 0 w 2554127"/>
                <a:gd name="connsiteY0" fmla="*/ 10616 h 1477466"/>
                <a:gd name="connsiteX1" fmla="*/ 641350 w 2554127"/>
                <a:gd name="connsiteY1" fmla="*/ 1115516 h 1477466"/>
                <a:gd name="connsiteX2" fmla="*/ 1282700 w 2554127"/>
                <a:gd name="connsiteY2" fmla="*/ 1477466 h 1477466"/>
                <a:gd name="connsiteX3" fmla="*/ 1917700 w 2554127"/>
                <a:gd name="connsiteY3" fmla="*/ 1115516 h 1477466"/>
                <a:gd name="connsiteX4" fmla="*/ 2552700 w 2554127"/>
                <a:gd name="connsiteY4" fmla="*/ 16966 h 1477466"/>
                <a:gd name="connsiteX5" fmla="*/ 2554127 w 2554127"/>
                <a:gd name="connsiteY5" fmla="*/ 0 h 1477466"/>
                <a:gd name="connsiteX0" fmla="*/ 0 w 2543540"/>
                <a:gd name="connsiteY0" fmla="*/ 0 h 1478795"/>
                <a:gd name="connsiteX1" fmla="*/ 630763 w 2543540"/>
                <a:gd name="connsiteY1" fmla="*/ 1116845 h 1478795"/>
                <a:gd name="connsiteX2" fmla="*/ 1272113 w 2543540"/>
                <a:gd name="connsiteY2" fmla="*/ 1478795 h 1478795"/>
                <a:gd name="connsiteX3" fmla="*/ 1907113 w 2543540"/>
                <a:gd name="connsiteY3" fmla="*/ 1116845 h 1478795"/>
                <a:gd name="connsiteX4" fmla="*/ 2542113 w 2543540"/>
                <a:gd name="connsiteY4" fmla="*/ 18295 h 1478795"/>
                <a:gd name="connsiteX5" fmla="*/ 2543540 w 2543540"/>
                <a:gd name="connsiteY5" fmla="*/ 1329 h 1478795"/>
                <a:gd name="connsiteX0" fmla="*/ 0 w 2542113"/>
                <a:gd name="connsiteY0" fmla="*/ 0 h 1478795"/>
                <a:gd name="connsiteX1" fmla="*/ 630763 w 2542113"/>
                <a:gd name="connsiteY1" fmla="*/ 1116845 h 1478795"/>
                <a:gd name="connsiteX2" fmla="*/ 1272113 w 2542113"/>
                <a:gd name="connsiteY2" fmla="*/ 1478795 h 1478795"/>
                <a:gd name="connsiteX3" fmla="*/ 1907113 w 2542113"/>
                <a:gd name="connsiteY3" fmla="*/ 1116845 h 1478795"/>
                <a:gd name="connsiteX4" fmla="*/ 2542113 w 2542113"/>
                <a:gd name="connsiteY4" fmla="*/ 18295 h 1478795"/>
                <a:gd name="connsiteX0" fmla="*/ 0 w 2538583"/>
                <a:gd name="connsiteY0" fmla="*/ 0 h 1478795"/>
                <a:gd name="connsiteX1" fmla="*/ 630763 w 2538583"/>
                <a:gd name="connsiteY1" fmla="*/ 1116845 h 1478795"/>
                <a:gd name="connsiteX2" fmla="*/ 1272113 w 2538583"/>
                <a:gd name="connsiteY2" fmla="*/ 1478795 h 1478795"/>
                <a:gd name="connsiteX3" fmla="*/ 1907113 w 2538583"/>
                <a:gd name="connsiteY3" fmla="*/ 1116845 h 1478795"/>
                <a:gd name="connsiteX4" fmla="*/ 2538583 w 2538583"/>
                <a:gd name="connsiteY4" fmla="*/ 3960 h 1478795"/>
                <a:gd name="connsiteX0" fmla="*/ 0 w 2538583"/>
                <a:gd name="connsiteY0" fmla="*/ 0 h 1478795"/>
                <a:gd name="connsiteX1" fmla="*/ 1272113 w 2538583"/>
                <a:gd name="connsiteY1" fmla="*/ 1478795 h 1478795"/>
                <a:gd name="connsiteX2" fmla="*/ 1907113 w 2538583"/>
                <a:gd name="connsiteY2" fmla="*/ 1116845 h 1478795"/>
                <a:gd name="connsiteX3" fmla="*/ 2538583 w 2538583"/>
                <a:gd name="connsiteY3" fmla="*/ 3960 h 1478795"/>
                <a:gd name="connsiteX0" fmla="*/ 0 w 1266470"/>
                <a:gd name="connsiteY0" fmla="*/ 1474835 h 1474835"/>
                <a:gd name="connsiteX1" fmla="*/ 635000 w 1266470"/>
                <a:gd name="connsiteY1" fmla="*/ 1112885 h 1474835"/>
                <a:gd name="connsiteX2" fmla="*/ 1266470 w 1266470"/>
                <a:gd name="connsiteY2" fmla="*/ 0 h 147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6470" h="1474835">
                  <a:moveTo>
                    <a:pt x="0" y="1474835"/>
                  </a:moveTo>
                  <a:cubicBezTo>
                    <a:pt x="212725" y="1474835"/>
                    <a:pt x="423922" y="1358691"/>
                    <a:pt x="635000" y="1112885"/>
                  </a:cubicBezTo>
                  <a:cubicBezTo>
                    <a:pt x="846078" y="867079"/>
                    <a:pt x="1053745" y="488950"/>
                    <a:pt x="1266470" y="0"/>
                  </a:cubicBezTo>
                </a:path>
              </a:pathLst>
            </a:cu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HK" altLang="en-US" kern="0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06FBBD86-10FD-FD4A-67A2-56E25D1B89E1}"/>
              </a:ext>
            </a:extLst>
          </p:cNvPr>
          <p:cNvGrpSpPr>
            <a:grpSpLocks/>
          </p:cNvGrpSpPr>
          <p:nvPr/>
        </p:nvGrpSpPr>
        <p:grpSpPr bwMode="auto">
          <a:xfrm>
            <a:off x="6275388" y="3927475"/>
            <a:ext cx="2328862" cy="1774825"/>
            <a:chOff x="5498140" y="3924483"/>
            <a:chExt cx="2329748" cy="1774800"/>
          </a:xfrm>
        </p:grpSpPr>
        <p:sp>
          <p:nvSpPr>
            <p:cNvPr id="21" name="手繪多邊形 20">
              <a:extLst>
                <a:ext uri="{FF2B5EF4-FFF2-40B4-BE49-F238E27FC236}">
                  <a16:creationId xmlns:a16="http://schemas.microsoft.com/office/drawing/2014/main" id="{C7A0E3E1-1B9A-CEAF-3F9A-9B5C02597563}"/>
                </a:ext>
              </a:extLst>
            </p:cNvPr>
            <p:cNvSpPr/>
            <p:nvPr/>
          </p:nvSpPr>
          <p:spPr bwMode="auto">
            <a:xfrm flipH="1">
              <a:off x="5498140" y="3924483"/>
              <a:ext cx="1170432" cy="1774800"/>
            </a:xfrm>
            <a:custGeom>
              <a:avLst/>
              <a:gdLst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232256"/>
                <a:gd name="connsiteY0" fmla="*/ 0 h 3302000"/>
                <a:gd name="connsiteX1" fmla="*/ 647700 w 3232256"/>
                <a:gd name="connsiteY1" fmla="*/ 1835150 h 3302000"/>
                <a:gd name="connsiteX2" fmla="*/ 1289050 w 3232256"/>
                <a:gd name="connsiteY2" fmla="*/ 2940050 h 3302000"/>
                <a:gd name="connsiteX3" fmla="*/ 1930400 w 3232256"/>
                <a:gd name="connsiteY3" fmla="*/ 3302000 h 3302000"/>
                <a:gd name="connsiteX4" fmla="*/ 2565400 w 3232256"/>
                <a:gd name="connsiteY4" fmla="*/ 2940050 h 3302000"/>
                <a:gd name="connsiteX5" fmla="*/ 3200400 w 3232256"/>
                <a:gd name="connsiteY5" fmla="*/ 1841500 h 3302000"/>
                <a:gd name="connsiteX6" fmla="*/ 2787757 w 3232256"/>
                <a:gd name="connsiteY6" fmla="*/ 1764804 h 3302000"/>
                <a:gd name="connsiteX0" fmla="*/ 0 w 3237193"/>
                <a:gd name="connsiteY0" fmla="*/ 0 h 3302000"/>
                <a:gd name="connsiteX1" fmla="*/ 647700 w 3237193"/>
                <a:gd name="connsiteY1" fmla="*/ 1835150 h 3302000"/>
                <a:gd name="connsiteX2" fmla="*/ 1289050 w 3237193"/>
                <a:gd name="connsiteY2" fmla="*/ 2940050 h 3302000"/>
                <a:gd name="connsiteX3" fmla="*/ 1930400 w 3237193"/>
                <a:gd name="connsiteY3" fmla="*/ 3302000 h 3302000"/>
                <a:gd name="connsiteX4" fmla="*/ 2565400 w 3237193"/>
                <a:gd name="connsiteY4" fmla="*/ 2940050 h 3302000"/>
                <a:gd name="connsiteX5" fmla="*/ 3200400 w 3237193"/>
                <a:gd name="connsiteY5" fmla="*/ 1841500 h 3302000"/>
                <a:gd name="connsiteX6" fmla="*/ 2928917 w 3237193"/>
                <a:gd name="connsiteY6" fmla="*/ 2287243 h 3302000"/>
                <a:gd name="connsiteX0" fmla="*/ 0 w 3349532"/>
                <a:gd name="connsiteY0" fmla="*/ 0 h 3302000"/>
                <a:gd name="connsiteX1" fmla="*/ 647700 w 3349532"/>
                <a:gd name="connsiteY1" fmla="*/ 1835150 h 3302000"/>
                <a:gd name="connsiteX2" fmla="*/ 1289050 w 3349532"/>
                <a:gd name="connsiteY2" fmla="*/ 2940050 h 3302000"/>
                <a:gd name="connsiteX3" fmla="*/ 1930400 w 3349532"/>
                <a:gd name="connsiteY3" fmla="*/ 3302000 h 3302000"/>
                <a:gd name="connsiteX4" fmla="*/ 2565400 w 3349532"/>
                <a:gd name="connsiteY4" fmla="*/ 2940050 h 3302000"/>
                <a:gd name="connsiteX5" fmla="*/ 3200400 w 3349532"/>
                <a:gd name="connsiteY5" fmla="*/ 1841500 h 3302000"/>
                <a:gd name="connsiteX6" fmla="*/ 2928917 w 3349532"/>
                <a:gd name="connsiteY6" fmla="*/ 2287243 h 3302000"/>
                <a:gd name="connsiteX0" fmla="*/ 0 w 3410138"/>
                <a:gd name="connsiteY0" fmla="*/ 0 h 3302000"/>
                <a:gd name="connsiteX1" fmla="*/ 647700 w 3410138"/>
                <a:gd name="connsiteY1" fmla="*/ 1835150 h 3302000"/>
                <a:gd name="connsiteX2" fmla="*/ 1289050 w 3410138"/>
                <a:gd name="connsiteY2" fmla="*/ 2940050 h 3302000"/>
                <a:gd name="connsiteX3" fmla="*/ 1930400 w 3410138"/>
                <a:gd name="connsiteY3" fmla="*/ 3302000 h 3302000"/>
                <a:gd name="connsiteX4" fmla="*/ 2565400 w 3410138"/>
                <a:gd name="connsiteY4" fmla="*/ 2940050 h 3302000"/>
                <a:gd name="connsiteX5" fmla="*/ 3200400 w 3410138"/>
                <a:gd name="connsiteY5" fmla="*/ 1841500 h 3302000"/>
                <a:gd name="connsiteX6" fmla="*/ 2928917 w 3410138"/>
                <a:gd name="connsiteY6" fmla="*/ 2287243 h 3302000"/>
                <a:gd name="connsiteX0" fmla="*/ 0 w 3200401"/>
                <a:gd name="connsiteY0" fmla="*/ 0 h 3302000"/>
                <a:gd name="connsiteX1" fmla="*/ 647700 w 3200401"/>
                <a:gd name="connsiteY1" fmla="*/ 1835150 h 3302000"/>
                <a:gd name="connsiteX2" fmla="*/ 1289050 w 3200401"/>
                <a:gd name="connsiteY2" fmla="*/ 2940050 h 3302000"/>
                <a:gd name="connsiteX3" fmla="*/ 1930400 w 3200401"/>
                <a:gd name="connsiteY3" fmla="*/ 3302000 h 3302000"/>
                <a:gd name="connsiteX4" fmla="*/ 2565400 w 3200401"/>
                <a:gd name="connsiteY4" fmla="*/ 2940050 h 3302000"/>
                <a:gd name="connsiteX5" fmla="*/ 3200400 w 3200401"/>
                <a:gd name="connsiteY5" fmla="*/ 1841500 h 3302000"/>
                <a:gd name="connsiteX6" fmla="*/ 2928917 w 3200401"/>
                <a:gd name="connsiteY6" fmla="*/ 2287243 h 3302000"/>
                <a:gd name="connsiteX0" fmla="*/ 0 w 3230059"/>
                <a:gd name="connsiteY0" fmla="*/ 0 h 3302000"/>
                <a:gd name="connsiteX1" fmla="*/ 647700 w 3230059"/>
                <a:gd name="connsiteY1" fmla="*/ 1835150 h 3302000"/>
                <a:gd name="connsiteX2" fmla="*/ 1289050 w 3230059"/>
                <a:gd name="connsiteY2" fmla="*/ 2940050 h 3302000"/>
                <a:gd name="connsiteX3" fmla="*/ 1930400 w 3230059"/>
                <a:gd name="connsiteY3" fmla="*/ 3302000 h 3302000"/>
                <a:gd name="connsiteX4" fmla="*/ 2565400 w 3230059"/>
                <a:gd name="connsiteY4" fmla="*/ 2940050 h 3302000"/>
                <a:gd name="connsiteX5" fmla="*/ 3200400 w 3230059"/>
                <a:gd name="connsiteY5" fmla="*/ 1841500 h 3302000"/>
                <a:gd name="connsiteX6" fmla="*/ 3230059 w 3230059"/>
                <a:gd name="connsiteY6" fmla="*/ 1860372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55783 w 2598864"/>
                <a:gd name="connsiteY0" fmla="*/ 63102 h 1555679"/>
                <a:gd name="connsiteX1" fmla="*/ 44737 w 2598864"/>
                <a:gd name="connsiteY1" fmla="*/ 88829 h 1555679"/>
                <a:gd name="connsiteX2" fmla="*/ 686087 w 2598864"/>
                <a:gd name="connsiteY2" fmla="*/ 1193729 h 1555679"/>
                <a:gd name="connsiteX3" fmla="*/ 1327437 w 2598864"/>
                <a:gd name="connsiteY3" fmla="*/ 1555679 h 1555679"/>
                <a:gd name="connsiteX4" fmla="*/ 1962437 w 2598864"/>
                <a:gd name="connsiteY4" fmla="*/ 1193729 h 1555679"/>
                <a:gd name="connsiteX5" fmla="*/ 2597437 w 2598864"/>
                <a:gd name="connsiteY5" fmla="*/ 95179 h 1555679"/>
                <a:gd name="connsiteX6" fmla="*/ 2598864 w 2598864"/>
                <a:gd name="connsiteY6" fmla="*/ 78213 h 1555679"/>
                <a:gd name="connsiteX0" fmla="*/ 167404 w 2710485"/>
                <a:gd name="connsiteY0" fmla="*/ 73935 h 1566512"/>
                <a:gd name="connsiteX1" fmla="*/ 91 w 2710485"/>
                <a:gd name="connsiteY1" fmla="*/ 49321 h 1566512"/>
                <a:gd name="connsiteX2" fmla="*/ 156358 w 2710485"/>
                <a:gd name="connsiteY2" fmla="*/ 99662 h 1566512"/>
                <a:gd name="connsiteX3" fmla="*/ 797708 w 2710485"/>
                <a:gd name="connsiteY3" fmla="*/ 1204562 h 1566512"/>
                <a:gd name="connsiteX4" fmla="*/ 1439058 w 2710485"/>
                <a:gd name="connsiteY4" fmla="*/ 1566512 h 1566512"/>
                <a:gd name="connsiteX5" fmla="*/ 2074058 w 2710485"/>
                <a:gd name="connsiteY5" fmla="*/ 1204562 h 1566512"/>
                <a:gd name="connsiteX6" fmla="*/ 2709058 w 2710485"/>
                <a:gd name="connsiteY6" fmla="*/ 106012 h 1566512"/>
                <a:gd name="connsiteX7" fmla="*/ 2710485 w 2710485"/>
                <a:gd name="connsiteY7" fmla="*/ 89046 h 1566512"/>
                <a:gd name="connsiteX0" fmla="*/ 55500 w 2598581"/>
                <a:gd name="connsiteY0" fmla="*/ 63902 h 1556479"/>
                <a:gd name="connsiteX1" fmla="*/ 44454 w 2598581"/>
                <a:gd name="connsiteY1" fmla="*/ 89629 h 1556479"/>
                <a:gd name="connsiteX2" fmla="*/ 685804 w 2598581"/>
                <a:gd name="connsiteY2" fmla="*/ 1194529 h 1556479"/>
                <a:gd name="connsiteX3" fmla="*/ 1327154 w 2598581"/>
                <a:gd name="connsiteY3" fmla="*/ 1556479 h 1556479"/>
                <a:gd name="connsiteX4" fmla="*/ 1962154 w 2598581"/>
                <a:gd name="connsiteY4" fmla="*/ 1194529 h 1556479"/>
                <a:gd name="connsiteX5" fmla="*/ 2597154 w 2598581"/>
                <a:gd name="connsiteY5" fmla="*/ 95979 h 1556479"/>
                <a:gd name="connsiteX6" fmla="*/ 2598581 w 2598581"/>
                <a:gd name="connsiteY6" fmla="*/ 79013 h 1556479"/>
                <a:gd name="connsiteX0" fmla="*/ 0 w 2554127"/>
                <a:gd name="connsiteY0" fmla="*/ 10616 h 1477466"/>
                <a:gd name="connsiteX1" fmla="*/ 641350 w 2554127"/>
                <a:gd name="connsiteY1" fmla="*/ 1115516 h 1477466"/>
                <a:gd name="connsiteX2" fmla="*/ 1282700 w 2554127"/>
                <a:gd name="connsiteY2" fmla="*/ 1477466 h 1477466"/>
                <a:gd name="connsiteX3" fmla="*/ 1917700 w 2554127"/>
                <a:gd name="connsiteY3" fmla="*/ 1115516 h 1477466"/>
                <a:gd name="connsiteX4" fmla="*/ 2552700 w 2554127"/>
                <a:gd name="connsiteY4" fmla="*/ 16966 h 1477466"/>
                <a:gd name="connsiteX5" fmla="*/ 2554127 w 2554127"/>
                <a:gd name="connsiteY5" fmla="*/ 0 h 1477466"/>
                <a:gd name="connsiteX0" fmla="*/ 0 w 2543540"/>
                <a:gd name="connsiteY0" fmla="*/ 0 h 1478795"/>
                <a:gd name="connsiteX1" fmla="*/ 630763 w 2543540"/>
                <a:gd name="connsiteY1" fmla="*/ 1116845 h 1478795"/>
                <a:gd name="connsiteX2" fmla="*/ 1272113 w 2543540"/>
                <a:gd name="connsiteY2" fmla="*/ 1478795 h 1478795"/>
                <a:gd name="connsiteX3" fmla="*/ 1907113 w 2543540"/>
                <a:gd name="connsiteY3" fmla="*/ 1116845 h 1478795"/>
                <a:gd name="connsiteX4" fmla="*/ 2542113 w 2543540"/>
                <a:gd name="connsiteY4" fmla="*/ 18295 h 1478795"/>
                <a:gd name="connsiteX5" fmla="*/ 2543540 w 2543540"/>
                <a:gd name="connsiteY5" fmla="*/ 1329 h 1478795"/>
                <a:gd name="connsiteX0" fmla="*/ 0 w 2542113"/>
                <a:gd name="connsiteY0" fmla="*/ 0 h 1478795"/>
                <a:gd name="connsiteX1" fmla="*/ 630763 w 2542113"/>
                <a:gd name="connsiteY1" fmla="*/ 1116845 h 1478795"/>
                <a:gd name="connsiteX2" fmla="*/ 1272113 w 2542113"/>
                <a:gd name="connsiteY2" fmla="*/ 1478795 h 1478795"/>
                <a:gd name="connsiteX3" fmla="*/ 1907113 w 2542113"/>
                <a:gd name="connsiteY3" fmla="*/ 1116845 h 1478795"/>
                <a:gd name="connsiteX4" fmla="*/ 2542113 w 2542113"/>
                <a:gd name="connsiteY4" fmla="*/ 18295 h 1478795"/>
                <a:gd name="connsiteX0" fmla="*/ 0 w 2538583"/>
                <a:gd name="connsiteY0" fmla="*/ 0 h 1478795"/>
                <a:gd name="connsiteX1" fmla="*/ 630763 w 2538583"/>
                <a:gd name="connsiteY1" fmla="*/ 1116845 h 1478795"/>
                <a:gd name="connsiteX2" fmla="*/ 1272113 w 2538583"/>
                <a:gd name="connsiteY2" fmla="*/ 1478795 h 1478795"/>
                <a:gd name="connsiteX3" fmla="*/ 1907113 w 2538583"/>
                <a:gd name="connsiteY3" fmla="*/ 1116845 h 1478795"/>
                <a:gd name="connsiteX4" fmla="*/ 2538583 w 2538583"/>
                <a:gd name="connsiteY4" fmla="*/ 3960 h 1478795"/>
                <a:gd name="connsiteX0" fmla="*/ 0 w 2538583"/>
                <a:gd name="connsiteY0" fmla="*/ 0 h 1478795"/>
                <a:gd name="connsiteX1" fmla="*/ 1272113 w 2538583"/>
                <a:gd name="connsiteY1" fmla="*/ 1478795 h 1478795"/>
                <a:gd name="connsiteX2" fmla="*/ 1907113 w 2538583"/>
                <a:gd name="connsiteY2" fmla="*/ 1116845 h 1478795"/>
                <a:gd name="connsiteX3" fmla="*/ 2538583 w 2538583"/>
                <a:gd name="connsiteY3" fmla="*/ 3960 h 1478795"/>
                <a:gd name="connsiteX0" fmla="*/ 0 w 1266470"/>
                <a:gd name="connsiteY0" fmla="*/ 1474835 h 1474835"/>
                <a:gd name="connsiteX1" fmla="*/ 635000 w 1266470"/>
                <a:gd name="connsiteY1" fmla="*/ 1112885 h 1474835"/>
                <a:gd name="connsiteX2" fmla="*/ 1266470 w 1266470"/>
                <a:gd name="connsiteY2" fmla="*/ 0 h 147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6470" h="1474835">
                  <a:moveTo>
                    <a:pt x="0" y="1474835"/>
                  </a:moveTo>
                  <a:cubicBezTo>
                    <a:pt x="212725" y="1474835"/>
                    <a:pt x="423922" y="1358691"/>
                    <a:pt x="635000" y="1112885"/>
                  </a:cubicBezTo>
                  <a:cubicBezTo>
                    <a:pt x="846078" y="867079"/>
                    <a:pt x="1053745" y="488950"/>
                    <a:pt x="1266470" y="0"/>
                  </a:cubicBezTo>
                </a:path>
              </a:pathLst>
            </a:custGeom>
            <a:noFill/>
            <a:ln w="19050" cap="flat" cmpd="sng" algn="ctr">
              <a:solidFill>
                <a:schemeClr val="accent6">
                  <a:lumMod val="75000"/>
                </a:schemeClr>
              </a:solidFill>
              <a:prstDash val="soli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HK" altLang="en-US" kern="0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22" name="手繪多邊形 21">
              <a:extLst>
                <a:ext uri="{FF2B5EF4-FFF2-40B4-BE49-F238E27FC236}">
                  <a16:creationId xmlns:a16="http://schemas.microsoft.com/office/drawing/2014/main" id="{38777ABA-39B8-8781-C8A9-7E47E9A3C583}"/>
                </a:ext>
              </a:extLst>
            </p:cNvPr>
            <p:cNvSpPr/>
            <p:nvPr/>
          </p:nvSpPr>
          <p:spPr bwMode="auto">
            <a:xfrm>
              <a:off x="6657456" y="3924483"/>
              <a:ext cx="1170432" cy="1774800"/>
            </a:xfrm>
            <a:custGeom>
              <a:avLst/>
              <a:gdLst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232256"/>
                <a:gd name="connsiteY0" fmla="*/ 0 h 3302000"/>
                <a:gd name="connsiteX1" fmla="*/ 647700 w 3232256"/>
                <a:gd name="connsiteY1" fmla="*/ 1835150 h 3302000"/>
                <a:gd name="connsiteX2" fmla="*/ 1289050 w 3232256"/>
                <a:gd name="connsiteY2" fmla="*/ 2940050 h 3302000"/>
                <a:gd name="connsiteX3" fmla="*/ 1930400 w 3232256"/>
                <a:gd name="connsiteY3" fmla="*/ 3302000 h 3302000"/>
                <a:gd name="connsiteX4" fmla="*/ 2565400 w 3232256"/>
                <a:gd name="connsiteY4" fmla="*/ 2940050 h 3302000"/>
                <a:gd name="connsiteX5" fmla="*/ 3200400 w 3232256"/>
                <a:gd name="connsiteY5" fmla="*/ 1841500 h 3302000"/>
                <a:gd name="connsiteX6" fmla="*/ 2787757 w 3232256"/>
                <a:gd name="connsiteY6" fmla="*/ 1764804 h 3302000"/>
                <a:gd name="connsiteX0" fmla="*/ 0 w 3237193"/>
                <a:gd name="connsiteY0" fmla="*/ 0 h 3302000"/>
                <a:gd name="connsiteX1" fmla="*/ 647700 w 3237193"/>
                <a:gd name="connsiteY1" fmla="*/ 1835150 h 3302000"/>
                <a:gd name="connsiteX2" fmla="*/ 1289050 w 3237193"/>
                <a:gd name="connsiteY2" fmla="*/ 2940050 h 3302000"/>
                <a:gd name="connsiteX3" fmla="*/ 1930400 w 3237193"/>
                <a:gd name="connsiteY3" fmla="*/ 3302000 h 3302000"/>
                <a:gd name="connsiteX4" fmla="*/ 2565400 w 3237193"/>
                <a:gd name="connsiteY4" fmla="*/ 2940050 h 3302000"/>
                <a:gd name="connsiteX5" fmla="*/ 3200400 w 3237193"/>
                <a:gd name="connsiteY5" fmla="*/ 1841500 h 3302000"/>
                <a:gd name="connsiteX6" fmla="*/ 2928917 w 3237193"/>
                <a:gd name="connsiteY6" fmla="*/ 2287243 h 3302000"/>
                <a:gd name="connsiteX0" fmla="*/ 0 w 3349532"/>
                <a:gd name="connsiteY0" fmla="*/ 0 h 3302000"/>
                <a:gd name="connsiteX1" fmla="*/ 647700 w 3349532"/>
                <a:gd name="connsiteY1" fmla="*/ 1835150 h 3302000"/>
                <a:gd name="connsiteX2" fmla="*/ 1289050 w 3349532"/>
                <a:gd name="connsiteY2" fmla="*/ 2940050 h 3302000"/>
                <a:gd name="connsiteX3" fmla="*/ 1930400 w 3349532"/>
                <a:gd name="connsiteY3" fmla="*/ 3302000 h 3302000"/>
                <a:gd name="connsiteX4" fmla="*/ 2565400 w 3349532"/>
                <a:gd name="connsiteY4" fmla="*/ 2940050 h 3302000"/>
                <a:gd name="connsiteX5" fmla="*/ 3200400 w 3349532"/>
                <a:gd name="connsiteY5" fmla="*/ 1841500 h 3302000"/>
                <a:gd name="connsiteX6" fmla="*/ 2928917 w 3349532"/>
                <a:gd name="connsiteY6" fmla="*/ 2287243 h 3302000"/>
                <a:gd name="connsiteX0" fmla="*/ 0 w 3410138"/>
                <a:gd name="connsiteY0" fmla="*/ 0 h 3302000"/>
                <a:gd name="connsiteX1" fmla="*/ 647700 w 3410138"/>
                <a:gd name="connsiteY1" fmla="*/ 1835150 h 3302000"/>
                <a:gd name="connsiteX2" fmla="*/ 1289050 w 3410138"/>
                <a:gd name="connsiteY2" fmla="*/ 2940050 h 3302000"/>
                <a:gd name="connsiteX3" fmla="*/ 1930400 w 3410138"/>
                <a:gd name="connsiteY3" fmla="*/ 3302000 h 3302000"/>
                <a:gd name="connsiteX4" fmla="*/ 2565400 w 3410138"/>
                <a:gd name="connsiteY4" fmla="*/ 2940050 h 3302000"/>
                <a:gd name="connsiteX5" fmla="*/ 3200400 w 3410138"/>
                <a:gd name="connsiteY5" fmla="*/ 1841500 h 3302000"/>
                <a:gd name="connsiteX6" fmla="*/ 2928917 w 3410138"/>
                <a:gd name="connsiteY6" fmla="*/ 2287243 h 3302000"/>
                <a:gd name="connsiteX0" fmla="*/ 0 w 3200401"/>
                <a:gd name="connsiteY0" fmla="*/ 0 h 3302000"/>
                <a:gd name="connsiteX1" fmla="*/ 647700 w 3200401"/>
                <a:gd name="connsiteY1" fmla="*/ 1835150 h 3302000"/>
                <a:gd name="connsiteX2" fmla="*/ 1289050 w 3200401"/>
                <a:gd name="connsiteY2" fmla="*/ 2940050 h 3302000"/>
                <a:gd name="connsiteX3" fmla="*/ 1930400 w 3200401"/>
                <a:gd name="connsiteY3" fmla="*/ 3302000 h 3302000"/>
                <a:gd name="connsiteX4" fmla="*/ 2565400 w 3200401"/>
                <a:gd name="connsiteY4" fmla="*/ 2940050 h 3302000"/>
                <a:gd name="connsiteX5" fmla="*/ 3200400 w 3200401"/>
                <a:gd name="connsiteY5" fmla="*/ 1841500 h 3302000"/>
                <a:gd name="connsiteX6" fmla="*/ 2928917 w 3200401"/>
                <a:gd name="connsiteY6" fmla="*/ 2287243 h 3302000"/>
                <a:gd name="connsiteX0" fmla="*/ 0 w 3230059"/>
                <a:gd name="connsiteY0" fmla="*/ 0 h 3302000"/>
                <a:gd name="connsiteX1" fmla="*/ 647700 w 3230059"/>
                <a:gd name="connsiteY1" fmla="*/ 1835150 h 3302000"/>
                <a:gd name="connsiteX2" fmla="*/ 1289050 w 3230059"/>
                <a:gd name="connsiteY2" fmla="*/ 2940050 h 3302000"/>
                <a:gd name="connsiteX3" fmla="*/ 1930400 w 3230059"/>
                <a:gd name="connsiteY3" fmla="*/ 3302000 h 3302000"/>
                <a:gd name="connsiteX4" fmla="*/ 2565400 w 3230059"/>
                <a:gd name="connsiteY4" fmla="*/ 2940050 h 3302000"/>
                <a:gd name="connsiteX5" fmla="*/ 3200400 w 3230059"/>
                <a:gd name="connsiteY5" fmla="*/ 1841500 h 3302000"/>
                <a:gd name="connsiteX6" fmla="*/ 3230059 w 3230059"/>
                <a:gd name="connsiteY6" fmla="*/ 1860372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55783 w 2598864"/>
                <a:gd name="connsiteY0" fmla="*/ 63102 h 1555679"/>
                <a:gd name="connsiteX1" fmla="*/ 44737 w 2598864"/>
                <a:gd name="connsiteY1" fmla="*/ 88829 h 1555679"/>
                <a:gd name="connsiteX2" fmla="*/ 686087 w 2598864"/>
                <a:gd name="connsiteY2" fmla="*/ 1193729 h 1555679"/>
                <a:gd name="connsiteX3" fmla="*/ 1327437 w 2598864"/>
                <a:gd name="connsiteY3" fmla="*/ 1555679 h 1555679"/>
                <a:gd name="connsiteX4" fmla="*/ 1962437 w 2598864"/>
                <a:gd name="connsiteY4" fmla="*/ 1193729 h 1555679"/>
                <a:gd name="connsiteX5" fmla="*/ 2597437 w 2598864"/>
                <a:gd name="connsiteY5" fmla="*/ 95179 h 1555679"/>
                <a:gd name="connsiteX6" fmla="*/ 2598864 w 2598864"/>
                <a:gd name="connsiteY6" fmla="*/ 78213 h 1555679"/>
                <a:gd name="connsiteX0" fmla="*/ 167404 w 2710485"/>
                <a:gd name="connsiteY0" fmla="*/ 73935 h 1566512"/>
                <a:gd name="connsiteX1" fmla="*/ 91 w 2710485"/>
                <a:gd name="connsiteY1" fmla="*/ 49321 h 1566512"/>
                <a:gd name="connsiteX2" fmla="*/ 156358 w 2710485"/>
                <a:gd name="connsiteY2" fmla="*/ 99662 h 1566512"/>
                <a:gd name="connsiteX3" fmla="*/ 797708 w 2710485"/>
                <a:gd name="connsiteY3" fmla="*/ 1204562 h 1566512"/>
                <a:gd name="connsiteX4" fmla="*/ 1439058 w 2710485"/>
                <a:gd name="connsiteY4" fmla="*/ 1566512 h 1566512"/>
                <a:gd name="connsiteX5" fmla="*/ 2074058 w 2710485"/>
                <a:gd name="connsiteY5" fmla="*/ 1204562 h 1566512"/>
                <a:gd name="connsiteX6" fmla="*/ 2709058 w 2710485"/>
                <a:gd name="connsiteY6" fmla="*/ 106012 h 1566512"/>
                <a:gd name="connsiteX7" fmla="*/ 2710485 w 2710485"/>
                <a:gd name="connsiteY7" fmla="*/ 89046 h 1566512"/>
                <a:gd name="connsiteX0" fmla="*/ 55500 w 2598581"/>
                <a:gd name="connsiteY0" fmla="*/ 63902 h 1556479"/>
                <a:gd name="connsiteX1" fmla="*/ 44454 w 2598581"/>
                <a:gd name="connsiteY1" fmla="*/ 89629 h 1556479"/>
                <a:gd name="connsiteX2" fmla="*/ 685804 w 2598581"/>
                <a:gd name="connsiteY2" fmla="*/ 1194529 h 1556479"/>
                <a:gd name="connsiteX3" fmla="*/ 1327154 w 2598581"/>
                <a:gd name="connsiteY3" fmla="*/ 1556479 h 1556479"/>
                <a:gd name="connsiteX4" fmla="*/ 1962154 w 2598581"/>
                <a:gd name="connsiteY4" fmla="*/ 1194529 h 1556479"/>
                <a:gd name="connsiteX5" fmla="*/ 2597154 w 2598581"/>
                <a:gd name="connsiteY5" fmla="*/ 95979 h 1556479"/>
                <a:gd name="connsiteX6" fmla="*/ 2598581 w 2598581"/>
                <a:gd name="connsiteY6" fmla="*/ 79013 h 1556479"/>
                <a:gd name="connsiteX0" fmla="*/ 0 w 2554127"/>
                <a:gd name="connsiteY0" fmla="*/ 10616 h 1477466"/>
                <a:gd name="connsiteX1" fmla="*/ 641350 w 2554127"/>
                <a:gd name="connsiteY1" fmla="*/ 1115516 h 1477466"/>
                <a:gd name="connsiteX2" fmla="*/ 1282700 w 2554127"/>
                <a:gd name="connsiteY2" fmla="*/ 1477466 h 1477466"/>
                <a:gd name="connsiteX3" fmla="*/ 1917700 w 2554127"/>
                <a:gd name="connsiteY3" fmla="*/ 1115516 h 1477466"/>
                <a:gd name="connsiteX4" fmla="*/ 2552700 w 2554127"/>
                <a:gd name="connsiteY4" fmla="*/ 16966 h 1477466"/>
                <a:gd name="connsiteX5" fmla="*/ 2554127 w 2554127"/>
                <a:gd name="connsiteY5" fmla="*/ 0 h 1477466"/>
                <a:gd name="connsiteX0" fmla="*/ 0 w 2543540"/>
                <a:gd name="connsiteY0" fmla="*/ 0 h 1478795"/>
                <a:gd name="connsiteX1" fmla="*/ 630763 w 2543540"/>
                <a:gd name="connsiteY1" fmla="*/ 1116845 h 1478795"/>
                <a:gd name="connsiteX2" fmla="*/ 1272113 w 2543540"/>
                <a:gd name="connsiteY2" fmla="*/ 1478795 h 1478795"/>
                <a:gd name="connsiteX3" fmla="*/ 1907113 w 2543540"/>
                <a:gd name="connsiteY3" fmla="*/ 1116845 h 1478795"/>
                <a:gd name="connsiteX4" fmla="*/ 2542113 w 2543540"/>
                <a:gd name="connsiteY4" fmla="*/ 18295 h 1478795"/>
                <a:gd name="connsiteX5" fmla="*/ 2543540 w 2543540"/>
                <a:gd name="connsiteY5" fmla="*/ 1329 h 1478795"/>
                <a:gd name="connsiteX0" fmla="*/ 0 w 2542113"/>
                <a:gd name="connsiteY0" fmla="*/ 0 h 1478795"/>
                <a:gd name="connsiteX1" fmla="*/ 630763 w 2542113"/>
                <a:gd name="connsiteY1" fmla="*/ 1116845 h 1478795"/>
                <a:gd name="connsiteX2" fmla="*/ 1272113 w 2542113"/>
                <a:gd name="connsiteY2" fmla="*/ 1478795 h 1478795"/>
                <a:gd name="connsiteX3" fmla="*/ 1907113 w 2542113"/>
                <a:gd name="connsiteY3" fmla="*/ 1116845 h 1478795"/>
                <a:gd name="connsiteX4" fmla="*/ 2542113 w 2542113"/>
                <a:gd name="connsiteY4" fmla="*/ 18295 h 1478795"/>
                <a:gd name="connsiteX0" fmla="*/ 0 w 2538583"/>
                <a:gd name="connsiteY0" fmla="*/ 0 h 1478795"/>
                <a:gd name="connsiteX1" fmla="*/ 630763 w 2538583"/>
                <a:gd name="connsiteY1" fmla="*/ 1116845 h 1478795"/>
                <a:gd name="connsiteX2" fmla="*/ 1272113 w 2538583"/>
                <a:gd name="connsiteY2" fmla="*/ 1478795 h 1478795"/>
                <a:gd name="connsiteX3" fmla="*/ 1907113 w 2538583"/>
                <a:gd name="connsiteY3" fmla="*/ 1116845 h 1478795"/>
                <a:gd name="connsiteX4" fmla="*/ 2538583 w 2538583"/>
                <a:gd name="connsiteY4" fmla="*/ 3960 h 1478795"/>
                <a:gd name="connsiteX0" fmla="*/ 0 w 2538583"/>
                <a:gd name="connsiteY0" fmla="*/ 0 h 1478795"/>
                <a:gd name="connsiteX1" fmla="*/ 1272113 w 2538583"/>
                <a:gd name="connsiteY1" fmla="*/ 1478795 h 1478795"/>
                <a:gd name="connsiteX2" fmla="*/ 1907113 w 2538583"/>
                <a:gd name="connsiteY2" fmla="*/ 1116845 h 1478795"/>
                <a:gd name="connsiteX3" fmla="*/ 2538583 w 2538583"/>
                <a:gd name="connsiteY3" fmla="*/ 3960 h 1478795"/>
                <a:gd name="connsiteX0" fmla="*/ 0 w 1266470"/>
                <a:gd name="connsiteY0" fmla="*/ 1474835 h 1474835"/>
                <a:gd name="connsiteX1" fmla="*/ 635000 w 1266470"/>
                <a:gd name="connsiteY1" fmla="*/ 1112885 h 1474835"/>
                <a:gd name="connsiteX2" fmla="*/ 1266470 w 1266470"/>
                <a:gd name="connsiteY2" fmla="*/ 0 h 147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6470" h="1474835">
                  <a:moveTo>
                    <a:pt x="0" y="1474835"/>
                  </a:moveTo>
                  <a:cubicBezTo>
                    <a:pt x="212725" y="1474835"/>
                    <a:pt x="423922" y="1358691"/>
                    <a:pt x="635000" y="1112885"/>
                  </a:cubicBezTo>
                  <a:cubicBezTo>
                    <a:pt x="846078" y="867079"/>
                    <a:pt x="1053745" y="488950"/>
                    <a:pt x="1266470" y="0"/>
                  </a:cubicBezTo>
                </a:path>
              </a:pathLst>
            </a:custGeom>
            <a:noFill/>
            <a:ln w="19050" cap="flat" cmpd="sng" algn="ctr">
              <a:solidFill>
                <a:schemeClr val="accent6">
                  <a:lumMod val="75000"/>
                </a:schemeClr>
              </a:solidFill>
              <a:prstDash val="soli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HK" altLang="en-US" kern="0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87AC4CB1-7ABD-7CFD-EE28-FDF222A2D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5364163"/>
            <a:ext cx="1279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i="1" kern="0" dirty="0">
                <a:solidFill>
                  <a:srgbClr val="000000"/>
                </a:solidFill>
                <a:ea typeface="Arial Unicode MS" pitchFamily="34" charset="-120"/>
              </a:rPr>
              <a:t>y</a:t>
            </a:r>
            <a:r>
              <a:rPr lang="en-US" altLang="zh-TW" kern="0" dirty="0">
                <a:solidFill>
                  <a:srgbClr val="000000"/>
                </a:solidFill>
                <a:ea typeface="Arial Unicode MS" pitchFamily="34" charset="-120"/>
              </a:rPr>
              <a:t> = </a:t>
            </a:r>
            <a:r>
              <a:rPr lang="en-US" altLang="zh-TW" i="1" dirty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rPr>
              <a:t>(</a:t>
            </a:r>
            <a:r>
              <a:rPr lang="en-US" altLang="zh-TW" i="1" dirty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rPr>
              <a:t>x </a:t>
            </a:r>
            <a:r>
              <a:rPr lang="en-US" altLang="zh-TW" dirty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/>
              </a:rPr>
              <a:t> 2</a:t>
            </a:r>
            <a:r>
              <a:rPr lang="en-US" altLang="zh-TW" dirty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rPr>
              <a:t>)</a:t>
            </a:r>
            <a:endParaRPr lang="zh-HK" altLang="en-US" kern="0" dirty="0">
              <a:solidFill>
                <a:srgbClr val="000000"/>
              </a:solidFill>
            </a:endParaRPr>
          </a:p>
        </p:txBody>
      </p:sp>
      <p:sp>
        <p:nvSpPr>
          <p:cNvPr id="24" name="矩形 70">
            <a:extLst>
              <a:ext uri="{FF2B5EF4-FFF2-40B4-BE49-F238E27FC236}">
                <a16:creationId xmlns:a16="http://schemas.microsoft.com/office/drawing/2014/main" id="{CDF76336-85B4-B949-33A2-27F92D079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455738"/>
            <a:ext cx="56880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</a:rPr>
              <a:t>then the graph of 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</a:rPr>
              <a:t>y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</a:rPr>
              <a:t> = 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</a:rPr>
              <a:t>f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</a:rPr>
              <a:t>(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</a:rPr>
              <a:t>x </a:t>
            </a:r>
            <a:r>
              <a:rPr lang="en-US" altLang="zh-TW" sz="2400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 2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</a:rPr>
              <a:t>)</a:t>
            </a:r>
            <a:r>
              <a:rPr lang="en-US" altLang="zh-TW" sz="2400" baseline="30000">
                <a:latin typeface="Arial" panose="020B0604020202020204" pitchFamily="34" charset="0"/>
                <a:ea typeface="Arial Unicode MS" pitchFamily="34" charset="-120"/>
              </a:rPr>
              <a:t> 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</a:rPr>
              <a:t>is obtained. 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sp>
        <p:nvSpPr>
          <p:cNvPr id="25" name="AutoShape 24">
            <a:extLst>
              <a:ext uri="{FF2B5EF4-FFF2-40B4-BE49-F238E27FC236}">
                <a16:creationId xmlns:a16="http://schemas.microsoft.com/office/drawing/2014/main" id="{A5D5F8E2-F323-776E-EE56-44215208E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5373688"/>
            <a:ext cx="2573338" cy="1203325"/>
          </a:xfrm>
          <a:prstGeom prst="wedgeRoundRectCallout">
            <a:avLst>
              <a:gd name="adj1" fmla="val 97069"/>
              <a:gd name="adj2" fmla="val -98551"/>
              <a:gd name="adj3" fmla="val 16667"/>
            </a:avLst>
          </a:prstGeom>
          <a:gradFill rotWithShape="1">
            <a:gsLst>
              <a:gs pos="0">
                <a:srgbClr val="97E4FF"/>
              </a:gs>
              <a:gs pos="50000">
                <a:srgbClr val="BFECFF"/>
              </a:gs>
              <a:gs pos="100000">
                <a:srgbClr val="DFF5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panose="020B0604020202020204" pitchFamily="34" charset="0"/>
              </a:rPr>
              <a:t>Every point on the graph of </a:t>
            </a:r>
            <a:r>
              <a:rPr lang="en-US" altLang="zh-HK" sz="1800" i="1">
                <a:latin typeface="Arial" panose="020B0604020202020204" pitchFamily="34" charset="0"/>
              </a:rPr>
              <a:t>y</a:t>
            </a:r>
            <a:r>
              <a:rPr lang="en-US" altLang="zh-HK" sz="1800">
                <a:latin typeface="Arial" panose="020B0604020202020204" pitchFamily="34" charset="0"/>
              </a:rPr>
              <a:t> = </a:t>
            </a:r>
            <a:r>
              <a:rPr lang="en-US" altLang="zh-HK" sz="1800" i="1">
                <a:latin typeface="Arial" panose="020B0604020202020204" pitchFamily="34" charset="0"/>
              </a:rPr>
              <a:t>f</a:t>
            </a:r>
            <a:r>
              <a:rPr lang="en-US" altLang="zh-HK" sz="1800">
                <a:latin typeface="Arial" panose="020B0604020202020204" pitchFamily="34" charset="0"/>
              </a:rPr>
              <a:t>(</a:t>
            </a:r>
            <a:r>
              <a:rPr lang="en-US" altLang="zh-HK" sz="1800" i="1">
                <a:latin typeface="Arial" panose="020B0604020202020204" pitchFamily="34" charset="0"/>
              </a:rPr>
              <a:t>x</a:t>
            </a:r>
            <a:r>
              <a:rPr lang="en-US" altLang="zh-HK" sz="1800">
                <a:latin typeface="Arial" panose="020B0604020202020204" pitchFamily="34" charset="0"/>
              </a:rPr>
              <a:t>) is translated rightwards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panose="020B0604020202020204" pitchFamily="34" charset="0"/>
              </a:rPr>
              <a:t>by </a:t>
            </a:r>
            <a:r>
              <a:rPr lang="en-US" altLang="zh-HK" sz="1800">
                <a:solidFill>
                  <a:srgbClr val="00B050"/>
                </a:solidFill>
                <a:latin typeface="Arial" panose="020B0604020202020204" pitchFamily="34" charset="0"/>
              </a:rPr>
              <a:t>2</a:t>
            </a:r>
            <a:r>
              <a:rPr lang="en-US" altLang="zh-HK" sz="1800">
                <a:latin typeface="Arial" panose="020B0604020202020204" pitchFamily="34" charset="0"/>
              </a:rPr>
              <a:t> units.</a:t>
            </a:r>
            <a:endParaRPr lang="zh-HK" altLang="en-US" sz="1800" b="1">
              <a:latin typeface="Arial" panose="020B0604020202020204" pitchFamily="34" charset="0"/>
            </a:endParaRPr>
          </a:p>
        </p:txBody>
      </p:sp>
      <p:pic>
        <p:nvPicPr>
          <p:cNvPr id="26" name="Picture 16" descr="Q:\Secondary (Maths)\NSS MIA 2nd\TRDVD\Sample\[1] 5-Min Lec\Cartoon\Teacher and student artwork Tiff file\Teacher_F3.tif">
            <a:extLst>
              <a:ext uri="{FF2B5EF4-FFF2-40B4-BE49-F238E27FC236}">
                <a16:creationId xmlns:a16="http://schemas.microsoft.com/office/drawing/2014/main" id="{79DBE742-F82D-EB6A-0A6C-93CF4E48F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950" y="2420938"/>
            <a:ext cx="273685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7.40741E-7 L 0.08594 0.00023 " pathEditMode="relative" ptsTypes="AA">
                                      <p:cBhvr>
                                        <p:cTn id="3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2" grpId="0" animBg="1"/>
      <p:bldP spid="13" grpId="0" animBg="1"/>
      <p:bldP spid="14" grpId="0" animBg="1"/>
      <p:bldP spid="15" grpId="0" animBg="1"/>
      <p:bldP spid="16" grpId="0"/>
      <p:bldP spid="23" grpId="0"/>
      <p:bldP spid="24" grpId="0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30">
            <a:extLst>
              <a:ext uri="{FF2B5EF4-FFF2-40B4-BE49-F238E27FC236}">
                <a16:creationId xmlns:a16="http://schemas.microsoft.com/office/drawing/2014/main" id="{2E6009F6-279D-8C10-1F12-1805F5CF682B}"/>
              </a:ext>
            </a:extLst>
          </p:cNvPr>
          <p:cNvGrpSpPr>
            <a:grpSpLocks/>
          </p:cNvGrpSpPr>
          <p:nvPr/>
        </p:nvGrpSpPr>
        <p:grpSpPr bwMode="auto">
          <a:xfrm>
            <a:off x="4284663" y="2089150"/>
            <a:ext cx="4751387" cy="3140075"/>
            <a:chOff x="2472" y="1207"/>
            <a:chExt cx="2993" cy="1978"/>
          </a:xfrm>
        </p:grpSpPr>
        <p:grpSp>
          <p:nvGrpSpPr>
            <p:cNvPr id="30764" name="Group 31">
              <a:extLst>
                <a:ext uri="{FF2B5EF4-FFF2-40B4-BE49-F238E27FC236}">
                  <a16:creationId xmlns:a16="http://schemas.microsoft.com/office/drawing/2014/main" id="{8C28AB21-006A-4574-99F5-DA587E560C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83" y="1207"/>
              <a:ext cx="2382" cy="1978"/>
              <a:chOff x="3083" y="1207"/>
              <a:chExt cx="2382" cy="1978"/>
            </a:xfrm>
          </p:grpSpPr>
          <p:sp>
            <p:nvSpPr>
              <p:cNvPr id="30770" name="Line 32">
                <a:extLst>
                  <a:ext uri="{FF2B5EF4-FFF2-40B4-BE49-F238E27FC236}">
                    <a16:creationId xmlns:a16="http://schemas.microsoft.com/office/drawing/2014/main" id="{26DC09EF-2965-6456-BA69-96DFB6C0D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16" y="1503"/>
                <a:ext cx="0" cy="16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30771" name="Line 33">
                <a:extLst>
                  <a:ext uri="{FF2B5EF4-FFF2-40B4-BE49-F238E27FC236}">
                    <a16:creationId xmlns:a16="http://schemas.microsoft.com/office/drawing/2014/main" id="{AE74D738-C327-7333-64DD-27580B8CDC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3" y="2348"/>
                <a:ext cx="185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30772" name="Text Box 34">
                <a:extLst>
                  <a:ext uri="{FF2B5EF4-FFF2-40B4-BE49-F238E27FC236}">
                    <a16:creationId xmlns:a16="http://schemas.microsoft.com/office/drawing/2014/main" id="{8EC2BF30-4D0F-6F83-9870-327510A940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98" y="2337"/>
                <a:ext cx="57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TW" sz="2400">
                    <a:latin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30773" name="Text Box 35">
                <a:extLst>
                  <a:ext uri="{FF2B5EF4-FFF2-40B4-BE49-F238E27FC236}">
                    <a16:creationId xmlns:a16="http://schemas.microsoft.com/office/drawing/2014/main" id="{1FF253F6-C66C-3DFD-3086-53336B0861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5" y="1207"/>
                <a:ext cx="56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TW" sz="2400" i="1">
                    <a:latin typeface="Arial" panose="020B0604020202020204" pitchFamily="34" charset="0"/>
                  </a:rPr>
                  <a:t>y</a:t>
                </a:r>
              </a:p>
            </p:txBody>
          </p:sp>
          <p:sp>
            <p:nvSpPr>
              <p:cNvPr id="30774" name="Text Box 36">
                <a:extLst>
                  <a:ext uri="{FF2B5EF4-FFF2-40B4-BE49-F238E27FC236}">
                    <a16:creationId xmlns:a16="http://schemas.microsoft.com/office/drawing/2014/main" id="{03BC1BDD-7C97-9178-8109-A0649DFFA5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5" y="2184"/>
                <a:ext cx="570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TW" sz="2400" i="1">
                    <a:latin typeface="Arial" panose="020B0604020202020204" pitchFamily="34" charset="0"/>
                  </a:rPr>
                  <a:t>x</a:t>
                </a:r>
              </a:p>
            </p:txBody>
          </p:sp>
        </p:grpSp>
        <p:grpSp>
          <p:nvGrpSpPr>
            <p:cNvPr id="30765" name="Group 37">
              <a:extLst>
                <a:ext uri="{FF2B5EF4-FFF2-40B4-BE49-F238E27FC236}">
                  <a16:creationId xmlns:a16="http://schemas.microsoft.com/office/drawing/2014/main" id="{524EEDCA-BE0A-821E-4242-4B6B588BD5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2" y="1525"/>
              <a:ext cx="1633" cy="1658"/>
              <a:chOff x="2472" y="1525"/>
              <a:chExt cx="1633" cy="1658"/>
            </a:xfrm>
          </p:grpSpPr>
          <p:sp>
            <p:nvSpPr>
              <p:cNvPr id="30766" name="Text Box 38">
                <a:extLst>
                  <a:ext uri="{FF2B5EF4-FFF2-40B4-BE49-F238E27FC236}">
                    <a16:creationId xmlns:a16="http://schemas.microsoft.com/office/drawing/2014/main" id="{C32D3C2F-A2ED-FF61-6CE5-4F3506F3A1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72" y="2614"/>
                <a:ext cx="9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TW" sz="2400" i="1">
                    <a:latin typeface="Arial" panose="020B0604020202020204" pitchFamily="34" charset="0"/>
                  </a:rPr>
                  <a:t>y </a:t>
                </a:r>
                <a:r>
                  <a:rPr lang="en-US" altLang="zh-TW" sz="2400">
                    <a:latin typeface="Arial" panose="020B0604020202020204" pitchFamily="34" charset="0"/>
                  </a:rPr>
                  <a:t>= </a:t>
                </a:r>
                <a:r>
                  <a:rPr lang="en-US" altLang="zh-TW" sz="2400" i="1">
                    <a:latin typeface="Arial" panose="020B0604020202020204" pitchFamily="34" charset="0"/>
                  </a:rPr>
                  <a:t>f</a:t>
                </a:r>
                <a:r>
                  <a:rPr lang="en-US" altLang="zh-TW" sz="2400">
                    <a:latin typeface="Arial" panose="020B0604020202020204" pitchFamily="34" charset="0"/>
                  </a:rPr>
                  <a:t>(</a:t>
                </a:r>
                <a:r>
                  <a:rPr lang="en-US" altLang="zh-TW" sz="2400" i="1">
                    <a:latin typeface="Arial" panose="020B0604020202020204" pitchFamily="34" charset="0"/>
                  </a:rPr>
                  <a:t>x</a:t>
                </a:r>
                <a:r>
                  <a:rPr lang="en-US" altLang="zh-TW" sz="2400">
                    <a:latin typeface="Arial" panose="020B0604020202020204" pitchFamily="34" charset="0"/>
                  </a:rPr>
                  <a:t>)</a:t>
                </a:r>
              </a:p>
            </p:txBody>
          </p:sp>
          <p:grpSp>
            <p:nvGrpSpPr>
              <p:cNvPr id="30767" name="Group 39">
                <a:extLst>
                  <a:ext uri="{FF2B5EF4-FFF2-40B4-BE49-F238E27FC236}">
                    <a16:creationId xmlns:a16="http://schemas.microsoft.com/office/drawing/2014/main" id="{AAC068F5-E8E8-AF6B-F715-D88C8268AB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07" y="1525"/>
                <a:ext cx="998" cy="1658"/>
                <a:chOff x="3152" y="400"/>
                <a:chExt cx="1812" cy="2078"/>
              </a:xfrm>
            </p:grpSpPr>
            <p:sp>
              <p:nvSpPr>
                <p:cNvPr id="30768" name="Freeform 40">
                  <a:extLst>
                    <a:ext uri="{FF2B5EF4-FFF2-40B4-BE49-F238E27FC236}">
                      <a16:creationId xmlns:a16="http://schemas.microsoft.com/office/drawing/2014/main" id="{ABDC8414-A628-7681-743F-D873CEE78F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52" y="1434"/>
                  <a:ext cx="907" cy="1044"/>
                </a:xfrm>
                <a:custGeom>
                  <a:avLst/>
                  <a:gdLst>
                    <a:gd name="T0" fmla="*/ 0 w 1089"/>
                    <a:gd name="T1" fmla="*/ 1044 h 1044"/>
                    <a:gd name="T2" fmla="*/ 8 w 1089"/>
                    <a:gd name="T3" fmla="*/ 182 h 1044"/>
                    <a:gd name="T4" fmla="*/ 19 w 1089"/>
                    <a:gd name="T5" fmla="*/ 0 h 10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089" h="1044">
                      <a:moveTo>
                        <a:pt x="0" y="1044"/>
                      </a:moveTo>
                      <a:cubicBezTo>
                        <a:pt x="136" y="700"/>
                        <a:pt x="272" y="356"/>
                        <a:pt x="454" y="182"/>
                      </a:cubicBezTo>
                      <a:cubicBezTo>
                        <a:pt x="636" y="8"/>
                        <a:pt x="983" y="30"/>
                        <a:pt x="1089" y="0"/>
                      </a:cubicBezTo>
                    </a:path>
                  </a:pathLst>
                </a:custGeom>
                <a:noFill/>
                <a:ln w="25400" cap="flat">
                  <a:solidFill>
                    <a:srgbClr val="00B05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HK" altLang="en-US"/>
                </a:p>
              </p:txBody>
            </p:sp>
            <p:sp>
              <p:nvSpPr>
                <p:cNvPr id="30769" name="Freeform 41">
                  <a:extLst>
                    <a:ext uri="{FF2B5EF4-FFF2-40B4-BE49-F238E27FC236}">
                      <a16:creationId xmlns:a16="http://schemas.microsoft.com/office/drawing/2014/main" id="{A52FF461-F7E0-C0A9-7296-CE36B45B68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 flipV="1">
                  <a:off x="4057" y="400"/>
                  <a:ext cx="907" cy="1044"/>
                </a:xfrm>
                <a:custGeom>
                  <a:avLst/>
                  <a:gdLst>
                    <a:gd name="T0" fmla="*/ 0 w 1089"/>
                    <a:gd name="T1" fmla="*/ 1044 h 1044"/>
                    <a:gd name="T2" fmla="*/ 8 w 1089"/>
                    <a:gd name="T3" fmla="*/ 182 h 1044"/>
                    <a:gd name="T4" fmla="*/ 19 w 1089"/>
                    <a:gd name="T5" fmla="*/ 0 h 10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089" h="1044">
                      <a:moveTo>
                        <a:pt x="0" y="1044"/>
                      </a:moveTo>
                      <a:cubicBezTo>
                        <a:pt x="136" y="700"/>
                        <a:pt x="272" y="356"/>
                        <a:pt x="454" y="182"/>
                      </a:cubicBezTo>
                      <a:cubicBezTo>
                        <a:pt x="636" y="8"/>
                        <a:pt x="983" y="30"/>
                        <a:pt x="1089" y="0"/>
                      </a:cubicBezTo>
                    </a:path>
                  </a:pathLst>
                </a:custGeom>
                <a:noFill/>
                <a:ln w="25400" cap="flat">
                  <a:solidFill>
                    <a:srgbClr val="00B05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HK" altLang="en-US"/>
                </a:p>
              </p:txBody>
            </p:sp>
          </p:grpSp>
        </p:grpSp>
      </p:grpSp>
      <p:sp>
        <p:nvSpPr>
          <p:cNvPr id="5" name="Text Box 5">
            <a:extLst>
              <a:ext uri="{FF2B5EF4-FFF2-40B4-BE49-F238E27FC236}">
                <a16:creationId xmlns:a16="http://schemas.microsoft.com/office/drawing/2014/main" id="{E3C8ED0A-E44A-3896-4B9C-84E41BD99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268413"/>
            <a:ext cx="3887787" cy="822325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Translating the graph of </a:t>
            </a:r>
            <a:br>
              <a:rPr lang="en-US" altLang="zh-TW" sz="2400">
                <a:latin typeface="Arial" panose="020B0604020202020204" pitchFamily="34" charset="0"/>
              </a:rPr>
            </a:b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</a:rPr>
              <a:t> = </a:t>
            </a:r>
            <a:r>
              <a:rPr lang="en-US" altLang="zh-TW" sz="2400" i="1">
                <a:latin typeface="Arial" panose="020B0604020202020204" pitchFamily="34" charset="0"/>
              </a:rPr>
              <a:t>f</a:t>
            </a:r>
            <a:r>
              <a:rPr lang="en-US" altLang="zh-TW" sz="2400">
                <a:latin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) leftwards by </a:t>
            </a:r>
            <a:r>
              <a:rPr lang="en-US" altLang="zh-TW" sz="2400" i="1">
                <a:latin typeface="Arial" panose="020B0604020202020204" pitchFamily="34" charset="0"/>
              </a:rPr>
              <a:t>k</a:t>
            </a:r>
            <a:r>
              <a:rPr lang="en-US" altLang="zh-TW" sz="2400">
                <a:latin typeface="Arial" panose="020B0604020202020204" pitchFamily="34" charset="0"/>
              </a:rPr>
              <a:t> units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B7238BB5-97F1-570E-8CEF-EC6CCA649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1268413"/>
            <a:ext cx="4105275" cy="822325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Translating the graph of </a:t>
            </a:r>
            <a:br>
              <a:rPr lang="en-US" altLang="zh-TW" sz="2400">
                <a:latin typeface="Arial" panose="020B0604020202020204" pitchFamily="34" charset="0"/>
              </a:rPr>
            </a:b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</a:rPr>
              <a:t> = </a:t>
            </a:r>
            <a:r>
              <a:rPr lang="en-US" altLang="zh-TW" sz="2400" i="1">
                <a:latin typeface="Arial" panose="020B0604020202020204" pitchFamily="34" charset="0"/>
              </a:rPr>
              <a:t>f</a:t>
            </a:r>
            <a:r>
              <a:rPr lang="en-US" altLang="zh-TW" sz="2400">
                <a:latin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) rightwards by </a:t>
            </a:r>
            <a:r>
              <a:rPr lang="en-US" altLang="zh-TW" sz="2400" i="1">
                <a:latin typeface="Arial" panose="020B0604020202020204" pitchFamily="34" charset="0"/>
              </a:rPr>
              <a:t>k</a:t>
            </a:r>
            <a:r>
              <a:rPr lang="en-US" altLang="zh-TW" sz="2400">
                <a:latin typeface="Arial" panose="020B0604020202020204" pitchFamily="34" charset="0"/>
              </a:rPr>
              <a:t> units</a:t>
            </a:r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E617B3FC-D7B8-4722-3D25-873D6C180057}"/>
              </a:ext>
            </a:extLst>
          </p:cNvPr>
          <p:cNvGrpSpPr>
            <a:grpSpLocks/>
          </p:cNvGrpSpPr>
          <p:nvPr/>
        </p:nvGrpSpPr>
        <p:grpSpPr bwMode="auto">
          <a:xfrm>
            <a:off x="909638" y="4033838"/>
            <a:ext cx="1358900" cy="817562"/>
            <a:chOff x="727" y="2432"/>
            <a:chExt cx="856" cy="515"/>
          </a:xfrm>
        </p:grpSpPr>
        <p:sp>
          <p:nvSpPr>
            <p:cNvPr id="30762" name="AutoShape 8">
              <a:extLst>
                <a:ext uri="{FF2B5EF4-FFF2-40B4-BE49-F238E27FC236}">
                  <a16:creationId xmlns:a16="http://schemas.microsoft.com/office/drawing/2014/main" id="{307C8EE0-23AE-AE7A-FAB6-9F7F7845C34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044" y="2317"/>
              <a:ext cx="224" cy="454"/>
            </a:xfrm>
            <a:prstGeom prst="upArrow">
              <a:avLst>
                <a:gd name="adj1" fmla="val 50000"/>
                <a:gd name="adj2" fmla="val 50670"/>
              </a:avLst>
            </a:prstGeom>
            <a:gradFill rotWithShape="1">
              <a:gsLst>
                <a:gs pos="0">
                  <a:srgbClr val="FF3300"/>
                </a:gs>
                <a:gs pos="100000">
                  <a:srgbClr val="6666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0763" name="Text Box 9">
              <a:extLst>
                <a:ext uri="{FF2B5EF4-FFF2-40B4-BE49-F238E27FC236}">
                  <a16:creationId xmlns:a16="http://schemas.microsoft.com/office/drawing/2014/main" id="{E315ED25-6585-CE49-CD5D-4D0C82E116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2659"/>
              <a:ext cx="8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k</a:t>
              </a:r>
              <a:r>
                <a:rPr lang="en-US" altLang="zh-TW" sz="2400">
                  <a:latin typeface="Arial" panose="020B0604020202020204" pitchFamily="34" charset="0"/>
                </a:rPr>
                <a:t> units</a:t>
              </a: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22E53B7C-5567-AA88-8BD4-5F18788A6FD2}"/>
              </a:ext>
            </a:extLst>
          </p:cNvPr>
          <p:cNvGrpSpPr>
            <a:grpSpLocks/>
          </p:cNvGrpSpPr>
          <p:nvPr/>
        </p:nvGrpSpPr>
        <p:grpSpPr bwMode="auto">
          <a:xfrm>
            <a:off x="717550" y="2089150"/>
            <a:ext cx="4141788" cy="3140075"/>
            <a:chOff x="543" y="1207"/>
            <a:chExt cx="2609" cy="1978"/>
          </a:xfrm>
        </p:grpSpPr>
        <p:grpSp>
          <p:nvGrpSpPr>
            <p:cNvPr id="30751" name="Group 11">
              <a:extLst>
                <a:ext uri="{FF2B5EF4-FFF2-40B4-BE49-F238E27FC236}">
                  <a16:creationId xmlns:a16="http://schemas.microsoft.com/office/drawing/2014/main" id="{1C75B5F3-55F8-92AD-C431-922E78FA7F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3" y="1207"/>
              <a:ext cx="2383" cy="1978"/>
              <a:chOff x="543" y="1207"/>
              <a:chExt cx="2383" cy="1978"/>
            </a:xfrm>
          </p:grpSpPr>
          <p:sp>
            <p:nvSpPr>
              <p:cNvPr id="30757" name="Line 12">
                <a:extLst>
                  <a:ext uri="{FF2B5EF4-FFF2-40B4-BE49-F238E27FC236}">
                    <a16:creationId xmlns:a16="http://schemas.microsoft.com/office/drawing/2014/main" id="{E47CF3F2-D477-619E-A6DB-AFCC34F01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07" y="1503"/>
                <a:ext cx="0" cy="16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30758" name="Line 13">
                <a:extLst>
                  <a:ext uri="{FF2B5EF4-FFF2-40B4-BE49-F238E27FC236}">
                    <a16:creationId xmlns:a16="http://schemas.microsoft.com/office/drawing/2014/main" id="{833D08C4-3066-B979-FD16-C767D7F9DE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3" y="2357"/>
                <a:ext cx="185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30759" name="Text Box 14">
                <a:extLst>
                  <a:ext uri="{FF2B5EF4-FFF2-40B4-BE49-F238E27FC236}">
                    <a16:creationId xmlns:a16="http://schemas.microsoft.com/office/drawing/2014/main" id="{5DFE97A9-2678-1309-7F82-536C52BEB2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5" y="2346"/>
                <a:ext cx="57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TW" sz="2400">
                    <a:latin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2" name="Text Box 15">
                <a:extLst>
                  <a:ext uri="{FF2B5EF4-FFF2-40B4-BE49-F238E27FC236}">
                    <a16:creationId xmlns:a16="http://schemas.microsoft.com/office/drawing/2014/main" id="{B7D74D26-4031-68D1-C870-9DF006BF6F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2" y="1207"/>
                <a:ext cx="56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TW" sz="2400" i="1">
                    <a:latin typeface="Arial" panose="020B0604020202020204" pitchFamily="34" charset="0"/>
                  </a:rPr>
                  <a:t>y</a:t>
                </a:r>
              </a:p>
            </p:txBody>
          </p:sp>
          <p:sp>
            <p:nvSpPr>
              <p:cNvPr id="3" name="Text Box 16">
                <a:extLst>
                  <a:ext uri="{FF2B5EF4-FFF2-40B4-BE49-F238E27FC236}">
                    <a16:creationId xmlns:a16="http://schemas.microsoft.com/office/drawing/2014/main" id="{E605C6C1-F54F-C8A1-469F-EFAAF49ADD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6" y="2193"/>
                <a:ext cx="570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TW" sz="2400" i="1">
                    <a:latin typeface="Arial" panose="020B0604020202020204" pitchFamily="34" charset="0"/>
                  </a:rPr>
                  <a:t>x</a:t>
                </a:r>
              </a:p>
            </p:txBody>
          </p:sp>
        </p:grpSp>
        <p:grpSp>
          <p:nvGrpSpPr>
            <p:cNvPr id="30752" name="Group 17">
              <a:extLst>
                <a:ext uri="{FF2B5EF4-FFF2-40B4-BE49-F238E27FC236}">
                  <a16:creationId xmlns:a16="http://schemas.microsoft.com/office/drawing/2014/main" id="{B3A3A401-9295-0280-F99A-48BACFD5B5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4" y="1525"/>
              <a:ext cx="1848" cy="1658"/>
              <a:chOff x="1304" y="1525"/>
              <a:chExt cx="1848" cy="1658"/>
            </a:xfrm>
          </p:grpSpPr>
          <p:sp>
            <p:nvSpPr>
              <p:cNvPr id="30753" name="Text Box 18">
                <a:extLst>
                  <a:ext uri="{FF2B5EF4-FFF2-40B4-BE49-F238E27FC236}">
                    <a16:creationId xmlns:a16="http://schemas.microsoft.com/office/drawing/2014/main" id="{499546FC-81CC-3653-3C2E-9AD95AE220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4" y="2008"/>
                <a:ext cx="9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TW" sz="2400" i="1">
                    <a:latin typeface="Arial" panose="020B0604020202020204" pitchFamily="34" charset="0"/>
                  </a:rPr>
                  <a:t>y </a:t>
                </a:r>
                <a:r>
                  <a:rPr lang="en-US" altLang="zh-TW" sz="2400">
                    <a:latin typeface="Arial" panose="020B0604020202020204" pitchFamily="34" charset="0"/>
                  </a:rPr>
                  <a:t>= </a:t>
                </a:r>
                <a:r>
                  <a:rPr lang="en-US" altLang="zh-TW" sz="2400" i="1">
                    <a:latin typeface="Arial" panose="020B0604020202020204" pitchFamily="34" charset="0"/>
                  </a:rPr>
                  <a:t>f</a:t>
                </a:r>
                <a:r>
                  <a:rPr lang="en-US" altLang="zh-TW" sz="2400">
                    <a:latin typeface="Arial" panose="020B0604020202020204" pitchFamily="34" charset="0"/>
                  </a:rPr>
                  <a:t>(</a:t>
                </a:r>
                <a:r>
                  <a:rPr lang="en-US" altLang="zh-TW" sz="2400" i="1">
                    <a:latin typeface="Arial" panose="020B0604020202020204" pitchFamily="34" charset="0"/>
                  </a:rPr>
                  <a:t>x</a:t>
                </a:r>
                <a:r>
                  <a:rPr lang="en-US" altLang="zh-TW" sz="2400">
                    <a:latin typeface="Arial" panose="020B0604020202020204" pitchFamily="34" charset="0"/>
                  </a:rPr>
                  <a:t>)</a:t>
                </a:r>
              </a:p>
            </p:txBody>
          </p:sp>
          <p:grpSp>
            <p:nvGrpSpPr>
              <p:cNvPr id="30754" name="Group 19">
                <a:extLst>
                  <a:ext uri="{FF2B5EF4-FFF2-40B4-BE49-F238E27FC236}">
                    <a16:creationId xmlns:a16="http://schemas.microsoft.com/office/drawing/2014/main" id="{30F763B5-827E-FCB8-0CC0-7C17E8E712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04" y="1525"/>
                <a:ext cx="998" cy="1658"/>
                <a:chOff x="3152" y="400"/>
                <a:chExt cx="1812" cy="2078"/>
              </a:xfrm>
            </p:grpSpPr>
            <p:sp>
              <p:nvSpPr>
                <p:cNvPr id="30755" name="Freeform 20">
                  <a:extLst>
                    <a:ext uri="{FF2B5EF4-FFF2-40B4-BE49-F238E27FC236}">
                      <a16:creationId xmlns:a16="http://schemas.microsoft.com/office/drawing/2014/main" id="{11E84F54-639B-08B4-734D-FE9856FA13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52" y="1434"/>
                  <a:ext cx="907" cy="1044"/>
                </a:xfrm>
                <a:custGeom>
                  <a:avLst/>
                  <a:gdLst>
                    <a:gd name="T0" fmla="*/ 0 w 1089"/>
                    <a:gd name="T1" fmla="*/ 1044 h 1044"/>
                    <a:gd name="T2" fmla="*/ 8 w 1089"/>
                    <a:gd name="T3" fmla="*/ 182 h 1044"/>
                    <a:gd name="T4" fmla="*/ 19 w 1089"/>
                    <a:gd name="T5" fmla="*/ 0 h 10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089" h="1044">
                      <a:moveTo>
                        <a:pt x="0" y="1044"/>
                      </a:moveTo>
                      <a:cubicBezTo>
                        <a:pt x="136" y="700"/>
                        <a:pt x="272" y="356"/>
                        <a:pt x="454" y="182"/>
                      </a:cubicBezTo>
                      <a:cubicBezTo>
                        <a:pt x="636" y="8"/>
                        <a:pt x="983" y="30"/>
                        <a:pt x="1089" y="0"/>
                      </a:cubicBezTo>
                    </a:path>
                  </a:pathLst>
                </a:custGeom>
                <a:noFill/>
                <a:ln w="25400" cap="flat">
                  <a:solidFill>
                    <a:srgbClr val="00B05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HK" altLang="en-US"/>
                </a:p>
              </p:txBody>
            </p:sp>
            <p:sp>
              <p:nvSpPr>
                <p:cNvPr id="30756" name="Freeform 21">
                  <a:extLst>
                    <a:ext uri="{FF2B5EF4-FFF2-40B4-BE49-F238E27FC236}">
                      <a16:creationId xmlns:a16="http://schemas.microsoft.com/office/drawing/2014/main" id="{CE998BD3-3691-5543-ABA3-E70EA259B4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 flipV="1">
                  <a:off x="4057" y="400"/>
                  <a:ext cx="907" cy="1044"/>
                </a:xfrm>
                <a:custGeom>
                  <a:avLst/>
                  <a:gdLst>
                    <a:gd name="T0" fmla="*/ 0 w 1089"/>
                    <a:gd name="T1" fmla="*/ 1044 h 1044"/>
                    <a:gd name="T2" fmla="*/ 8 w 1089"/>
                    <a:gd name="T3" fmla="*/ 182 h 1044"/>
                    <a:gd name="T4" fmla="*/ 19 w 1089"/>
                    <a:gd name="T5" fmla="*/ 0 h 10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089" h="1044">
                      <a:moveTo>
                        <a:pt x="0" y="1044"/>
                      </a:moveTo>
                      <a:cubicBezTo>
                        <a:pt x="136" y="700"/>
                        <a:pt x="272" y="356"/>
                        <a:pt x="454" y="182"/>
                      </a:cubicBezTo>
                      <a:cubicBezTo>
                        <a:pt x="636" y="8"/>
                        <a:pt x="983" y="30"/>
                        <a:pt x="1089" y="0"/>
                      </a:cubicBezTo>
                    </a:path>
                  </a:pathLst>
                </a:custGeom>
                <a:noFill/>
                <a:ln w="25400" cap="flat">
                  <a:solidFill>
                    <a:srgbClr val="00B05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HK" altLang="en-US"/>
                </a:p>
              </p:txBody>
            </p:sp>
          </p:grpSp>
        </p:grpSp>
      </p:grpSp>
      <p:sp>
        <p:nvSpPr>
          <p:cNvPr id="23" name="Text Box 23">
            <a:extLst>
              <a:ext uri="{FF2B5EF4-FFF2-40B4-BE49-F238E27FC236}">
                <a16:creationId xmlns:a16="http://schemas.microsoft.com/office/drawing/2014/main" id="{7EC847E0-5B8E-4E63-8AB8-C2C876E4E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40013"/>
            <a:ext cx="187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 y </a:t>
            </a:r>
            <a:r>
              <a:rPr lang="en-US" altLang="zh-TW" sz="2400">
                <a:latin typeface="Arial" panose="020B0604020202020204" pitchFamily="34" charset="0"/>
              </a:rPr>
              <a:t>= </a:t>
            </a:r>
            <a:r>
              <a:rPr lang="en-US" altLang="zh-TW" sz="2400" i="1">
                <a:latin typeface="Arial" panose="020B0604020202020204" pitchFamily="34" charset="0"/>
              </a:rPr>
              <a:t>f</a:t>
            </a:r>
            <a:r>
              <a:rPr lang="en-US" altLang="zh-TW" sz="2400">
                <a:latin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 + </a:t>
            </a:r>
            <a:r>
              <a:rPr lang="en-US" altLang="zh-TW" sz="2400" i="1">
                <a:latin typeface="Arial" panose="020B0604020202020204" pitchFamily="34" charset="0"/>
              </a:rPr>
              <a:t>k</a:t>
            </a:r>
            <a:r>
              <a:rPr lang="en-US" altLang="zh-TW" sz="2400">
                <a:latin typeface="Arial" panose="020B0604020202020204" pitchFamily="34" charset="0"/>
              </a:rPr>
              <a:t>)</a:t>
            </a:r>
            <a:endParaRPr lang="en-US" altLang="zh-TW" sz="2400" i="1">
              <a:latin typeface="Arial" panose="020B0604020202020204" pitchFamily="34" charset="0"/>
            </a:endParaRPr>
          </a:p>
        </p:txBody>
      </p:sp>
      <p:grpSp>
        <p:nvGrpSpPr>
          <p:cNvPr id="24" name="Group 24">
            <a:extLst>
              <a:ext uri="{FF2B5EF4-FFF2-40B4-BE49-F238E27FC236}">
                <a16:creationId xmlns:a16="http://schemas.microsoft.com/office/drawing/2014/main" id="{F89B0D30-F3AC-C5CF-6F6E-3B63499F0B27}"/>
              </a:ext>
            </a:extLst>
          </p:cNvPr>
          <p:cNvGrpSpPr>
            <a:grpSpLocks/>
          </p:cNvGrpSpPr>
          <p:nvPr/>
        </p:nvGrpSpPr>
        <p:grpSpPr bwMode="auto">
          <a:xfrm>
            <a:off x="1908175" y="2593975"/>
            <a:ext cx="1584325" cy="2632075"/>
            <a:chOff x="3152" y="400"/>
            <a:chExt cx="1812" cy="2078"/>
          </a:xfrm>
        </p:grpSpPr>
        <p:sp>
          <p:nvSpPr>
            <p:cNvPr id="30760" name="Freeform 25">
              <a:extLst>
                <a:ext uri="{FF2B5EF4-FFF2-40B4-BE49-F238E27FC236}">
                  <a16:creationId xmlns:a16="http://schemas.microsoft.com/office/drawing/2014/main" id="{296ADC97-4987-098C-AC27-110D89D75D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" y="1434"/>
              <a:ext cx="908" cy="1044"/>
            </a:xfrm>
            <a:custGeom>
              <a:avLst/>
              <a:gdLst>
                <a:gd name="T0" fmla="*/ 0 w 1089"/>
                <a:gd name="T1" fmla="*/ 1044 h 1044"/>
                <a:gd name="T2" fmla="*/ 378 w 1089"/>
                <a:gd name="T3" fmla="*/ 182 h 1044"/>
                <a:gd name="T4" fmla="*/ 907 w 1089"/>
                <a:gd name="T5" fmla="*/ 0 h 10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89" h="1044">
                  <a:moveTo>
                    <a:pt x="0" y="1044"/>
                  </a:moveTo>
                  <a:cubicBezTo>
                    <a:pt x="136" y="700"/>
                    <a:pt x="272" y="356"/>
                    <a:pt x="454" y="182"/>
                  </a:cubicBezTo>
                  <a:cubicBezTo>
                    <a:pt x="636" y="8"/>
                    <a:pt x="983" y="30"/>
                    <a:pt x="1089" y="0"/>
                  </a:cubicBezTo>
                </a:path>
              </a:pathLst>
            </a:custGeom>
            <a:no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HK" altLang="en-US">
                <a:latin typeface="Arial" charset="0"/>
              </a:endParaRPr>
            </a:p>
          </p:txBody>
        </p:sp>
        <p:sp>
          <p:nvSpPr>
            <p:cNvPr id="30761" name="Freeform 26">
              <a:extLst>
                <a:ext uri="{FF2B5EF4-FFF2-40B4-BE49-F238E27FC236}">
                  <a16:creationId xmlns:a16="http://schemas.microsoft.com/office/drawing/2014/main" id="{0CA10CDE-C500-1BF0-5835-2282234CAD32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4056" y="400"/>
              <a:ext cx="908" cy="1044"/>
            </a:xfrm>
            <a:custGeom>
              <a:avLst/>
              <a:gdLst>
                <a:gd name="T0" fmla="*/ 0 w 1089"/>
                <a:gd name="T1" fmla="*/ 1044 h 1044"/>
                <a:gd name="T2" fmla="*/ 378 w 1089"/>
                <a:gd name="T3" fmla="*/ 182 h 1044"/>
                <a:gd name="T4" fmla="*/ 907 w 1089"/>
                <a:gd name="T5" fmla="*/ 0 h 10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89" h="1044">
                  <a:moveTo>
                    <a:pt x="0" y="1044"/>
                  </a:moveTo>
                  <a:cubicBezTo>
                    <a:pt x="136" y="700"/>
                    <a:pt x="272" y="356"/>
                    <a:pt x="454" y="182"/>
                  </a:cubicBezTo>
                  <a:cubicBezTo>
                    <a:pt x="636" y="8"/>
                    <a:pt x="983" y="30"/>
                    <a:pt x="1089" y="0"/>
                  </a:cubicBezTo>
                </a:path>
              </a:pathLst>
            </a:custGeom>
            <a:no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HK" altLang="en-US">
                <a:latin typeface="Arial" charset="0"/>
              </a:endParaRPr>
            </a:p>
          </p:txBody>
        </p:sp>
      </p:grpSp>
      <p:grpSp>
        <p:nvGrpSpPr>
          <p:cNvPr id="27" name="Group 27">
            <a:extLst>
              <a:ext uri="{FF2B5EF4-FFF2-40B4-BE49-F238E27FC236}">
                <a16:creationId xmlns:a16="http://schemas.microsoft.com/office/drawing/2014/main" id="{BA800F8D-D27F-755F-CDCC-BA080F44824E}"/>
              </a:ext>
            </a:extLst>
          </p:cNvPr>
          <p:cNvGrpSpPr>
            <a:grpSpLocks/>
          </p:cNvGrpSpPr>
          <p:nvPr/>
        </p:nvGrpSpPr>
        <p:grpSpPr bwMode="auto">
          <a:xfrm>
            <a:off x="6751638" y="2919413"/>
            <a:ext cx="1368425" cy="849312"/>
            <a:chOff x="4026" y="1730"/>
            <a:chExt cx="862" cy="535"/>
          </a:xfrm>
        </p:grpSpPr>
        <p:sp>
          <p:nvSpPr>
            <p:cNvPr id="30747" name="AutoShape 28">
              <a:extLst>
                <a:ext uri="{FF2B5EF4-FFF2-40B4-BE49-F238E27FC236}">
                  <a16:creationId xmlns:a16="http://schemas.microsoft.com/office/drawing/2014/main" id="{744974C3-876D-8543-F8C4-E20C3D9C7C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4149" y="1925"/>
              <a:ext cx="226" cy="454"/>
            </a:xfrm>
            <a:prstGeom prst="upArrow">
              <a:avLst>
                <a:gd name="adj1" fmla="val 50000"/>
                <a:gd name="adj2" fmla="val 50221"/>
              </a:avLst>
            </a:prstGeom>
            <a:gradFill rotWithShape="1">
              <a:gsLst>
                <a:gs pos="0">
                  <a:srgbClr val="FF3300"/>
                </a:gs>
                <a:gs pos="100000">
                  <a:srgbClr val="6666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0748" name="Text Box 29">
              <a:extLst>
                <a:ext uri="{FF2B5EF4-FFF2-40B4-BE49-F238E27FC236}">
                  <a16:creationId xmlns:a16="http://schemas.microsoft.com/office/drawing/2014/main" id="{CAF1D888-31D8-4399-713F-24707E74E1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6" y="1730"/>
              <a:ext cx="8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k</a:t>
              </a:r>
              <a:r>
                <a:rPr lang="en-US" altLang="zh-TW" sz="2400">
                  <a:latin typeface="Arial" panose="020B0604020202020204" pitchFamily="34" charset="0"/>
                </a:rPr>
                <a:t> units</a:t>
              </a:r>
            </a:p>
          </p:txBody>
        </p:sp>
      </p:grpSp>
      <p:sp>
        <p:nvSpPr>
          <p:cNvPr id="43" name="Text Box 43">
            <a:extLst>
              <a:ext uri="{FF2B5EF4-FFF2-40B4-BE49-F238E27FC236}">
                <a16:creationId xmlns:a16="http://schemas.microsoft.com/office/drawing/2014/main" id="{12960E52-0435-EA6C-F2CE-F417231E6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1363" y="4395788"/>
            <a:ext cx="187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</a:rPr>
              <a:t> = </a:t>
            </a:r>
            <a:r>
              <a:rPr lang="en-US" altLang="zh-TW" sz="2400" i="1">
                <a:latin typeface="Arial" panose="020B0604020202020204" pitchFamily="34" charset="0"/>
              </a:rPr>
              <a:t>f</a:t>
            </a:r>
            <a:r>
              <a:rPr lang="en-US" altLang="zh-TW" sz="2400">
                <a:latin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 – </a:t>
            </a:r>
            <a:r>
              <a:rPr lang="en-US" altLang="zh-TW" sz="2400" i="1">
                <a:latin typeface="Arial" panose="020B0604020202020204" pitchFamily="34" charset="0"/>
              </a:rPr>
              <a:t>k</a:t>
            </a:r>
            <a:r>
              <a:rPr lang="en-US" altLang="zh-TW" sz="2400">
                <a:latin typeface="Arial" panose="020B0604020202020204" pitchFamily="34" charset="0"/>
              </a:rPr>
              <a:t>)</a:t>
            </a:r>
            <a:endParaRPr lang="en-US" altLang="zh-TW" sz="2400" i="1">
              <a:latin typeface="Arial" panose="020B0604020202020204" pitchFamily="34" charset="0"/>
            </a:endParaRPr>
          </a:p>
        </p:txBody>
      </p:sp>
      <p:grpSp>
        <p:nvGrpSpPr>
          <p:cNvPr id="47" name="Group 47">
            <a:extLst>
              <a:ext uri="{FF2B5EF4-FFF2-40B4-BE49-F238E27FC236}">
                <a16:creationId xmlns:a16="http://schemas.microsoft.com/office/drawing/2014/main" id="{147F37F5-C907-EE2D-E298-C6C08F31DFE4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5445125"/>
            <a:ext cx="3816350" cy="576263"/>
            <a:chOff x="431" y="3566"/>
            <a:chExt cx="2404" cy="363"/>
          </a:xfrm>
        </p:grpSpPr>
        <p:sp>
          <p:nvSpPr>
            <p:cNvPr id="4" name="Rectangle 48">
              <a:extLst>
                <a:ext uri="{FF2B5EF4-FFF2-40B4-BE49-F238E27FC236}">
                  <a16:creationId xmlns:a16="http://schemas.microsoft.com/office/drawing/2014/main" id="{8D726ADC-747A-027F-505C-4D873BC06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3566"/>
              <a:ext cx="2404" cy="363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8" name="Text Box 49">
              <a:extLst>
                <a:ext uri="{FF2B5EF4-FFF2-40B4-BE49-F238E27FC236}">
                  <a16:creationId xmlns:a16="http://schemas.microsoft.com/office/drawing/2014/main" id="{94535E3A-8A17-6F7A-26B5-FCC2699B13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" y="3578"/>
              <a:ext cx="81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600" i="1">
                  <a:latin typeface="Arial" panose="020B0604020202020204" pitchFamily="34" charset="0"/>
                </a:rPr>
                <a:t>y</a:t>
              </a:r>
              <a:r>
                <a:rPr lang="en-US" altLang="zh-TW" sz="2600">
                  <a:latin typeface="Arial" panose="020B0604020202020204" pitchFamily="34" charset="0"/>
                </a:rPr>
                <a:t> = </a:t>
              </a:r>
              <a:r>
                <a:rPr lang="en-US" altLang="zh-TW" sz="2600" i="1">
                  <a:latin typeface="Arial" panose="020B0604020202020204" pitchFamily="34" charset="0"/>
                </a:rPr>
                <a:t>f</a:t>
              </a:r>
              <a:r>
                <a:rPr lang="en-US" altLang="zh-TW" sz="2600">
                  <a:latin typeface="Arial" panose="020B0604020202020204" pitchFamily="34" charset="0"/>
                </a:rPr>
                <a:t>(</a:t>
              </a:r>
              <a:r>
                <a:rPr lang="en-US" altLang="zh-TW" sz="2600" i="1">
                  <a:latin typeface="Arial" panose="020B0604020202020204" pitchFamily="34" charset="0"/>
                </a:rPr>
                <a:t>x</a:t>
              </a:r>
              <a:r>
                <a:rPr lang="en-US" altLang="zh-TW" sz="2600">
                  <a:latin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50" name="Text Box 50">
            <a:extLst>
              <a:ext uri="{FF2B5EF4-FFF2-40B4-BE49-F238E27FC236}">
                <a16:creationId xmlns:a16="http://schemas.microsoft.com/office/drawing/2014/main" id="{86EE3C6E-54C5-03A8-EEFE-266FAC4E8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2850" y="5464175"/>
            <a:ext cx="18907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600" i="1">
                <a:latin typeface="Arial" panose="020B0604020202020204" pitchFamily="34" charset="0"/>
              </a:rPr>
              <a:t>y</a:t>
            </a:r>
            <a:r>
              <a:rPr lang="en-US" altLang="zh-TW" sz="2600">
                <a:latin typeface="Arial" panose="020B0604020202020204" pitchFamily="34" charset="0"/>
              </a:rPr>
              <a:t> = </a:t>
            </a:r>
            <a:r>
              <a:rPr lang="en-US" altLang="zh-TW" sz="2600" i="1">
                <a:latin typeface="Arial" panose="020B0604020202020204" pitchFamily="34" charset="0"/>
              </a:rPr>
              <a:t>f</a:t>
            </a:r>
            <a:r>
              <a:rPr lang="en-US" altLang="zh-TW" sz="2600">
                <a:latin typeface="Arial" panose="020B0604020202020204" pitchFamily="34" charset="0"/>
              </a:rPr>
              <a:t>(</a:t>
            </a:r>
            <a:r>
              <a:rPr lang="en-US" altLang="zh-TW" sz="2600" i="1">
                <a:latin typeface="Arial" panose="020B0604020202020204" pitchFamily="34" charset="0"/>
              </a:rPr>
              <a:t>x</a:t>
            </a:r>
            <a:r>
              <a:rPr lang="en-US" altLang="zh-TW" sz="2600">
                <a:latin typeface="Arial" panose="020B0604020202020204" pitchFamily="34" charset="0"/>
              </a:rPr>
              <a:t> + </a:t>
            </a:r>
            <a:r>
              <a:rPr lang="en-US" altLang="zh-TW" sz="2600" i="1">
                <a:latin typeface="Arial" panose="020B0604020202020204" pitchFamily="34" charset="0"/>
              </a:rPr>
              <a:t>k</a:t>
            </a:r>
            <a:r>
              <a:rPr lang="en-US" altLang="zh-TW" sz="260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51" name="AutoShape 51">
            <a:extLst>
              <a:ext uri="{FF2B5EF4-FFF2-40B4-BE49-F238E27FC236}">
                <a16:creationId xmlns:a16="http://schemas.microsoft.com/office/drawing/2014/main" id="{5D1B1C3D-192C-90BA-3485-D9A78F3B4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300" y="5575300"/>
            <a:ext cx="433388" cy="358775"/>
          </a:xfrm>
          <a:prstGeom prst="rightArrow">
            <a:avLst>
              <a:gd name="adj1" fmla="val 50000"/>
              <a:gd name="adj2" fmla="val 30199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pSp>
        <p:nvGrpSpPr>
          <p:cNvPr id="52" name="Group 52">
            <a:extLst>
              <a:ext uri="{FF2B5EF4-FFF2-40B4-BE49-F238E27FC236}">
                <a16:creationId xmlns:a16="http://schemas.microsoft.com/office/drawing/2014/main" id="{AF4CE8E5-74A1-0D13-7DC1-781DB48A9331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5445125"/>
            <a:ext cx="3816350" cy="576263"/>
            <a:chOff x="431" y="3566"/>
            <a:chExt cx="2404" cy="363"/>
          </a:xfrm>
        </p:grpSpPr>
        <p:sp>
          <p:nvSpPr>
            <p:cNvPr id="30743" name="Rectangle 53">
              <a:extLst>
                <a:ext uri="{FF2B5EF4-FFF2-40B4-BE49-F238E27FC236}">
                  <a16:creationId xmlns:a16="http://schemas.microsoft.com/office/drawing/2014/main" id="{03242770-F890-AA95-BA6D-D2765CEAE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3566"/>
              <a:ext cx="2404" cy="363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0744" name="Text Box 54">
              <a:extLst>
                <a:ext uri="{FF2B5EF4-FFF2-40B4-BE49-F238E27FC236}">
                  <a16:creationId xmlns:a16="http://schemas.microsoft.com/office/drawing/2014/main" id="{65624D60-114D-2686-02DC-604FA925CC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" y="3578"/>
              <a:ext cx="81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600" i="1">
                  <a:latin typeface="Arial" panose="020B0604020202020204" pitchFamily="34" charset="0"/>
                </a:rPr>
                <a:t>y</a:t>
              </a:r>
              <a:r>
                <a:rPr lang="en-US" altLang="zh-TW" sz="2600">
                  <a:latin typeface="Arial" panose="020B0604020202020204" pitchFamily="34" charset="0"/>
                </a:rPr>
                <a:t> = </a:t>
              </a:r>
              <a:r>
                <a:rPr lang="en-US" altLang="zh-TW" sz="2600" i="1">
                  <a:latin typeface="Arial" panose="020B0604020202020204" pitchFamily="34" charset="0"/>
                </a:rPr>
                <a:t>f</a:t>
              </a:r>
              <a:r>
                <a:rPr lang="en-US" altLang="zh-TW" sz="2600">
                  <a:latin typeface="Arial" panose="020B0604020202020204" pitchFamily="34" charset="0"/>
                </a:rPr>
                <a:t>(</a:t>
              </a:r>
              <a:r>
                <a:rPr lang="en-US" altLang="zh-TW" sz="2600" i="1">
                  <a:latin typeface="Arial" panose="020B0604020202020204" pitchFamily="34" charset="0"/>
                </a:rPr>
                <a:t>x</a:t>
              </a:r>
              <a:r>
                <a:rPr lang="en-US" altLang="zh-TW" sz="2600">
                  <a:latin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55" name="Text Box 55">
            <a:extLst>
              <a:ext uri="{FF2B5EF4-FFF2-40B4-BE49-F238E27FC236}">
                <a16:creationId xmlns:a16="http://schemas.microsoft.com/office/drawing/2014/main" id="{32819A71-7BAA-6CAF-C9AF-39E2E28B8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0" y="5464175"/>
            <a:ext cx="18907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600" i="1">
                <a:latin typeface="Arial" panose="020B0604020202020204" pitchFamily="34" charset="0"/>
              </a:rPr>
              <a:t>y</a:t>
            </a:r>
            <a:r>
              <a:rPr lang="en-US" altLang="zh-TW" sz="2600">
                <a:latin typeface="Arial" panose="020B0604020202020204" pitchFamily="34" charset="0"/>
              </a:rPr>
              <a:t> = </a:t>
            </a:r>
            <a:r>
              <a:rPr lang="en-US" altLang="zh-TW" sz="2600" i="1">
                <a:latin typeface="Arial" panose="020B0604020202020204" pitchFamily="34" charset="0"/>
              </a:rPr>
              <a:t>f</a:t>
            </a:r>
            <a:r>
              <a:rPr lang="en-US" altLang="zh-TW" sz="2600">
                <a:latin typeface="Arial" panose="020B0604020202020204" pitchFamily="34" charset="0"/>
              </a:rPr>
              <a:t>(</a:t>
            </a:r>
            <a:r>
              <a:rPr lang="en-US" altLang="zh-TW" sz="2600" i="1">
                <a:latin typeface="Arial" panose="020B0604020202020204" pitchFamily="34" charset="0"/>
              </a:rPr>
              <a:t>x</a:t>
            </a:r>
            <a:r>
              <a:rPr lang="en-US" altLang="zh-TW" sz="2600">
                <a:latin typeface="Arial" panose="020B0604020202020204" pitchFamily="34" charset="0"/>
              </a:rPr>
              <a:t> – </a:t>
            </a:r>
            <a:r>
              <a:rPr lang="en-US" altLang="zh-TW" sz="2600" i="1">
                <a:latin typeface="Arial" panose="020B0604020202020204" pitchFamily="34" charset="0"/>
              </a:rPr>
              <a:t>k</a:t>
            </a:r>
            <a:r>
              <a:rPr lang="en-US" altLang="zh-TW" sz="260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56" name="AutoShape 56">
            <a:extLst>
              <a:ext uri="{FF2B5EF4-FFF2-40B4-BE49-F238E27FC236}">
                <a16:creationId xmlns:a16="http://schemas.microsoft.com/office/drawing/2014/main" id="{8E1584A1-F259-0430-C4C1-8E0261932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450" y="5575300"/>
            <a:ext cx="433388" cy="358775"/>
          </a:xfrm>
          <a:prstGeom prst="rightArrow">
            <a:avLst>
              <a:gd name="adj1" fmla="val 50000"/>
              <a:gd name="adj2" fmla="val 30199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pic>
        <p:nvPicPr>
          <p:cNvPr id="57" name="Picture 45">
            <a:hlinkClick r:id="rId2" action="ppaction://hlinkpres?slideindex=1&amp;slidetitle="/>
            <a:extLst>
              <a:ext uri="{FF2B5EF4-FFF2-40B4-BE49-F238E27FC236}">
                <a16:creationId xmlns:a16="http://schemas.microsoft.com/office/drawing/2014/main" id="{240158E9-0EC8-EE16-CB72-44E3D90A9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381750"/>
            <a:ext cx="29511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3">
            <a:hlinkClick r:id="rId4" action="ppaction://hlinkpres?slideindex=1&amp;slidetitle="/>
            <a:extLst>
              <a:ext uri="{FF2B5EF4-FFF2-40B4-BE49-F238E27FC236}">
                <a16:creationId xmlns:a16="http://schemas.microsoft.com/office/drawing/2014/main" id="{E63CCA8E-B526-C3F9-D997-9F7CF564E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6381750"/>
            <a:ext cx="1914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文字方塊 58">
            <a:extLst>
              <a:ext uri="{FF2B5EF4-FFF2-40B4-BE49-F238E27FC236}">
                <a16:creationId xmlns:a16="http://schemas.microsoft.com/office/drawing/2014/main" id="{72B389FC-6F96-0FCA-CAFF-C218961DA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04813"/>
            <a:ext cx="86899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From the discussion on the previous slides, we obtain the following fact: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grpSp>
        <p:nvGrpSpPr>
          <p:cNvPr id="44" name="Group 44">
            <a:extLst>
              <a:ext uri="{FF2B5EF4-FFF2-40B4-BE49-F238E27FC236}">
                <a16:creationId xmlns:a16="http://schemas.microsoft.com/office/drawing/2014/main" id="{C2F899E9-A985-E0DD-B8FA-D1D73DF12F29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2593975"/>
            <a:ext cx="1584325" cy="2635250"/>
            <a:chOff x="3152" y="400"/>
            <a:chExt cx="1812" cy="2080"/>
          </a:xfrm>
        </p:grpSpPr>
        <p:sp>
          <p:nvSpPr>
            <p:cNvPr id="30745" name="Freeform 45">
              <a:extLst>
                <a:ext uri="{FF2B5EF4-FFF2-40B4-BE49-F238E27FC236}">
                  <a16:creationId xmlns:a16="http://schemas.microsoft.com/office/drawing/2014/main" id="{49D6899A-E3F8-8200-7691-ADAEE07CF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" y="1436"/>
              <a:ext cx="908" cy="1044"/>
            </a:xfrm>
            <a:custGeom>
              <a:avLst/>
              <a:gdLst>
                <a:gd name="T0" fmla="*/ 0 w 1089"/>
                <a:gd name="T1" fmla="*/ 1044 h 1044"/>
                <a:gd name="T2" fmla="*/ 378 w 1089"/>
                <a:gd name="T3" fmla="*/ 182 h 1044"/>
                <a:gd name="T4" fmla="*/ 907 w 1089"/>
                <a:gd name="T5" fmla="*/ 0 h 10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89" h="1044">
                  <a:moveTo>
                    <a:pt x="0" y="1044"/>
                  </a:moveTo>
                  <a:cubicBezTo>
                    <a:pt x="136" y="700"/>
                    <a:pt x="272" y="356"/>
                    <a:pt x="454" y="182"/>
                  </a:cubicBezTo>
                  <a:cubicBezTo>
                    <a:pt x="636" y="8"/>
                    <a:pt x="983" y="30"/>
                    <a:pt x="1089" y="0"/>
                  </a:cubicBezTo>
                </a:path>
              </a:pathLst>
            </a:custGeom>
            <a:no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HK" altLang="en-US">
                <a:latin typeface="Arial" charset="0"/>
              </a:endParaRPr>
            </a:p>
          </p:txBody>
        </p:sp>
        <p:sp>
          <p:nvSpPr>
            <p:cNvPr id="30746" name="Freeform 46">
              <a:extLst>
                <a:ext uri="{FF2B5EF4-FFF2-40B4-BE49-F238E27FC236}">
                  <a16:creationId xmlns:a16="http://schemas.microsoft.com/office/drawing/2014/main" id="{E076A6C5-09A4-55E4-EE52-96DD24B4A08B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4056" y="400"/>
              <a:ext cx="908" cy="1044"/>
            </a:xfrm>
            <a:custGeom>
              <a:avLst/>
              <a:gdLst>
                <a:gd name="T0" fmla="*/ 0 w 1089"/>
                <a:gd name="T1" fmla="*/ 1044 h 1044"/>
                <a:gd name="T2" fmla="*/ 378 w 1089"/>
                <a:gd name="T3" fmla="*/ 182 h 1044"/>
                <a:gd name="T4" fmla="*/ 907 w 1089"/>
                <a:gd name="T5" fmla="*/ 0 h 10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89" h="1044">
                  <a:moveTo>
                    <a:pt x="0" y="1044"/>
                  </a:moveTo>
                  <a:cubicBezTo>
                    <a:pt x="136" y="700"/>
                    <a:pt x="272" y="356"/>
                    <a:pt x="454" y="182"/>
                  </a:cubicBezTo>
                  <a:cubicBezTo>
                    <a:pt x="636" y="8"/>
                    <a:pt x="983" y="30"/>
                    <a:pt x="1089" y="0"/>
                  </a:cubicBezTo>
                </a:path>
              </a:pathLst>
            </a:custGeom>
            <a:no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HK" altLang="en-US"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48148E-6 L -0.14236 0.00023 " pathEditMode="relative" ptsTypes="AA">
                                      <p:cBhvr>
                                        <p:cTn id="2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11111E-6 L 0.12396 -0.00139 " pathEditMode="relative" ptsTypes="AA">
                                      <p:cBhvr>
                                        <p:cTn id="6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/>
      <p:bldP spid="23" grpId="0"/>
      <p:bldP spid="43" grpId="0"/>
      <p:bldP spid="50" grpId="0" autoUpdateAnimBg="0"/>
      <p:bldP spid="51" grpId="0" animBg="1"/>
      <p:bldP spid="55" grpId="0" autoUpdateAnimBg="0"/>
      <p:bldP spid="56" grpId="0" animBg="1"/>
      <p:bldP spid="5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3FF09A76-FFFD-B903-D937-A23750550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04813"/>
            <a:ext cx="39370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E0E0699-80F9-2B98-A055-24F8ECEB4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908050"/>
            <a:ext cx="64087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It is given that 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4</a:t>
            </a:r>
            <a:r>
              <a:rPr lang="en-US" altLang="zh-TW" sz="2400" i="1" baseline="3000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 g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) = 4</a:t>
            </a:r>
            <a:r>
              <a:rPr lang="en-US" altLang="zh-TW" sz="2400" i="1" baseline="3000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baseline="300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 1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. 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HK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DEB6E32E-665A-7CA4-7748-D1B6CF684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341438"/>
            <a:ext cx="878522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TW" sz="2400" dirty="0">
                <a:latin typeface="Arial" charset="0"/>
                <a:cs typeface="Arial" charset="0"/>
              </a:rPr>
              <a:t>(a) If </a:t>
            </a:r>
            <a:r>
              <a:rPr lang="en-US" altLang="zh-TW" sz="2400" i="1" dirty="0">
                <a:latin typeface="Arial" charset="0"/>
                <a:cs typeface="Arial" charset="0"/>
              </a:rPr>
              <a:t>f</a:t>
            </a:r>
            <a:r>
              <a:rPr lang="en-US" altLang="zh-TW" sz="2400" dirty="0">
                <a:latin typeface="Arial" charset="0"/>
                <a:cs typeface="Arial" charset="0"/>
              </a:rPr>
              <a:t>(</a:t>
            </a:r>
            <a:r>
              <a:rPr lang="en-US" altLang="zh-TW" sz="2400" i="1" dirty="0">
                <a:latin typeface="Arial" charset="0"/>
                <a:cs typeface="Arial" charset="0"/>
              </a:rPr>
              <a:t>x</a:t>
            </a:r>
            <a:r>
              <a:rPr lang="en-US" altLang="zh-TW" sz="2400" dirty="0">
                <a:latin typeface="Arial" charset="0"/>
                <a:cs typeface="Arial" charset="0"/>
              </a:rPr>
              <a:t>) is transformed to </a:t>
            </a:r>
            <a:r>
              <a:rPr lang="en-US" altLang="zh-TW" sz="2400" i="1" dirty="0">
                <a:latin typeface="Arial" charset="0"/>
                <a:cs typeface="Arial" charset="0"/>
              </a:rPr>
              <a:t>g</a:t>
            </a:r>
            <a:r>
              <a:rPr lang="en-US" altLang="zh-TW" sz="2400" dirty="0">
                <a:latin typeface="Arial" charset="0"/>
                <a:cs typeface="Arial" charset="0"/>
              </a:rPr>
              <a:t>(</a:t>
            </a:r>
            <a:r>
              <a:rPr lang="en-US" altLang="zh-TW" sz="2400" i="1" dirty="0">
                <a:latin typeface="Arial" charset="0"/>
                <a:cs typeface="Arial" charset="0"/>
              </a:rPr>
              <a:t>x</a:t>
            </a:r>
            <a:r>
              <a:rPr lang="en-US" altLang="zh-TW" sz="2400" dirty="0">
                <a:latin typeface="Arial" charset="0"/>
                <a:cs typeface="Arial" charset="0"/>
              </a:rPr>
              <a:t>), describe the transformation on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TW" sz="2400" dirty="0">
                <a:latin typeface="Arial" charset="0"/>
                <a:cs typeface="Arial" charset="0"/>
              </a:rPr>
              <a:t>   </a:t>
            </a:r>
            <a:r>
              <a:rPr lang="en-US" altLang="zh-TW" sz="2400" spc="-150" dirty="0">
                <a:latin typeface="Arial" charset="0"/>
                <a:cs typeface="Arial" charset="0"/>
              </a:rPr>
              <a:t>   </a:t>
            </a:r>
            <a:r>
              <a:rPr lang="en-US" altLang="zh-TW" sz="2400" dirty="0">
                <a:latin typeface="Arial" charset="0"/>
                <a:cs typeface="Arial" charset="0"/>
              </a:rPr>
              <a:t>the graph of </a:t>
            </a:r>
            <a:r>
              <a:rPr lang="en-US" altLang="zh-TW" sz="2400" i="1" dirty="0">
                <a:latin typeface="Arial" charset="0"/>
                <a:cs typeface="Arial" charset="0"/>
              </a:rPr>
              <a:t>y</a:t>
            </a:r>
            <a:r>
              <a:rPr lang="en-US" altLang="zh-TW" sz="2400" dirty="0">
                <a:latin typeface="Arial" charset="0"/>
                <a:cs typeface="Arial" charset="0"/>
              </a:rPr>
              <a:t> = </a:t>
            </a:r>
            <a:r>
              <a:rPr lang="en-US" altLang="zh-TW" sz="2400" i="1" dirty="0">
                <a:latin typeface="Arial" charset="0"/>
                <a:cs typeface="Arial" charset="0"/>
              </a:rPr>
              <a:t>f</a:t>
            </a:r>
            <a:r>
              <a:rPr lang="en-US" altLang="zh-TW" sz="2400" dirty="0">
                <a:latin typeface="Arial" charset="0"/>
                <a:cs typeface="Arial" charset="0"/>
              </a:rPr>
              <a:t>(</a:t>
            </a:r>
            <a:r>
              <a:rPr lang="en-US" altLang="zh-TW" sz="2400" i="1" dirty="0">
                <a:latin typeface="Arial" charset="0"/>
                <a:cs typeface="Arial" charset="0"/>
              </a:rPr>
              <a:t>x</a:t>
            </a:r>
            <a:r>
              <a:rPr lang="en-US" altLang="zh-TW" sz="2400" dirty="0">
                <a:latin typeface="Arial" charset="0"/>
                <a:cs typeface="Arial" charset="0"/>
              </a:rPr>
              <a:t>). </a:t>
            </a:r>
            <a:endParaRPr lang="zh-HK" altLang="en-US" sz="2400" dirty="0">
              <a:latin typeface="Arial" charset="0"/>
              <a:cs typeface="Arial" charset="0"/>
            </a:endParaRP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531A52BC-94D0-FF49-69BA-5212C590A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165350"/>
            <a:ext cx="8785225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TW" sz="2400" dirty="0">
                <a:latin typeface="Arial" charset="0"/>
                <a:cs typeface="Arial" charset="0"/>
              </a:rPr>
              <a:t>(b) The figure shows the graph of </a:t>
            </a:r>
            <a:r>
              <a:rPr lang="en-US" altLang="zh-TW" sz="2400" i="1" dirty="0">
                <a:latin typeface="Arial" charset="0"/>
                <a:cs typeface="Arial" charset="0"/>
              </a:rPr>
              <a:t>y</a:t>
            </a:r>
            <a:r>
              <a:rPr lang="en-US" altLang="zh-TW" sz="2400" dirty="0">
                <a:latin typeface="Arial" charset="0"/>
                <a:cs typeface="Arial" charset="0"/>
              </a:rPr>
              <a:t> = </a:t>
            </a:r>
            <a:r>
              <a:rPr lang="en-US" altLang="zh-TW" sz="2400" i="1" dirty="0">
                <a:latin typeface="Arial" charset="0"/>
                <a:cs typeface="Arial" charset="0"/>
              </a:rPr>
              <a:t>f</a:t>
            </a:r>
            <a:r>
              <a:rPr lang="en-US" altLang="zh-TW" sz="2400" dirty="0">
                <a:latin typeface="Arial" charset="0"/>
                <a:cs typeface="Arial" charset="0"/>
              </a:rPr>
              <a:t>(</a:t>
            </a:r>
            <a:r>
              <a:rPr lang="en-US" altLang="zh-TW" sz="2400" i="1" dirty="0">
                <a:latin typeface="Arial" charset="0"/>
                <a:cs typeface="Arial" charset="0"/>
              </a:rPr>
              <a:t>x</a:t>
            </a:r>
            <a:r>
              <a:rPr lang="en-US" altLang="zh-TW" sz="2400" dirty="0">
                <a:latin typeface="Arial" charset="0"/>
                <a:cs typeface="Arial" charset="0"/>
              </a:rPr>
              <a:t>)</a:t>
            </a:r>
            <a:r>
              <a:rPr lang="en-US" altLang="zh-TW" sz="2400" i="1" dirty="0">
                <a:latin typeface="Arial" charset="0"/>
                <a:cs typeface="Arial" charset="0"/>
              </a:rPr>
              <a:t>. </a:t>
            </a:r>
            <a:r>
              <a:rPr lang="en-US" altLang="zh-TW" sz="2400" dirty="0">
                <a:latin typeface="Arial" charset="0"/>
                <a:cs typeface="Arial" charset="0"/>
              </a:rPr>
              <a:t>Using the result of (a),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TW" sz="2400" dirty="0">
                <a:latin typeface="Arial" charset="0"/>
                <a:cs typeface="Arial" charset="0"/>
              </a:rPr>
              <a:t>    </a:t>
            </a:r>
            <a:r>
              <a:rPr lang="en-US" altLang="zh-TW" sz="2400" spc="-150" dirty="0">
                <a:latin typeface="Arial" charset="0"/>
                <a:cs typeface="Arial" charset="0"/>
              </a:rPr>
              <a:t>  </a:t>
            </a:r>
            <a:r>
              <a:rPr lang="en-US" altLang="zh-TW" sz="2400" dirty="0">
                <a:latin typeface="Arial" charset="0"/>
                <a:cs typeface="Arial" charset="0"/>
              </a:rPr>
              <a:t>sketch the graph of </a:t>
            </a:r>
            <a:r>
              <a:rPr lang="en-US" altLang="zh-TW" sz="2400" i="1" dirty="0">
                <a:latin typeface="Arial" charset="0"/>
                <a:cs typeface="Arial" charset="0"/>
              </a:rPr>
              <a:t>y</a:t>
            </a:r>
            <a:r>
              <a:rPr lang="en-US" altLang="zh-TW" sz="2400" dirty="0">
                <a:latin typeface="Arial" charset="0"/>
                <a:cs typeface="Arial" charset="0"/>
              </a:rPr>
              <a:t> = </a:t>
            </a:r>
            <a:r>
              <a:rPr lang="en-US" altLang="zh-TW" sz="2400" i="1" dirty="0">
                <a:latin typeface="Arial" charset="0"/>
                <a:cs typeface="Arial" charset="0"/>
              </a:rPr>
              <a:t>g</a:t>
            </a:r>
            <a:r>
              <a:rPr lang="en-US" altLang="zh-TW" sz="2400" dirty="0">
                <a:latin typeface="Arial" charset="0"/>
                <a:cs typeface="Arial" charset="0"/>
              </a:rPr>
              <a:t>(</a:t>
            </a:r>
            <a:r>
              <a:rPr lang="en-US" altLang="zh-TW" sz="2400" i="1" dirty="0">
                <a:latin typeface="Arial" charset="0"/>
                <a:cs typeface="Arial" charset="0"/>
              </a:rPr>
              <a:t>x</a:t>
            </a:r>
            <a:r>
              <a:rPr lang="en-US" altLang="zh-TW" sz="2400" dirty="0">
                <a:latin typeface="Arial" charset="0"/>
                <a:cs typeface="Arial" charset="0"/>
              </a:rPr>
              <a:t>). </a:t>
            </a:r>
            <a:endParaRPr lang="zh-HK" altLang="en-US" sz="2400" dirty="0">
              <a:latin typeface="Arial" charset="0"/>
              <a:cs typeface="Arial" charset="0"/>
            </a:endParaRPr>
          </a:p>
        </p:txBody>
      </p:sp>
      <p:grpSp>
        <p:nvGrpSpPr>
          <p:cNvPr id="31750" name="群組 8">
            <a:extLst>
              <a:ext uri="{FF2B5EF4-FFF2-40B4-BE49-F238E27FC236}">
                <a16:creationId xmlns:a16="http://schemas.microsoft.com/office/drawing/2014/main" id="{EA54EEAD-9A87-A799-C660-16A8A59435AF}"/>
              </a:ext>
            </a:extLst>
          </p:cNvPr>
          <p:cNvGrpSpPr>
            <a:grpSpLocks/>
          </p:cNvGrpSpPr>
          <p:nvPr/>
        </p:nvGrpSpPr>
        <p:grpSpPr bwMode="auto">
          <a:xfrm>
            <a:off x="5426075" y="2760663"/>
            <a:ext cx="3467100" cy="3476625"/>
            <a:chOff x="5425380" y="2760687"/>
            <a:chExt cx="3467100" cy="3476625"/>
          </a:xfrm>
        </p:grpSpPr>
        <p:pic>
          <p:nvPicPr>
            <p:cNvPr id="31755" name="Picture 2">
              <a:extLst>
                <a:ext uri="{FF2B5EF4-FFF2-40B4-BE49-F238E27FC236}">
                  <a16:creationId xmlns:a16="http://schemas.microsoft.com/office/drawing/2014/main" id="{62A31748-92B4-2EC1-8228-6DE9B35B89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5380" y="2760687"/>
              <a:ext cx="3467100" cy="3476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56" name="矩形 9">
              <a:extLst>
                <a:ext uri="{FF2B5EF4-FFF2-40B4-BE49-F238E27FC236}">
                  <a16:creationId xmlns:a16="http://schemas.microsoft.com/office/drawing/2014/main" id="{C9789F40-5411-D391-260A-CB44F67DE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3833" y="5075892"/>
              <a:ext cx="8963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altLang="zh-TW" sz="180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altLang="zh-TW" sz="1800" i="1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altLang="zh-TW" sz="180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TW" sz="1800" i="1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altLang="zh-TW" sz="180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HK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12" name="Text Box 10">
            <a:extLst>
              <a:ext uri="{FF2B5EF4-FFF2-40B4-BE49-F238E27FC236}">
                <a16:creationId xmlns:a16="http://schemas.microsoft.com/office/drawing/2014/main" id="{3A770C47-D1DE-94FD-4A0F-6610BAE2D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068638"/>
            <a:ext cx="30241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(a) 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) = 4</a:t>
            </a:r>
            <a:r>
              <a:rPr lang="en-US" altLang="zh-TW" sz="2400" i="1" baseline="3000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baseline="300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 1</a:t>
            </a:r>
            <a:endParaRPr lang="zh-HK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674AD585-13EA-5612-0991-7E481CCBF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3543300"/>
            <a:ext cx="15128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 1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HK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FFBEE8AC-D66F-3829-DF2E-3C9F873F4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4005263"/>
            <a:ext cx="4343400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TW" sz="2400" dirty="0">
                <a:latin typeface="新細明體"/>
                <a:ea typeface="新細明體"/>
                <a:cs typeface="Arial" charset="0"/>
              </a:rPr>
              <a:t>∴ </a:t>
            </a:r>
            <a:r>
              <a:rPr lang="en-US" altLang="zh-TW" sz="2400" dirty="0">
                <a:latin typeface="Arial" charset="0"/>
                <a:cs typeface="Arial" charset="0"/>
              </a:rPr>
              <a:t>The graph of </a:t>
            </a:r>
            <a:r>
              <a:rPr lang="en-US" altLang="zh-TW" sz="2400" i="1" dirty="0">
                <a:latin typeface="Arial" charset="0"/>
                <a:cs typeface="Arial" charset="0"/>
              </a:rPr>
              <a:t>y</a:t>
            </a:r>
            <a:r>
              <a:rPr lang="en-US" altLang="zh-TW" sz="2400" dirty="0">
                <a:latin typeface="Arial" charset="0"/>
                <a:cs typeface="Arial" charset="0"/>
              </a:rPr>
              <a:t> = </a:t>
            </a:r>
            <a:r>
              <a:rPr lang="en-US" altLang="zh-TW" sz="2400" i="1" dirty="0">
                <a:latin typeface="Arial" charset="0"/>
                <a:cs typeface="Arial" charset="0"/>
              </a:rPr>
              <a:t>f</a:t>
            </a:r>
            <a:r>
              <a:rPr lang="en-US" altLang="zh-TW" sz="2400" dirty="0">
                <a:latin typeface="Arial" charset="0"/>
                <a:cs typeface="Arial" charset="0"/>
              </a:rPr>
              <a:t>(</a:t>
            </a:r>
            <a:r>
              <a:rPr lang="en-US" altLang="zh-TW" sz="2400" i="1" dirty="0">
                <a:latin typeface="Arial" charset="0"/>
                <a:cs typeface="Arial" charset="0"/>
              </a:rPr>
              <a:t>x</a:t>
            </a:r>
            <a:r>
              <a:rPr lang="en-US" altLang="zh-TW" sz="2400" dirty="0">
                <a:latin typeface="Arial" charset="0"/>
                <a:cs typeface="Arial" charset="0"/>
              </a:rPr>
              <a:t>) </a:t>
            </a:r>
            <a:r>
              <a:rPr lang="en-US" altLang="zh-TW" sz="2400" dirty="0">
                <a:latin typeface="Arial" charset="0"/>
                <a:cs typeface="Arial" charset="0"/>
                <a:sym typeface="Symbol" pitchFamily="18" charset="2"/>
              </a:rPr>
              <a:t>is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TW" sz="2400" dirty="0">
                <a:latin typeface="Arial" charset="0"/>
                <a:cs typeface="Arial" charset="0"/>
                <a:sym typeface="Symbol" pitchFamily="18" charset="2"/>
              </a:rPr>
              <a:t>     translated rightwards by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TW" sz="2400" dirty="0">
                <a:latin typeface="Arial" charset="0"/>
                <a:cs typeface="Arial" charset="0"/>
                <a:sym typeface="Symbol" pitchFamily="18" charset="2"/>
              </a:rPr>
              <a:t>   </a:t>
            </a:r>
            <a:r>
              <a:rPr lang="en-US" altLang="zh-TW" sz="2400" spc="-150" dirty="0">
                <a:latin typeface="Arial" charset="0"/>
                <a:cs typeface="Arial" charset="0"/>
                <a:sym typeface="Symbol" pitchFamily="18" charset="2"/>
              </a:rPr>
              <a:t>  </a:t>
            </a:r>
            <a:r>
              <a:rPr lang="en-US" altLang="zh-TW" sz="2400" dirty="0">
                <a:latin typeface="Arial" charset="0"/>
                <a:cs typeface="Arial" charset="0"/>
                <a:sym typeface="Symbol" pitchFamily="18" charset="2"/>
              </a:rPr>
              <a:t>1 unit to give the graph of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TW" sz="2400" i="1" dirty="0">
                <a:latin typeface="Arial" charset="0"/>
                <a:cs typeface="Arial" charset="0"/>
                <a:sym typeface="Symbol" pitchFamily="18" charset="2"/>
              </a:rPr>
              <a:t>   </a:t>
            </a:r>
            <a:r>
              <a:rPr lang="en-US" altLang="zh-TW" sz="2400" i="1" spc="-150" dirty="0">
                <a:latin typeface="Arial" charset="0"/>
                <a:cs typeface="Arial" charset="0"/>
                <a:sym typeface="Symbol" pitchFamily="18" charset="2"/>
              </a:rPr>
              <a:t>  </a:t>
            </a:r>
            <a:r>
              <a:rPr lang="en-US" altLang="zh-TW" sz="2400" i="1" dirty="0">
                <a:latin typeface="Arial" charset="0"/>
                <a:cs typeface="Arial" charset="0"/>
              </a:rPr>
              <a:t>y</a:t>
            </a:r>
            <a:r>
              <a:rPr lang="en-US" altLang="zh-TW" sz="2400" dirty="0">
                <a:latin typeface="Arial" charset="0"/>
                <a:cs typeface="Arial" charset="0"/>
              </a:rPr>
              <a:t> = </a:t>
            </a:r>
            <a:r>
              <a:rPr lang="en-US" altLang="zh-TW" sz="2400" i="1" dirty="0">
                <a:latin typeface="Arial" charset="0"/>
                <a:cs typeface="Arial" charset="0"/>
              </a:rPr>
              <a:t>g</a:t>
            </a:r>
            <a:r>
              <a:rPr lang="en-US" altLang="zh-TW" sz="2400" dirty="0">
                <a:latin typeface="Arial" charset="0"/>
                <a:cs typeface="Arial" charset="0"/>
              </a:rPr>
              <a:t>(</a:t>
            </a:r>
            <a:r>
              <a:rPr lang="en-US" altLang="zh-TW" sz="2400" i="1" dirty="0">
                <a:latin typeface="Arial" charset="0"/>
                <a:cs typeface="Arial" charset="0"/>
              </a:rPr>
              <a:t>x</a:t>
            </a:r>
            <a:r>
              <a:rPr lang="en-US" altLang="zh-TW" sz="2400" dirty="0">
                <a:latin typeface="Arial" charset="0"/>
                <a:cs typeface="Arial" charset="0"/>
              </a:rPr>
              <a:t>)</a:t>
            </a:r>
            <a:r>
              <a:rPr lang="en-US" altLang="zh-TW" sz="2400" dirty="0">
                <a:latin typeface="Arial" charset="0"/>
                <a:cs typeface="Arial" charset="0"/>
                <a:sym typeface="Symbol" pitchFamily="18" charset="2"/>
              </a:rPr>
              <a:t>.</a:t>
            </a:r>
            <a:endParaRPr lang="zh-HK" altLang="en-US" sz="2400" dirty="0">
              <a:latin typeface="Arial" charset="0"/>
              <a:cs typeface="Arial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357A96A-F5D4-8202-8267-869E6538E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038475"/>
            <a:ext cx="6461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(b) </a:t>
            </a:r>
            <a:endParaRPr lang="zh-HK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07407E-6 L -0.51163 0.05277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90" y="263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2" grpId="0"/>
      <p:bldP spid="12" grpId="1"/>
      <p:bldP spid="13" grpId="0"/>
      <p:bldP spid="13" grpId="1"/>
      <p:bldP spid="14" grpId="0"/>
      <p:bldP spid="14" grpId="1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>
            <a:extLst>
              <a:ext uri="{FF2B5EF4-FFF2-40B4-BE49-F238E27FC236}">
                <a16:creationId xmlns:a16="http://schemas.microsoft.com/office/drawing/2014/main" id="{B1C36527-DBAE-B764-5071-7E79CA117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04813"/>
            <a:ext cx="39370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32771" name="Text Box 10">
            <a:extLst>
              <a:ext uri="{FF2B5EF4-FFF2-40B4-BE49-F238E27FC236}">
                <a16:creationId xmlns:a16="http://schemas.microsoft.com/office/drawing/2014/main" id="{BB70C66E-6784-D094-93B3-B8C8BBA32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908050"/>
            <a:ext cx="64087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It is given that 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4</a:t>
            </a:r>
            <a:r>
              <a:rPr lang="en-US" altLang="zh-TW" sz="2400" i="1" baseline="3000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 g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) = 4</a:t>
            </a:r>
            <a:r>
              <a:rPr lang="en-US" altLang="zh-TW" sz="2400" i="1" baseline="3000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baseline="300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 1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. 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HK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F417A345-C562-FE42-5A15-393BDB0FF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341438"/>
            <a:ext cx="878522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TW" sz="2400" dirty="0">
                <a:latin typeface="Arial" charset="0"/>
                <a:cs typeface="Arial" charset="0"/>
              </a:rPr>
              <a:t>(a) If </a:t>
            </a:r>
            <a:r>
              <a:rPr lang="en-US" altLang="zh-TW" sz="2400" i="1" dirty="0">
                <a:latin typeface="Arial" charset="0"/>
                <a:cs typeface="Arial" charset="0"/>
              </a:rPr>
              <a:t>f</a:t>
            </a:r>
            <a:r>
              <a:rPr lang="en-US" altLang="zh-TW" sz="2400" dirty="0">
                <a:latin typeface="Arial" charset="0"/>
                <a:cs typeface="Arial" charset="0"/>
              </a:rPr>
              <a:t>(</a:t>
            </a:r>
            <a:r>
              <a:rPr lang="en-US" altLang="zh-TW" sz="2400" i="1" dirty="0">
                <a:latin typeface="Arial" charset="0"/>
                <a:cs typeface="Arial" charset="0"/>
              </a:rPr>
              <a:t>x</a:t>
            </a:r>
            <a:r>
              <a:rPr lang="en-US" altLang="zh-TW" sz="2400" dirty="0">
                <a:latin typeface="Arial" charset="0"/>
                <a:cs typeface="Arial" charset="0"/>
              </a:rPr>
              <a:t>) is transformed to </a:t>
            </a:r>
            <a:r>
              <a:rPr lang="en-US" altLang="zh-TW" sz="2400" i="1" dirty="0">
                <a:latin typeface="Arial" charset="0"/>
                <a:cs typeface="Arial" charset="0"/>
              </a:rPr>
              <a:t>g</a:t>
            </a:r>
            <a:r>
              <a:rPr lang="en-US" altLang="zh-TW" sz="2400" dirty="0">
                <a:latin typeface="Arial" charset="0"/>
                <a:cs typeface="Arial" charset="0"/>
              </a:rPr>
              <a:t>(</a:t>
            </a:r>
            <a:r>
              <a:rPr lang="en-US" altLang="zh-TW" sz="2400" i="1" dirty="0">
                <a:latin typeface="Arial" charset="0"/>
                <a:cs typeface="Arial" charset="0"/>
              </a:rPr>
              <a:t>x</a:t>
            </a:r>
            <a:r>
              <a:rPr lang="en-US" altLang="zh-TW" sz="2400" dirty="0">
                <a:latin typeface="Arial" charset="0"/>
                <a:cs typeface="Arial" charset="0"/>
              </a:rPr>
              <a:t>), describe the transformation on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TW" sz="2400" dirty="0">
                <a:latin typeface="Arial" charset="0"/>
                <a:cs typeface="Arial" charset="0"/>
              </a:rPr>
              <a:t>   </a:t>
            </a:r>
            <a:r>
              <a:rPr lang="en-US" altLang="zh-TW" sz="2400" spc="-150" dirty="0">
                <a:latin typeface="Arial" charset="0"/>
                <a:cs typeface="Arial" charset="0"/>
              </a:rPr>
              <a:t>   </a:t>
            </a:r>
            <a:r>
              <a:rPr lang="en-US" altLang="zh-TW" sz="2400" dirty="0">
                <a:latin typeface="Arial" charset="0"/>
                <a:cs typeface="Arial" charset="0"/>
              </a:rPr>
              <a:t>the graph of </a:t>
            </a:r>
            <a:r>
              <a:rPr lang="en-US" altLang="zh-TW" sz="2400" i="1" dirty="0">
                <a:latin typeface="Arial" charset="0"/>
                <a:cs typeface="Arial" charset="0"/>
              </a:rPr>
              <a:t>y</a:t>
            </a:r>
            <a:r>
              <a:rPr lang="en-US" altLang="zh-TW" sz="2400" dirty="0">
                <a:latin typeface="Arial" charset="0"/>
                <a:cs typeface="Arial" charset="0"/>
              </a:rPr>
              <a:t> = </a:t>
            </a:r>
            <a:r>
              <a:rPr lang="en-US" altLang="zh-TW" sz="2400" i="1" dirty="0">
                <a:latin typeface="Arial" charset="0"/>
                <a:cs typeface="Arial" charset="0"/>
              </a:rPr>
              <a:t>f</a:t>
            </a:r>
            <a:r>
              <a:rPr lang="en-US" altLang="zh-TW" sz="2400" dirty="0">
                <a:latin typeface="Arial" charset="0"/>
                <a:cs typeface="Arial" charset="0"/>
              </a:rPr>
              <a:t>(</a:t>
            </a:r>
            <a:r>
              <a:rPr lang="en-US" altLang="zh-TW" sz="2400" i="1" dirty="0">
                <a:latin typeface="Arial" charset="0"/>
                <a:cs typeface="Arial" charset="0"/>
              </a:rPr>
              <a:t>x</a:t>
            </a:r>
            <a:r>
              <a:rPr lang="en-US" altLang="zh-TW" sz="2400" dirty="0">
                <a:latin typeface="Arial" charset="0"/>
                <a:cs typeface="Arial" charset="0"/>
              </a:rPr>
              <a:t>). </a:t>
            </a:r>
            <a:endParaRPr lang="zh-HK" altLang="en-US" sz="2400" dirty="0">
              <a:latin typeface="Arial" charset="0"/>
              <a:cs typeface="Arial" charset="0"/>
            </a:endParaRP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FD334FEF-C706-59BD-5E65-7FB6A5870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165350"/>
            <a:ext cx="8785225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TW" sz="2400" dirty="0">
                <a:latin typeface="Arial" charset="0"/>
                <a:cs typeface="Arial" charset="0"/>
              </a:rPr>
              <a:t>(b) The figure shows the graph of </a:t>
            </a:r>
            <a:r>
              <a:rPr lang="en-US" altLang="zh-TW" sz="2400" i="1" dirty="0">
                <a:latin typeface="Arial" charset="0"/>
                <a:cs typeface="Arial" charset="0"/>
              </a:rPr>
              <a:t>y</a:t>
            </a:r>
            <a:r>
              <a:rPr lang="en-US" altLang="zh-TW" sz="2400" dirty="0">
                <a:latin typeface="Arial" charset="0"/>
                <a:cs typeface="Arial" charset="0"/>
              </a:rPr>
              <a:t> = </a:t>
            </a:r>
            <a:r>
              <a:rPr lang="en-US" altLang="zh-TW" sz="2400" i="1" dirty="0">
                <a:latin typeface="Arial" charset="0"/>
                <a:cs typeface="Arial" charset="0"/>
              </a:rPr>
              <a:t>f</a:t>
            </a:r>
            <a:r>
              <a:rPr lang="en-US" altLang="zh-TW" sz="2400" dirty="0">
                <a:latin typeface="Arial" charset="0"/>
                <a:cs typeface="Arial" charset="0"/>
              </a:rPr>
              <a:t>(</a:t>
            </a:r>
            <a:r>
              <a:rPr lang="en-US" altLang="zh-TW" sz="2400" i="1" dirty="0">
                <a:latin typeface="Arial" charset="0"/>
                <a:cs typeface="Arial" charset="0"/>
              </a:rPr>
              <a:t>x</a:t>
            </a:r>
            <a:r>
              <a:rPr lang="en-US" altLang="zh-TW" sz="2400" dirty="0">
                <a:latin typeface="Arial" charset="0"/>
                <a:cs typeface="Arial" charset="0"/>
              </a:rPr>
              <a:t>)</a:t>
            </a:r>
            <a:r>
              <a:rPr lang="en-US" altLang="zh-TW" sz="2400" i="1" dirty="0">
                <a:latin typeface="Arial" charset="0"/>
                <a:cs typeface="Arial" charset="0"/>
              </a:rPr>
              <a:t>. </a:t>
            </a:r>
            <a:r>
              <a:rPr lang="en-US" altLang="zh-TW" sz="2400" dirty="0">
                <a:latin typeface="Arial" charset="0"/>
                <a:cs typeface="Arial" charset="0"/>
              </a:rPr>
              <a:t>Using the result of (a),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TW" sz="2400" dirty="0">
                <a:latin typeface="Arial" charset="0"/>
                <a:cs typeface="Arial" charset="0"/>
              </a:rPr>
              <a:t>    </a:t>
            </a:r>
            <a:r>
              <a:rPr lang="en-US" altLang="zh-TW" sz="2400" spc="-150" dirty="0">
                <a:latin typeface="Arial" charset="0"/>
                <a:cs typeface="Arial" charset="0"/>
              </a:rPr>
              <a:t>  </a:t>
            </a:r>
            <a:r>
              <a:rPr lang="en-US" altLang="zh-TW" sz="2400" dirty="0">
                <a:latin typeface="Arial" charset="0"/>
                <a:cs typeface="Arial" charset="0"/>
              </a:rPr>
              <a:t>sketch the graph of </a:t>
            </a:r>
            <a:r>
              <a:rPr lang="en-US" altLang="zh-TW" sz="2400" i="1" dirty="0">
                <a:latin typeface="Arial" charset="0"/>
                <a:cs typeface="Arial" charset="0"/>
              </a:rPr>
              <a:t>y</a:t>
            </a:r>
            <a:r>
              <a:rPr lang="en-US" altLang="zh-TW" sz="2400" dirty="0">
                <a:latin typeface="Arial" charset="0"/>
                <a:cs typeface="Arial" charset="0"/>
              </a:rPr>
              <a:t> = </a:t>
            </a:r>
            <a:r>
              <a:rPr lang="en-US" altLang="zh-TW" sz="2400" i="1" dirty="0">
                <a:latin typeface="Arial" charset="0"/>
                <a:cs typeface="Arial" charset="0"/>
              </a:rPr>
              <a:t>g</a:t>
            </a:r>
            <a:r>
              <a:rPr lang="en-US" altLang="zh-TW" sz="2400" dirty="0">
                <a:latin typeface="Arial" charset="0"/>
                <a:cs typeface="Arial" charset="0"/>
              </a:rPr>
              <a:t>(</a:t>
            </a:r>
            <a:r>
              <a:rPr lang="en-US" altLang="zh-TW" sz="2400" i="1" dirty="0">
                <a:latin typeface="Arial" charset="0"/>
                <a:cs typeface="Arial" charset="0"/>
              </a:rPr>
              <a:t>x</a:t>
            </a:r>
            <a:r>
              <a:rPr lang="en-US" altLang="zh-TW" sz="2400" dirty="0">
                <a:latin typeface="Arial" charset="0"/>
                <a:cs typeface="Arial" charset="0"/>
              </a:rPr>
              <a:t>). </a:t>
            </a:r>
            <a:endParaRPr lang="zh-HK" altLang="en-US" sz="2400" dirty="0">
              <a:latin typeface="Arial" charset="0"/>
              <a:cs typeface="Arial" charset="0"/>
            </a:endParaRPr>
          </a:p>
        </p:txBody>
      </p:sp>
      <p:grpSp>
        <p:nvGrpSpPr>
          <p:cNvPr id="32774" name="群組 7">
            <a:extLst>
              <a:ext uri="{FF2B5EF4-FFF2-40B4-BE49-F238E27FC236}">
                <a16:creationId xmlns:a16="http://schemas.microsoft.com/office/drawing/2014/main" id="{3F99F3B8-ED8D-2D9B-539C-BAC07DE03524}"/>
              </a:ext>
            </a:extLst>
          </p:cNvPr>
          <p:cNvGrpSpPr>
            <a:grpSpLocks/>
          </p:cNvGrpSpPr>
          <p:nvPr/>
        </p:nvGrpSpPr>
        <p:grpSpPr bwMode="auto">
          <a:xfrm>
            <a:off x="747713" y="3121025"/>
            <a:ext cx="3467100" cy="3476625"/>
            <a:chOff x="5425380" y="2760687"/>
            <a:chExt cx="3467100" cy="3476625"/>
          </a:xfrm>
        </p:grpSpPr>
        <p:pic>
          <p:nvPicPr>
            <p:cNvPr id="32794" name="Picture 2">
              <a:extLst>
                <a:ext uri="{FF2B5EF4-FFF2-40B4-BE49-F238E27FC236}">
                  <a16:creationId xmlns:a16="http://schemas.microsoft.com/office/drawing/2014/main" id="{3B53E104-E395-6758-9ED7-F19C1B5021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5380" y="2760687"/>
              <a:ext cx="3467100" cy="3476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95" name="矩形 9">
              <a:extLst>
                <a:ext uri="{FF2B5EF4-FFF2-40B4-BE49-F238E27FC236}">
                  <a16:creationId xmlns:a16="http://schemas.microsoft.com/office/drawing/2014/main" id="{9BF0C648-A7BF-D7C2-F3B5-6620CA0A0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3833" y="5075892"/>
              <a:ext cx="8963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altLang="zh-TW" sz="180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altLang="zh-TW" sz="1800" i="1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altLang="zh-TW" sz="180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TW" sz="1800" i="1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altLang="zh-TW" sz="180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HK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B2BB047E-3B5F-AA07-A14F-9B20D404AA60}"/>
              </a:ext>
            </a:extLst>
          </p:cNvPr>
          <p:cNvGrpSpPr>
            <a:grpSpLocks/>
          </p:cNvGrpSpPr>
          <p:nvPr/>
        </p:nvGrpSpPr>
        <p:grpSpPr bwMode="auto">
          <a:xfrm>
            <a:off x="1744663" y="3451225"/>
            <a:ext cx="1473200" cy="2584450"/>
            <a:chOff x="1619672" y="2235835"/>
            <a:chExt cx="1472914" cy="2583994"/>
          </a:xfrm>
        </p:grpSpPr>
        <p:sp>
          <p:nvSpPr>
            <p:cNvPr id="32790" name="矩形 56">
              <a:extLst>
                <a:ext uri="{FF2B5EF4-FFF2-40B4-BE49-F238E27FC236}">
                  <a16:creationId xmlns:a16="http://schemas.microsoft.com/office/drawing/2014/main" id="{04D0673F-E4F4-6F0A-0C35-1532FB9C5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9672" y="4358233"/>
              <a:ext cx="338346" cy="461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3366FF"/>
                  </a:solidFill>
                  <a:latin typeface="Arial" panose="020B0604020202020204" pitchFamily="34" charset="0"/>
                </a:rPr>
                <a:t>×</a:t>
              </a:r>
              <a:endParaRPr lang="zh-HK" altLang="en-US" sz="2400">
                <a:solidFill>
                  <a:srgbClr val="3366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791" name="矩形 56">
              <a:extLst>
                <a:ext uri="{FF2B5EF4-FFF2-40B4-BE49-F238E27FC236}">
                  <a16:creationId xmlns:a16="http://schemas.microsoft.com/office/drawing/2014/main" id="{3BC1B103-A4B2-2950-15DB-13DFBD837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3433" y="3942647"/>
              <a:ext cx="338346" cy="461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3366FF"/>
                  </a:solidFill>
                  <a:latin typeface="Arial" panose="020B0604020202020204" pitchFamily="34" charset="0"/>
                </a:rPr>
                <a:t>×</a:t>
              </a:r>
              <a:endParaRPr lang="zh-HK" altLang="en-US" sz="2400">
                <a:solidFill>
                  <a:srgbClr val="3366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792" name="矩形 56">
              <a:extLst>
                <a:ext uri="{FF2B5EF4-FFF2-40B4-BE49-F238E27FC236}">
                  <a16:creationId xmlns:a16="http://schemas.microsoft.com/office/drawing/2014/main" id="{609A0D0A-782D-D7E0-6D1F-75730D271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240" y="2235835"/>
              <a:ext cx="338346" cy="461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3366FF"/>
                  </a:solidFill>
                  <a:latin typeface="Arial" panose="020B0604020202020204" pitchFamily="34" charset="0"/>
                </a:rPr>
                <a:t>×</a:t>
              </a:r>
              <a:endParaRPr lang="zh-HK" altLang="en-US" sz="2400">
                <a:solidFill>
                  <a:srgbClr val="3366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793" name="矩形 56">
              <a:extLst>
                <a:ext uri="{FF2B5EF4-FFF2-40B4-BE49-F238E27FC236}">
                  <a16:creationId xmlns:a16="http://schemas.microsoft.com/office/drawing/2014/main" id="{85B111F7-14E2-AC25-38FD-D12E18CFB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5439" y="3364607"/>
              <a:ext cx="338346" cy="461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3366FF"/>
                  </a:solidFill>
                  <a:latin typeface="Arial" panose="020B0604020202020204" pitchFamily="34" charset="0"/>
                </a:rPr>
                <a:t>×</a:t>
              </a:r>
              <a:endParaRPr lang="zh-HK" altLang="en-US" sz="2400">
                <a:solidFill>
                  <a:srgbClr val="3366FF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BB997698-EA84-7F22-14A9-80748D35A992}"/>
              </a:ext>
            </a:extLst>
          </p:cNvPr>
          <p:cNvGrpSpPr>
            <a:grpSpLocks/>
          </p:cNvGrpSpPr>
          <p:nvPr/>
        </p:nvGrpSpPr>
        <p:grpSpPr bwMode="auto">
          <a:xfrm>
            <a:off x="1987550" y="3722688"/>
            <a:ext cx="1585913" cy="2127250"/>
            <a:chOff x="1892177" y="2466666"/>
            <a:chExt cx="1586202" cy="2126858"/>
          </a:xfrm>
        </p:grpSpPr>
        <p:sp>
          <p:nvSpPr>
            <p:cNvPr id="32786" name="Line 80">
              <a:extLst>
                <a:ext uri="{FF2B5EF4-FFF2-40B4-BE49-F238E27FC236}">
                  <a16:creationId xmlns:a16="http://schemas.microsoft.com/office/drawing/2014/main" id="{96E7F883-935C-175E-05C5-B541751772D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126839" y="4358862"/>
              <a:ext cx="0" cy="469324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2787" name="Line 80">
              <a:extLst>
                <a:ext uri="{FF2B5EF4-FFF2-40B4-BE49-F238E27FC236}">
                  <a16:creationId xmlns:a16="http://schemas.microsoft.com/office/drawing/2014/main" id="{CA2B31A2-8D9D-8127-57F1-ED11F36BC58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660473" y="3934730"/>
              <a:ext cx="0" cy="469324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2788" name="Line 80">
              <a:extLst>
                <a:ext uri="{FF2B5EF4-FFF2-40B4-BE49-F238E27FC236}">
                  <a16:creationId xmlns:a16="http://schemas.microsoft.com/office/drawing/2014/main" id="{43F78920-B1E6-54BE-762A-FA6567B7FA3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960386" y="3371017"/>
              <a:ext cx="0" cy="469324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2789" name="Line 80">
              <a:extLst>
                <a:ext uri="{FF2B5EF4-FFF2-40B4-BE49-F238E27FC236}">
                  <a16:creationId xmlns:a16="http://schemas.microsoft.com/office/drawing/2014/main" id="{B3B8D6A0-8DE8-3AD1-EE88-A9F390810EE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243717" y="2232004"/>
              <a:ext cx="0" cy="469324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FCED8DEC-6634-9FD8-7C84-CF058C8FD617}"/>
              </a:ext>
            </a:extLst>
          </p:cNvPr>
          <p:cNvGrpSpPr>
            <a:grpSpLocks/>
          </p:cNvGrpSpPr>
          <p:nvPr/>
        </p:nvGrpSpPr>
        <p:grpSpPr bwMode="auto">
          <a:xfrm>
            <a:off x="2311400" y="3451225"/>
            <a:ext cx="1479550" cy="2593975"/>
            <a:chOff x="2183358" y="2244739"/>
            <a:chExt cx="1479036" cy="2593292"/>
          </a:xfrm>
        </p:grpSpPr>
        <p:sp>
          <p:nvSpPr>
            <p:cNvPr id="32782" name="矩形 56">
              <a:extLst>
                <a:ext uri="{FF2B5EF4-FFF2-40B4-BE49-F238E27FC236}">
                  <a16:creationId xmlns:a16="http://schemas.microsoft.com/office/drawing/2014/main" id="{CB2DCE13-7DAF-99ED-BE27-209F6AE48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3358" y="4376469"/>
              <a:ext cx="338306" cy="461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3366FF"/>
                  </a:solidFill>
                  <a:latin typeface="Arial" panose="020B0604020202020204" pitchFamily="34" charset="0"/>
                </a:rPr>
                <a:t>×</a:t>
              </a:r>
              <a:endParaRPr lang="zh-HK" altLang="en-US" sz="2400">
                <a:solidFill>
                  <a:srgbClr val="3366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783" name="矩形 56">
              <a:extLst>
                <a:ext uri="{FF2B5EF4-FFF2-40B4-BE49-F238E27FC236}">
                  <a16:creationId xmlns:a16="http://schemas.microsoft.com/office/drawing/2014/main" id="{71055903-E209-0163-0D9A-FA186BBD4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260" y="3951424"/>
              <a:ext cx="338306" cy="461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3366FF"/>
                  </a:solidFill>
                  <a:latin typeface="Arial" panose="020B0604020202020204" pitchFamily="34" charset="0"/>
                </a:rPr>
                <a:t>×</a:t>
              </a:r>
              <a:endParaRPr lang="zh-HK" altLang="en-US" sz="2400">
                <a:solidFill>
                  <a:srgbClr val="3366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784" name="矩形 56">
              <a:extLst>
                <a:ext uri="{FF2B5EF4-FFF2-40B4-BE49-F238E27FC236}">
                  <a16:creationId xmlns:a16="http://schemas.microsoft.com/office/drawing/2014/main" id="{3AA9830E-8DDA-3AA9-03BD-3F5D52F16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4088" y="2244739"/>
              <a:ext cx="338306" cy="461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3366FF"/>
                  </a:solidFill>
                  <a:latin typeface="Arial" panose="020B0604020202020204" pitchFamily="34" charset="0"/>
                </a:rPr>
                <a:t>×</a:t>
              </a:r>
              <a:endParaRPr lang="zh-HK" altLang="en-US" sz="2400">
                <a:solidFill>
                  <a:srgbClr val="3366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785" name="矩形 56">
              <a:extLst>
                <a:ext uri="{FF2B5EF4-FFF2-40B4-BE49-F238E27FC236}">
                  <a16:creationId xmlns:a16="http://schemas.microsoft.com/office/drawing/2014/main" id="{21212E30-5DFD-1649-6D88-3A2ED9B05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1282" y="3374845"/>
              <a:ext cx="338306" cy="461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3366FF"/>
                  </a:solidFill>
                  <a:latin typeface="Arial" panose="020B0604020202020204" pitchFamily="34" charset="0"/>
                </a:rPr>
                <a:t>×</a:t>
              </a:r>
              <a:endParaRPr lang="zh-HK" altLang="en-US" sz="2400">
                <a:solidFill>
                  <a:srgbClr val="3366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9" name="手繪多邊形 28">
            <a:extLst>
              <a:ext uri="{FF2B5EF4-FFF2-40B4-BE49-F238E27FC236}">
                <a16:creationId xmlns:a16="http://schemas.microsoft.com/office/drawing/2014/main" id="{F1EB7E3A-0DC9-B447-C50C-417291F53D88}"/>
              </a:ext>
            </a:extLst>
          </p:cNvPr>
          <p:cNvSpPr/>
          <p:nvPr/>
        </p:nvSpPr>
        <p:spPr>
          <a:xfrm>
            <a:off x="1333500" y="3476625"/>
            <a:ext cx="2343150" cy="2495550"/>
          </a:xfrm>
          <a:custGeom>
            <a:avLst/>
            <a:gdLst>
              <a:gd name="connsiteX0" fmla="*/ 0 w 2343150"/>
              <a:gd name="connsiteY0" fmla="*/ 2495550 h 2498086"/>
              <a:gd name="connsiteX1" fmla="*/ 1174750 w 2343150"/>
              <a:gd name="connsiteY1" fmla="*/ 2419350 h 2498086"/>
              <a:gd name="connsiteX2" fmla="*/ 1733550 w 2343150"/>
              <a:gd name="connsiteY2" fmla="*/ 1974850 h 2498086"/>
              <a:gd name="connsiteX3" fmla="*/ 1993900 w 2343150"/>
              <a:gd name="connsiteY3" fmla="*/ 1416050 h 2498086"/>
              <a:gd name="connsiteX4" fmla="*/ 2343150 w 2343150"/>
              <a:gd name="connsiteY4" fmla="*/ 0 h 2498086"/>
              <a:gd name="connsiteX0" fmla="*/ 0 w 2343150"/>
              <a:gd name="connsiteY0" fmla="*/ 2495550 h 2498303"/>
              <a:gd name="connsiteX1" fmla="*/ 1174750 w 2343150"/>
              <a:gd name="connsiteY1" fmla="*/ 2419350 h 2498303"/>
              <a:gd name="connsiteX2" fmla="*/ 1714500 w 2343150"/>
              <a:gd name="connsiteY2" fmla="*/ 1965325 h 2498303"/>
              <a:gd name="connsiteX3" fmla="*/ 1993900 w 2343150"/>
              <a:gd name="connsiteY3" fmla="*/ 1416050 h 2498303"/>
              <a:gd name="connsiteX4" fmla="*/ 2343150 w 2343150"/>
              <a:gd name="connsiteY4" fmla="*/ 0 h 2498303"/>
              <a:gd name="connsiteX0" fmla="*/ 0 w 2343150"/>
              <a:gd name="connsiteY0" fmla="*/ 2495550 h 2496294"/>
              <a:gd name="connsiteX1" fmla="*/ 1160463 w 2343150"/>
              <a:gd name="connsiteY1" fmla="*/ 2390775 h 2496294"/>
              <a:gd name="connsiteX2" fmla="*/ 1714500 w 2343150"/>
              <a:gd name="connsiteY2" fmla="*/ 1965325 h 2496294"/>
              <a:gd name="connsiteX3" fmla="*/ 1993900 w 2343150"/>
              <a:gd name="connsiteY3" fmla="*/ 1416050 h 2496294"/>
              <a:gd name="connsiteX4" fmla="*/ 2343150 w 2343150"/>
              <a:gd name="connsiteY4" fmla="*/ 0 h 2496294"/>
              <a:gd name="connsiteX0" fmla="*/ 0 w 2343150"/>
              <a:gd name="connsiteY0" fmla="*/ 2495550 h 2496294"/>
              <a:gd name="connsiteX1" fmla="*/ 1160463 w 2343150"/>
              <a:gd name="connsiteY1" fmla="*/ 2390775 h 2496294"/>
              <a:gd name="connsiteX2" fmla="*/ 1714500 w 2343150"/>
              <a:gd name="connsiteY2" fmla="*/ 1965325 h 2496294"/>
              <a:gd name="connsiteX3" fmla="*/ 2003425 w 2343150"/>
              <a:gd name="connsiteY3" fmla="*/ 1358900 h 2496294"/>
              <a:gd name="connsiteX4" fmla="*/ 2343150 w 2343150"/>
              <a:gd name="connsiteY4" fmla="*/ 0 h 2496294"/>
              <a:gd name="connsiteX0" fmla="*/ 0 w 2343150"/>
              <a:gd name="connsiteY0" fmla="*/ 2495550 h 2496294"/>
              <a:gd name="connsiteX1" fmla="*/ 1160463 w 2343150"/>
              <a:gd name="connsiteY1" fmla="*/ 2390775 h 2496294"/>
              <a:gd name="connsiteX2" fmla="*/ 1714500 w 2343150"/>
              <a:gd name="connsiteY2" fmla="*/ 1965325 h 2496294"/>
              <a:gd name="connsiteX3" fmla="*/ 2003425 w 2343150"/>
              <a:gd name="connsiteY3" fmla="*/ 1358900 h 2496294"/>
              <a:gd name="connsiteX4" fmla="*/ 2343150 w 2343150"/>
              <a:gd name="connsiteY4" fmla="*/ 0 h 2496294"/>
              <a:gd name="connsiteX0" fmla="*/ 0 w 2343150"/>
              <a:gd name="connsiteY0" fmla="*/ 2495550 h 2496294"/>
              <a:gd name="connsiteX1" fmla="*/ 1160463 w 2343150"/>
              <a:gd name="connsiteY1" fmla="*/ 2390775 h 2496294"/>
              <a:gd name="connsiteX2" fmla="*/ 1714500 w 2343150"/>
              <a:gd name="connsiteY2" fmla="*/ 1965325 h 2496294"/>
              <a:gd name="connsiteX3" fmla="*/ 2003425 w 2343150"/>
              <a:gd name="connsiteY3" fmla="*/ 1358900 h 2496294"/>
              <a:gd name="connsiteX4" fmla="*/ 2343150 w 2343150"/>
              <a:gd name="connsiteY4" fmla="*/ 0 h 2496294"/>
              <a:gd name="connsiteX0" fmla="*/ 0 w 2343150"/>
              <a:gd name="connsiteY0" fmla="*/ 2495550 h 2496294"/>
              <a:gd name="connsiteX1" fmla="*/ 1160463 w 2343150"/>
              <a:gd name="connsiteY1" fmla="*/ 2390775 h 2496294"/>
              <a:gd name="connsiteX2" fmla="*/ 1714500 w 2343150"/>
              <a:gd name="connsiteY2" fmla="*/ 1965325 h 2496294"/>
              <a:gd name="connsiteX3" fmla="*/ 2003425 w 2343150"/>
              <a:gd name="connsiteY3" fmla="*/ 1358900 h 2496294"/>
              <a:gd name="connsiteX4" fmla="*/ 2343150 w 2343150"/>
              <a:gd name="connsiteY4" fmla="*/ 0 h 2496294"/>
              <a:gd name="connsiteX0" fmla="*/ 0 w 2343150"/>
              <a:gd name="connsiteY0" fmla="*/ 2495550 h 2496294"/>
              <a:gd name="connsiteX1" fmla="*/ 1160463 w 2343150"/>
              <a:gd name="connsiteY1" fmla="*/ 2390775 h 2496294"/>
              <a:gd name="connsiteX2" fmla="*/ 1714500 w 2343150"/>
              <a:gd name="connsiteY2" fmla="*/ 1965325 h 2496294"/>
              <a:gd name="connsiteX3" fmla="*/ 2003425 w 2343150"/>
              <a:gd name="connsiteY3" fmla="*/ 1358900 h 2496294"/>
              <a:gd name="connsiteX4" fmla="*/ 2343150 w 2343150"/>
              <a:gd name="connsiteY4" fmla="*/ 0 h 2496294"/>
              <a:gd name="connsiteX0" fmla="*/ 0 w 2343150"/>
              <a:gd name="connsiteY0" fmla="*/ 2495550 h 2496432"/>
              <a:gd name="connsiteX1" fmla="*/ 1160463 w 2343150"/>
              <a:gd name="connsiteY1" fmla="*/ 2390775 h 2496432"/>
              <a:gd name="connsiteX2" fmla="*/ 1724025 w 2343150"/>
              <a:gd name="connsiteY2" fmla="*/ 1934151 h 2496432"/>
              <a:gd name="connsiteX3" fmla="*/ 2003425 w 2343150"/>
              <a:gd name="connsiteY3" fmla="*/ 1358900 h 2496432"/>
              <a:gd name="connsiteX4" fmla="*/ 2343150 w 2343150"/>
              <a:gd name="connsiteY4" fmla="*/ 0 h 2496432"/>
              <a:gd name="connsiteX0" fmla="*/ 0 w 2343150"/>
              <a:gd name="connsiteY0" fmla="*/ 2495550 h 2496067"/>
              <a:gd name="connsiteX1" fmla="*/ 1169988 w 2343150"/>
              <a:gd name="connsiteY1" fmla="*/ 2372432 h 2496067"/>
              <a:gd name="connsiteX2" fmla="*/ 1724025 w 2343150"/>
              <a:gd name="connsiteY2" fmla="*/ 1934151 h 2496067"/>
              <a:gd name="connsiteX3" fmla="*/ 2003425 w 2343150"/>
              <a:gd name="connsiteY3" fmla="*/ 1358900 h 2496067"/>
              <a:gd name="connsiteX4" fmla="*/ 2343150 w 2343150"/>
              <a:gd name="connsiteY4" fmla="*/ 0 h 2496067"/>
              <a:gd name="connsiteX0" fmla="*/ 0 w 2343150"/>
              <a:gd name="connsiteY0" fmla="*/ 2495550 h 2496067"/>
              <a:gd name="connsiteX1" fmla="*/ 1169988 w 2343150"/>
              <a:gd name="connsiteY1" fmla="*/ 2372432 h 2496067"/>
              <a:gd name="connsiteX2" fmla="*/ 1724025 w 2343150"/>
              <a:gd name="connsiteY2" fmla="*/ 1934151 h 2496067"/>
              <a:gd name="connsiteX3" fmla="*/ 2003425 w 2343150"/>
              <a:gd name="connsiteY3" fmla="*/ 1358900 h 2496067"/>
              <a:gd name="connsiteX4" fmla="*/ 2343150 w 2343150"/>
              <a:gd name="connsiteY4" fmla="*/ 0 h 2496067"/>
              <a:gd name="connsiteX0" fmla="*/ 0 w 2343150"/>
              <a:gd name="connsiteY0" fmla="*/ 2495550 h 2496067"/>
              <a:gd name="connsiteX1" fmla="*/ 1169988 w 2343150"/>
              <a:gd name="connsiteY1" fmla="*/ 2372432 h 2496067"/>
              <a:gd name="connsiteX2" fmla="*/ 1724025 w 2343150"/>
              <a:gd name="connsiteY2" fmla="*/ 1934151 h 2496067"/>
              <a:gd name="connsiteX3" fmla="*/ 2003425 w 2343150"/>
              <a:gd name="connsiteY3" fmla="*/ 1358900 h 2496067"/>
              <a:gd name="connsiteX4" fmla="*/ 2343150 w 2343150"/>
              <a:gd name="connsiteY4" fmla="*/ 0 h 2496067"/>
              <a:gd name="connsiteX0" fmla="*/ 0 w 2343150"/>
              <a:gd name="connsiteY0" fmla="*/ 2495550 h 2496067"/>
              <a:gd name="connsiteX1" fmla="*/ 1169988 w 2343150"/>
              <a:gd name="connsiteY1" fmla="*/ 2372432 h 2496067"/>
              <a:gd name="connsiteX2" fmla="*/ 1724025 w 2343150"/>
              <a:gd name="connsiteY2" fmla="*/ 1934151 h 2496067"/>
              <a:gd name="connsiteX3" fmla="*/ 2003425 w 2343150"/>
              <a:gd name="connsiteY3" fmla="*/ 1358900 h 2496067"/>
              <a:gd name="connsiteX4" fmla="*/ 2343150 w 2343150"/>
              <a:gd name="connsiteY4" fmla="*/ 0 h 2496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3150" h="2496067">
                <a:moveTo>
                  <a:pt x="0" y="2495550"/>
                </a:moveTo>
                <a:cubicBezTo>
                  <a:pt x="442912" y="2500841"/>
                  <a:pt x="882651" y="2465998"/>
                  <a:pt x="1169988" y="2372432"/>
                </a:cubicBezTo>
                <a:cubicBezTo>
                  <a:pt x="1457325" y="2278866"/>
                  <a:pt x="1656556" y="2027634"/>
                  <a:pt x="1724025" y="1934151"/>
                </a:cubicBezTo>
                <a:cubicBezTo>
                  <a:pt x="1791494" y="1840668"/>
                  <a:pt x="1903412" y="1634067"/>
                  <a:pt x="2003425" y="1358900"/>
                </a:cubicBezTo>
                <a:cubicBezTo>
                  <a:pt x="2103438" y="1083733"/>
                  <a:pt x="2265892" y="300567"/>
                  <a:pt x="234315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30" name="Text Box 11">
            <a:extLst>
              <a:ext uri="{FF2B5EF4-FFF2-40B4-BE49-F238E27FC236}">
                <a16:creationId xmlns:a16="http://schemas.microsoft.com/office/drawing/2014/main" id="{85E04EC0-1E47-3B1F-57F8-679553265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4088" y="4437063"/>
            <a:ext cx="9890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rgbClr val="3366FF"/>
                </a:solidFill>
                <a:latin typeface="Arial" panose="020B0604020202020204" pitchFamily="34" charset="0"/>
              </a:rPr>
              <a:t>1 unit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908FE6C-4D94-4F15-6A81-F524F4C72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8013" y="5476875"/>
            <a:ext cx="11382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TW" sz="2000">
                <a:latin typeface="Arial" panose="020B0604020202020204" pitchFamily="34" charset="0"/>
                <a:cs typeface="Arial" panose="020B0604020202020204" pitchFamily="34" charset="0"/>
              </a:rPr>
              <a:t> = 4</a:t>
            </a:r>
            <a:r>
              <a:rPr lang="en-US" altLang="zh-TW" sz="2000" i="1" baseline="3000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TW" sz="2000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baseline="300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 1</a:t>
            </a:r>
            <a:endParaRPr lang="zh-HK" altLang="en-US" sz="2000">
              <a:latin typeface="Arial" panose="020B0604020202020204" pitchFamily="34" charset="0"/>
            </a:endParaRPr>
          </a:p>
        </p:txBody>
      </p:sp>
      <p:sp>
        <p:nvSpPr>
          <p:cNvPr id="32781" name="矩形 31">
            <a:extLst>
              <a:ext uri="{FF2B5EF4-FFF2-40B4-BE49-F238E27FC236}">
                <a16:creationId xmlns:a16="http://schemas.microsoft.com/office/drawing/2014/main" id="{276CA5FD-84A6-37FD-AAE7-944E0325C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038475"/>
            <a:ext cx="6461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(b) </a:t>
            </a:r>
            <a:endParaRPr lang="zh-HK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4EF59B2-E39B-553D-3D70-A69B22D9A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412875"/>
            <a:ext cx="2909887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>
            <a:extLst>
              <a:ext uri="{FF2B5EF4-FFF2-40B4-BE49-F238E27FC236}">
                <a16:creationId xmlns:a16="http://schemas.microsoft.com/office/drawing/2014/main" id="{3F2DD573-470E-B275-34CB-4DC77E085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04813"/>
            <a:ext cx="4899025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>
                <a:latin typeface="Arial" panose="020B0604020202020204" pitchFamily="34" charset="0"/>
              </a:rPr>
              <a:t>Reflection about the </a:t>
            </a:r>
            <a:r>
              <a:rPr lang="en-US" altLang="zh-TW" sz="2800" b="1" i="1">
                <a:latin typeface="Arial" panose="020B0604020202020204" pitchFamily="34" charset="0"/>
              </a:rPr>
              <a:t>x</a:t>
            </a:r>
            <a:r>
              <a:rPr lang="en-US" altLang="zh-TW" sz="2800" b="1">
                <a:latin typeface="Arial" panose="020B0604020202020204" pitchFamily="34" charset="0"/>
              </a:rPr>
              <a:t>-axis</a:t>
            </a:r>
            <a:endParaRPr lang="en-US" altLang="zh-TW" sz="2800" b="1" i="1">
              <a:latin typeface="Arial" panose="020B0604020202020204" pitchFamily="34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9C15712E-DED2-BDAD-DC4E-E7ED02ECD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836613"/>
            <a:ext cx="44291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Consider the function 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) = 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TW" sz="2400" baseline="300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.</a:t>
            </a:r>
            <a:endParaRPr lang="en-US" altLang="zh-TW" sz="2400" i="1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0803C89-A070-740F-CAEE-267347ED5BAC}"/>
              </a:ext>
            </a:extLst>
          </p:cNvPr>
          <p:cNvGraphicFramePr>
            <a:graphicFrameLocks noGrp="1"/>
          </p:cNvGraphicFramePr>
          <p:nvPr/>
        </p:nvGraphicFramePr>
        <p:xfrm>
          <a:off x="395288" y="2260600"/>
          <a:ext cx="3887787" cy="1096963"/>
        </p:xfrm>
        <a:graphic>
          <a:graphicData uri="http://schemas.openxmlformats.org/drawingml/2006/table">
            <a:tbl>
              <a:tblPr/>
              <a:tblGrid>
                <a:gridCol w="647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9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9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6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x</a:t>
                      </a:r>
                      <a:endParaRPr kumimoji="0" lang="zh-HK" alt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18" marR="91418" marT="45669" marB="4566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 2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18" marR="91418" marT="45669" marB="4566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 1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18" marR="91418" marT="45669" marB="4566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0</a:t>
                      </a:r>
                      <a:endParaRPr kumimoji="0" lang="zh-HK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18" marR="91418" marT="45669" marB="4566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1</a:t>
                      </a:r>
                      <a:endParaRPr kumimoji="0" lang="zh-HK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18" marR="91418" marT="45669" marB="4566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2</a:t>
                      </a:r>
                      <a:endParaRPr kumimoji="0" lang="zh-HK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18" marR="91418" marT="45669" marB="4566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f</a:t>
                      </a: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(</a:t>
                      </a:r>
                      <a:r>
                        <a:rPr kumimoji="0" lang="en-US" altLang="zh-TW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x</a:t>
                      </a: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)</a:t>
                      </a:r>
                      <a:endParaRPr kumimoji="0" lang="zh-HK" alt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18" marR="91418" marT="45669" marB="4566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4</a:t>
                      </a:r>
                      <a:endParaRPr kumimoji="0" lang="zh-HK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18" marR="91418" marT="45669" marB="4566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1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18" marR="91418" marT="45669" marB="4566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18" marR="91418" marT="45669" marB="4566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1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18" marR="91418" marT="45669" marB="4566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4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18" marR="91418" marT="45669" marB="4566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TW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f</a:t>
                      </a: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(</a:t>
                      </a:r>
                      <a:r>
                        <a:rPr kumimoji="0" lang="en-US" altLang="zh-TW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x</a:t>
                      </a: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)</a:t>
                      </a:r>
                      <a:endParaRPr kumimoji="0" lang="zh-HK" alt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18" marR="91418" marT="45669" marB="4566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 4</a:t>
                      </a:r>
                      <a:endParaRPr kumimoji="0" lang="zh-HK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18" marR="91418" marT="45669" marB="4566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 1</a:t>
                      </a:r>
                      <a:endParaRPr kumimoji="0" lang="zh-HK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18" marR="91418" marT="45669" marB="4566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  <a:endParaRPr kumimoji="0" lang="zh-HK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18" marR="91418" marT="45669" marB="4566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 1</a:t>
                      </a:r>
                      <a:endParaRPr kumimoji="0" lang="zh-HK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18" marR="91418" marT="45669" marB="4566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 4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18" marR="91418" marT="45669" marB="4566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 Box 10">
            <a:extLst>
              <a:ext uri="{FF2B5EF4-FFF2-40B4-BE49-F238E27FC236}">
                <a16:creationId xmlns:a16="http://schemas.microsoft.com/office/drawing/2014/main" id="{B39AC031-9168-FF99-BDB7-EC07F44CE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8" y="3500438"/>
            <a:ext cx="5299075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By plotting the graphs of 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y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)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 and 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 = 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), </a:t>
            </a:r>
            <a:endParaRPr lang="zh-HK" altLang="en-US" sz="2400" b="1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FDE8109A-A879-0FDE-C4D2-DEB9318C6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8" y="3884613"/>
            <a:ext cx="614997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                we see that the graphs of 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y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)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 and 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 = 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) 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show reflectional symmetry with each other about the 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-axis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. </a:t>
            </a:r>
            <a:endParaRPr lang="zh-HK" altLang="en-US" sz="2400" b="1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271124D-954C-8DC3-579D-6639106D2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1309688"/>
            <a:ext cx="53721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The tabular representations of 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y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)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and 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 = 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)</a:t>
            </a:r>
            <a:r>
              <a:rPr lang="en-US" altLang="zh-TW" sz="2400" baseline="300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are shown.</a:t>
            </a:r>
            <a:endParaRPr lang="zh-HK" altLang="en-US" sz="2400" b="1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F6B01842-D500-96B4-D184-A97777B4EF48}"/>
              </a:ext>
            </a:extLst>
          </p:cNvPr>
          <p:cNvGrpSpPr>
            <a:grpSpLocks/>
          </p:cNvGrpSpPr>
          <p:nvPr/>
        </p:nvGrpSpPr>
        <p:grpSpPr bwMode="auto">
          <a:xfrm>
            <a:off x="6384925" y="1874838"/>
            <a:ext cx="2065338" cy="2141537"/>
            <a:chOff x="6144683" y="3599832"/>
            <a:chExt cx="2065193" cy="2138151"/>
          </a:xfrm>
        </p:grpSpPr>
        <p:sp>
          <p:nvSpPr>
            <p:cNvPr id="13" name="矩形 56">
              <a:extLst>
                <a:ext uri="{FF2B5EF4-FFF2-40B4-BE49-F238E27FC236}">
                  <a16:creationId xmlns:a16="http://schemas.microsoft.com/office/drawing/2014/main" id="{0B97E52E-5CC9-7DDE-C151-8A1499D30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4683" y="3604586"/>
              <a:ext cx="312716" cy="399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sz="2000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" name="矩形 56">
              <a:extLst>
                <a:ext uri="{FF2B5EF4-FFF2-40B4-BE49-F238E27FC236}">
                  <a16:creationId xmlns:a16="http://schemas.microsoft.com/office/drawing/2014/main" id="{6584E0C0-3C8E-32C6-1EDD-ED45B24B5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5977" y="4907448"/>
              <a:ext cx="312716" cy="399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sz="2000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矩形 56">
              <a:extLst>
                <a:ext uri="{FF2B5EF4-FFF2-40B4-BE49-F238E27FC236}">
                  <a16:creationId xmlns:a16="http://schemas.microsoft.com/office/drawing/2014/main" id="{464D36B5-4FE5-A92B-3016-B2E569417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8859" y="5338566"/>
              <a:ext cx="314303" cy="399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sz="2000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矩形 56">
              <a:extLst>
                <a:ext uri="{FF2B5EF4-FFF2-40B4-BE49-F238E27FC236}">
                  <a16:creationId xmlns:a16="http://schemas.microsoft.com/office/drawing/2014/main" id="{B1ED3F30-1C52-2761-D5A6-C52FBC84C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5390" y="4899524"/>
              <a:ext cx="312716" cy="399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sz="2000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矩形 56">
              <a:extLst>
                <a:ext uri="{FF2B5EF4-FFF2-40B4-BE49-F238E27FC236}">
                  <a16:creationId xmlns:a16="http://schemas.microsoft.com/office/drawing/2014/main" id="{A43DFF78-4F96-E741-D75F-58073C7B2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7160" y="3599832"/>
              <a:ext cx="312716" cy="399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sz="2000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C109B592-0F85-9D2D-A8EC-1109FC4EBE6B}"/>
              </a:ext>
            </a:extLst>
          </p:cNvPr>
          <p:cNvGrpSpPr>
            <a:grpSpLocks/>
          </p:cNvGrpSpPr>
          <p:nvPr/>
        </p:nvGrpSpPr>
        <p:grpSpPr bwMode="auto">
          <a:xfrm>
            <a:off x="6540500" y="2103438"/>
            <a:ext cx="1752600" cy="1736725"/>
            <a:chOff x="6538931" y="2104392"/>
            <a:chExt cx="1753897" cy="1735931"/>
          </a:xfrm>
        </p:grpSpPr>
        <p:sp>
          <p:nvSpPr>
            <p:cNvPr id="18" name="手繪多邊形 17">
              <a:extLst>
                <a:ext uri="{FF2B5EF4-FFF2-40B4-BE49-F238E27FC236}">
                  <a16:creationId xmlns:a16="http://schemas.microsoft.com/office/drawing/2014/main" id="{9834EE72-B45A-D34C-0B9D-94451E4E9670}"/>
                </a:ext>
              </a:extLst>
            </p:cNvPr>
            <p:cNvSpPr/>
            <p:nvPr/>
          </p:nvSpPr>
          <p:spPr bwMode="auto">
            <a:xfrm flipH="1">
              <a:off x="6538931" y="2105978"/>
              <a:ext cx="886481" cy="1734345"/>
            </a:xfrm>
            <a:custGeom>
              <a:avLst/>
              <a:gdLst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232256"/>
                <a:gd name="connsiteY0" fmla="*/ 0 h 3302000"/>
                <a:gd name="connsiteX1" fmla="*/ 647700 w 3232256"/>
                <a:gd name="connsiteY1" fmla="*/ 1835150 h 3302000"/>
                <a:gd name="connsiteX2" fmla="*/ 1289050 w 3232256"/>
                <a:gd name="connsiteY2" fmla="*/ 2940050 h 3302000"/>
                <a:gd name="connsiteX3" fmla="*/ 1930400 w 3232256"/>
                <a:gd name="connsiteY3" fmla="*/ 3302000 h 3302000"/>
                <a:gd name="connsiteX4" fmla="*/ 2565400 w 3232256"/>
                <a:gd name="connsiteY4" fmla="*/ 2940050 h 3302000"/>
                <a:gd name="connsiteX5" fmla="*/ 3200400 w 3232256"/>
                <a:gd name="connsiteY5" fmla="*/ 1841500 h 3302000"/>
                <a:gd name="connsiteX6" fmla="*/ 2787757 w 3232256"/>
                <a:gd name="connsiteY6" fmla="*/ 1764804 h 3302000"/>
                <a:gd name="connsiteX0" fmla="*/ 0 w 3237193"/>
                <a:gd name="connsiteY0" fmla="*/ 0 h 3302000"/>
                <a:gd name="connsiteX1" fmla="*/ 647700 w 3237193"/>
                <a:gd name="connsiteY1" fmla="*/ 1835150 h 3302000"/>
                <a:gd name="connsiteX2" fmla="*/ 1289050 w 3237193"/>
                <a:gd name="connsiteY2" fmla="*/ 2940050 h 3302000"/>
                <a:gd name="connsiteX3" fmla="*/ 1930400 w 3237193"/>
                <a:gd name="connsiteY3" fmla="*/ 3302000 h 3302000"/>
                <a:gd name="connsiteX4" fmla="*/ 2565400 w 3237193"/>
                <a:gd name="connsiteY4" fmla="*/ 2940050 h 3302000"/>
                <a:gd name="connsiteX5" fmla="*/ 3200400 w 3237193"/>
                <a:gd name="connsiteY5" fmla="*/ 1841500 h 3302000"/>
                <a:gd name="connsiteX6" fmla="*/ 2928917 w 3237193"/>
                <a:gd name="connsiteY6" fmla="*/ 2287243 h 3302000"/>
                <a:gd name="connsiteX0" fmla="*/ 0 w 3349532"/>
                <a:gd name="connsiteY0" fmla="*/ 0 h 3302000"/>
                <a:gd name="connsiteX1" fmla="*/ 647700 w 3349532"/>
                <a:gd name="connsiteY1" fmla="*/ 1835150 h 3302000"/>
                <a:gd name="connsiteX2" fmla="*/ 1289050 w 3349532"/>
                <a:gd name="connsiteY2" fmla="*/ 2940050 h 3302000"/>
                <a:gd name="connsiteX3" fmla="*/ 1930400 w 3349532"/>
                <a:gd name="connsiteY3" fmla="*/ 3302000 h 3302000"/>
                <a:gd name="connsiteX4" fmla="*/ 2565400 w 3349532"/>
                <a:gd name="connsiteY4" fmla="*/ 2940050 h 3302000"/>
                <a:gd name="connsiteX5" fmla="*/ 3200400 w 3349532"/>
                <a:gd name="connsiteY5" fmla="*/ 1841500 h 3302000"/>
                <a:gd name="connsiteX6" fmla="*/ 2928917 w 3349532"/>
                <a:gd name="connsiteY6" fmla="*/ 2287243 h 3302000"/>
                <a:gd name="connsiteX0" fmla="*/ 0 w 3410138"/>
                <a:gd name="connsiteY0" fmla="*/ 0 h 3302000"/>
                <a:gd name="connsiteX1" fmla="*/ 647700 w 3410138"/>
                <a:gd name="connsiteY1" fmla="*/ 1835150 h 3302000"/>
                <a:gd name="connsiteX2" fmla="*/ 1289050 w 3410138"/>
                <a:gd name="connsiteY2" fmla="*/ 2940050 h 3302000"/>
                <a:gd name="connsiteX3" fmla="*/ 1930400 w 3410138"/>
                <a:gd name="connsiteY3" fmla="*/ 3302000 h 3302000"/>
                <a:gd name="connsiteX4" fmla="*/ 2565400 w 3410138"/>
                <a:gd name="connsiteY4" fmla="*/ 2940050 h 3302000"/>
                <a:gd name="connsiteX5" fmla="*/ 3200400 w 3410138"/>
                <a:gd name="connsiteY5" fmla="*/ 1841500 h 3302000"/>
                <a:gd name="connsiteX6" fmla="*/ 2928917 w 3410138"/>
                <a:gd name="connsiteY6" fmla="*/ 2287243 h 3302000"/>
                <a:gd name="connsiteX0" fmla="*/ 0 w 3200401"/>
                <a:gd name="connsiteY0" fmla="*/ 0 h 3302000"/>
                <a:gd name="connsiteX1" fmla="*/ 647700 w 3200401"/>
                <a:gd name="connsiteY1" fmla="*/ 1835150 h 3302000"/>
                <a:gd name="connsiteX2" fmla="*/ 1289050 w 3200401"/>
                <a:gd name="connsiteY2" fmla="*/ 2940050 h 3302000"/>
                <a:gd name="connsiteX3" fmla="*/ 1930400 w 3200401"/>
                <a:gd name="connsiteY3" fmla="*/ 3302000 h 3302000"/>
                <a:gd name="connsiteX4" fmla="*/ 2565400 w 3200401"/>
                <a:gd name="connsiteY4" fmla="*/ 2940050 h 3302000"/>
                <a:gd name="connsiteX5" fmla="*/ 3200400 w 3200401"/>
                <a:gd name="connsiteY5" fmla="*/ 1841500 h 3302000"/>
                <a:gd name="connsiteX6" fmla="*/ 2928917 w 3200401"/>
                <a:gd name="connsiteY6" fmla="*/ 2287243 h 3302000"/>
                <a:gd name="connsiteX0" fmla="*/ 0 w 3230059"/>
                <a:gd name="connsiteY0" fmla="*/ 0 h 3302000"/>
                <a:gd name="connsiteX1" fmla="*/ 647700 w 3230059"/>
                <a:gd name="connsiteY1" fmla="*/ 1835150 h 3302000"/>
                <a:gd name="connsiteX2" fmla="*/ 1289050 w 3230059"/>
                <a:gd name="connsiteY2" fmla="*/ 2940050 h 3302000"/>
                <a:gd name="connsiteX3" fmla="*/ 1930400 w 3230059"/>
                <a:gd name="connsiteY3" fmla="*/ 3302000 h 3302000"/>
                <a:gd name="connsiteX4" fmla="*/ 2565400 w 3230059"/>
                <a:gd name="connsiteY4" fmla="*/ 2940050 h 3302000"/>
                <a:gd name="connsiteX5" fmla="*/ 3200400 w 3230059"/>
                <a:gd name="connsiteY5" fmla="*/ 1841500 h 3302000"/>
                <a:gd name="connsiteX6" fmla="*/ 3230059 w 3230059"/>
                <a:gd name="connsiteY6" fmla="*/ 1860372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55783 w 2598864"/>
                <a:gd name="connsiteY0" fmla="*/ 63102 h 1555679"/>
                <a:gd name="connsiteX1" fmla="*/ 44737 w 2598864"/>
                <a:gd name="connsiteY1" fmla="*/ 88829 h 1555679"/>
                <a:gd name="connsiteX2" fmla="*/ 686087 w 2598864"/>
                <a:gd name="connsiteY2" fmla="*/ 1193729 h 1555679"/>
                <a:gd name="connsiteX3" fmla="*/ 1327437 w 2598864"/>
                <a:gd name="connsiteY3" fmla="*/ 1555679 h 1555679"/>
                <a:gd name="connsiteX4" fmla="*/ 1962437 w 2598864"/>
                <a:gd name="connsiteY4" fmla="*/ 1193729 h 1555679"/>
                <a:gd name="connsiteX5" fmla="*/ 2597437 w 2598864"/>
                <a:gd name="connsiteY5" fmla="*/ 95179 h 1555679"/>
                <a:gd name="connsiteX6" fmla="*/ 2598864 w 2598864"/>
                <a:gd name="connsiteY6" fmla="*/ 78213 h 1555679"/>
                <a:gd name="connsiteX0" fmla="*/ 167404 w 2710485"/>
                <a:gd name="connsiteY0" fmla="*/ 73935 h 1566512"/>
                <a:gd name="connsiteX1" fmla="*/ 91 w 2710485"/>
                <a:gd name="connsiteY1" fmla="*/ 49321 h 1566512"/>
                <a:gd name="connsiteX2" fmla="*/ 156358 w 2710485"/>
                <a:gd name="connsiteY2" fmla="*/ 99662 h 1566512"/>
                <a:gd name="connsiteX3" fmla="*/ 797708 w 2710485"/>
                <a:gd name="connsiteY3" fmla="*/ 1204562 h 1566512"/>
                <a:gd name="connsiteX4" fmla="*/ 1439058 w 2710485"/>
                <a:gd name="connsiteY4" fmla="*/ 1566512 h 1566512"/>
                <a:gd name="connsiteX5" fmla="*/ 2074058 w 2710485"/>
                <a:gd name="connsiteY5" fmla="*/ 1204562 h 1566512"/>
                <a:gd name="connsiteX6" fmla="*/ 2709058 w 2710485"/>
                <a:gd name="connsiteY6" fmla="*/ 106012 h 1566512"/>
                <a:gd name="connsiteX7" fmla="*/ 2710485 w 2710485"/>
                <a:gd name="connsiteY7" fmla="*/ 89046 h 1566512"/>
                <a:gd name="connsiteX0" fmla="*/ 55500 w 2598581"/>
                <a:gd name="connsiteY0" fmla="*/ 63902 h 1556479"/>
                <a:gd name="connsiteX1" fmla="*/ 44454 w 2598581"/>
                <a:gd name="connsiteY1" fmla="*/ 89629 h 1556479"/>
                <a:gd name="connsiteX2" fmla="*/ 685804 w 2598581"/>
                <a:gd name="connsiteY2" fmla="*/ 1194529 h 1556479"/>
                <a:gd name="connsiteX3" fmla="*/ 1327154 w 2598581"/>
                <a:gd name="connsiteY3" fmla="*/ 1556479 h 1556479"/>
                <a:gd name="connsiteX4" fmla="*/ 1962154 w 2598581"/>
                <a:gd name="connsiteY4" fmla="*/ 1194529 h 1556479"/>
                <a:gd name="connsiteX5" fmla="*/ 2597154 w 2598581"/>
                <a:gd name="connsiteY5" fmla="*/ 95979 h 1556479"/>
                <a:gd name="connsiteX6" fmla="*/ 2598581 w 2598581"/>
                <a:gd name="connsiteY6" fmla="*/ 79013 h 1556479"/>
                <a:gd name="connsiteX0" fmla="*/ 0 w 2554127"/>
                <a:gd name="connsiteY0" fmla="*/ 10616 h 1477466"/>
                <a:gd name="connsiteX1" fmla="*/ 641350 w 2554127"/>
                <a:gd name="connsiteY1" fmla="*/ 1115516 h 1477466"/>
                <a:gd name="connsiteX2" fmla="*/ 1282700 w 2554127"/>
                <a:gd name="connsiteY2" fmla="*/ 1477466 h 1477466"/>
                <a:gd name="connsiteX3" fmla="*/ 1917700 w 2554127"/>
                <a:gd name="connsiteY3" fmla="*/ 1115516 h 1477466"/>
                <a:gd name="connsiteX4" fmla="*/ 2552700 w 2554127"/>
                <a:gd name="connsiteY4" fmla="*/ 16966 h 1477466"/>
                <a:gd name="connsiteX5" fmla="*/ 2554127 w 2554127"/>
                <a:gd name="connsiteY5" fmla="*/ 0 h 1477466"/>
                <a:gd name="connsiteX0" fmla="*/ 0 w 2543540"/>
                <a:gd name="connsiteY0" fmla="*/ 0 h 1478795"/>
                <a:gd name="connsiteX1" fmla="*/ 630763 w 2543540"/>
                <a:gd name="connsiteY1" fmla="*/ 1116845 h 1478795"/>
                <a:gd name="connsiteX2" fmla="*/ 1272113 w 2543540"/>
                <a:gd name="connsiteY2" fmla="*/ 1478795 h 1478795"/>
                <a:gd name="connsiteX3" fmla="*/ 1907113 w 2543540"/>
                <a:gd name="connsiteY3" fmla="*/ 1116845 h 1478795"/>
                <a:gd name="connsiteX4" fmla="*/ 2542113 w 2543540"/>
                <a:gd name="connsiteY4" fmla="*/ 18295 h 1478795"/>
                <a:gd name="connsiteX5" fmla="*/ 2543540 w 2543540"/>
                <a:gd name="connsiteY5" fmla="*/ 1329 h 1478795"/>
                <a:gd name="connsiteX0" fmla="*/ 0 w 2542113"/>
                <a:gd name="connsiteY0" fmla="*/ 0 h 1478795"/>
                <a:gd name="connsiteX1" fmla="*/ 630763 w 2542113"/>
                <a:gd name="connsiteY1" fmla="*/ 1116845 h 1478795"/>
                <a:gd name="connsiteX2" fmla="*/ 1272113 w 2542113"/>
                <a:gd name="connsiteY2" fmla="*/ 1478795 h 1478795"/>
                <a:gd name="connsiteX3" fmla="*/ 1907113 w 2542113"/>
                <a:gd name="connsiteY3" fmla="*/ 1116845 h 1478795"/>
                <a:gd name="connsiteX4" fmla="*/ 2542113 w 2542113"/>
                <a:gd name="connsiteY4" fmla="*/ 18295 h 1478795"/>
                <a:gd name="connsiteX0" fmla="*/ 0 w 2538583"/>
                <a:gd name="connsiteY0" fmla="*/ 0 h 1478795"/>
                <a:gd name="connsiteX1" fmla="*/ 630763 w 2538583"/>
                <a:gd name="connsiteY1" fmla="*/ 1116845 h 1478795"/>
                <a:gd name="connsiteX2" fmla="*/ 1272113 w 2538583"/>
                <a:gd name="connsiteY2" fmla="*/ 1478795 h 1478795"/>
                <a:gd name="connsiteX3" fmla="*/ 1907113 w 2538583"/>
                <a:gd name="connsiteY3" fmla="*/ 1116845 h 1478795"/>
                <a:gd name="connsiteX4" fmla="*/ 2538583 w 2538583"/>
                <a:gd name="connsiteY4" fmla="*/ 3960 h 1478795"/>
                <a:gd name="connsiteX0" fmla="*/ 0 w 2538583"/>
                <a:gd name="connsiteY0" fmla="*/ 0 h 1478795"/>
                <a:gd name="connsiteX1" fmla="*/ 1272113 w 2538583"/>
                <a:gd name="connsiteY1" fmla="*/ 1478795 h 1478795"/>
                <a:gd name="connsiteX2" fmla="*/ 1907113 w 2538583"/>
                <a:gd name="connsiteY2" fmla="*/ 1116845 h 1478795"/>
                <a:gd name="connsiteX3" fmla="*/ 2538583 w 2538583"/>
                <a:gd name="connsiteY3" fmla="*/ 3960 h 1478795"/>
                <a:gd name="connsiteX0" fmla="*/ 0 w 1266470"/>
                <a:gd name="connsiteY0" fmla="*/ 1474835 h 1474835"/>
                <a:gd name="connsiteX1" fmla="*/ 635000 w 1266470"/>
                <a:gd name="connsiteY1" fmla="*/ 1112885 h 1474835"/>
                <a:gd name="connsiteX2" fmla="*/ 1266470 w 1266470"/>
                <a:gd name="connsiteY2" fmla="*/ 0 h 1474835"/>
                <a:gd name="connsiteX0" fmla="*/ 0 w 1256347"/>
                <a:gd name="connsiteY0" fmla="*/ 1478898 h 1478898"/>
                <a:gd name="connsiteX1" fmla="*/ 635000 w 1256347"/>
                <a:gd name="connsiteY1" fmla="*/ 1116948 h 1478898"/>
                <a:gd name="connsiteX2" fmla="*/ 1256347 w 1256347"/>
                <a:gd name="connsiteY2" fmla="*/ 0 h 147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6347" h="1478898">
                  <a:moveTo>
                    <a:pt x="0" y="1478898"/>
                  </a:moveTo>
                  <a:cubicBezTo>
                    <a:pt x="212725" y="1478898"/>
                    <a:pt x="423922" y="1362754"/>
                    <a:pt x="635000" y="1116948"/>
                  </a:cubicBezTo>
                  <a:cubicBezTo>
                    <a:pt x="846078" y="871142"/>
                    <a:pt x="1043622" y="488950"/>
                    <a:pt x="1256347" y="0"/>
                  </a:cubicBezTo>
                </a:path>
              </a:pathLst>
            </a:cu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HK" altLang="en-US" kern="0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19" name="手繪多邊形 18">
              <a:extLst>
                <a:ext uri="{FF2B5EF4-FFF2-40B4-BE49-F238E27FC236}">
                  <a16:creationId xmlns:a16="http://schemas.microsoft.com/office/drawing/2014/main" id="{E745FD53-6C8A-072F-B5A8-D41CE17D4B65}"/>
                </a:ext>
              </a:extLst>
            </p:cNvPr>
            <p:cNvSpPr/>
            <p:nvPr/>
          </p:nvSpPr>
          <p:spPr bwMode="auto">
            <a:xfrm>
              <a:off x="7407937" y="2104392"/>
              <a:ext cx="884891" cy="1735931"/>
            </a:xfrm>
            <a:custGeom>
              <a:avLst/>
              <a:gdLst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232256"/>
                <a:gd name="connsiteY0" fmla="*/ 0 h 3302000"/>
                <a:gd name="connsiteX1" fmla="*/ 647700 w 3232256"/>
                <a:gd name="connsiteY1" fmla="*/ 1835150 h 3302000"/>
                <a:gd name="connsiteX2" fmla="*/ 1289050 w 3232256"/>
                <a:gd name="connsiteY2" fmla="*/ 2940050 h 3302000"/>
                <a:gd name="connsiteX3" fmla="*/ 1930400 w 3232256"/>
                <a:gd name="connsiteY3" fmla="*/ 3302000 h 3302000"/>
                <a:gd name="connsiteX4" fmla="*/ 2565400 w 3232256"/>
                <a:gd name="connsiteY4" fmla="*/ 2940050 h 3302000"/>
                <a:gd name="connsiteX5" fmla="*/ 3200400 w 3232256"/>
                <a:gd name="connsiteY5" fmla="*/ 1841500 h 3302000"/>
                <a:gd name="connsiteX6" fmla="*/ 2787757 w 3232256"/>
                <a:gd name="connsiteY6" fmla="*/ 1764804 h 3302000"/>
                <a:gd name="connsiteX0" fmla="*/ 0 w 3237193"/>
                <a:gd name="connsiteY0" fmla="*/ 0 h 3302000"/>
                <a:gd name="connsiteX1" fmla="*/ 647700 w 3237193"/>
                <a:gd name="connsiteY1" fmla="*/ 1835150 h 3302000"/>
                <a:gd name="connsiteX2" fmla="*/ 1289050 w 3237193"/>
                <a:gd name="connsiteY2" fmla="*/ 2940050 h 3302000"/>
                <a:gd name="connsiteX3" fmla="*/ 1930400 w 3237193"/>
                <a:gd name="connsiteY3" fmla="*/ 3302000 h 3302000"/>
                <a:gd name="connsiteX4" fmla="*/ 2565400 w 3237193"/>
                <a:gd name="connsiteY4" fmla="*/ 2940050 h 3302000"/>
                <a:gd name="connsiteX5" fmla="*/ 3200400 w 3237193"/>
                <a:gd name="connsiteY5" fmla="*/ 1841500 h 3302000"/>
                <a:gd name="connsiteX6" fmla="*/ 2928917 w 3237193"/>
                <a:gd name="connsiteY6" fmla="*/ 2287243 h 3302000"/>
                <a:gd name="connsiteX0" fmla="*/ 0 w 3349532"/>
                <a:gd name="connsiteY0" fmla="*/ 0 h 3302000"/>
                <a:gd name="connsiteX1" fmla="*/ 647700 w 3349532"/>
                <a:gd name="connsiteY1" fmla="*/ 1835150 h 3302000"/>
                <a:gd name="connsiteX2" fmla="*/ 1289050 w 3349532"/>
                <a:gd name="connsiteY2" fmla="*/ 2940050 h 3302000"/>
                <a:gd name="connsiteX3" fmla="*/ 1930400 w 3349532"/>
                <a:gd name="connsiteY3" fmla="*/ 3302000 h 3302000"/>
                <a:gd name="connsiteX4" fmla="*/ 2565400 w 3349532"/>
                <a:gd name="connsiteY4" fmla="*/ 2940050 h 3302000"/>
                <a:gd name="connsiteX5" fmla="*/ 3200400 w 3349532"/>
                <a:gd name="connsiteY5" fmla="*/ 1841500 h 3302000"/>
                <a:gd name="connsiteX6" fmla="*/ 2928917 w 3349532"/>
                <a:gd name="connsiteY6" fmla="*/ 2287243 h 3302000"/>
                <a:gd name="connsiteX0" fmla="*/ 0 w 3410138"/>
                <a:gd name="connsiteY0" fmla="*/ 0 h 3302000"/>
                <a:gd name="connsiteX1" fmla="*/ 647700 w 3410138"/>
                <a:gd name="connsiteY1" fmla="*/ 1835150 h 3302000"/>
                <a:gd name="connsiteX2" fmla="*/ 1289050 w 3410138"/>
                <a:gd name="connsiteY2" fmla="*/ 2940050 h 3302000"/>
                <a:gd name="connsiteX3" fmla="*/ 1930400 w 3410138"/>
                <a:gd name="connsiteY3" fmla="*/ 3302000 h 3302000"/>
                <a:gd name="connsiteX4" fmla="*/ 2565400 w 3410138"/>
                <a:gd name="connsiteY4" fmla="*/ 2940050 h 3302000"/>
                <a:gd name="connsiteX5" fmla="*/ 3200400 w 3410138"/>
                <a:gd name="connsiteY5" fmla="*/ 1841500 h 3302000"/>
                <a:gd name="connsiteX6" fmla="*/ 2928917 w 3410138"/>
                <a:gd name="connsiteY6" fmla="*/ 2287243 h 3302000"/>
                <a:gd name="connsiteX0" fmla="*/ 0 w 3200401"/>
                <a:gd name="connsiteY0" fmla="*/ 0 h 3302000"/>
                <a:gd name="connsiteX1" fmla="*/ 647700 w 3200401"/>
                <a:gd name="connsiteY1" fmla="*/ 1835150 h 3302000"/>
                <a:gd name="connsiteX2" fmla="*/ 1289050 w 3200401"/>
                <a:gd name="connsiteY2" fmla="*/ 2940050 h 3302000"/>
                <a:gd name="connsiteX3" fmla="*/ 1930400 w 3200401"/>
                <a:gd name="connsiteY3" fmla="*/ 3302000 h 3302000"/>
                <a:gd name="connsiteX4" fmla="*/ 2565400 w 3200401"/>
                <a:gd name="connsiteY4" fmla="*/ 2940050 h 3302000"/>
                <a:gd name="connsiteX5" fmla="*/ 3200400 w 3200401"/>
                <a:gd name="connsiteY5" fmla="*/ 1841500 h 3302000"/>
                <a:gd name="connsiteX6" fmla="*/ 2928917 w 3200401"/>
                <a:gd name="connsiteY6" fmla="*/ 2287243 h 3302000"/>
                <a:gd name="connsiteX0" fmla="*/ 0 w 3230059"/>
                <a:gd name="connsiteY0" fmla="*/ 0 h 3302000"/>
                <a:gd name="connsiteX1" fmla="*/ 647700 w 3230059"/>
                <a:gd name="connsiteY1" fmla="*/ 1835150 h 3302000"/>
                <a:gd name="connsiteX2" fmla="*/ 1289050 w 3230059"/>
                <a:gd name="connsiteY2" fmla="*/ 2940050 h 3302000"/>
                <a:gd name="connsiteX3" fmla="*/ 1930400 w 3230059"/>
                <a:gd name="connsiteY3" fmla="*/ 3302000 h 3302000"/>
                <a:gd name="connsiteX4" fmla="*/ 2565400 w 3230059"/>
                <a:gd name="connsiteY4" fmla="*/ 2940050 h 3302000"/>
                <a:gd name="connsiteX5" fmla="*/ 3200400 w 3230059"/>
                <a:gd name="connsiteY5" fmla="*/ 1841500 h 3302000"/>
                <a:gd name="connsiteX6" fmla="*/ 3230059 w 3230059"/>
                <a:gd name="connsiteY6" fmla="*/ 1860372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55783 w 2598864"/>
                <a:gd name="connsiteY0" fmla="*/ 63102 h 1555679"/>
                <a:gd name="connsiteX1" fmla="*/ 44737 w 2598864"/>
                <a:gd name="connsiteY1" fmla="*/ 88829 h 1555679"/>
                <a:gd name="connsiteX2" fmla="*/ 686087 w 2598864"/>
                <a:gd name="connsiteY2" fmla="*/ 1193729 h 1555679"/>
                <a:gd name="connsiteX3" fmla="*/ 1327437 w 2598864"/>
                <a:gd name="connsiteY3" fmla="*/ 1555679 h 1555679"/>
                <a:gd name="connsiteX4" fmla="*/ 1962437 w 2598864"/>
                <a:gd name="connsiteY4" fmla="*/ 1193729 h 1555679"/>
                <a:gd name="connsiteX5" fmla="*/ 2597437 w 2598864"/>
                <a:gd name="connsiteY5" fmla="*/ 95179 h 1555679"/>
                <a:gd name="connsiteX6" fmla="*/ 2598864 w 2598864"/>
                <a:gd name="connsiteY6" fmla="*/ 78213 h 1555679"/>
                <a:gd name="connsiteX0" fmla="*/ 167404 w 2710485"/>
                <a:gd name="connsiteY0" fmla="*/ 73935 h 1566512"/>
                <a:gd name="connsiteX1" fmla="*/ 91 w 2710485"/>
                <a:gd name="connsiteY1" fmla="*/ 49321 h 1566512"/>
                <a:gd name="connsiteX2" fmla="*/ 156358 w 2710485"/>
                <a:gd name="connsiteY2" fmla="*/ 99662 h 1566512"/>
                <a:gd name="connsiteX3" fmla="*/ 797708 w 2710485"/>
                <a:gd name="connsiteY3" fmla="*/ 1204562 h 1566512"/>
                <a:gd name="connsiteX4" fmla="*/ 1439058 w 2710485"/>
                <a:gd name="connsiteY4" fmla="*/ 1566512 h 1566512"/>
                <a:gd name="connsiteX5" fmla="*/ 2074058 w 2710485"/>
                <a:gd name="connsiteY5" fmla="*/ 1204562 h 1566512"/>
                <a:gd name="connsiteX6" fmla="*/ 2709058 w 2710485"/>
                <a:gd name="connsiteY6" fmla="*/ 106012 h 1566512"/>
                <a:gd name="connsiteX7" fmla="*/ 2710485 w 2710485"/>
                <a:gd name="connsiteY7" fmla="*/ 89046 h 1566512"/>
                <a:gd name="connsiteX0" fmla="*/ 55500 w 2598581"/>
                <a:gd name="connsiteY0" fmla="*/ 63902 h 1556479"/>
                <a:gd name="connsiteX1" fmla="*/ 44454 w 2598581"/>
                <a:gd name="connsiteY1" fmla="*/ 89629 h 1556479"/>
                <a:gd name="connsiteX2" fmla="*/ 685804 w 2598581"/>
                <a:gd name="connsiteY2" fmla="*/ 1194529 h 1556479"/>
                <a:gd name="connsiteX3" fmla="*/ 1327154 w 2598581"/>
                <a:gd name="connsiteY3" fmla="*/ 1556479 h 1556479"/>
                <a:gd name="connsiteX4" fmla="*/ 1962154 w 2598581"/>
                <a:gd name="connsiteY4" fmla="*/ 1194529 h 1556479"/>
                <a:gd name="connsiteX5" fmla="*/ 2597154 w 2598581"/>
                <a:gd name="connsiteY5" fmla="*/ 95979 h 1556479"/>
                <a:gd name="connsiteX6" fmla="*/ 2598581 w 2598581"/>
                <a:gd name="connsiteY6" fmla="*/ 79013 h 1556479"/>
                <a:gd name="connsiteX0" fmla="*/ 0 w 2554127"/>
                <a:gd name="connsiteY0" fmla="*/ 10616 h 1477466"/>
                <a:gd name="connsiteX1" fmla="*/ 641350 w 2554127"/>
                <a:gd name="connsiteY1" fmla="*/ 1115516 h 1477466"/>
                <a:gd name="connsiteX2" fmla="*/ 1282700 w 2554127"/>
                <a:gd name="connsiteY2" fmla="*/ 1477466 h 1477466"/>
                <a:gd name="connsiteX3" fmla="*/ 1917700 w 2554127"/>
                <a:gd name="connsiteY3" fmla="*/ 1115516 h 1477466"/>
                <a:gd name="connsiteX4" fmla="*/ 2552700 w 2554127"/>
                <a:gd name="connsiteY4" fmla="*/ 16966 h 1477466"/>
                <a:gd name="connsiteX5" fmla="*/ 2554127 w 2554127"/>
                <a:gd name="connsiteY5" fmla="*/ 0 h 1477466"/>
                <a:gd name="connsiteX0" fmla="*/ 0 w 2543540"/>
                <a:gd name="connsiteY0" fmla="*/ 0 h 1478795"/>
                <a:gd name="connsiteX1" fmla="*/ 630763 w 2543540"/>
                <a:gd name="connsiteY1" fmla="*/ 1116845 h 1478795"/>
                <a:gd name="connsiteX2" fmla="*/ 1272113 w 2543540"/>
                <a:gd name="connsiteY2" fmla="*/ 1478795 h 1478795"/>
                <a:gd name="connsiteX3" fmla="*/ 1907113 w 2543540"/>
                <a:gd name="connsiteY3" fmla="*/ 1116845 h 1478795"/>
                <a:gd name="connsiteX4" fmla="*/ 2542113 w 2543540"/>
                <a:gd name="connsiteY4" fmla="*/ 18295 h 1478795"/>
                <a:gd name="connsiteX5" fmla="*/ 2543540 w 2543540"/>
                <a:gd name="connsiteY5" fmla="*/ 1329 h 1478795"/>
                <a:gd name="connsiteX0" fmla="*/ 0 w 2542113"/>
                <a:gd name="connsiteY0" fmla="*/ 0 h 1478795"/>
                <a:gd name="connsiteX1" fmla="*/ 630763 w 2542113"/>
                <a:gd name="connsiteY1" fmla="*/ 1116845 h 1478795"/>
                <a:gd name="connsiteX2" fmla="*/ 1272113 w 2542113"/>
                <a:gd name="connsiteY2" fmla="*/ 1478795 h 1478795"/>
                <a:gd name="connsiteX3" fmla="*/ 1907113 w 2542113"/>
                <a:gd name="connsiteY3" fmla="*/ 1116845 h 1478795"/>
                <a:gd name="connsiteX4" fmla="*/ 2542113 w 2542113"/>
                <a:gd name="connsiteY4" fmla="*/ 18295 h 1478795"/>
                <a:gd name="connsiteX0" fmla="*/ 0 w 2538583"/>
                <a:gd name="connsiteY0" fmla="*/ 0 h 1478795"/>
                <a:gd name="connsiteX1" fmla="*/ 630763 w 2538583"/>
                <a:gd name="connsiteY1" fmla="*/ 1116845 h 1478795"/>
                <a:gd name="connsiteX2" fmla="*/ 1272113 w 2538583"/>
                <a:gd name="connsiteY2" fmla="*/ 1478795 h 1478795"/>
                <a:gd name="connsiteX3" fmla="*/ 1907113 w 2538583"/>
                <a:gd name="connsiteY3" fmla="*/ 1116845 h 1478795"/>
                <a:gd name="connsiteX4" fmla="*/ 2538583 w 2538583"/>
                <a:gd name="connsiteY4" fmla="*/ 3960 h 1478795"/>
                <a:gd name="connsiteX0" fmla="*/ 0 w 2538583"/>
                <a:gd name="connsiteY0" fmla="*/ 0 h 1478795"/>
                <a:gd name="connsiteX1" fmla="*/ 1272113 w 2538583"/>
                <a:gd name="connsiteY1" fmla="*/ 1478795 h 1478795"/>
                <a:gd name="connsiteX2" fmla="*/ 1907113 w 2538583"/>
                <a:gd name="connsiteY2" fmla="*/ 1116845 h 1478795"/>
                <a:gd name="connsiteX3" fmla="*/ 2538583 w 2538583"/>
                <a:gd name="connsiteY3" fmla="*/ 3960 h 1478795"/>
                <a:gd name="connsiteX0" fmla="*/ 0 w 1266470"/>
                <a:gd name="connsiteY0" fmla="*/ 1474835 h 1474835"/>
                <a:gd name="connsiteX1" fmla="*/ 635000 w 1266470"/>
                <a:gd name="connsiteY1" fmla="*/ 1112885 h 1474835"/>
                <a:gd name="connsiteX2" fmla="*/ 1266470 w 1266470"/>
                <a:gd name="connsiteY2" fmla="*/ 0 h 1474835"/>
                <a:gd name="connsiteX0" fmla="*/ 0 w 1252973"/>
                <a:gd name="connsiteY0" fmla="*/ 1480929 h 1480929"/>
                <a:gd name="connsiteX1" fmla="*/ 635000 w 1252973"/>
                <a:gd name="connsiteY1" fmla="*/ 1118979 h 1480929"/>
                <a:gd name="connsiteX2" fmla="*/ 1252973 w 1252973"/>
                <a:gd name="connsiteY2" fmla="*/ 0 h 1480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2973" h="1480929">
                  <a:moveTo>
                    <a:pt x="0" y="1480929"/>
                  </a:moveTo>
                  <a:cubicBezTo>
                    <a:pt x="212725" y="1480929"/>
                    <a:pt x="423922" y="1364785"/>
                    <a:pt x="635000" y="1118979"/>
                  </a:cubicBezTo>
                  <a:cubicBezTo>
                    <a:pt x="846078" y="873173"/>
                    <a:pt x="1040248" y="488950"/>
                    <a:pt x="1252973" y="0"/>
                  </a:cubicBezTo>
                </a:path>
              </a:pathLst>
            </a:cu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HK" altLang="en-US" kern="0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75F0BAE7-4A15-123D-6E38-FC658AEA8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988" y="1690688"/>
            <a:ext cx="8969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y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(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)</a:t>
            </a:r>
            <a:endParaRPr lang="zh-HK" altLang="en-US" sz="180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6B1C7E83-ED0A-7AEA-C42D-1734C3DE9C86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6386513" y="4132263"/>
            <a:ext cx="2070100" cy="1712912"/>
            <a:chOff x="6141847" y="3627774"/>
            <a:chExt cx="2068264" cy="1713267"/>
          </a:xfrm>
        </p:grpSpPr>
        <p:sp>
          <p:nvSpPr>
            <p:cNvPr id="23" name="矩形 56">
              <a:extLst>
                <a:ext uri="{FF2B5EF4-FFF2-40B4-BE49-F238E27FC236}">
                  <a16:creationId xmlns:a16="http://schemas.microsoft.com/office/drawing/2014/main" id="{A01202CE-C73A-101E-BDF6-22A366E7C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1847" y="3627774"/>
              <a:ext cx="312460" cy="400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sz="2000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" name="矩形 56">
              <a:extLst>
                <a:ext uri="{FF2B5EF4-FFF2-40B4-BE49-F238E27FC236}">
                  <a16:creationId xmlns:a16="http://schemas.microsoft.com/office/drawing/2014/main" id="{6C94BC6A-C57B-0AE8-A553-020EFBE01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2781" y="4940908"/>
              <a:ext cx="312460" cy="400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sz="2000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矩形 56">
              <a:extLst>
                <a:ext uri="{FF2B5EF4-FFF2-40B4-BE49-F238E27FC236}">
                  <a16:creationId xmlns:a16="http://schemas.microsoft.com/office/drawing/2014/main" id="{FB9BB98B-8217-8D7F-3DC7-612E83DE7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8303" y="4939321"/>
              <a:ext cx="312460" cy="400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sz="2000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" name="矩形 56">
              <a:extLst>
                <a:ext uri="{FF2B5EF4-FFF2-40B4-BE49-F238E27FC236}">
                  <a16:creationId xmlns:a16="http://schemas.microsoft.com/office/drawing/2014/main" id="{B9649820-F3DB-FEA0-A81A-543EBCAAC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7650" y="3637301"/>
              <a:ext cx="312461" cy="400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sz="2000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DBED4C10-D21B-10D7-70B1-16A4C4CCC0B5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6543675" y="3860800"/>
            <a:ext cx="1760538" cy="1736725"/>
            <a:chOff x="6534168" y="2104391"/>
            <a:chExt cx="1761043" cy="1735933"/>
          </a:xfrm>
        </p:grpSpPr>
        <p:sp>
          <p:nvSpPr>
            <p:cNvPr id="29" name="手繪多邊形 28">
              <a:extLst>
                <a:ext uri="{FF2B5EF4-FFF2-40B4-BE49-F238E27FC236}">
                  <a16:creationId xmlns:a16="http://schemas.microsoft.com/office/drawing/2014/main" id="{B1F5559E-7C00-6BD7-70BD-B95BCDA53E18}"/>
                </a:ext>
              </a:extLst>
            </p:cNvPr>
            <p:cNvSpPr/>
            <p:nvPr/>
          </p:nvSpPr>
          <p:spPr bwMode="auto">
            <a:xfrm flipH="1">
              <a:off x="6534168" y="2104391"/>
              <a:ext cx="892431" cy="1735933"/>
            </a:xfrm>
            <a:custGeom>
              <a:avLst/>
              <a:gdLst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232256"/>
                <a:gd name="connsiteY0" fmla="*/ 0 h 3302000"/>
                <a:gd name="connsiteX1" fmla="*/ 647700 w 3232256"/>
                <a:gd name="connsiteY1" fmla="*/ 1835150 h 3302000"/>
                <a:gd name="connsiteX2" fmla="*/ 1289050 w 3232256"/>
                <a:gd name="connsiteY2" fmla="*/ 2940050 h 3302000"/>
                <a:gd name="connsiteX3" fmla="*/ 1930400 w 3232256"/>
                <a:gd name="connsiteY3" fmla="*/ 3302000 h 3302000"/>
                <a:gd name="connsiteX4" fmla="*/ 2565400 w 3232256"/>
                <a:gd name="connsiteY4" fmla="*/ 2940050 h 3302000"/>
                <a:gd name="connsiteX5" fmla="*/ 3200400 w 3232256"/>
                <a:gd name="connsiteY5" fmla="*/ 1841500 h 3302000"/>
                <a:gd name="connsiteX6" fmla="*/ 2787757 w 3232256"/>
                <a:gd name="connsiteY6" fmla="*/ 1764804 h 3302000"/>
                <a:gd name="connsiteX0" fmla="*/ 0 w 3237193"/>
                <a:gd name="connsiteY0" fmla="*/ 0 h 3302000"/>
                <a:gd name="connsiteX1" fmla="*/ 647700 w 3237193"/>
                <a:gd name="connsiteY1" fmla="*/ 1835150 h 3302000"/>
                <a:gd name="connsiteX2" fmla="*/ 1289050 w 3237193"/>
                <a:gd name="connsiteY2" fmla="*/ 2940050 h 3302000"/>
                <a:gd name="connsiteX3" fmla="*/ 1930400 w 3237193"/>
                <a:gd name="connsiteY3" fmla="*/ 3302000 h 3302000"/>
                <a:gd name="connsiteX4" fmla="*/ 2565400 w 3237193"/>
                <a:gd name="connsiteY4" fmla="*/ 2940050 h 3302000"/>
                <a:gd name="connsiteX5" fmla="*/ 3200400 w 3237193"/>
                <a:gd name="connsiteY5" fmla="*/ 1841500 h 3302000"/>
                <a:gd name="connsiteX6" fmla="*/ 2928917 w 3237193"/>
                <a:gd name="connsiteY6" fmla="*/ 2287243 h 3302000"/>
                <a:gd name="connsiteX0" fmla="*/ 0 w 3349532"/>
                <a:gd name="connsiteY0" fmla="*/ 0 h 3302000"/>
                <a:gd name="connsiteX1" fmla="*/ 647700 w 3349532"/>
                <a:gd name="connsiteY1" fmla="*/ 1835150 h 3302000"/>
                <a:gd name="connsiteX2" fmla="*/ 1289050 w 3349532"/>
                <a:gd name="connsiteY2" fmla="*/ 2940050 h 3302000"/>
                <a:gd name="connsiteX3" fmla="*/ 1930400 w 3349532"/>
                <a:gd name="connsiteY3" fmla="*/ 3302000 h 3302000"/>
                <a:gd name="connsiteX4" fmla="*/ 2565400 w 3349532"/>
                <a:gd name="connsiteY4" fmla="*/ 2940050 h 3302000"/>
                <a:gd name="connsiteX5" fmla="*/ 3200400 w 3349532"/>
                <a:gd name="connsiteY5" fmla="*/ 1841500 h 3302000"/>
                <a:gd name="connsiteX6" fmla="*/ 2928917 w 3349532"/>
                <a:gd name="connsiteY6" fmla="*/ 2287243 h 3302000"/>
                <a:gd name="connsiteX0" fmla="*/ 0 w 3410138"/>
                <a:gd name="connsiteY0" fmla="*/ 0 h 3302000"/>
                <a:gd name="connsiteX1" fmla="*/ 647700 w 3410138"/>
                <a:gd name="connsiteY1" fmla="*/ 1835150 h 3302000"/>
                <a:gd name="connsiteX2" fmla="*/ 1289050 w 3410138"/>
                <a:gd name="connsiteY2" fmla="*/ 2940050 h 3302000"/>
                <a:gd name="connsiteX3" fmla="*/ 1930400 w 3410138"/>
                <a:gd name="connsiteY3" fmla="*/ 3302000 h 3302000"/>
                <a:gd name="connsiteX4" fmla="*/ 2565400 w 3410138"/>
                <a:gd name="connsiteY4" fmla="*/ 2940050 h 3302000"/>
                <a:gd name="connsiteX5" fmla="*/ 3200400 w 3410138"/>
                <a:gd name="connsiteY5" fmla="*/ 1841500 h 3302000"/>
                <a:gd name="connsiteX6" fmla="*/ 2928917 w 3410138"/>
                <a:gd name="connsiteY6" fmla="*/ 2287243 h 3302000"/>
                <a:gd name="connsiteX0" fmla="*/ 0 w 3200401"/>
                <a:gd name="connsiteY0" fmla="*/ 0 h 3302000"/>
                <a:gd name="connsiteX1" fmla="*/ 647700 w 3200401"/>
                <a:gd name="connsiteY1" fmla="*/ 1835150 h 3302000"/>
                <a:gd name="connsiteX2" fmla="*/ 1289050 w 3200401"/>
                <a:gd name="connsiteY2" fmla="*/ 2940050 h 3302000"/>
                <a:gd name="connsiteX3" fmla="*/ 1930400 w 3200401"/>
                <a:gd name="connsiteY3" fmla="*/ 3302000 h 3302000"/>
                <a:gd name="connsiteX4" fmla="*/ 2565400 w 3200401"/>
                <a:gd name="connsiteY4" fmla="*/ 2940050 h 3302000"/>
                <a:gd name="connsiteX5" fmla="*/ 3200400 w 3200401"/>
                <a:gd name="connsiteY5" fmla="*/ 1841500 h 3302000"/>
                <a:gd name="connsiteX6" fmla="*/ 2928917 w 3200401"/>
                <a:gd name="connsiteY6" fmla="*/ 2287243 h 3302000"/>
                <a:gd name="connsiteX0" fmla="*/ 0 w 3230059"/>
                <a:gd name="connsiteY0" fmla="*/ 0 h 3302000"/>
                <a:gd name="connsiteX1" fmla="*/ 647700 w 3230059"/>
                <a:gd name="connsiteY1" fmla="*/ 1835150 h 3302000"/>
                <a:gd name="connsiteX2" fmla="*/ 1289050 w 3230059"/>
                <a:gd name="connsiteY2" fmla="*/ 2940050 h 3302000"/>
                <a:gd name="connsiteX3" fmla="*/ 1930400 w 3230059"/>
                <a:gd name="connsiteY3" fmla="*/ 3302000 h 3302000"/>
                <a:gd name="connsiteX4" fmla="*/ 2565400 w 3230059"/>
                <a:gd name="connsiteY4" fmla="*/ 2940050 h 3302000"/>
                <a:gd name="connsiteX5" fmla="*/ 3200400 w 3230059"/>
                <a:gd name="connsiteY5" fmla="*/ 1841500 h 3302000"/>
                <a:gd name="connsiteX6" fmla="*/ 3230059 w 3230059"/>
                <a:gd name="connsiteY6" fmla="*/ 1860372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55783 w 2598864"/>
                <a:gd name="connsiteY0" fmla="*/ 63102 h 1555679"/>
                <a:gd name="connsiteX1" fmla="*/ 44737 w 2598864"/>
                <a:gd name="connsiteY1" fmla="*/ 88829 h 1555679"/>
                <a:gd name="connsiteX2" fmla="*/ 686087 w 2598864"/>
                <a:gd name="connsiteY2" fmla="*/ 1193729 h 1555679"/>
                <a:gd name="connsiteX3" fmla="*/ 1327437 w 2598864"/>
                <a:gd name="connsiteY3" fmla="*/ 1555679 h 1555679"/>
                <a:gd name="connsiteX4" fmla="*/ 1962437 w 2598864"/>
                <a:gd name="connsiteY4" fmla="*/ 1193729 h 1555679"/>
                <a:gd name="connsiteX5" fmla="*/ 2597437 w 2598864"/>
                <a:gd name="connsiteY5" fmla="*/ 95179 h 1555679"/>
                <a:gd name="connsiteX6" fmla="*/ 2598864 w 2598864"/>
                <a:gd name="connsiteY6" fmla="*/ 78213 h 1555679"/>
                <a:gd name="connsiteX0" fmla="*/ 167404 w 2710485"/>
                <a:gd name="connsiteY0" fmla="*/ 73935 h 1566512"/>
                <a:gd name="connsiteX1" fmla="*/ 91 w 2710485"/>
                <a:gd name="connsiteY1" fmla="*/ 49321 h 1566512"/>
                <a:gd name="connsiteX2" fmla="*/ 156358 w 2710485"/>
                <a:gd name="connsiteY2" fmla="*/ 99662 h 1566512"/>
                <a:gd name="connsiteX3" fmla="*/ 797708 w 2710485"/>
                <a:gd name="connsiteY3" fmla="*/ 1204562 h 1566512"/>
                <a:gd name="connsiteX4" fmla="*/ 1439058 w 2710485"/>
                <a:gd name="connsiteY4" fmla="*/ 1566512 h 1566512"/>
                <a:gd name="connsiteX5" fmla="*/ 2074058 w 2710485"/>
                <a:gd name="connsiteY5" fmla="*/ 1204562 h 1566512"/>
                <a:gd name="connsiteX6" fmla="*/ 2709058 w 2710485"/>
                <a:gd name="connsiteY6" fmla="*/ 106012 h 1566512"/>
                <a:gd name="connsiteX7" fmla="*/ 2710485 w 2710485"/>
                <a:gd name="connsiteY7" fmla="*/ 89046 h 1566512"/>
                <a:gd name="connsiteX0" fmla="*/ 55500 w 2598581"/>
                <a:gd name="connsiteY0" fmla="*/ 63902 h 1556479"/>
                <a:gd name="connsiteX1" fmla="*/ 44454 w 2598581"/>
                <a:gd name="connsiteY1" fmla="*/ 89629 h 1556479"/>
                <a:gd name="connsiteX2" fmla="*/ 685804 w 2598581"/>
                <a:gd name="connsiteY2" fmla="*/ 1194529 h 1556479"/>
                <a:gd name="connsiteX3" fmla="*/ 1327154 w 2598581"/>
                <a:gd name="connsiteY3" fmla="*/ 1556479 h 1556479"/>
                <a:gd name="connsiteX4" fmla="*/ 1962154 w 2598581"/>
                <a:gd name="connsiteY4" fmla="*/ 1194529 h 1556479"/>
                <a:gd name="connsiteX5" fmla="*/ 2597154 w 2598581"/>
                <a:gd name="connsiteY5" fmla="*/ 95979 h 1556479"/>
                <a:gd name="connsiteX6" fmla="*/ 2598581 w 2598581"/>
                <a:gd name="connsiteY6" fmla="*/ 79013 h 1556479"/>
                <a:gd name="connsiteX0" fmla="*/ 0 w 2554127"/>
                <a:gd name="connsiteY0" fmla="*/ 10616 h 1477466"/>
                <a:gd name="connsiteX1" fmla="*/ 641350 w 2554127"/>
                <a:gd name="connsiteY1" fmla="*/ 1115516 h 1477466"/>
                <a:gd name="connsiteX2" fmla="*/ 1282700 w 2554127"/>
                <a:gd name="connsiteY2" fmla="*/ 1477466 h 1477466"/>
                <a:gd name="connsiteX3" fmla="*/ 1917700 w 2554127"/>
                <a:gd name="connsiteY3" fmla="*/ 1115516 h 1477466"/>
                <a:gd name="connsiteX4" fmla="*/ 2552700 w 2554127"/>
                <a:gd name="connsiteY4" fmla="*/ 16966 h 1477466"/>
                <a:gd name="connsiteX5" fmla="*/ 2554127 w 2554127"/>
                <a:gd name="connsiteY5" fmla="*/ 0 h 1477466"/>
                <a:gd name="connsiteX0" fmla="*/ 0 w 2543540"/>
                <a:gd name="connsiteY0" fmla="*/ 0 h 1478795"/>
                <a:gd name="connsiteX1" fmla="*/ 630763 w 2543540"/>
                <a:gd name="connsiteY1" fmla="*/ 1116845 h 1478795"/>
                <a:gd name="connsiteX2" fmla="*/ 1272113 w 2543540"/>
                <a:gd name="connsiteY2" fmla="*/ 1478795 h 1478795"/>
                <a:gd name="connsiteX3" fmla="*/ 1907113 w 2543540"/>
                <a:gd name="connsiteY3" fmla="*/ 1116845 h 1478795"/>
                <a:gd name="connsiteX4" fmla="*/ 2542113 w 2543540"/>
                <a:gd name="connsiteY4" fmla="*/ 18295 h 1478795"/>
                <a:gd name="connsiteX5" fmla="*/ 2543540 w 2543540"/>
                <a:gd name="connsiteY5" fmla="*/ 1329 h 1478795"/>
                <a:gd name="connsiteX0" fmla="*/ 0 w 2542113"/>
                <a:gd name="connsiteY0" fmla="*/ 0 h 1478795"/>
                <a:gd name="connsiteX1" fmla="*/ 630763 w 2542113"/>
                <a:gd name="connsiteY1" fmla="*/ 1116845 h 1478795"/>
                <a:gd name="connsiteX2" fmla="*/ 1272113 w 2542113"/>
                <a:gd name="connsiteY2" fmla="*/ 1478795 h 1478795"/>
                <a:gd name="connsiteX3" fmla="*/ 1907113 w 2542113"/>
                <a:gd name="connsiteY3" fmla="*/ 1116845 h 1478795"/>
                <a:gd name="connsiteX4" fmla="*/ 2542113 w 2542113"/>
                <a:gd name="connsiteY4" fmla="*/ 18295 h 1478795"/>
                <a:gd name="connsiteX0" fmla="*/ 0 w 2538583"/>
                <a:gd name="connsiteY0" fmla="*/ 0 h 1478795"/>
                <a:gd name="connsiteX1" fmla="*/ 630763 w 2538583"/>
                <a:gd name="connsiteY1" fmla="*/ 1116845 h 1478795"/>
                <a:gd name="connsiteX2" fmla="*/ 1272113 w 2538583"/>
                <a:gd name="connsiteY2" fmla="*/ 1478795 h 1478795"/>
                <a:gd name="connsiteX3" fmla="*/ 1907113 w 2538583"/>
                <a:gd name="connsiteY3" fmla="*/ 1116845 h 1478795"/>
                <a:gd name="connsiteX4" fmla="*/ 2538583 w 2538583"/>
                <a:gd name="connsiteY4" fmla="*/ 3960 h 1478795"/>
                <a:gd name="connsiteX0" fmla="*/ 0 w 2538583"/>
                <a:gd name="connsiteY0" fmla="*/ 0 h 1478795"/>
                <a:gd name="connsiteX1" fmla="*/ 1272113 w 2538583"/>
                <a:gd name="connsiteY1" fmla="*/ 1478795 h 1478795"/>
                <a:gd name="connsiteX2" fmla="*/ 1907113 w 2538583"/>
                <a:gd name="connsiteY2" fmla="*/ 1116845 h 1478795"/>
                <a:gd name="connsiteX3" fmla="*/ 2538583 w 2538583"/>
                <a:gd name="connsiteY3" fmla="*/ 3960 h 1478795"/>
                <a:gd name="connsiteX0" fmla="*/ 0 w 1266470"/>
                <a:gd name="connsiteY0" fmla="*/ 1474835 h 1474835"/>
                <a:gd name="connsiteX1" fmla="*/ 635000 w 1266470"/>
                <a:gd name="connsiteY1" fmla="*/ 1112885 h 1474835"/>
                <a:gd name="connsiteX2" fmla="*/ 1266470 w 1266470"/>
                <a:gd name="connsiteY2" fmla="*/ 0 h 1474835"/>
                <a:gd name="connsiteX0" fmla="*/ 0 w 1263096"/>
                <a:gd name="connsiteY0" fmla="*/ 1480930 h 1480930"/>
                <a:gd name="connsiteX1" fmla="*/ 635000 w 1263096"/>
                <a:gd name="connsiteY1" fmla="*/ 1118980 h 1480930"/>
                <a:gd name="connsiteX2" fmla="*/ 1263096 w 1263096"/>
                <a:gd name="connsiteY2" fmla="*/ 0 h 1480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3096" h="1480930">
                  <a:moveTo>
                    <a:pt x="0" y="1480930"/>
                  </a:moveTo>
                  <a:cubicBezTo>
                    <a:pt x="212725" y="1480930"/>
                    <a:pt x="423922" y="1364786"/>
                    <a:pt x="635000" y="1118980"/>
                  </a:cubicBezTo>
                  <a:cubicBezTo>
                    <a:pt x="846078" y="873174"/>
                    <a:pt x="1050371" y="488950"/>
                    <a:pt x="1263096" y="0"/>
                  </a:cubicBezTo>
                </a:path>
              </a:pathLst>
            </a:custGeom>
            <a:noFill/>
            <a:ln w="19050" cap="flat" cmpd="sng" algn="ctr">
              <a:solidFill>
                <a:schemeClr val="accent6">
                  <a:lumMod val="75000"/>
                </a:schemeClr>
              </a:solidFill>
              <a:prstDash val="soli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HK" altLang="en-US" kern="0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0" name="手繪多邊形 29">
              <a:extLst>
                <a:ext uri="{FF2B5EF4-FFF2-40B4-BE49-F238E27FC236}">
                  <a16:creationId xmlns:a16="http://schemas.microsoft.com/office/drawing/2014/main" id="{91ED3626-8462-BECA-5FDD-FF3A8A6D3AF7}"/>
                </a:ext>
              </a:extLst>
            </p:cNvPr>
            <p:cNvSpPr/>
            <p:nvPr/>
          </p:nvSpPr>
          <p:spPr bwMode="auto">
            <a:xfrm>
              <a:off x="7407543" y="2107565"/>
              <a:ext cx="887668" cy="1732759"/>
            </a:xfrm>
            <a:custGeom>
              <a:avLst/>
              <a:gdLst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232256"/>
                <a:gd name="connsiteY0" fmla="*/ 0 h 3302000"/>
                <a:gd name="connsiteX1" fmla="*/ 647700 w 3232256"/>
                <a:gd name="connsiteY1" fmla="*/ 1835150 h 3302000"/>
                <a:gd name="connsiteX2" fmla="*/ 1289050 w 3232256"/>
                <a:gd name="connsiteY2" fmla="*/ 2940050 h 3302000"/>
                <a:gd name="connsiteX3" fmla="*/ 1930400 w 3232256"/>
                <a:gd name="connsiteY3" fmla="*/ 3302000 h 3302000"/>
                <a:gd name="connsiteX4" fmla="*/ 2565400 w 3232256"/>
                <a:gd name="connsiteY4" fmla="*/ 2940050 h 3302000"/>
                <a:gd name="connsiteX5" fmla="*/ 3200400 w 3232256"/>
                <a:gd name="connsiteY5" fmla="*/ 1841500 h 3302000"/>
                <a:gd name="connsiteX6" fmla="*/ 2787757 w 3232256"/>
                <a:gd name="connsiteY6" fmla="*/ 1764804 h 3302000"/>
                <a:gd name="connsiteX0" fmla="*/ 0 w 3237193"/>
                <a:gd name="connsiteY0" fmla="*/ 0 h 3302000"/>
                <a:gd name="connsiteX1" fmla="*/ 647700 w 3237193"/>
                <a:gd name="connsiteY1" fmla="*/ 1835150 h 3302000"/>
                <a:gd name="connsiteX2" fmla="*/ 1289050 w 3237193"/>
                <a:gd name="connsiteY2" fmla="*/ 2940050 h 3302000"/>
                <a:gd name="connsiteX3" fmla="*/ 1930400 w 3237193"/>
                <a:gd name="connsiteY3" fmla="*/ 3302000 h 3302000"/>
                <a:gd name="connsiteX4" fmla="*/ 2565400 w 3237193"/>
                <a:gd name="connsiteY4" fmla="*/ 2940050 h 3302000"/>
                <a:gd name="connsiteX5" fmla="*/ 3200400 w 3237193"/>
                <a:gd name="connsiteY5" fmla="*/ 1841500 h 3302000"/>
                <a:gd name="connsiteX6" fmla="*/ 2928917 w 3237193"/>
                <a:gd name="connsiteY6" fmla="*/ 2287243 h 3302000"/>
                <a:gd name="connsiteX0" fmla="*/ 0 w 3349532"/>
                <a:gd name="connsiteY0" fmla="*/ 0 h 3302000"/>
                <a:gd name="connsiteX1" fmla="*/ 647700 w 3349532"/>
                <a:gd name="connsiteY1" fmla="*/ 1835150 h 3302000"/>
                <a:gd name="connsiteX2" fmla="*/ 1289050 w 3349532"/>
                <a:gd name="connsiteY2" fmla="*/ 2940050 h 3302000"/>
                <a:gd name="connsiteX3" fmla="*/ 1930400 w 3349532"/>
                <a:gd name="connsiteY3" fmla="*/ 3302000 h 3302000"/>
                <a:gd name="connsiteX4" fmla="*/ 2565400 w 3349532"/>
                <a:gd name="connsiteY4" fmla="*/ 2940050 h 3302000"/>
                <a:gd name="connsiteX5" fmla="*/ 3200400 w 3349532"/>
                <a:gd name="connsiteY5" fmla="*/ 1841500 h 3302000"/>
                <a:gd name="connsiteX6" fmla="*/ 2928917 w 3349532"/>
                <a:gd name="connsiteY6" fmla="*/ 2287243 h 3302000"/>
                <a:gd name="connsiteX0" fmla="*/ 0 w 3410138"/>
                <a:gd name="connsiteY0" fmla="*/ 0 h 3302000"/>
                <a:gd name="connsiteX1" fmla="*/ 647700 w 3410138"/>
                <a:gd name="connsiteY1" fmla="*/ 1835150 h 3302000"/>
                <a:gd name="connsiteX2" fmla="*/ 1289050 w 3410138"/>
                <a:gd name="connsiteY2" fmla="*/ 2940050 h 3302000"/>
                <a:gd name="connsiteX3" fmla="*/ 1930400 w 3410138"/>
                <a:gd name="connsiteY3" fmla="*/ 3302000 h 3302000"/>
                <a:gd name="connsiteX4" fmla="*/ 2565400 w 3410138"/>
                <a:gd name="connsiteY4" fmla="*/ 2940050 h 3302000"/>
                <a:gd name="connsiteX5" fmla="*/ 3200400 w 3410138"/>
                <a:gd name="connsiteY5" fmla="*/ 1841500 h 3302000"/>
                <a:gd name="connsiteX6" fmla="*/ 2928917 w 3410138"/>
                <a:gd name="connsiteY6" fmla="*/ 2287243 h 3302000"/>
                <a:gd name="connsiteX0" fmla="*/ 0 w 3200401"/>
                <a:gd name="connsiteY0" fmla="*/ 0 h 3302000"/>
                <a:gd name="connsiteX1" fmla="*/ 647700 w 3200401"/>
                <a:gd name="connsiteY1" fmla="*/ 1835150 h 3302000"/>
                <a:gd name="connsiteX2" fmla="*/ 1289050 w 3200401"/>
                <a:gd name="connsiteY2" fmla="*/ 2940050 h 3302000"/>
                <a:gd name="connsiteX3" fmla="*/ 1930400 w 3200401"/>
                <a:gd name="connsiteY3" fmla="*/ 3302000 h 3302000"/>
                <a:gd name="connsiteX4" fmla="*/ 2565400 w 3200401"/>
                <a:gd name="connsiteY4" fmla="*/ 2940050 h 3302000"/>
                <a:gd name="connsiteX5" fmla="*/ 3200400 w 3200401"/>
                <a:gd name="connsiteY5" fmla="*/ 1841500 h 3302000"/>
                <a:gd name="connsiteX6" fmla="*/ 2928917 w 3200401"/>
                <a:gd name="connsiteY6" fmla="*/ 2287243 h 3302000"/>
                <a:gd name="connsiteX0" fmla="*/ 0 w 3230059"/>
                <a:gd name="connsiteY0" fmla="*/ 0 h 3302000"/>
                <a:gd name="connsiteX1" fmla="*/ 647700 w 3230059"/>
                <a:gd name="connsiteY1" fmla="*/ 1835150 h 3302000"/>
                <a:gd name="connsiteX2" fmla="*/ 1289050 w 3230059"/>
                <a:gd name="connsiteY2" fmla="*/ 2940050 h 3302000"/>
                <a:gd name="connsiteX3" fmla="*/ 1930400 w 3230059"/>
                <a:gd name="connsiteY3" fmla="*/ 3302000 h 3302000"/>
                <a:gd name="connsiteX4" fmla="*/ 2565400 w 3230059"/>
                <a:gd name="connsiteY4" fmla="*/ 2940050 h 3302000"/>
                <a:gd name="connsiteX5" fmla="*/ 3200400 w 3230059"/>
                <a:gd name="connsiteY5" fmla="*/ 1841500 h 3302000"/>
                <a:gd name="connsiteX6" fmla="*/ 3230059 w 3230059"/>
                <a:gd name="connsiteY6" fmla="*/ 1860372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55783 w 2598864"/>
                <a:gd name="connsiteY0" fmla="*/ 63102 h 1555679"/>
                <a:gd name="connsiteX1" fmla="*/ 44737 w 2598864"/>
                <a:gd name="connsiteY1" fmla="*/ 88829 h 1555679"/>
                <a:gd name="connsiteX2" fmla="*/ 686087 w 2598864"/>
                <a:gd name="connsiteY2" fmla="*/ 1193729 h 1555679"/>
                <a:gd name="connsiteX3" fmla="*/ 1327437 w 2598864"/>
                <a:gd name="connsiteY3" fmla="*/ 1555679 h 1555679"/>
                <a:gd name="connsiteX4" fmla="*/ 1962437 w 2598864"/>
                <a:gd name="connsiteY4" fmla="*/ 1193729 h 1555679"/>
                <a:gd name="connsiteX5" fmla="*/ 2597437 w 2598864"/>
                <a:gd name="connsiteY5" fmla="*/ 95179 h 1555679"/>
                <a:gd name="connsiteX6" fmla="*/ 2598864 w 2598864"/>
                <a:gd name="connsiteY6" fmla="*/ 78213 h 1555679"/>
                <a:gd name="connsiteX0" fmla="*/ 167404 w 2710485"/>
                <a:gd name="connsiteY0" fmla="*/ 73935 h 1566512"/>
                <a:gd name="connsiteX1" fmla="*/ 91 w 2710485"/>
                <a:gd name="connsiteY1" fmla="*/ 49321 h 1566512"/>
                <a:gd name="connsiteX2" fmla="*/ 156358 w 2710485"/>
                <a:gd name="connsiteY2" fmla="*/ 99662 h 1566512"/>
                <a:gd name="connsiteX3" fmla="*/ 797708 w 2710485"/>
                <a:gd name="connsiteY3" fmla="*/ 1204562 h 1566512"/>
                <a:gd name="connsiteX4" fmla="*/ 1439058 w 2710485"/>
                <a:gd name="connsiteY4" fmla="*/ 1566512 h 1566512"/>
                <a:gd name="connsiteX5" fmla="*/ 2074058 w 2710485"/>
                <a:gd name="connsiteY5" fmla="*/ 1204562 h 1566512"/>
                <a:gd name="connsiteX6" fmla="*/ 2709058 w 2710485"/>
                <a:gd name="connsiteY6" fmla="*/ 106012 h 1566512"/>
                <a:gd name="connsiteX7" fmla="*/ 2710485 w 2710485"/>
                <a:gd name="connsiteY7" fmla="*/ 89046 h 1566512"/>
                <a:gd name="connsiteX0" fmla="*/ 55500 w 2598581"/>
                <a:gd name="connsiteY0" fmla="*/ 63902 h 1556479"/>
                <a:gd name="connsiteX1" fmla="*/ 44454 w 2598581"/>
                <a:gd name="connsiteY1" fmla="*/ 89629 h 1556479"/>
                <a:gd name="connsiteX2" fmla="*/ 685804 w 2598581"/>
                <a:gd name="connsiteY2" fmla="*/ 1194529 h 1556479"/>
                <a:gd name="connsiteX3" fmla="*/ 1327154 w 2598581"/>
                <a:gd name="connsiteY3" fmla="*/ 1556479 h 1556479"/>
                <a:gd name="connsiteX4" fmla="*/ 1962154 w 2598581"/>
                <a:gd name="connsiteY4" fmla="*/ 1194529 h 1556479"/>
                <a:gd name="connsiteX5" fmla="*/ 2597154 w 2598581"/>
                <a:gd name="connsiteY5" fmla="*/ 95979 h 1556479"/>
                <a:gd name="connsiteX6" fmla="*/ 2598581 w 2598581"/>
                <a:gd name="connsiteY6" fmla="*/ 79013 h 1556479"/>
                <a:gd name="connsiteX0" fmla="*/ 0 w 2554127"/>
                <a:gd name="connsiteY0" fmla="*/ 10616 h 1477466"/>
                <a:gd name="connsiteX1" fmla="*/ 641350 w 2554127"/>
                <a:gd name="connsiteY1" fmla="*/ 1115516 h 1477466"/>
                <a:gd name="connsiteX2" fmla="*/ 1282700 w 2554127"/>
                <a:gd name="connsiteY2" fmla="*/ 1477466 h 1477466"/>
                <a:gd name="connsiteX3" fmla="*/ 1917700 w 2554127"/>
                <a:gd name="connsiteY3" fmla="*/ 1115516 h 1477466"/>
                <a:gd name="connsiteX4" fmla="*/ 2552700 w 2554127"/>
                <a:gd name="connsiteY4" fmla="*/ 16966 h 1477466"/>
                <a:gd name="connsiteX5" fmla="*/ 2554127 w 2554127"/>
                <a:gd name="connsiteY5" fmla="*/ 0 h 1477466"/>
                <a:gd name="connsiteX0" fmla="*/ 0 w 2543540"/>
                <a:gd name="connsiteY0" fmla="*/ 0 h 1478795"/>
                <a:gd name="connsiteX1" fmla="*/ 630763 w 2543540"/>
                <a:gd name="connsiteY1" fmla="*/ 1116845 h 1478795"/>
                <a:gd name="connsiteX2" fmla="*/ 1272113 w 2543540"/>
                <a:gd name="connsiteY2" fmla="*/ 1478795 h 1478795"/>
                <a:gd name="connsiteX3" fmla="*/ 1907113 w 2543540"/>
                <a:gd name="connsiteY3" fmla="*/ 1116845 h 1478795"/>
                <a:gd name="connsiteX4" fmla="*/ 2542113 w 2543540"/>
                <a:gd name="connsiteY4" fmla="*/ 18295 h 1478795"/>
                <a:gd name="connsiteX5" fmla="*/ 2543540 w 2543540"/>
                <a:gd name="connsiteY5" fmla="*/ 1329 h 1478795"/>
                <a:gd name="connsiteX0" fmla="*/ 0 w 2542113"/>
                <a:gd name="connsiteY0" fmla="*/ 0 h 1478795"/>
                <a:gd name="connsiteX1" fmla="*/ 630763 w 2542113"/>
                <a:gd name="connsiteY1" fmla="*/ 1116845 h 1478795"/>
                <a:gd name="connsiteX2" fmla="*/ 1272113 w 2542113"/>
                <a:gd name="connsiteY2" fmla="*/ 1478795 h 1478795"/>
                <a:gd name="connsiteX3" fmla="*/ 1907113 w 2542113"/>
                <a:gd name="connsiteY3" fmla="*/ 1116845 h 1478795"/>
                <a:gd name="connsiteX4" fmla="*/ 2542113 w 2542113"/>
                <a:gd name="connsiteY4" fmla="*/ 18295 h 1478795"/>
                <a:gd name="connsiteX0" fmla="*/ 0 w 2538583"/>
                <a:gd name="connsiteY0" fmla="*/ 0 h 1478795"/>
                <a:gd name="connsiteX1" fmla="*/ 630763 w 2538583"/>
                <a:gd name="connsiteY1" fmla="*/ 1116845 h 1478795"/>
                <a:gd name="connsiteX2" fmla="*/ 1272113 w 2538583"/>
                <a:gd name="connsiteY2" fmla="*/ 1478795 h 1478795"/>
                <a:gd name="connsiteX3" fmla="*/ 1907113 w 2538583"/>
                <a:gd name="connsiteY3" fmla="*/ 1116845 h 1478795"/>
                <a:gd name="connsiteX4" fmla="*/ 2538583 w 2538583"/>
                <a:gd name="connsiteY4" fmla="*/ 3960 h 1478795"/>
                <a:gd name="connsiteX0" fmla="*/ 0 w 2538583"/>
                <a:gd name="connsiteY0" fmla="*/ 0 h 1478795"/>
                <a:gd name="connsiteX1" fmla="*/ 1272113 w 2538583"/>
                <a:gd name="connsiteY1" fmla="*/ 1478795 h 1478795"/>
                <a:gd name="connsiteX2" fmla="*/ 1907113 w 2538583"/>
                <a:gd name="connsiteY2" fmla="*/ 1116845 h 1478795"/>
                <a:gd name="connsiteX3" fmla="*/ 2538583 w 2538583"/>
                <a:gd name="connsiteY3" fmla="*/ 3960 h 1478795"/>
                <a:gd name="connsiteX0" fmla="*/ 0 w 1266470"/>
                <a:gd name="connsiteY0" fmla="*/ 1474835 h 1474835"/>
                <a:gd name="connsiteX1" fmla="*/ 635000 w 1266470"/>
                <a:gd name="connsiteY1" fmla="*/ 1112885 h 1474835"/>
                <a:gd name="connsiteX2" fmla="*/ 1266470 w 1266470"/>
                <a:gd name="connsiteY2" fmla="*/ 0 h 1474835"/>
                <a:gd name="connsiteX0" fmla="*/ 0 w 1256347"/>
                <a:gd name="connsiteY0" fmla="*/ 1478898 h 1478898"/>
                <a:gd name="connsiteX1" fmla="*/ 635000 w 1256347"/>
                <a:gd name="connsiteY1" fmla="*/ 1116948 h 1478898"/>
                <a:gd name="connsiteX2" fmla="*/ 1256347 w 1256347"/>
                <a:gd name="connsiteY2" fmla="*/ 0 h 1478898"/>
                <a:gd name="connsiteX0" fmla="*/ 0 w 1256347"/>
                <a:gd name="connsiteY0" fmla="*/ 1478898 h 1478898"/>
                <a:gd name="connsiteX1" fmla="*/ 631625 w 1256347"/>
                <a:gd name="connsiteY1" fmla="*/ 1110854 h 1478898"/>
                <a:gd name="connsiteX2" fmla="*/ 1256347 w 1256347"/>
                <a:gd name="connsiteY2" fmla="*/ 0 h 147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6347" h="1478898">
                  <a:moveTo>
                    <a:pt x="0" y="1478898"/>
                  </a:moveTo>
                  <a:cubicBezTo>
                    <a:pt x="212725" y="1478898"/>
                    <a:pt x="420547" y="1356660"/>
                    <a:pt x="631625" y="1110854"/>
                  </a:cubicBezTo>
                  <a:cubicBezTo>
                    <a:pt x="842703" y="865048"/>
                    <a:pt x="1043622" y="488950"/>
                    <a:pt x="1256347" y="0"/>
                  </a:cubicBezTo>
                </a:path>
              </a:pathLst>
            </a:custGeom>
            <a:noFill/>
            <a:ln w="19050" cap="flat" cmpd="sng" algn="ctr">
              <a:solidFill>
                <a:schemeClr val="accent6">
                  <a:lumMod val="75000"/>
                </a:schemeClr>
              </a:solidFill>
              <a:prstDash val="soli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HK" altLang="en-US" kern="0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2A0BDB27-D7B4-32FD-4FD0-CE5634436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6563" y="5589588"/>
            <a:ext cx="1022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y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 = 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(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)</a:t>
            </a:r>
            <a:endParaRPr lang="zh-HK" altLang="en-US" sz="180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sp>
        <p:nvSpPr>
          <p:cNvPr id="34" name="Text Box 79">
            <a:extLst>
              <a:ext uri="{FF2B5EF4-FFF2-40B4-BE49-F238E27FC236}">
                <a16:creationId xmlns:a16="http://schemas.microsoft.com/office/drawing/2014/main" id="{4DFF9F33-7198-7174-01BB-46B65B76F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0" y="2998788"/>
            <a:ext cx="24828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 typeface="Wingdings 3" panose="05040102010807070707" pitchFamily="18" charset="2"/>
              <a:buChar char=""/>
            </a:pPr>
            <a:r>
              <a:rPr lang="en-US" altLang="zh-TW" sz="2000">
                <a:solidFill>
                  <a:srgbClr val="3366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TW" sz="2000" i="1">
                <a:solidFill>
                  <a:srgbClr val="3366FF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f</a:t>
            </a:r>
            <a:r>
              <a:rPr lang="en-US" altLang="zh-TW" sz="2000">
                <a:solidFill>
                  <a:srgbClr val="3366FF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(</a:t>
            </a:r>
            <a:r>
              <a:rPr lang="en-US" altLang="zh-TW" sz="2000" i="1">
                <a:solidFill>
                  <a:srgbClr val="3366FF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x</a:t>
            </a:r>
            <a:r>
              <a:rPr lang="en-US" altLang="zh-TW" sz="2000">
                <a:solidFill>
                  <a:srgbClr val="3366FF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) = </a:t>
            </a:r>
            <a:r>
              <a:rPr lang="en-US" altLang="zh-TW" sz="2000">
                <a:solidFill>
                  <a:srgbClr val="3366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TW" sz="2000" i="1">
                <a:solidFill>
                  <a:srgbClr val="3366FF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x</a:t>
            </a:r>
            <a:r>
              <a:rPr lang="en-US" altLang="zh-TW" sz="2000" baseline="30000">
                <a:solidFill>
                  <a:srgbClr val="3366FF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2</a:t>
            </a:r>
            <a:r>
              <a:rPr lang="en-US" altLang="zh-TW" sz="2000">
                <a:solidFill>
                  <a:srgbClr val="3366FF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35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1" grpId="0"/>
      <p:bldP spid="21" grpId="0"/>
      <p:bldP spid="31" grpId="0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>
            <a:extLst>
              <a:ext uri="{FF2B5EF4-FFF2-40B4-BE49-F238E27FC236}">
                <a16:creationId xmlns:a16="http://schemas.microsoft.com/office/drawing/2014/main" id="{BE9F5611-3C71-AF3D-B570-5D5DC5AA1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412875"/>
            <a:ext cx="2909887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819" name="群組 12">
            <a:extLst>
              <a:ext uri="{FF2B5EF4-FFF2-40B4-BE49-F238E27FC236}">
                <a16:creationId xmlns:a16="http://schemas.microsoft.com/office/drawing/2014/main" id="{41E36915-7C32-55AC-C90B-008FE3EF7A1E}"/>
              </a:ext>
            </a:extLst>
          </p:cNvPr>
          <p:cNvGrpSpPr>
            <a:grpSpLocks/>
          </p:cNvGrpSpPr>
          <p:nvPr/>
        </p:nvGrpSpPr>
        <p:grpSpPr bwMode="auto">
          <a:xfrm>
            <a:off x="6532563" y="2111375"/>
            <a:ext cx="1770062" cy="1728788"/>
            <a:chOff x="6531785" y="2111536"/>
            <a:chExt cx="1770572" cy="1728788"/>
          </a:xfrm>
        </p:grpSpPr>
        <p:sp>
          <p:nvSpPr>
            <p:cNvPr id="14" name="手繪多邊形 13">
              <a:extLst>
                <a:ext uri="{FF2B5EF4-FFF2-40B4-BE49-F238E27FC236}">
                  <a16:creationId xmlns:a16="http://schemas.microsoft.com/office/drawing/2014/main" id="{66940253-9C1D-606B-8368-1B5ADAA8CD8C}"/>
                </a:ext>
              </a:extLst>
            </p:cNvPr>
            <p:cNvSpPr/>
            <p:nvPr/>
          </p:nvSpPr>
          <p:spPr bwMode="auto">
            <a:xfrm flipH="1">
              <a:off x="6531785" y="2111536"/>
              <a:ext cx="894020" cy="1728788"/>
            </a:xfrm>
            <a:custGeom>
              <a:avLst/>
              <a:gdLst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232256"/>
                <a:gd name="connsiteY0" fmla="*/ 0 h 3302000"/>
                <a:gd name="connsiteX1" fmla="*/ 647700 w 3232256"/>
                <a:gd name="connsiteY1" fmla="*/ 1835150 h 3302000"/>
                <a:gd name="connsiteX2" fmla="*/ 1289050 w 3232256"/>
                <a:gd name="connsiteY2" fmla="*/ 2940050 h 3302000"/>
                <a:gd name="connsiteX3" fmla="*/ 1930400 w 3232256"/>
                <a:gd name="connsiteY3" fmla="*/ 3302000 h 3302000"/>
                <a:gd name="connsiteX4" fmla="*/ 2565400 w 3232256"/>
                <a:gd name="connsiteY4" fmla="*/ 2940050 h 3302000"/>
                <a:gd name="connsiteX5" fmla="*/ 3200400 w 3232256"/>
                <a:gd name="connsiteY5" fmla="*/ 1841500 h 3302000"/>
                <a:gd name="connsiteX6" fmla="*/ 2787757 w 3232256"/>
                <a:gd name="connsiteY6" fmla="*/ 1764804 h 3302000"/>
                <a:gd name="connsiteX0" fmla="*/ 0 w 3237193"/>
                <a:gd name="connsiteY0" fmla="*/ 0 h 3302000"/>
                <a:gd name="connsiteX1" fmla="*/ 647700 w 3237193"/>
                <a:gd name="connsiteY1" fmla="*/ 1835150 h 3302000"/>
                <a:gd name="connsiteX2" fmla="*/ 1289050 w 3237193"/>
                <a:gd name="connsiteY2" fmla="*/ 2940050 h 3302000"/>
                <a:gd name="connsiteX3" fmla="*/ 1930400 w 3237193"/>
                <a:gd name="connsiteY3" fmla="*/ 3302000 h 3302000"/>
                <a:gd name="connsiteX4" fmla="*/ 2565400 w 3237193"/>
                <a:gd name="connsiteY4" fmla="*/ 2940050 h 3302000"/>
                <a:gd name="connsiteX5" fmla="*/ 3200400 w 3237193"/>
                <a:gd name="connsiteY5" fmla="*/ 1841500 h 3302000"/>
                <a:gd name="connsiteX6" fmla="*/ 2928917 w 3237193"/>
                <a:gd name="connsiteY6" fmla="*/ 2287243 h 3302000"/>
                <a:gd name="connsiteX0" fmla="*/ 0 w 3349532"/>
                <a:gd name="connsiteY0" fmla="*/ 0 h 3302000"/>
                <a:gd name="connsiteX1" fmla="*/ 647700 w 3349532"/>
                <a:gd name="connsiteY1" fmla="*/ 1835150 h 3302000"/>
                <a:gd name="connsiteX2" fmla="*/ 1289050 w 3349532"/>
                <a:gd name="connsiteY2" fmla="*/ 2940050 h 3302000"/>
                <a:gd name="connsiteX3" fmla="*/ 1930400 w 3349532"/>
                <a:gd name="connsiteY3" fmla="*/ 3302000 h 3302000"/>
                <a:gd name="connsiteX4" fmla="*/ 2565400 w 3349532"/>
                <a:gd name="connsiteY4" fmla="*/ 2940050 h 3302000"/>
                <a:gd name="connsiteX5" fmla="*/ 3200400 w 3349532"/>
                <a:gd name="connsiteY5" fmla="*/ 1841500 h 3302000"/>
                <a:gd name="connsiteX6" fmla="*/ 2928917 w 3349532"/>
                <a:gd name="connsiteY6" fmla="*/ 2287243 h 3302000"/>
                <a:gd name="connsiteX0" fmla="*/ 0 w 3410138"/>
                <a:gd name="connsiteY0" fmla="*/ 0 h 3302000"/>
                <a:gd name="connsiteX1" fmla="*/ 647700 w 3410138"/>
                <a:gd name="connsiteY1" fmla="*/ 1835150 h 3302000"/>
                <a:gd name="connsiteX2" fmla="*/ 1289050 w 3410138"/>
                <a:gd name="connsiteY2" fmla="*/ 2940050 h 3302000"/>
                <a:gd name="connsiteX3" fmla="*/ 1930400 w 3410138"/>
                <a:gd name="connsiteY3" fmla="*/ 3302000 h 3302000"/>
                <a:gd name="connsiteX4" fmla="*/ 2565400 w 3410138"/>
                <a:gd name="connsiteY4" fmla="*/ 2940050 h 3302000"/>
                <a:gd name="connsiteX5" fmla="*/ 3200400 w 3410138"/>
                <a:gd name="connsiteY5" fmla="*/ 1841500 h 3302000"/>
                <a:gd name="connsiteX6" fmla="*/ 2928917 w 3410138"/>
                <a:gd name="connsiteY6" fmla="*/ 2287243 h 3302000"/>
                <a:gd name="connsiteX0" fmla="*/ 0 w 3200401"/>
                <a:gd name="connsiteY0" fmla="*/ 0 h 3302000"/>
                <a:gd name="connsiteX1" fmla="*/ 647700 w 3200401"/>
                <a:gd name="connsiteY1" fmla="*/ 1835150 h 3302000"/>
                <a:gd name="connsiteX2" fmla="*/ 1289050 w 3200401"/>
                <a:gd name="connsiteY2" fmla="*/ 2940050 h 3302000"/>
                <a:gd name="connsiteX3" fmla="*/ 1930400 w 3200401"/>
                <a:gd name="connsiteY3" fmla="*/ 3302000 h 3302000"/>
                <a:gd name="connsiteX4" fmla="*/ 2565400 w 3200401"/>
                <a:gd name="connsiteY4" fmla="*/ 2940050 h 3302000"/>
                <a:gd name="connsiteX5" fmla="*/ 3200400 w 3200401"/>
                <a:gd name="connsiteY5" fmla="*/ 1841500 h 3302000"/>
                <a:gd name="connsiteX6" fmla="*/ 2928917 w 3200401"/>
                <a:gd name="connsiteY6" fmla="*/ 2287243 h 3302000"/>
                <a:gd name="connsiteX0" fmla="*/ 0 w 3230059"/>
                <a:gd name="connsiteY0" fmla="*/ 0 h 3302000"/>
                <a:gd name="connsiteX1" fmla="*/ 647700 w 3230059"/>
                <a:gd name="connsiteY1" fmla="*/ 1835150 h 3302000"/>
                <a:gd name="connsiteX2" fmla="*/ 1289050 w 3230059"/>
                <a:gd name="connsiteY2" fmla="*/ 2940050 h 3302000"/>
                <a:gd name="connsiteX3" fmla="*/ 1930400 w 3230059"/>
                <a:gd name="connsiteY3" fmla="*/ 3302000 h 3302000"/>
                <a:gd name="connsiteX4" fmla="*/ 2565400 w 3230059"/>
                <a:gd name="connsiteY4" fmla="*/ 2940050 h 3302000"/>
                <a:gd name="connsiteX5" fmla="*/ 3200400 w 3230059"/>
                <a:gd name="connsiteY5" fmla="*/ 1841500 h 3302000"/>
                <a:gd name="connsiteX6" fmla="*/ 3230059 w 3230059"/>
                <a:gd name="connsiteY6" fmla="*/ 1860372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55783 w 2598864"/>
                <a:gd name="connsiteY0" fmla="*/ 63102 h 1555679"/>
                <a:gd name="connsiteX1" fmla="*/ 44737 w 2598864"/>
                <a:gd name="connsiteY1" fmla="*/ 88829 h 1555679"/>
                <a:gd name="connsiteX2" fmla="*/ 686087 w 2598864"/>
                <a:gd name="connsiteY2" fmla="*/ 1193729 h 1555679"/>
                <a:gd name="connsiteX3" fmla="*/ 1327437 w 2598864"/>
                <a:gd name="connsiteY3" fmla="*/ 1555679 h 1555679"/>
                <a:gd name="connsiteX4" fmla="*/ 1962437 w 2598864"/>
                <a:gd name="connsiteY4" fmla="*/ 1193729 h 1555679"/>
                <a:gd name="connsiteX5" fmla="*/ 2597437 w 2598864"/>
                <a:gd name="connsiteY5" fmla="*/ 95179 h 1555679"/>
                <a:gd name="connsiteX6" fmla="*/ 2598864 w 2598864"/>
                <a:gd name="connsiteY6" fmla="*/ 78213 h 1555679"/>
                <a:gd name="connsiteX0" fmla="*/ 167404 w 2710485"/>
                <a:gd name="connsiteY0" fmla="*/ 73935 h 1566512"/>
                <a:gd name="connsiteX1" fmla="*/ 91 w 2710485"/>
                <a:gd name="connsiteY1" fmla="*/ 49321 h 1566512"/>
                <a:gd name="connsiteX2" fmla="*/ 156358 w 2710485"/>
                <a:gd name="connsiteY2" fmla="*/ 99662 h 1566512"/>
                <a:gd name="connsiteX3" fmla="*/ 797708 w 2710485"/>
                <a:gd name="connsiteY3" fmla="*/ 1204562 h 1566512"/>
                <a:gd name="connsiteX4" fmla="*/ 1439058 w 2710485"/>
                <a:gd name="connsiteY4" fmla="*/ 1566512 h 1566512"/>
                <a:gd name="connsiteX5" fmla="*/ 2074058 w 2710485"/>
                <a:gd name="connsiteY5" fmla="*/ 1204562 h 1566512"/>
                <a:gd name="connsiteX6" fmla="*/ 2709058 w 2710485"/>
                <a:gd name="connsiteY6" fmla="*/ 106012 h 1566512"/>
                <a:gd name="connsiteX7" fmla="*/ 2710485 w 2710485"/>
                <a:gd name="connsiteY7" fmla="*/ 89046 h 1566512"/>
                <a:gd name="connsiteX0" fmla="*/ 55500 w 2598581"/>
                <a:gd name="connsiteY0" fmla="*/ 63902 h 1556479"/>
                <a:gd name="connsiteX1" fmla="*/ 44454 w 2598581"/>
                <a:gd name="connsiteY1" fmla="*/ 89629 h 1556479"/>
                <a:gd name="connsiteX2" fmla="*/ 685804 w 2598581"/>
                <a:gd name="connsiteY2" fmla="*/ 1194529 h 1556479"/>
                <a:gd name="connsiteX3" fmla="*/ 1327154 w 2598581"/>
                <a:gd name="connsiteY3" fmla="*/ 1556479 h 1556479"/>
                <a:gd name="connsiteX4" fmla="*/ 1962154 w 2598581"/>
                <a:gd name="connsiteY4" fmla="*/ 1194529 h 1556479"/>
                <a:gd name="connsiteX5" fmla="*/ 2597154 w 2598581"/>
                <a:gd name="connsiteY5" fmla="*/ 95979 h 1556479"/>
                <a:gd name="connsiteX6" fmla="*/ 2598581 w 2598581"/>
                <a:gd name="connsiteY6" fmla="*/ 79013 h 1556479"/>
                <a:gd name="connsiteX0" fmla="*/ 0 w 2554127"/>
                <a:gd name="connsiteY0" fmla="*/ 10616 h 1477466"/>
                <a:gd name="connsiteX1" fmla="*/ 641350 w 2554127"/>
                <a:gd name="connsiteY1" fmla="*/ 1115516 h 1477466"/>
                <a:gd name="connsiteX2" fmla="*/ 1282700 w 2554127"/>
                <a:gd name="connsiteY2" fmla="*/ 1477466 h 1477466"/>
                <a:gd name="connsiteX3" fmla="*/ 1917700 w 2554127"/>
                <a:gd name="connsiteY3" fmla="*/ 1115516 h 1477466"/>
                <a:gd name="connsiteX4" fmla="*/ 2552700 w 2554127"/>
                <a:gd name="connsiteY4" fmla="*/ 16966 h 1477466"/>
                <a:gd name="connsiteX5" fmla="*/ 2554127 w 2554127"/>
                <a:gd name="connsiteY5" fmla="*/ 0 h 1477466"/>
                <a:gd name="connsiteX0" fmla="*/ 0 w 2543540"/>
                <a:gd name="connsiteY0" fmla="*/ 0 h 1478795"/>
                <a:gd name="connsiteX1" fmla="*/ 630763 w 2543540"/>
                <a:gd name="connsiteY1" fmla="*/ 1116845 h 1478795"/>
                <a:gd name="connsiteX2" fmla="*/ 1272113 w 2543540"/>
                <a:gd name="connsiteY2" fmla="*/ 1478795 h 1478795"/>
                <a:gd name="connsiteX3" fmla="*/ 1907113 w 2543540"/>
                <a:gd name="connsiteY3" fmla="*/ 1116845 h 1478795"/>
                <a:gd name="connsiteX4" fmla="*/ 2542113 w 2543540"/>
                <a:gd name="connsiteY4" fmla="*/ 18295 h 1478795"/>
                <a:gd name="connsiteX5" fmla="*/ 2543540 w 2543540"/>
                <a:gd name="connsiteY5" fmla="*/ 1329 h 1478795"/>
                <a:gd name="connsiteX0" fmla="*/ 0 w 2542113"/>
                <a:gd name="connsiteY0" fmla="*/ 0 h 1478795"/>
                <a:gd name="connsiteX1" fmla="*/ 630763 w 2542113"/>
                <a:gd name="connsiteY1" fmla="*/ 1116845 h 1478795"/>
                <a:gd name="connsiteX2" fmla="*/ 1272113 w 2542113"/>
                <a:gd name="connsiteY2" fmla="*/ 1478795 h 1478795"/>
                <a:gd name="connsiteX3" fmla="*/ 1907113 w 2542113"/>
                <a:gd name="connsiteY3" fmla="*/ 1116845 h 1478795"/>
                <a:gd name="connsiteX4" fmla="*/ 2542113 w 2542113"/>
                <a:gd name="connsiteY4" fmla="*/ 18295 h 1478795"/>
                <a:gd name="connsiteX0" fmla="*/ 0 w 2538583"/>
                <a:gd name="connsiteY0" fmla="*/ 0 h 1478795"/>
                <a:gd name="connsiteX1" fmla="*/ 630763 w 2538583"/>
                <a:gd name="connsiteY1" fmla="*/ 1116845 h 1478795"/>
                <a:gd name="connsiteX2" fmla="*/ 1272113 w 2538583"/>
                <a:gd name="connsiteY2" fmla="*/ 1478795 h 1478795"/>
                <a:gd name="connsiteX3" fmla="*/ 1907113 w 2538583"/>
                <a:gd name="connsiteY3" fmla="*/ 1116845 h 1478795"/>
                <a:gd name="connsiteX4" fmla="*/ 2538583 w 2538583"/>
                <a:gd name="connsiteY4" fmla="*/ 3960 h 1478795"/>
                <a:gd name="connsiteX0" fmla="*/ 0 w 2538583"/>
                <a:gd name="connsiteY0" fmla="*/ 0 h 1478795"/>
                <a:gd name="connsiteX1" fmla="*/ 1272113 w 2538583"/>
                <a:gd name="connsiteY1" fmla="*/ 1478795 h 1478795"/>
                <a:gd name="connsiteX2" fmla="*/ 1907113 w 2538583"/>
                <a:gd name="connsiteY2" fmla="*/ 1116845 h 1478795"/>
                <a:gd name="connsiteX3" fmla="*/ 2538583 w 2538583"/>
                <a:gd name="connsiteY3" fmla="*/ 3960 h 1478795"/>
                <a:gd name="connsiteX0" fmla="*/ 0 w 1266470"/>
                <a:gd name="connsiteY0" fmla="*/ 1474835 h 1474835"/>
                <a:gd name="connsiteX1" fmla="*/ 635000 w 1266470"/>
                <a:gd name="connsiteY1" fmla="*/ 1112885 h 1474835"/>
                <a:gd name="connsiteX2" fmla="*/ 1266470 w 1266470"/>
                <a:gd name="connsiteY2" fmla="*/ 0 h 147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6470" h="1474835">
                  <a:moveTo>
                    <a:pt x="0" y="1474835"/>
                  </a:moveTo>
                  <a:cubicBezTo>
                    <a:pt x="212725" y="1474835"/>
                    <a:pt x="423922" y="1358691"/>
                    <a:pt x="635000" y="1112885"/>
                  </a:cubicBezTo>
                  <a:cubicBezTo>
                    <a:pt x="846078" y="867079"/>
                    <a:pt x="1053745" y="488950"/>
                    <a:pt x="1266470" y="0"/>
                  </a:cubicBezTo>
                </a:path>
              </a:pathLst>
            </a:cu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HK" altLang="en-US" kern="0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15" name="手繪多邊形 14">
              <a:extLst>
                <a:ext uri="{FF2B5EF4-FFF2-40B4-BE49-F238E27FC236}">
                  <a16:creationId xmlns:a16="http://schemas.microsoft.com/office/drawing/2014/main" id="{42413777-780A-D8B6-1947-67EA152A8469}"/>
                </a:ext>
              </a:extLst>
            </p:cNvPr>
            <p:cNvSpPr/>
            <p:nvPr/>
          </p:nvSpPr>
          <p:spPr bwMode="auto">
            <a:xfrm>
              <a:off x="7408337" y="2111536"/>
              <a:ext cx="894020" cy="1728788"/>
            </a:xfrm>
            <a:custGeom>
              <a:avLst/>
              <a:gdLst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232256"/>
                <a:gd name="connsiteY0" fmla="*/ 0 h 3302000"/>
                <a:gd name="connsiteX1" fmla="*/ 647700 w 3232256"/>
                <a:gd name="connsiteY1" fmla="*/ 1835150 h 3302000"/>
                <a:gd name="connsiteX2" fmla="*/ 1289050 w 3232256"/>
                <a:gd name="connsiteY2" fmla="*/ 2940050 h 3302000"/>
                <a:gd name="connsiteX3" fmla="*/ 1930400 w 3232256"/>
                <a:gd name="connsiteY3" fmla="*/ 3302000 h 3302000"/>
                <a:gd name="connsiteX4" fmla="*/ 2565400 w 3232256"/>
                <a:gd name="connsiteY4" fmla="*/ 2940050 h 3302000"/>
                <a:gd name="connsiteX5" fmla="*/ 3200400 w 3232256"/>
                <a:gd name="connsiteY5" fmla="*/ 1841500 h 3302000"/>
                <a:gd name="connsiteX6" fmla="*/ 2787757 w 3232256"/>
                <a:gd name="connsiteY6" fmla="*/ 1764804 h 3302000"/>
                <a:gd name="connsiteX0" fmla="*/ 0 w 3237193"/>
                <a:gd name="connsiteY0" fmla="*/ 0 h 3302000"/>
                <a:gd name="connsiteX1" fmla="*/ 647700 w 3237193"/>
                <a:gd name="connsiteY1" fmla="*/ 1835150 h 3302000"/>
                <a:gd name="connsiteX2" fmla="*/ 1289050 w 3237193"/>
                <a:gd name="connsiteY2" fmla="*/ 2940050 h 3302000"/>
                <a:gd name="connsiteX3" fmla="*/ 1930400 w 3237193"/>
                <a:gd name="connsiteY3" fmla="*/ 3302000 h 3302000"/>
                <a:gd name="connsiteX4" fmla="*/ 2565400 w 3237193"/>
                <a:gd name="connsiteY4" fmla="*/ 2940050 h 3302000"/>
                <a:gd name="connsiteX5" fmla="*/ 3200400 w 3237193"/>
                <a:gd name="connsiteY5" fmla="*/ 1841500 h 3302000"/>
                <a:gd name="connsiteX6" fmla="*/ 2928917 w 3237193"/>
                <a:gd name="connsiteY6" fmla="*/ 2287243 h 3302000"/>
                <a:gd name="connsiteX0" fmla="*/ 0 w 3349532"/>
                <a:gd name="connsiteY0" fmla="*/ 0 h 3302000"/>
                <a:gd name="connsiteX1" fmla="*/ 647700 w 3349532"/>
                <a:gd name="connsiteY1" fmla="*/ 1835150 h 3302000"/>
                <a:gd name="connsiteX2" fmla="*/ 1289050 w 3349532"/>
                <a:gd name="connsiteY2" fmla="*/ 2940050 h 3302000"/>
                <a:gd name="connsiteX3" fmla="*/ 1930400 w 3349532"/>
                <a:gd name="connsiteY3" fmla="*/ 3302000 h 3302000"/>
                <a:gd name="connsiteX4" fmla="*/ 2565400 w 3349532"/>
                <a:gd name="connsiteY4" fmla="*/ 2940050 h 3302000"/>
                <a:gd name="connsiteX5" fmla="*/ 3200400 w 3349532"/>
                <a:gd name="connsiteY5" fmla="*/ 1841500 h 3302000"/>
                <a:gd name="connsiteX6" fmla="*/ 2928917 w 3349532"/>
                <a:gd name="connsiteY6" fmla="*/ 2287243 h 3302000"/>
                <a:gd name="connsiteX0" fmla="*/ 0 w 3410138"/>
                <a:gd name="connsiteY0" fmla="*/ 0 h 3302000"/>
                <a:gd name="connsiteX1" fmla="*/ 647700 w 3410138"/>
                <a:gd name="connsiteY1" fmla="*/ 1835150 h 3302000"/>
                <a:gd name="connsiteX2" fmla="*/ 1289050 w 3410138"/>
                <a:gd name="connsiteY2" fmla="*/ 2940050 h 3302000"/>
                <a:gd name="connsiteX3" fmla="*/ 1930400 w 3410138"/>
                <a:gd name="connsiteY3" fmla="*/ 3302000 h 3302000"/>
                <a:gd name="connsiteX4" fmla="*/ 2565400 w 3410138"/>
                <a:gd name="connsiteY4" fmla="*/ 2940050 h 3302000"/>
                <a:gd name="connsiteX5" fmla="*/ 3200400 w 3410138"/>
                <a:gd name="connsiteY5" fmla="*/ 1841500 h 3302000"/>
                <a:gd name="connsiteX6" fmla="*/ 2928917 w 3410138"/>
                <a:gd name="connsiteY6" fmla="*/ 2287243 h 3302000"/>
                <a:gd name="connsiteX0" fmla="*/ 0 w 3200401"/>
                <a:gd name="connsiteY0" fmla="*/ 0 h 3302000"/>
                <a:gd name="connsiteX1" fmla="*/ 647700 w 3200401"/>
                <a:gd name="connsiteY1" fmla="*/ 1835150 h 3302000"/>
                <a:gd name="connsiteX2" fmla="*/ 1289050 w 3200401"/>
                <a:gd name="connsiteY2" fmla="*/ 2940050 h 3302000"/>
                <a:gd name="connsiteX3" fmla="*/ 1930400 w 3200401"/>
                <a:gd name="connsiteY3" fmla="*/ 3302000 h 3302000"/>
                <a:gd name="connsiteX4" fmla="*/ 2565400 w 3200401"/>
                <a:gd name="connsiteY4" fmla="*/ 2940050 h 3302000"/>
                <a:gd name="connsiteX5" fmla="*/ 3200400 w 3200401"/>
                <a:gd name="connsiteY5" fmla="*/ 1841500 h 3302000"/>
                <a:gd name="connsiteX6" fmla="*/ 2928917 w 3200401"/>
                <a:gd name="connsiteY6" fmla="*/ 2287243 h 3302000"/>
                <a:gd name="connsiteX0" fmla="*/ 0 w 3230059"/>
                <a:gd name="connsiteY0" fmla="*/ 0 h 3302000"/>
                <a:gd name="connsiteX1" fmla="*/ 647700 w 3230059"/>
                <a:gd name="connsiteY1" fmla="*/ 1835150 h 3302000"/>
                <a:gd name="connsiteX2" fmla="*/ 1289050 w 3230059"/>
                <a:gd name="connsiteY2" fmla="*/ 2940050 h 3302000"/>
                <a:gd name="connsiteX3" fmla="*/ 1930400 w 3230059"/>
                <a:gd name="connsiteY3" fmla="*/ 3302000 h 3302000"/>
                <a:gd name="connsiteX4" fmla="*/ 2565400 w 3230059"/>
                <a:gd name="connsiteY4" fmla="*/ 2940050 h 3302000"/>
                <a:gd name="connsiteX5" fmla="*/ 3200400 w 3230059"/>
                <a:gd name="connsiteY5" fmla="*/ 1841500 h 3302000"/>
                <a:gd name="connsiteX6" fmla="*/ 3230059 w 3230059"/>
                <a:gd name="connsiteY6" fmla="*/ 1860372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55783 w 2598864"/>
                <a:gd name="connsiteY0" fmla="*/ 63102 h 1555679"/>
                <a:gd name="connsiteX1" fmla="*/ 44737 w 2598864"/>
                <a:gd name="connsiteY1" fmla="*/ 88829 h 1555679"/>
                <a:gd name="connsiteX2" fmla="*/ 686087 w 2598864"/>
                <a:gd name="connsiteY2" fmla="*/ 1193729 h 1555679"/>
                <a:gd name="connsiteX3" fmla="*/ 1327437 w 2598864"/>
                <a:gd name="connsiteY3" fmla="*/ 1555679 h 1555679"/>
                <a:gd name="connsiteX4" fmla="*/ 1962437 w 2598864"/>
                <a:gd name="connsiteY4" fmla="*/ 1193729 h 1555679"/>
                <a:gd name="connsiteX5" fmla="*/ 2597437 w 2598864"/>
                <a:gd name="connsiteY5" fmla="*/ 95179 h 1555679"/>
                <a:gd name="connsiteX6" fmla="*/ 2598864 w 2598864"/>
                <a:gd name="connsiteY6" fmla="*/ 78213 h 1555679"/>
                <a:gd name="connsiteX0" fmla="*/ 167404 w 2710485"/>
                <a:gd name="connsiteY0" fmla="*/ 73935 h 1566512"/>
                <a:gd name="connsiteX1" fmla="*/ 91 w 2710485"/>
                <a:gd name="connsiteY1" fmla="*/ 49321 h 1566512"/>
                <a:gd name="connsiteX2" fmla="*/ 156358 w 2710485"/>
                <a:gd name="connsiteY2" fmla="*/ 99662 h 1566512"/>
                <a:gd name="connsiteX3" fmla="*/ 797708 w 2710485"/>
                <a:gd name="connsiteY3" fmla="*/ 1204562 h 1566512"/>
                <a:gd name="connsiteX4" fmla="*/ 1439058 w 2710485"/>
                <a:gd name="connsiteY4" fmla="*/ 1566512 h 1566512"/>
                <a:gd name="connsiteX5" fmla="*/ 2074058 w 2710485"/>
                <a:gd name="connsiteY5" fmla="*/ 1204562 h 1566512"/>
                <a:gd name="connsiteX6" fmla="*/ 2709058 w 2710485"/>
                <a:gd name="connsiteY6" fmla="*/ 106012 h 1566512"/>
                <a:gd name="connsiteX7" fmla="*/ 2710485 w 2710485"/>
                <a:gd name="connsiteY7" fmla="*/ 89046 h 1566512"/>
                <a:gd name="connsiteX0" fmla="*/ 55500 w 2598581"/>
                <a:gd name="connsiteY0" fmla="*/ 63902 h 1556479"/>
                <a:gd name="connsiteX1" fmla="*/ 44454 w 2598581"/>
                <a:gd name="connsiteY1" fmla="*/ 89629 h 1556479"/>
                <a:gd name="connsiteX2" fmla="*/ 685804 w 2598581"/>
                <a:gd name="connsiteY2" fmla="*/ 1194529 h 1556479"/>
                <a:gd name="connsiteX3" fmla="*/ 1327154 w 2598581"/>
                <a:gd name="connsiteY3" fmla="*/ 1556479 h 1556479"/>
                <a:gd name="connsiteX4" fmla="*/ 1962154 w 2598581"/>
                <a:gd name="connsiteY4" fmla="*/ 1194529 h 1556479"/>
                <a:gd name="connsiteX5" fmla="*/ 2597154 w 2598581"/>
                <a:gd name="connsiteY5" fmla="*/ 95979 h 1556479"/>
                <a:gd name="connsiteX6" fmla="*/ 2598581 w 2598581"/>
                <a:gd name="connsiteY6" fmla="*/ 79013 h 1556479"/>
                <a:gd name="connsiteX0" fmla="*/ 0 w 2554127"/>
                <a:gd name="connsiteY0" fmla="*/ 10616 h 1477466"/>
                <a:gd name="connsiteX1" fmla="*/ 641350 w 2554127"/>
                <a:gd name="connsiteY1" fmla="*/ 1115516 h 1477466"/>
                <a:gd name="connsiteX2" fmla="*/ 1282700 w 2554127"/>
                <a:gd name="connsiteY2" fmla="*/ 1477466 h 1477466"/>
                <a:gd name="connsiteX3" fmla="*/ 1917700 w 2554127"/>
                <a:gd name="connsiteY3" fmla="*/ 1115516 h 1477466"/>
                <a:gd name="connsiteX4" fmla="*/ 2552700 w 2554127"/>
                <a:gd name="connsiteY4" fmla="*/ 16966 h 1477466"/>
                <a:gd name="connsiteX5" fmla="*/ 2554127 w 2554127"/>
                <a:gd name="connsiteY5" fmla="*/ 0 h 1477466"/>
                <a:gd name="connsiteX0" fmla="*/ 0 w 2543540"/>
                <a:gd name="connsiteY0" fmla="*/ 0 h 1478795"/>
                <a:gd name="connsiteX1" fmla="*/ 630763 w 2543540"/>
                <a:gd name="connsiteY1" fmla="*/ 1116845 h 1478795"/>
                <a:gd name="connsiteX2" fmla="*/ 1272113 w 2543540"/>
                <a:gd name="connsiteY2" fmla="*/ 1478795 h 1478795"/>
                <a:gd name="connsiteX3" fmla="*/ 1907113 w 2543540"/>
                <a:gd name="connsiteY3" fmla="*/ 1116845 h 1478795"/>
                <a:gd name="connsiteX4" fmla="*/ 2542113 w 2543540"/>
                <a:gd name="connsiteY4" fmla="*/ 18295 h 1478795"/>
                <a:gd name="connsiteX5" fmla="*/ 2543540 w 2543540"/>
                <a:gd name="connsiteY5" fmla="*/ 1329 h 1478795"/>
                <a:gd name="connsiteX0" fmla="*/ 0 w 2542113"/>
                <a:gd name="connsiteY0" fmla="*/ 0 h 1478795"/>
                <a:gd name="connsiteX1" fmla="*/ 630763 w 2542113"/>
                <a:gd name="connsiteY1" fmla="*/ 1116845 h 1478795"/>
                <a:gd name="connsiteX2" fmla="*/ 1272113 w 2542113"/>
                <a:gd name="connsiteY2" fmla="*/ 1478795 h 1478795"/>
                <a:gd name="connsiteX3" fmla="*/ 1907113 w 2542113"/>
                <a:gd name="connsiteY3" fmla="*/ 1116845 h 1478795"/>
                <a:gd name="connsiteX4" fmla="*/ 2542113 w 2542113"/>
                <a:gd name="connsiteY4" fmla="*/ 18295 h 1478795"/>
                <a:gd name="connsiteX0" fmla="*/ 0 w 2538583"/>
                <a:gd name="connsiteY0" fmla="*/ 0 h 1478795"/>
                <a:gd name="connsiteX1" fmla="*/ 630763 w 2538583"/>
                <a:gd name="connsiteY1" fmla="*/ 1116845 h 1478795"/>
                <a:gd name="connsiteX2" fmla="*/ 1272113 w 2538583"/>
                <a:gd name="connsiteY2" fmla="*/ 1478795 h 1478795"/>
                <a:gd name="connsiteX3" fmla="*/ 1907113 w 2538583"/>
                <a:gd name="connsiteY3" fmla="*/ 1116845 h 1478795"/>
                <a:gd name="connsiteX4" fmla="*/ 2538583 w 2538583"/>
                <a:gd name="connsiteY4" fmla="*/ 3960 h 1478795"/>
                <a:gd name="connsiteX0" fmla="*/ 0 w 2538583"/>
                <a:gd name="connsiteY0" fmla="*/ 0 h 1478795"/>
                <a:gd name="connsiteX1" fmla="*/ 1272113 w 2538583"/>
                <a:gd name="connsiteY1" fmla="*/ 1478795 h 1478795"/>
                <a:gd name="connsiteX2" fmla="*/ 1907113 w 2538583"/>
                <a:gd name="connsiteY2" fmla="*/ 1116845 h 1478795"/>
                <a:gd name="connsiteX3" fmla="*/ 2538583 w 2538583"/>
                <a:gd name="connsiteY3" fmla="*/ 3960 h 1478795"/>
                <a:gd name="connsiteX0" fmla="*/ 0 w 1266470"/>
                <a:gd name="connsiteY0" fmla="*/ 1474835 h 1474835"/>
                <a:gd name="connsiteX1" fmla="*/ 635000 w 1266470"/>
                <a:gd name="connsiteY1" fmla="*/ 1112885 h 1474835"/>
                <a:gd name="connsiteX2" fmla="*/ 1266470 w 1266470"/>
                <a:gd name="connsiteY2" fmla="*/ 0 h 147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6470" h="1474835">
                  <a:moveTo>
                    <a:pt x="0" y="1474835"/>
                  </a:moveTo>
                  <a:cubicBezTo>
                    <a:pt x="212725" y="1474835"/>
                    <a:pt x="423922" y="1358691"/>
                    <a:pt x="635000" y="1112885"/>
                  </a:cubicBezTo>
                  <a:cubicBezTo>
                    <a:pt x="846078" y="867079"/>
                    <a:pt x="1053745" y="488950"/>
                    <a:pt x="1266470" y="0"/>
                  </a:cubicBezTo>
                </a:path>
              </a:pathLst>
            </a:cu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HK" altLang="en-US" kern="0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34820" name="矩形 15">
            <a:extLst>
              <a:ext uri="{FF2B5EF4-FFF2-40B4-BE49-F238E27FC236}">
                <a16:creationId xmlns:a16="http://schemas.microsoft.com/office/drawing/2014/main" id="{A3FF5347-0B31-7C83-3592-4FBFD2017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988" y="1690688"/>
            <a:ext cx="8969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y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(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)</a:t>
            </a:r>
            <a:endParaRPr lang="zh-HK" altLang="en-US" sz="180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grpSp>
        <p:nvGrpSpPr>
          <p:cNvPr id="34823" name="群組 21">
            <a:extLst>
              <a:ext uri="{FF2B5EF4-FFF2-40B4-BE49-F238E27FC236}">
                <a16:creationId xmlns:a16="http://schemas.microsoft.com/office/drawing/2014/main" id="{CCA14BF9-EC28-15D7-48DD-3B14A0AFED04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6540500" y="3860800"/>
            <a:ext cx="1770063" cy="1728788"/>
            <a:chOff x="6531785" y="2111536"/>
            <a:chExt cx="1770572" cy="1728788"/>
          </a:xfrm>
        </p:grpSpPr>
        <p:sp>
          <p:nvSpPr>
            <p:cNvPr id="23" name="手繪多邊形 22">
              <a:extLst>
                <a:ext uri="{FF2B5EF4-FFF2-40B4-BE49-F238E27FC236}">
                  <a16:creationId xmlns:a16="http://schemas.microsoft.com/office/drawing/2014/main" id="{3AB9D81E-FD62-F030-E4A4-5741CE02D602}"/>
                </a:ext>
              </a:extLst>
            </p:cNvPr>
            <p:cNvSpPr/>
            <p:nvPr/>
          </p:nvSpPr>
          <p:spPr bwMode="auto">
            <a:xfrm flipH="1">
              <a:off x="6531785" y="2111536"/>
              <a:ext cx="894020" cy="1728788"/>
            </a:xfrm>
            <a:custGeom>
              <a:avLst/>
              <a:gdLst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232256"/>
                <a:gd name="connsiteY0" fmla="*/ 0 h 3302000"/>
                <a:gd name="connsiteX1" fmla="*/ 647700 w 3232256"/>
                <a:gd name="connsiteY1" fmla="*/ 1835150 h 3302000"/>
                <a:gd name="connsiteX2" fmla="*/ 1289050 w 3232256"/>
                <a:gd name="connsiteY2" fmla="*/ 2940050 h 3302000"/>
                <a:gd name="connsiteX3" fmla="*/ 1930400 w 3232256"/>
                <a:gd name="connsiteY3" fmla="*/ 3302000 h 3302000"/>
                <a:gd name="connsiteX4" fmla="*/ 2565400 w 3232256"/>
                <a:gd name="connsiteY4" fmla="*/ 2940050 h 3302000"/>
                <a:gd name="connsiteX5" fmla="*/ 3200400 w 3232256"/>
                <a:gd name="connsiteY5" fmla="*/ 1841500 h 3302000"/>
                <a:gd name="connsiteX6" fmla="*/ 2787757 w 3232256"/>
                <a:gd name="connsiteY6" fmla="*/ 1764804 h 3302000"/>
                <a:gd name="connsiteX0" fmla="*/ 0 w 3237193"/>
                <a:gd name="connsiteY0" fmla="*/ 0 h 3302000"/>
                <a:gd name="connsiteX1" fmla="*/ 647700 w 3237193"/>
                <a:gd name="connsiteY1" fmla="*/ 1835150 h 3302000"/>
                <a:gd name="connsiteX2" fmla="*/ 1289050 w 3237193"/>
                <a:gd name="connsiteY2" fmla="*/ 2940050 h 3302000"/>
                <a:gd name="connsiteX3" fmla="*/ 1930400 w 3237193"/>
                <a:gd name="connsiteY3" fmla="*/ 3302000 h 3302000"/>
                <a:gd name="connsiteX4" fmla="*/ 2565400 w 3237193"/>
                <a:gd name="connsiteY4" fmla="*/ 2940050 h 3302000"/>
                <a:gd name="connsiteX5" fmla="*/ 3200400 w 3237193"/>
                <a:gd name="connsiteY5" fmla="*/ 1841500 h 3302000"/>
                <a:gd name="connsiteX6" fmla="*/ 2928917 w 3237193"/>
                <a:gd name="connsiteY6" fmla="*/ 2287243 h 3302000"/>
                <a:gd name="connsiteX0" fmla="*/ 0 w 3349532"/>
                <a:gd name="connsiteY0" fmla="*/ 0 h 3302000"/>
                <a:gd name="connsiteX1" fmla="*/ 647700 w 3349532"/>
                <a:gd name="connsiteY1" fmla="*/ 1835150 h 3302000"/>
                <a:gd name="connsiteX2" fmla="*/ 1289050 w 3349532"/>
                <a:gd name="connsiteY2" fmla="*/ 2940050 h 3302000"/>
                <a:gd name="connsiteX3" fmla="*/ 1930400 w 3349532"/>
                <a:gd name="connsiteY3" fmla="*/ 3302000 h 3302000"/>
                <a:gd name="connsiteX4" fmla="*/ 2565400 w 3349532"/>
                <a:gd name="connsiteY4" fmla="*/ 2940050 h 3302000"/>
                <a:gd name="connsiteX5" fmla="*/ 3200400 w 3349532"/>
                <a:gd name="connsiteY5" fmla="*/ 1841500 h 3302000"/>
                <a:gd name="connsiteX6" fmla="*/ 2928917 w 3349532"/>
                <a:gd name="connsiteY6" fmla="*/ 2287243 h 3302000"/>
                <a:gd name="connsiteX0" fmla="*/ 0 w 3410138"/>
                <a:gd name="connsiteY0" fmla="*/ 0 h 3302000"/>
                <a:gd name="connsiteX1" fmla="*/ 647700 w 3410138"/>
                <a:gd name="connsiteY1" fmla="*/ 1835150 h 3302000"/>
                <a:gd name="connsiteX2" fmla="*/ 1289050 w 3410138"/>
                <a:gd name="connsiteY2" fmla="*/ 2940050 h 3302000"/>
                <a:gd name="connsiteX3" fmla="*/ 1930400 w 3410138"/>
                <a:gd name="connsiteY3" fmla="*/ 3302000 h 3302000"/>
                <a:gd name="connsiteX4" fmla="*/ 2565400 w 3410138"/>
                <a:gd name="connsiteY4" fmla="*/ 2940050 h 3302000"/>
                <a:gd name="connsiteX5" fmla="*/ 3200400 w 3410138"/>
                <a:gd name="connsiteY5" fmla="*/ 1841500 h 3302000"/>
                <a:gd name="connsiteX6" fmla="*/ 2928917 w 3410138"/>
                <a:gd name="connsiteY6" fmla="*/ 2287243 h 3302000"/>
                <a:gd name="connsiteX0" fmla="*/ 0 w 3200401"/>
                <a:gd name="connsiteY0" fmla="*/ 0 h 3302000"/>
                <a:gd name="connsiteX1" fmla="*/ 647700 w 3200401"/>
                <a:gd name="connsiteY1" fmla="*/ 1835150 h 3302000"/>
                <a:gd name="connsiteX2" fmla="*/ 1289050 w 3200401"/>
                <a:gd name="connsiteY2" fmla="*/ 2940050 h 3302000"/>
                <a:gd name="connsiteX3" fmla="*/ 1930400 w 3200401"/>
                <a:gd name="connsiteY3" fmla="*/ 3302000 h 3302000"/>
                <a:gd name="connsiteX4" fmla="*/ 2565400 w 3200401"/>
                <a:gd name="connsiteY4" fmla="*/ 2940050 h 3302000"/>
                <a:gd name="connsiteX5" fmla="*/ 3200400 w 3200401"/>
                <a:gd name="connsiteY5" fmla="*/ 1841500 h 3302000"/>
                <a:gd name="connsiteX6" fmla="*/ 2928917 w 3200401"/>
                <a:gd name="connsiteY6" fmla="*/ 2287243 h 3302000"/>
                <a:gd name="connsiteX0" fmla="*/ 0 w 3230059"/>
                <a:gd name="connsiteY0" fmla="*/ 0 h 3302000"/>
                <a:gd name="connsiteX1" fmla="*/ 647700 w 3230059"/>
                <a:gd name="connsiteY1" fmla="*/ 1835150 h 3302000"/>
                <a:gd name="connsiteX2" fmla="*/ 1289050 w 3230059"/>
                <a:gd name="connsiteY2" fmla="*/ 2940050 h 3302000"/>
                <a:gd name="connsiteX3" fmla="*/ 1930400 w 3230059"/>
                <a:gd name="connsiteY3" fmla="*/ 3302000 h 3302000"/>
                <a:gd name="connsiteX4" fmla="*/ 2565400 w 3230059"/>
                <a:gd name="connsiteY4" fmla="*/ 2940050 h 3302000"/>
                <a:gd name="connsiteX5" fmla="*/ 3200400 w 3230059"/>
                <a:gd name="connsiteY5" fmla="*/ 1841500 h 3302000"/>
                <a:gd name="connsiteX6" fmla="*/ 3230059 w 3230059"/>
                <a:gd name="connsiteY6" fmla="*/ 1860372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55783 w 2598864"/>
                <a:gd name="connsiteY0" fmla="*/ 63102 h 1555679"/>
                <a:gd name="connsiteX1" fmla="*/ 44737 w 2598864"/>
                <a:gd name="connsiteY1" fmla="*/ 88829 h 1555679"/>
                <a:gd name="connsiteX2" fmla="*/ 686087 w 2598864"/>
                <a:gd name="connsiteY2" fmla="*/ 1193729 h 1555679"/>
                <a:gd name="connsiteX3" fmla="*/ 1327437 w 2598864"/>
                <a:gd name="connsiteY3" fmla="*/ 1555679 h 1555679"/>
                <a:gd name="connsiteX4" fmla="*/ 1962437 w 2598864"/>
                <a:gd name="connsiteY4" fmla="*/ 1193729 h 1555679"/>
                <a:gd name="connsiteX5" fmla="*/ 2597437 w 2598864"/>
                <a:gd name="connsiteY5" fmla="*/ 95179 h 1555679"/>
                <a:gd name="connsiteX6" fmla="*/ 2598864 w 2598864"/>
                <a:gd name="connsiteY6" fmla="*/ 78213 h 1555679"/>
                <a:gd name="connsiteX0" fmla="*/ 167404 w 2710485"/>
                <a:gd name="connsiteY0" fmla="*/ 73935 h 1566512"/>
                <a:gd name="connsiteX1" fmla="*/ 91 w 2710485"/>
                <a:gd name="connsiteY1" fmla="*/ 49321 h 1566512"/>
                <a:gd name="connsiteX2" fmla="*/ 156358 w 2710485"/>
                <a:gd name="connsiteY2" fmla="*/ 99662 h 1566512"/>
                <a:gd name="connsiteX3" fmla="*/ 797708 w 2710485"/>
                <a:gd name="connsiteY3" fmla="*/ 1204562 h 1566512"/>
                <a:gd name="connsiteX4" fmla="*/ 1439058 w 2710485"/>
                <a:gd name="connsiteY4" fmla="*/ 1566512 h 1566512"/>
                <a:gd name="connsiteX5" fmla="*/ 2074058 w 2710485"/>
                <a:gd name="connsiteY5" fmla="*/ 1204562 h 1566512"/>
                <a:gd name="connsiteX6" fmla="*/ 2709058 w 2710485"/>
                <a:gd name="connsiteY6" fmla="*/ 106012 h 1566512"/>
                <a:gd name="connsiteX7" fmla="*/ 2710485 w 2710485"/>
                <a:gd name="connsiteY7" fmla="*/ 89046 h 1566512"/>
                <a:gd name="connsiteX0" fmla="*/ 55500 w 2598581"/>
                <a:gd name="connsiteY0" fmla="*/ 63902 h 1556479"/>
                <a:gd name="connsiteX1" fmla="*/ 44454 w 2598581"/>
                <a:gd name="connsiteY1" fmla="*/ 89629 h 1556479"/>
                <a:gd name="connsiteX2" fmla="*/ 685804 w 2598581"/>
                <a:gd name="connsiteY2" fmla="*/ 1194529 h 1556479"/>
                <a:gd name="connsiteX3" fmla="*/ 1327154 w 2598581"/>
                <a:gd name="connsiteY3" fmla="*/ 1556479 h 1556479"/>
                <a:gd name="connsiteX4" fmla="*/ 1962154 w 2598581"/>
                <a:gd name="connsiteY4" fmla="*/ 1194529 h 1556479"/>
                <a:gd name="connsiteX5" fmla="*/ 2597154 w 2598581"/>
                <a:gd name="connsiteY5" fmla="*/ 95979 h 1556479"/>
                <a:gd name="connsiteX6" fmla="*/ 2598581 w 2598581"/>
                <a:gd name="connsiteY6" fmla="*/ 79013 h 1556479"/>
                <a:gd name="connsiteX0" fmla="*/ 0 w 2554127"/>
                <a:gd name="connsiteY0" fmla="*/ 10616 h 1477466"/>
                <a:gd name="connsiteX1" fmla="*/ 641350 w 2554127"/>
                <a:gd name="connsiteY1" fmla="*/ 1115516 h 1477466"/>
                <a:gd name="connsiteX2" fmla="*/ 1282700 w 2554127"/>
                <a:gd name="connsiteY2" fmla="*/ 1477466 h 1477466"/>
                <a:gd name="connsiteX3" fmla="*/ 1917700 w 2554127"/>
                <a:gd name="connsiteY3" fmla="*/ 1115516 h 1477466"/>
                <a:gd name="connsiteX4" fmla="*/ 2552700 w 2554127"/>
                <a:gd name="connsiteY4" fmla="*/ 16966 h 1477466"/>
                <a:gd name="connsiteX5" fmla="*/ 2554127 w 2554127"/>
                <a:gd name="connsiteY5" fmla="*/ 0 h 1477466"/>
                <a:gd name="connsiteX0" fmla="*/ 0 w 2543540"/>
                <a:gd name="connsiteY0" fmla="*/ 0 h 1478795"/>
                <a:gd name="connsiteX1" fmla="*/ 630763 w 2543540"/>
                <a:gd name="connsiteY1" fmla="*/ 1116845 h 1478795"/>
                <a:gd name="connsiteX2" fmla="*/ 1272113 w 2543540"/>
                <a:gd name="connsiteY2" fmla="*/ 1478795 h 1478795"/>
                <a:gd name="connsiteX3" fmla="*/ 1907113 w 2543540"/>
                <a:gd name="connsiteY3" fmla="*/ 1116845 h 1478795"/>
                <a:gd name="connsiteX4" fmla="*/ 2542113 w 2543540"/>
                <a:gd name="connsiteY4" fmla="*/ 18295 h 1478795"/>
                <a:gd name="connsiteX5" fmla="*/ 2543540 w 2543540"/>
                <a:gd name="connsiteY5" fmla="*/ 1329 h 1478795"/>
                <a:gd name="connsiteX0" fmla="*/ 0 w 2542113"/>
                <a:gd name="connsiteY0" fmla="*/ 0 h 1478795"/>
                <a:gd name="connsiteX1" fmla="*/ 630763 w 2542113"/>
                <a:gd name="connsiteY1" fmla="*/ 1116845 h 1478795"/>
                <a:gd name="connsiteX2" fmla="*/ 1272113 w 2542113"/>
                <a:gd name="connsiteY2" fmla="*/ 1478795 h 1478795"/>
                <a:gd name="connsiteX3" fmla="*/ 1907113 w 2542113"/>
                <a:gd name="connsiteY3" fmla="*/ 1116845 h 1478795"/>
                <a:gd name="connsiteX4" fmla="*/ 2542113 w 2542113"/>
                <a:gd name="connsiteY4" fmla="*/ 18295 h 1478795"/>
                <a:gd name="connsiteX0" fmla="*/ 0 w 2538583"/>
                <a:gd name="connsiteY0" fmla="*/ 0 h 1478795"/>
                <a:gd name="connsiteX1" fmla="*/ 630763 w 2538583"/>
                <a:gd name="connsiteY1" fmla="*/ 1116845 h 1478795"/>
                <a:gd name="connsiteX2" fmla="*/ 1272113 w 2538583"/>
                <a:gd name="connsiteY2" fmla="*/ 1478795 h 1478795"/>
                <a:gd name="connsiteX3" fmla="*/ 1907113 w 2538583"/>
                <a:gd name="connsiteY3" fmla="*/ 1116845 h 1478795"/>
                <a:gd name="connsiteX4" fmla="*/ 2538583 w 2538583"/>
                <a:gd name="connsiteY4" fmla="*/ 3960 h 1478795"/>
                <a:gd name="connsiteX0" fmla="*/ 0 w 2538583"/>
                <a:gd name="connsiteY0" fmla="*/ 0 h 1478795"/>
                <a:gd name="connsiteX1" fmla="*/ 1272113 w 2538583"/>
                <a:gd name="connsiteY1" fmla="*/ 1478795 h 1478795"/>
                <a:gd name="connsiteX2" fmla="*/ 1907113 w 2538583"/>
                <a:gd name="connsiteY2" fmla="*/ 1116845 h 1478795"/>
                <a:gd name="connsiteX3" fmla="*/ 2538583 w 2538583"/>
                <a:gd name="connsiteY3" fmla="*/ 3960 h 1478795"/>
                <a:gd name="connsiteX0" fmla="*/ 0 w 1266470"/>
                <a:gd name="connsiteY0" fmla="*/ 1474835 h 1474835"/>
                <a:gd name="connsiteX1" fmla="*/ 635000 w 1266470"/>
                <a:gd name="connsiteY1" fmla="*/ 1112885 h 1474835"/>
                <a:gd name="connsiteX2" fmla="*/ 1266470 w 1266470"/>
                <a:gd name="connsiteY2" fmla="*/ 0 h 147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6470" h="1474835">
                  <a:moveTo>
                    <a:pt x="0" y="1474835"/>
                  </a:moveTo>
                  <a:cubicBezTo>
                    <a:pt x="212725" y="1474835"/>
                    <a:pt x="423922" y="1358691"/>
                    <a:pt x="635000" y="1112885"/>
                  </a:cubicBezTo>
                  <a:cubicBezTo>
                    <a:pt x="846078" y="867079"/>
                    <a:pt x="1053745" y="488950"/>
                    <a:pt x="1266470" y="0"/>
                  </a:cubicBezTo>
                </a:path>
              </a:pathLst>
            </a:custGeom>
            <a:noFill/>
            <a:ln w="19050" cap="flat" cmpd="sng" algn="ctr">
              <a:solidFill>
                <a:schemeClr val="accent6">
                  <a:lumMod val="75000"/>
                </a:schemeClr>
              </a:solidFill>
              <a:prstDash val="soli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HK" altLang="en-US" kern="0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24" name="手繪多邊形 23">
              <a:extLst>
                <a:ext uri="{FF2B5EF4-FFF2-40B4-BE49-F238E27FC236}">
                  <a16:creationId xmlns:a16="http://schemas.microsoft.com/office/drawing/2014/main" id="{F29B15EE-D20F-3E8B-F2D7-0F119671AE3B}"/>
                </a:ext>
              </a:extLst>
            </p:cNvPr>
            <p:cNvSpPr/>
            <p:nvPr/>
          </p:nvSpPr>
          <p:spPr bwMode="auto">
            <a:xfrm>
              <a:off x="7408337" y="2111536"/>
              <a:ext cx="894020" cy="1728788"/>
            </a:xfrm>
            <a:custGeom>
              <a:avLst/>
              <a:gdLst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232256"/>
                <a:gd name="connsiteY0" fmla="*/ 0 h 3302000"/>
                <a:gd name="connsiteX1" fmla="*/ 647700 w 3232256"/>
                <a:gd name="connsiteY1" fmla="*/ 1835150 h 3302000"/>
                <a:gd name="connsiteX2" fmla="*/ 1289050 w 3232256"/>
                <a:gd name="connsiteY2" fmla="*/ 2940050 h 3302000"/>
                <a:gd name="connsiteX3" fmla="*/ 1930400 w 3232256"/>
                <a:gd name="connsiteY3" fmla="*/ 3302000 h 3302000"/>
                <a:gd name="connsiteX4" fmla="*/ 2565400 w 3232256"/>
                <a:gd name="connsiteY4" fmla="*/ 2940050 h 3302000"/>
                <a:gd name="connsiteX5" fmla="*/ 3200400 w 3232256"/>
                <a:gd name="connsiteY5" fmla="*/ 1841500 h 3302000"/>
                <a:gd name="connsiteX6" fmla="*/ 2787757 w 3232256"/>
                <a:gd name="connsiteY6" fmla="*/ 1764804 h 3302000"/>
                <a:gd name="connsiteX0" fmla="*/ 0 w 3237193"/>
                <a:gd name="connsiteY0" fmla="*/ 0 h 3302000"/>
                <a:gd name="connsiteX1" fmla="*/ 647700 w 3237193"/>
                <a:gd name="connsiteY1" fmla="*/ 1835150 h 3302000"/>
                <a:gd name="connsiteX2" fmla="*/ 1289050 w 3237193"/>
                <a:gd name="connsiteY2" fmla="*/ 2940050 h 3302000"/>
                <a:gd name="connsiteX3" fmla="*/ 1930400 w 3237193"/>
                <a:gd name="connsiteY3" fmla="*/ 3302000 h 3302000"/>
                <a:gd name="connsiteX4" fmla="*/ 2565400 w 3237193"/>
                <a:gd name="connsiteY4" fmla="*/ 2940050 h 3302000"/>
                <a:gd name="connsiteX5" fmla="*/ 3200400 w 3237193"/>
                <a:gd name="connsiteY5" fmla="*/ 1841500 h 3302000"/>
                <a:gd name="connsiteX6" fmla="*/ 2928917 w 3237193"/>
                <a:gd name="connsiteY6" fmla="*/ 2287243 h 3302000"/>
                <a:gd name="connsiteX0" fmla="*/ 0 w 3349532"/>
                <a:gd name="connsiteY0" fmla="*/ 0 h 3302000"/>
                <a:gd name="connsiteX1" fmla="*/ 647700 w 3349532"/>
                <a:gd name="connsiteY1" fmla="*/ 1835150 h 3302000"/>
                <a:gd name="connsiteX2" fmla="*/ 1289050 w 3349532"/>
                <a:gd name="connsiteY2" fmla="*/ 2940050 h 3302000"/>
                <a:gd name="connsiteX3" fmla="*/ 1930400 w 3349532"/>
                <a:gd name="connsiteY3" fmla="*/ 3302000 h 3302000"/>
                <a:gd name="connsiteX4" fmla="*/ 2565400 w 3349532"/>
                <a:gd name="connsiteY4" fmla="*/ 2940050 h 3302000"/>
                <a:gd name="connsiteX5" fmla="*/ 3200400 w 3349532"/>
                <a:gd name="connsiteY5" fmla="*/ 1841500 h 3302000"/>
                <a:gd name="connsiteX6" fmla="*/ 2928917 w 3349532"/>
                <a:gd name="connsiteY6" fmla="*/ 2287243 h 3302000"/>
                <a:gd name="connsiteX0" fmla="*/ 0 w 3410138"/>
                <a:gd name="connsiteY0" fmla="*/ 0 h 3302000"/>
                <a:gd name="connsiteX1" fmla="*/ 647700 w 3410138"/>
                <a:gd name="connsiteY1" fmla="*/ 1835150 h 3302000"/>
                <a:gd name="connsiteX2" fmla="*/ 1289050 w 3410138"/>
                <a:gd name="connsiteY2" fmla="*/ 2940050 h 3302000"/>
                <a:gd name="connsiteX3" fmla="*/ 1930400 w 3410138"/>
                <a:gd name="connsiteY3" fmla="*/ 3302000 h 3302000"/>
                <a:gd name="connsiteX4" fmla="*/ 2565400 w 3410138"/>
                <a:gd name="connsiteY4" fmla="*/ 2940050 h 3302000"/>
                <a:gd name="connsiteX5" fmla="*/ 3200400 w 3410138"/>
                <a:gd name="connsiteY5" fmla="*/ 1841500 h 3302000"/>
                <a:gd name="connsiteX6" fmla="*/ 2928917 w 3410138"/>
                <a:gd name="connsiteY6" fmla="*/ 2287243 h 3302000"/>
                <a:gd name="connsiteX0" fmla="*/ 0 w 3200401"/>
                <a:gd name="connsiteY0" fmla="*/ 0 h 3302000"/>
                <a:gd name="connsiteX1" fmla="*/ 647700 w 3200401"/>
                <a:gd name="connsiteY1" fmla="*/ 1835150 h 3302000"/>
                <a:gd name="connsiteX2" fmla="*/ 1289050 w 3200401"/>
                <a:gd name="connsiteY2" fmla="*/ 2940050 h 3302000"/>
                <a:gd name="connsiteX3" fmla="*/ 1930400 w 3200401"/>
                <a:gd name="connsiteY3" fmla="*/ 3302000 h 3302000"/>
                <a:gd name="connsiteX4" fmla="*/ 2565400 w 3200401"/>
                <a:gd name="connsiteY4" fmla="*/ 2940050 h 3302000"/>
                <a:gd name="connsiteX5" fmla="*/ 3200400 w 3200401"/>
                <a:gd name="connsiteY5" fmla="*/ 1841500 h 3302000"/>
                <a:gd name="connsiteX6" fmla="*/ 2928917 w 3200401"/>
                <a:gd name="connsiteY6" fmla="*/ 2287243 h 3302000"/>
                <a:gd name="connsiteX0" fmla="*/ 0 w 3230059"/>
                <a:gd name="connsiteY0" fmla="*/ 0 h 3302000"/>
                <a:gd name="connsiteX1" fmla="*/ 647700 w 3230059"/>
                <a:gd name="connsiteY1" fmla="*/ 1835150 h 3302000"/>
                <a:gd name="connsiteX2" fmla="*/ 1289050 w 3230059"/>
                <a:gd name="connsiteY2" fmla="*/ 2940050 h 3302000"/>
                <a:gd name="connsiteX3" fmla="*/ 1930400 w 3230059"/>
                <a:gd name="connsiteY3" fmla="*/ 3302000 h 3302000"/>
                <a:gd name="connsiteX4" fmla="*/ 2565400 w 3230059"/>
                <a:gd name="connsiteY4" fmla="*/ 2940050 h 3302000"/>
                <a:gd name="connsiteX5" fmla="*/ 3200400 w 3230059"/>
                <a:gd name="connsiteY5" fmla="*/ 1841500 h 3302000"/>
                <a:gd name="connsiteX6" fmla="*/ 3230059 w 3230059"/>
                <a:gd name="connsiteY6" fmla="*/ 1860372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55783 w 2598864"/>
                <a:gd name="connsiteY0" fmla="*/ 63102 h 1555679"/>
                <a:gd name="connsiteX1" fmla="*/ 44737 w 2598864"/>
                <a:gd name="connsiteY1" fmla="*/ 88829 h 1555679"/>
                <a:gd name="connsiteX2" fmla="*/ 686087 w 2598864"/>
                <a:gd name="connsiteY2" fmla="*/ 1193729 h 1555679"/>
                <a:gd name="connsiteX3" fmla="*/ 1327437 w 2598864"/>
                <a:gd name="connsiteY3" fmla="*/ 1555679 h 1555679"/>
                <a:gd name="connsiteX4" fmla="*/ 1962437 w 2598864"/>
                <a:gd name="connsiteY4" fmla="*/ 1193729 h 1555679"/>
                <a:gd name="connsiteX5" fmla="*/ 2597437 w 2598864"/>
                <a:gd name="connsiteY5" fmla="*/ 95179 h 1555679"/>
                <a:gd name="connsiteX6" fmla="*/ 2598864 w 2598864"/>
                <a:gd name="connsiteY6" fmla="*/ 78213 h 1555679"/>
                <a:gd name="connsiteX0" fmla="*/ 167404 w 2710485"/>
                <a:gd name="connsiteY0" fmla="*/ 73935 h 1566512"/>
                <a:gd name="connsiteX1" fmla="*/ 91 w 2710485"/>
                <a:gd name="connsiteY1" fmla="*/ 49321 h 1566512"/>
                <a:gd name="connsiteX2" fmla="*/ 156358 w 2710485"/>
                <a:gd name="connsiteY2" fmla="*/ 99662 h 1566512"/>
                <a:gd name="connsiteX3" fmla="*/ 797708 w 2710485"/>
                <a:gd name="connsiteY3" fmla="*/ 1204562 h 1566512"/>
                <a:gd name="connsiteX4" fmla="*/ 1439058 w 2710485"/>
                <a:gd name="connsiteY4" fmla="*/ 1566512 h 1566512"/>
                <a:gd name="connsiteX5" fmla="*/ 2074058 w 2710485"/>
                <a:gd name="connsiteY5" fmla="*/ 1204562 h 1566512"/>
                <a:gd name="connsiteX6" fmla="*/ 2709058 w 2710485"/>
                <a:gd name="connsiteY6" fmla="*/ 106012 h 1566512"/>
                <a:gd name="connsiteX7" fmla="*/ 2710485 w 2710485"/>
                <a:gd name="connsiteY7" fmla="*/ 89046 h 1566512"/>
                <a:gd name="connsiteX0" fmla="*/ 55500 w 2598581"/>
                <a:gd name="connsiteY0" fmla="*/ 63902 h 1556479"/>
                <a:gd name="connsiteX1" fmla="*/ 44454 w 2598581"/>
                <a:gd name="connsiteY1" fmla="*/ 89629 h 1556479"/>
                <a:gd name="connsiteX2" fmla="*/ 685804 w 2598581"/>
                <a:gd name="connsiteY2" fmla="*/ 1194529 h 1556479"/>
                <a:gd name="connsiteX3" fmla="*/ 1327154 w 2598581"/>
                <a:gd name="connsiteY3" fmla="*/ 1556479 h 1556479"/>
                <a:gd name="connsiteX4" fmla="*/ 1962154 w 2598581"/>
                <a:gd name="connsiteY4" fmla="*/ 1194529 h 1556479"/>
                <a:gd name="connsiteX5" fmla="*/ 2597154 w 2598581"/>
                <a:gd name="connsiteY5" fmla="*/ 95979 h 1556479"/>
                <a:gd name="connsiteX6" fmla="*/ 2598581 w 2598581"/>
                <a:gd name="connsiteY6" fmla="*/ 79013 h 1556479"/>
                <a:gd name="connsiteX0" fmla="*/ 0 w 2554127"/>
                <a:gd name="connsiteY0" fmla="*/ 10616 h 1477466"/>
                <a:gd name="connsiteX1" fmla="*/ 641350 w 2554127"/>
                <a:gd name="connsiteY1" fmla="*/ 1115516 h 1477466"/>
                <a:gd name="connsiteX2" fmla="*/ 1282700 w 2554127"/>
                <a:gd name="connsiteY2" fmla="*/ 1477466 h 1477466"/>
                <a:gd name="connsiteX3" fmla="*/ 1917700 w 2554127"/>
                <a:gd name="connsiteY3" fmla="*/ 1115516 h 1477466"/>
                <a:gd name="connsiteX4" fmla="*/ 2552700 w 2554127"/>
                <a:gd name="connsiteY4" fmla="*/ 16966 h 1477466"/>
                <a:gd name="connsiteX5" fmla="*/ 2554127 w 2554127"/>
                <a:gd name="connsiteY5" fmla="*/ 0 h 1477466"/>
                <a:gd name="connsiteX0" fmla="*/ 0 w 2543540"/>
                <a:gd name="connsiteY0" fmla="*/ 0 h 1478795"/>
                <a:gd name="connsiteX1" fmla="*/ 630763 w 2543540"/>
                <a:gd name="connsiteY1" fmla="*/ 1116845 h 1478795"/>
                <a:gd name="connsiteX2" fmla="*/ 1272113 w 2543540"/>
                <a:gd name="connsiteY2" fmla="*/ 1478795 h 1478795"/>
                <a:gd name="connsiteX3" fmla="*/ 1907113 w 2543540"/>
                <a:gd name="connsiteY3" fmla="*/ 1116845 h 1478795"/>
                <a:gd name="connsiteX4" fmla="*/ 2542113 w 2543540"/>
                <a:gd name="connsiteY4" fmla="*/ 18295 h 1478795"/>
                <a:gd name="connsiteX5" fmla="*/ 2543540 w 2543540"/>
                <a:gd name="connsiteY5" fmla="*/ 1329 h 1478795"/>
                <a:gd name="connsiteX0" fmla="*/ 0 w 2542113"/>
                <a:gd name="connsiteY0" fmla="*/ 0 h 1478795"/>
                <a:gd name="connsiteX1" fmla="*/ 630763 w 2542113"/>
                <a:gd name="connsiteY1" fmla="*/ 1116845 h 1478795"/>
                <a:gd name="connsiteX2" fmla="*/ 1272113 w 2542113"/>
                <a:gd name="connsiteY2" fmla="*/ 1478795 h 1478795"/>
                <a:gd name="connsiteX3" fmla="*/ 1907113 w 2542113"/>
                <a:gd name="connsiteY3" fmla="*/ 1116845 h 1478795"/>
                <a:gd name="connsiteX4" fmla="*/ 2542113 w 2542113"/>
                <a:gd name="connsiteY4" fmla="*/ 18295 h 1478795"/>
                <a:gd name="connsiteX0" fmla="*/ 0 w 2538583"/>
                <a:gd name="connsiteY0" fmla="*/ 0 h 1478795"/>
                <a:gd name="connsiteX1" fmla="*/ 630763 w 2538583"/>
                <a:gd name="connsiteY1" fmla="*/ 1116845 h 1478795"/>
                <a:gd name="connsiteX2" fmla="*/ 1272113 w 2538583"/>
                <a:gd name="connsiteY2" fmla="*/ 1478795 h 1478795"/>
                <a:gd name="connsiteX3" fmla="*/ 1907113 w 2538583"/>
                <a:gd name="connsiteY3" fmla="*/ 1116845 h 1478795"/>
                <a:gd name="connsiteX4" fmla="*/ 2538583 w 2538583"/>
                <a:gd name="connsiteY4" fmla="*/ 3960 h 1478795"/>
                <a:gd name="connsiteX0" fmla="*/ 0 w 2538583"/>
                <a:gd name="connsiteY0" fmla="*/ 0 h 1478795"/>
                <a:gd name="connsiteX1" fmla="*/ 1272113 w 2538583"/>
                <a:gd name="connsiteY1" fmla="*/ 1478795 h 1478795"/>
                <a:gd name="connsiteX2" fmla="*/ 1907113 w 2538583"/>
                <a:gd name="connsiteY2" fmla="*/ 1116845 h 1478795"/>
                <a:gd name="connsiteX3" fmla="*/ 2538583 w 2538583"/>
                <a:gd name="connsiteY3" fmla="*/ 3960 h 1478795"/>
                <a:gd name="connsiteX0" fmla="*/ 0 w 1266470"/>
                <a:gd name="connsiteY0" fmla="*/ 1474835 h 1474835"/>
                <a:gd name="connsiteX1" fmla="*/ 635000 w 1266470"/>
                <a:gd name="connsiteY1" fmla="*/ 1112885 h 1474835"/>
                <a:gd name="connsiteX2" fmla="*/ 1266470 w 1266470"/>
                <a:gd name="connsiteY2" fmla="*/ 0 h 147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6470" h="1474835">
                  <a:moveTo>
                    <a:pt x="0" y="1474835"/>
                  </a:moveTo>
                  <a:cubicBezTo>
                    <a:pt x="212725" y="1474835"/>
                    <a:pt x="423922" y="1358691"/>
                    <a:pt x="635000" y="1112885"/>
                  </a:cubicBezTo>
                  <a:cubicBezTo>
                    <a:pt x="846078" y="867079"/>
                    <a:pt x="1053745" y="488950"/>
                    <a:pt x="1266470" y="0"/>
                  </a:cubicBezTo>
                </a:path>
              </a:pathLst>
            </a:custGeom>
            <a:noFill/>
            <a:ln w="19050" cap="flat" cmpd="sng" algn="ctr">
              <a:solidFill>
                <a:schemeClr val="accent6">
                  <a:lumMod val="75000"/>
                </a:schemeClr>
              </a:solidFill>
              <a:prstDash val="soli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HK" altLang="en-US" kern="0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34822" name="矩形 24">
            <a:extLst>
              <a:ext uri="{FF2B5EF4-FFF2-40B4-BE49-F238E27FC236}">
                <a16:creationId xmlns:a16="http://schemas.microsoft.com/office/drawing/2014/main" id="{B966B687-0104-75D9-727B-0BD1C8F6E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6563" y="5589588"/>
            <a:ext cx="1022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y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 = 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(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)</a:t>
            </a:r>
            <a:endParaRPr lang="zh-HK" altLang="en-US" sz="180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sp>
        <p:nvSpPr>
          <p:cNvPr id="27" name="AutoShape 8">
            <a:extLst>
              <a:ext uri="{FF2B5EF4-FFF2-40B4-BE49-F238E27FC236}">
                <a16:creationId xmlns:a16="http://schemas.microsoft.com/office/drawing/2014/main" id="{A6F37C0C-C153-A8F4-3DD4-AA6BC554D04E}"/>
              </a:ext>
            </a:extLst>
          </p:cNvPr>
          <p:cNvSpPr>
            <a:spLocks noChangeArrowheads="1"/>
          </p:cNvSpPr>
          <p:nvPr/>
        </p:nvSpPr>
        <p:spPr bwMode="auto">
          <a:xfrm rot="21379398" flipH="1">
            <a:off x="241300" y="1601788"/>
            <a:ext cx="5703888" cy="2116137"/>
          </a:xfrm>
          <a:prstGeom prst="cloudCallout">
            <a:avLst>
              <a:gd name="adj1" fmla="val 22815"/>
              <a:gd name="adj2" fmla="val 64065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HK" altLang="zh-HK" sz="18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D6FCCE71-73FA-DF5D-A8B9-38928AFFC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989138"/>
            <a:ext cx="5708650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In fact,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 the graph of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 y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 = 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can be obtained by reflecting the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graph of 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y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)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about the 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-axis.</a:t>
            </a:r>
            <a:endParaRPr lang="zh-HK" altLang="en-US" sz="240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9" name="弧形箭號 (左彎) 28">
            <a:extLst>
              <a:ext uri="{FF2B5EF4-FFF2-40B4-BE49-F238E27FC236}">
                <a16:creationId xmlns:a16="http://schemas.microsoft.com/office/drawing/2014/main" id="{8940E2E0-E3B3-0F46-CDC7-3A4AF9FB803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227763" y="3644900"/>
            <a:ext cx="361950" cy="639763"/>
          </a:xfrm>
          <a:prstGeom prst="curvedLeftArrow">
            <a:avLst>
              <a:gd name="adj1" fmla="val 25016"/>
              <a:gd name="adj2" fmla="val 50023"/>
              <a:gd name="adj3" fmla="val 25000"/>
            </a:avLst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pic>
        <p:nvPicPr>
          <p:cNvPr id="18" name="Picture 16" descr="Q:\Secondary (Maths)\NSS MIA 2nd\TRDVD\Sample\[1] 5-Min Lec\Cartoon\Teacher and student artwork Tiff file\Teacher_F3.tif">
            <a:extLst>
              <a:ext uri="{FF2B5EF4-FFF2-40B4-BE49-F238E27FC236}">
                <a16:creationId xmlns:a16="http://schemas.microsoft.com/office/drawing/2014/main" id="{649B5081-0924-35D7-A5C9-D94E6FD8D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09950"/>
            <a:ext cx="273685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8E758B8A-6E5E-D180-37FE-7B6F4AD19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1325563"/>
            <a:ext cx="2263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For example: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E5BF686-90FD-BA09-C455-B1735612D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60375"/>
            <a:ext cx="8424862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In junior forms, we have learnt the process of changing the position, size or orientation of a figure is called a </a:t>
            </a:r>
            <a:r>
              <a:rPr lang="en-US" altLang="zh-TW" sz="2800" b="1">
                <a:solidFill>
                  <a:srgbClr val="0033CC"/>
                </a:solidFill>
                <a:latin typeface="Arial" panose="020B0604020202020204" pitchFamily="34" charset="0"/>
              </a:rPr>
              <a:t>transformation</a:t>
            </a:r>
            <a:r>
              <a:rPr lang="en-US" altLang="zh-TW" sz="2800">
                <a:latin typeface="Arial" panose="020B0604020202020204" pitchFamily="34" charset="0"/>
              </a:rPr>
              <a:t>. </a:t>
            </a:r>
            <a:endParaRPr lang="en-US" altLang="zh-TW" sz="28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pic>
        <p:nvPicPr>
          <p:cNvPr id="78850" name="Picture 2">
            <a:extLst>
              <a:ext uri="{FF2B5EF4-FFF2-40B4-BE49-F238E27FC236}">
                <a16:creationId xmlns:a16="http://schemas.microsoft.com/office/drawing/2014/main" id="{9185055A-EDDB-531E-1C98-00B2A28CD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76450"/>
            <a:ext cx="5965825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等腰三角形 5">
            <a:extLst>
              <a:ext uri="{FF2B5EF4-FFF2-40B4-BE49-F238E27FC236}">
                <a16:creationId xmlns:a16="http://schemas.microsoft.com/office/drawing/2014/main" id="{947E8F46-83C6-B33A-2CF8-7CD3290F1269}"/>
              </a:ext>
            </a:extLst>
          </p:cNvPr>
          <p:cNvSpPr/>
          <p:nvPr/>
        </p:nvSpPr>
        <p:spPr>
          <a:xfrm>
            <a:off x="2057400" y="4656138"/>
            <a:ext cx="2097088" cy="1268412"/>
          </a:xfrm>
          <a:custGeom>
            <a:avLst/>
            <a:gdLst>
              <a:gd name="connsiteX0" fmla="*/ 0 w 2151998"/>
              <a:gd name="connsiteY0" fmla="*/ 993561 h 993561"/>
              <a:gd name="connsiteX1" fmla="*/ 1491141 w 2151998"/>
              <a:gd name="connsiteY1" fmla="*/ 0 h 993561"/>
              <a:gd name="connsiteX2" fmla="*/ 2151998 w 2151998"/>
              <a:gd name="connsiteY2" fmla="*/ 993561 h 993561"/>
              <a:gd name="connsiteX3" fmla="*/ 0 w 2151998"/>
              <a:gd name="connsiteY3" fmla="*/ 993561 h 993561"/>
              <a:gd name="connsiteX0" fmla="*/ 0 w 2151941"/>
              <a:gd name="connsiteY0" fmla="*/ 1017845 h 1017845"/>
              <a:gd name="connsiteX1" fmla="*/ 1491084 w 2151941"/>
              <a:gd name="connsiteY1" fmla="*/ 0 h 1017845"/>
              <a:gd name="connsiteX2" fmla="*/ 2151941 w 2151941"/>
              <a:gd name="connsiteY2" fmla="*/ 993561 h 1017845"/>
              <a:gd name="connsiteX3" fmla="*/ 0 w 2151941"/>
              <a:gd name="connsiteY3" fmla="*/ 1017845 h 1017845"/>
              <a:gd name="connsiteX0" fmla="*/ 0 w 2024941"/>
              <a:gd name="connsiteY0" fmla="*/ 1205170 h 1205170"/>
              <a:gd name="connsiteX1" fmla="*/ 1364084 w 2024941"/>
              <a:gd name="connsiteY1" fmla="*/ 0 h 1205170"/>
              <a:gd name="connsiteX2" fmla="*/ 2024941 w 2024941"/>
              <a:gd name="connsiteY2" fmla="*/ 993561 h 1205170"/>
              <a:gd name="connsiteX3" fmla="*/ 0 w 2024941"/>
              <a:gd name="connsiteY3" fmla="*/ 1205170 h 1205170"/>
              <a:gd name="connsiteX0" fmla="*/ 0 w 2107491"/>
              <a:gd name="connsiteY0" fmla="*/ 1205170 h 1205170"/>
              <a:gd name="connsiteX1" fmla="*/ 1364084 w 2107491"/>
              <a:gd name="connsiteY1" fmla="*/ 0 h 1205170"/>
              <a:gd name="connsiteX2" fmla="*/ 2107491 w 2107491"/>
              <a:gd name="connsiteY2" fmla="*/ 780836 h 1205170"/>
              <a:gd name="connsiteX3" fmla="*/ 0 w 2107491"/>
              <a:gd name="connsiteY3" fmla="*/ 1205170 h 1205170"/>
              <a:gd name="connsiteX0" fmla="*/ 0 w 2107491"/>
              <a:gd name="connsiteY0" fmla="*/ 1268670 h 1268670"/>
              <a:gd name="connsiteX1" fmla="*/ 1252959 w 2107491"/>
              <a:gd name="connsiteY1" fmla="*/ 0 h 1268670"/>
              <a:gd name="connsiteX2" fmla="*/ 2107491 w 2107491"/>
              <a:gd name="connsiteY2" fmla="*/ 844336 h 1268670"/>
              <a:gd name="connsiteX3" fmla="*/ 0 w 2107491"/>
              <a:gd name="connsiteY3" fmla="*/ 1268670 h 1268670"/>
              <a:gd name="connsiteX0" fmla="*/ 0 w 2097966"/>
              <a:gd name="connsiteY0" fmla="*/ 1268670 h 1268670"/>
              <a:gd name="connsiteX1" fmla="*/ 1252959 w 2097966"/>
              <a:gd name="connsiteY1" fmla="*/ 0 h 1268670"/>
              <a:gd name="connsiteX2" fmla="*/ 2097966 w 2097966"/>
              <a:gd name="connsiteY2" fmla="*/ 853861 h 1268670"/>
              <a:gd name="connsiteX3" fmla="*/ 0 w 2097966"/>
              <a:gd name="connsiteY3" fmla="*/ 1268670 h 1268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7966" h="1268670">
                <a:moveTo>
                  <a:pt x="0" y="1268670"/>
                </a:moveTo>
                <a:lnTo>
                  <a:pt x="1252959" y="0"/>
                </a:lnTo>
                <a:lnTo>
                  <a:pt x="2097966" y="853861"/>
                </a:lnTo>
                <a:lnTo>
                  <a:pt x="0" y="126867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grpSp>
        <p:nvGrpSpPr>
          <p:cNvPr id="10" name="Group 15">
            <a:extLst>
              <a:ext uri="{FF2B5EF4-FFF2-40B4-BE49-F238E27FC236}">
                <a16:creationId xmlns:a16="http://schemas.microsoft.com/office/drawing/2014/main" id="{FE2A493A-B45A-F716-AC70-51F109436A96}"/>
              </a:ext>
            </a:extLst>
          </p:cNvPr>
          <p:cNvGrpSpPr>
            <a:grpSpLocks/>
          </p:cNvGrpSpPr>
          <p:nvPr/>
        </p:nvGrpSpPr>
        <p:grpSpPr bwMode="auto">
          <a:xfrm>
            <a:off x="215900" y="2276475"/>
            <a:ext cx="2516188" cy="2160588"/>
            <a:chOff x="136" y="1517"/>
            <a:chExt cx="1585" cy="1361"/>
          </a:xfrm>
        </p:grpSpPr>
        <p:sp>
          <p:nvSpPr>
            <p:cNvPr id="17420" name="AutoShape 9">
              <a:extLst>
                <a:ext uri="{FF2B5EF4-FFF2-40B4-BE49-F238E27FC236}">
                  <a16:creationId xmlns:a16="http://schemas.microsoft.com/office/drawing/2014/main" id="{BD40A71F-7462-386C-D0D4-B28134778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2288"/>
              <a:ext cx="273" cy="590"/>
            </a:xfrm>
            <a:prstGeom prst="upArrow">
              <a:avLst>
                <a:gd name="adj1" fmla="val 50000"/>
                <a:gd name="adj2" fmla="val 54029"/>
              </a:avLst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7421" name="Text Box 11">
              <a:extLst>
                <a:ext uri="{FF2B5EF4-FFF2-40B4-BE49-F238E27FC236}">
                  <a16:creationId xmlns:a16="http://schemas.microsoft.com/office/drawing/2014/main" id="{4C19F378-5DE2-2E7C-7456-506368A3A8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" y="1517"/>
              <a:ext cx="1585" cy="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200">
                  <a:solidFill>
                    <a:srgbClr val="00B050"/>
                  </a:solidFill>
                  <a:latin typeface="Arial" panose="020B0604020202020204" pitchFamily="34" charset="0"/>
                </a:rPr>
                <a:t>Triangle </a:t>
              </a:r>
              <a:r>
                <a:rPr lang="en-US" altLang="zh-TW" sz="2200" i="1">
                  <a:solidFill>
                    <a:srgbClr val="00B050"/>
                  </a:solidFill>
                  <a:latin typeface="Arial" panose="020B0604020202020204" pitchFamily="34" charset="0"/>
                </a:rPr>
                <a:t>ABC</a:t>
              </a:r>
              <a:r>
                <a:rPr lang="en-US" altLang="zh-TW" sz="2200">
                  <a:solidFill>
                    <a:srgbClr val="00B050"/>
                  </a:solidFill>
                  <a:latin typeface="Arial" panose="020B0604020202020204" pitchFamily="34" charset="0"/>
                </a:rPr>
                <a:t> is translated upwards by 4 units</a:t>
              </a:r>
            </a:p>
          </p:txBody>
        </p:sp>
      </p:grpSp>
      <p:grpSp>
        <p:nvGrpSpPr>
          <p:cNvPr id="13" name="Group 16">
            <a:extLst>
              <a:ext uri="{FF2B5EF4-FFF2-40B4-BE49-F238E27FC236}">
                <a16:creationId xmlns:a16="http://schemas.microsoft.com/office/drawing/2014/main" id="{57DC7ED2-5D0D-5A43-98B1-245EDA8A0E70}"/>
              </a:ext>
            </a:extLst>
          </p:cNvPr>
          <p:cNvGrpSpPr>
            <a:grpSpLocks/>
          </p:cNvGrpSpPr>
          <p:nvPr/>
        </p:nvGrpSpPr>
        <p:grpSpPr bwMode="auto">
          <a:xfrm>
            <a:off x="5149850" y="1816100"/>
            <a:ext cx="3959225" cy="1138238"/>
            <a:chOff x="2518" y="1181"/>
            <a:chExt cx="2494" cy="717"/>
          </a:xfrm>
        </p:grpSpPr>
        <p:sp>
          <p:nvSpPr>
            <p:cNvPr id="14" name="AutoShape 10">
              <a:extLst>
                <a:ext uri="{FF2B5EF4-FFF2-40B4-BE49-F238E27FC236}">
                  <a16:creationId xmlns:a16="http://schemas.microsoft.com/office/drawing/2014/main" id="{E6D09272-DCA0-8F98-3DF7-1C8D9BE19E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685" y="1184"/>
              <a:ext cx="273" cy="590"/>
            </a:xfrm>
            <a:prstGeom prst="upArrow">
              <a:avLst>
                <a:gd name="adj1" fmla="val 50000"/>
                <a:gd name="adj2" fmla="val 54029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HK" altLang="en-US" sz="1800">
                <a:latin typeface="Arial" charset="0"/>
              </a:endParaRPr>
            </a:p>
          </p:txBody>
        </p:sp>
        <p:sp>
          <p:nvSpPr>
            <p:cNvPr id="15" name="Text Box 12">
              <a:extLst>
                <a:ext uri="{FF2B5EF4-FFF2-40B4-BE49-F238E27FC236}">
                  <a16:creationId xmlns:a16="http://schemas.microsoft.com/office/drawing/2014/main" id="{5C94BF98-2286-248F-AD05-BA8CDEE9E9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" y="1181"/>
              <a:ext cx="1814" cy="7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TW" sz="2200" dirty="0">
                  <a:solidFill>
                    <a:schemeClr val="accent6">
                      <a:lumMod val="75000"/>
                    </a:schemeClr>
                  </a:solidFill>
                  <a:latin typeface="Arial" charset="0"/>
                </a:rPr>
                <a:t>then translated rightwards by 6 units to triangle </a:t>
              </a:r>
              <a:r>
                <a:rPr kumimoji="0" lang="en-US" altLang="zh-TW" sz="2200" i="1" kern="0" dirty="0">
                  <a:solidFill>
                    <a:srgbClr val="F79646">
                      <a:lumMod val="75000"/>
                    </a:srgbClr>
                  </a:solidFill>
                  <a:latin typeface="Arial" charset="0"/>
                </a:rPr>
                <a:t>A</a:t>
              </a:r>
              <a:r>
                <a:rPr lang="en-US" altLang="zh-TW" sz="2400" dirty="0">
                  <a:solidFill>
                    <a:srgbClr val="E46C0A"/>
                  </a:solidFill>
                  <a:latin typeface="Arial" pitchFamily="34" charset="0"/>
                  <a:sym typeface="Symbol"/>
                </a:rPr>
                <a:t></a:t>
              </a:r>
              <a:r>
                <a:rPr kumimoji="0" lang="en-US" altLang="zh-TW" sz="2200" i="1" kern="0" dirty="0">
                  <a:solidFill>
                    <a:srgbClr val="F79646">
                      <a:lumMod val="75000"/>
                    </a:srgbClr>
                  </a:solidFill>
                  <a:latin typeface="Arial" charset="0"/>
                </a:rPr>
                <a:t>B</a:t>
              </a:r>
              <a:r>
                <a:rPr lang="en-US" altLang="zh-TW" sz="2400" dirty="0">
                  <a:solidFill>
                    <a:srgbClr val="E46C0A"/>
                  </a:solidFill>
                  <a:latin typeface="Arial" pitchFamily="34" charset="0"/>
                  <a:sym typeface="Symbol"/>
                </a:rPr>
                <a:t></a:t>
              </a:r>
              <a:r>
                <a:rPr kumimoji="0" lang="en-US" altLang="zh-TW" sz="2200" i="1" kern="0" dirty="0">
                  <a:solidFill>
                    <a:srgbClr val="F79646">
                      <a:lumMod val="75000"/>
                    </a:srgbClr>
                  </a:solidFill>
                  <a:latin typeface="Arial" charset="0"/>
                </a:rPr>
                <a:t>C</a:t>
              </a:r>
              <a:r>
                <a:rPr lang="en-US" altLang="zh-TW" sz="2400" dirty="0">
                  <a:solidFill>
                    <a:srgbClr val="E46C0A"/>
                  </a:solidFill>
                  <a:latin typeface="Arial" pitchFamily="34" charset="0"/>
                  <a:sym typeface="Symbol"/>
                </a:rPr>
                <a:t></a:t>
              </a:r>
              <a:endParaRPr lang="en-US" altLang="zh-TW" sz="2200" i="1" dirty="0">
                <a:solidFill>
                  <a:schemeClr val="accent6">
                    <a:lumMod val="75000"/>
                  </a:schemeClr>
                </a:solidFill>
                <a:latin typeface="Arial" charset="0"/>
              </a:endParaRPr>
            </a:p>
          </p:txBody>
        </p:sp>
      </p:grpSp>
      <p:pic>
        <p:nvPicPr>
          <p:cNvPr id="17423" name="Picture 15">
            <a:extLst>
              <a:ext uri="{FF2B5EF4-FFF2-40B4-BE49-F238E27FC236}">
                <a16:creationId xmlns:a16="http://schemas.microsoft.com/office/drawing/2014/main" id="{6D6DA333-A3F9-F396-F297-2F1C6D5A6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4465638"/>
            <a:ext cx="3024188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8" name="Rectangle 21">
            <a:extLst>
              <a:ext uri="{FF2B5EF4-FFF2-40B4-BE49-F238E27FC236}">
                <a16:creationId xmlns:a16="http://schemas.microsoft.com/office/drawing/2014/main" id="{E15F35B0-9079-39A9-AD31-C90B37996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881563"/>
            <a:ext cx="3051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Wingdings 3" panose="05040102010807070707" pitchFamily="18" charset="2"/>
              </a:rPr>
              <a:t></a:t>
            </a:r>
            <a:r>
              <a:rPr lang="en-US" altLang="zh-TW" sz="2400" i="1">
                <a:latin typeface="Arial" panose="020B0604020202020204" pitchFamily="34" charset="0"/>
              </a:rPr>
              <a:t>ABC</a:t>
            </a:r>
            <a:r>
              <a:rPr lang="en-US" altLang="zh-TW" sz="2400">
                <a:latin typeface="Arial" panose="020B0604020202020204" pitchFamily="34" charset="0"/>
              </a:rPr>
              <a:t> is transformed to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Wingdings 3" panose="05040102010807070707" pitchFamily="18" charset="2"/>
              </a:rPr>
              <a:t>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</a:t>
            </a:r>
            <a:r>
              <a:rPr lang="en-US" altLang="zh-TW" sz="2400" i="1"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</a:t>
            </a:r>
            <a:r>
              <a:rPr lang="en-US" altLang="zh-TW" sz="2400" i="1">
                <a:latin typeface="Arial" panose="020B0604020202020204" pitchFamily="34" charset="0"/>
              </a:rPr>
              <a:t>C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</a:t>
            </a:r>
            <a:r>
              <a:rPr lang="en-US" altLang="zh-TW" sz="2400"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07 -0.24444 " pathEditMode="relative" ptsTypes="AA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0" presetClass="path" presetSubtype="0" accel="49000" decel="51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24445 L 0.275 -0.2442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74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>
            <a:extLst>
              <a:ext uri="{FF2B5EF4-FFF2-40B4-BE49-F238E27FC236}">
                <a16:creationId xmlns:a16="http://schemas.microsoft.com/office/drawing/2014/main" id="{BD5F3FE8-5417-A173-5D1A-2398503DD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425" y="2060575"/>
            <a:ext cx="3476625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>
            <a:extLst>
              <a:ext uri="{FF2B5EF4-FFF2-40B4-BE49-F238E27FC236}">
                <a16:creationId xmlns:a16="http://schemas.microsoft.com/office/drawing/2014/main" id="{8A169CC5-E87C-CBEF-7D5C-80647C819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04813"/>
            <a:ext cx="4899025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>
                <a:latin typeface="Arial" panose="020B0604020202020204" pitchFamily="34" charset="0"/>
              </a:rPr>
              <a:t>Reflection about the </a:t>
            </a:r>
            <a:r>
              <a:rPr lang="en-US" altLang="zh-TW" sz="2800" b="1" i="1">
                <a:latin typeface="Arial" panose="020B0604020202020204" pitchFamily="34" charset="0"/>
              </a:rPr>
              <a:t>y</a:t>
            </a:r>
            <a:r>
              <a:rPr lang="en-US" altLang="zh-TW" sz="2800" b="1">
                <a:latin typeface="Arial" panose="020B0604020202020204" pitchFamily="34" charset="0"/>
              </a:rPr>
              <a:t>-axis</a:t>
            </a:r>
            <a:endParaRPr lang="en-US" altLang="zh-TW" sz="2800" b="1" i="1">
              <a:latin typeface="Arial" panose="020B0604020202020204" pitchFamily="34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D43D5D6A-98D1-565D-9216-69830FE81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950913"/>
            <a:ext cx="57229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Consider the function 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) = 3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 + 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6.</a:t>
            </a:r>
            <a:endParaRPr lang="en-US" altLang="zh-TW" sz="2400" i="1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E292DB5-F3A4-AB73-2B37-2710560BABA6}"/>
              </a:ext>
            </a:extLst>
          </p:cNvPr>
          <p:cNvGraphicFramePr>
            <a:graphicFrameLocks noGrp="1"/>
          </p:cNvGraphicFramePr>
          <p:nvPr/>
        </p:nvGraphicFramePr>
        <p:xfrm>
          <a:off x="254000" y="2044700"/>
          <a:ext cx="4894263" cy="1096963"/>
        </p:xfrm>
        <a:graphic>
          <a:graphicData uri="http://schemas.openxmlformats.org/drawingml/2006/table">
            <a:tbl>
              <a:tblPr/>
              <a:tblGrid>
                <a:gridCol w="629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2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2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2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2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2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2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6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x</a:t>
                      </a:r>
                      <a:endParaRPr kumimoji="0" lang="zh-HK" alt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04" marR="91404" marT="45669" marB="4566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3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04" marR="91404" marT="45669" marB="4566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2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04" marR="91404" marT="45669" marB="4566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1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04" marR="91404" marT="45669" marB="4566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0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04" marR="91404" marT="45669" marB="4566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1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04" marR="91404" marT="45669" marB="4566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2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04" marR="91404" marT="45669" marB="4566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3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04" marR="91404" marT="45669" marB="4566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f</a:t>
                      </a: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(</a:t>
                      </a:r>
                      <a:r>
                        <a:rPr kumimoji="0" lang="en-US" altLang="zh-TW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x</a:t>
                      </a: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)</a:t>
                      </a:r>
                      <a:endParaRPr kumimoji="0" lang="zh-HK" alt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04" marR="91404" marT="45669" marB="4566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3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04" marR="91404" marT="45669" marB="4566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04" marR="91404" marT="45669" marB="4566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3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04" marR="91404" marT="45669" marB="4566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6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04" marR="91404" marT="45669" marB="4566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9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04" marR="91404" marT="45669" marB="4566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…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04" marR="91404" marT="45669" marB="4566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…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04" marR="91404" marT="45669" marB="4566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f</a:t>
                      </a: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(</a:t>
                      </a: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TW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x</a:t>
                      </a: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)</a:t>
                      </a:r>
                      <a:endParaRPr kumimoji="0" lang="zh-HK" alt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04" marR="91404" marT="45669" marB="4566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…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04" marR="91404" marT="45669" marB="4566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…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04" marR="91404" marT="45669" marB="4566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9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04" marR="91404" marT="45669" marB="4566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6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04" marR="91404" marT="45669" marB="4566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3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04" marR="91404" marT="45669" marB="4566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0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04" marR="91404" marT="45669" marB="4566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3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04" marR="91404" marT="45669" marB="4566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 Box 10">
            <a:extLst>
              <a:ext uri="{FF2B5EF4-FFF2-40B4-BE49-F238E27FC236}">
                <a16:creationId xmlns:a16="http://schemas.microsoft.com/office/drawing/2014/main" id="{8E181121-194B-F217-E66E-5453E40E6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8" y="3644900"/>
            <a:ext cx="5341937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By plotting the graphs of 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y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)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 and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 = 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), </a:t>
            </a:r>
            <a:endParaRPr lang="zh-HK" altLang="en-US" sz="2400" b="1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7EF9087B-14A6-726C-194C-E1367C735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8" y="4048125"/>
            <a:ext cx="5341937" cy="160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  <a:defRPr/>
            </a:pPr>
            <a:r>
              <a:rPr lang="en-US" altLang="zh-TW" sz="2400" dirty="0">
                <a:latin typeface="Arial" pitchFamily="34" charset="0"/>
                <a:ea typeface="Arial Unicode MS"/>
                <a:cs typeface="Arial" pitchFamily="34" charset="0"/>
              </a:rPr>
              <a:t>                we see that the graphs of </a:t>
            </a:r>
          </a:p>
          <a:p>
            <a:pPr eaLnBrk="1" hangingPunct="1">
              <a:spcBef>
                <a:spcPts val="300"/>
              </a:spcBef>
              <a:buFontTx/>
              <a:buNone/>
              <a:defRPr/>
            </a:pPr>
            <a:r>
              <a:rPr lang="en-US" altLang="zh-TW" sz="2400" i="1" dirty="0">
                <a:latin typeface="Arial" pitchFamily="34" charset="0"/>
                <a:ea typeface="Arial Unicode MS"/>
                <a:cs typeface="Arial" pitchFamily="34" charset="0"/>
                <a:sym typeface="Symbol" pitchFamily="18" charset="2"/>
              </a:rPr>
              <a:t>y</a:t>
            </a:r>
            <a:r>
              <a:rPr lang="en-US" altLang="zh-TW" sz="2400" dirty="0">
                <a:latin typeface="Arial" pitchFamily="34" charset="0"/>
                <a:ea typeface="Arial Unicode MS"/>
                <a:cs typeface="Arial" pitchFamily="34" charset="0"/>
                <a:sym typeface="Symbol" pitchFamily="18" charset="2"/>
              </a:rPr>
              <a:t> = </a:t>
            </a:r>
            <a:r>
              <a:rPr lang="en-US" altLang="zh-TW" sz="2400" i="1" dirty="0">
                <a:latin typeface="Arial" pitchFamily="34" charset="0"/>
                <a:ea typeface="Arial Unicode MS"/>
                <a:cs typeface="Arial" pitchFamily="34" charset="0"/>
              </a:rPr>
              <a:t>f</a:t>
            </a:r>
            <a:r>
              <a:rPr lang="en-US" altLang="zh-TW" sz="2400" dirty="0">
                <a:latin typeface="Arial" pitchFamily="34" charset="0"/>
                <a:ea typeface="Arial Unicode MS"/>
                <a:cs typeface="Arial" pitchFamily="34" charset="0"/>
              </a:rPr>
              <a:t>(</a:t>
            </a:r>
            <a:r>
              <a:rPr lang="en-US" altLang="zh-TW" sz="2400" i="1" dirty="0">
                <a:latin typeface="Arial" pitchFamily="34" charset="0"/>
                <a:ea typeface="Arial Unicode MS"/>
                <a:cs typeface="Arial" pitchFamily="34" charset="0"/>
              </a:rPr>
              <a:t>x</a:t>
            </a:r>
            <a:r>
              <a:rPr lang="en-US" altLang="zh-TW" sz="2400" dirty="0">
                <a:latin typeface="Arial" pitchFamily="34" charset="0"/>
                <a:ea typeface="Arial Unicode MS"/>
                <a:cs typeface="Arial" pitchFamily="34" charset="0"/>
              </a:rPr>
              <a:t>)</a:t>
            </a:r>
            <a:r>
              <a:rPr lang="en-US" altLang="zh-TW" sz="2400" spc="-150" dirty="0">
                <a:latin typeface="Arial" pitchFamily="34" charset="0"/>
                <a:ea typeface="Arial Unicode MS"/>
                <a:cs typeface="Arial" pitchFamily="34" charset="0"/>
                <a:sym typeface="Symbol" pitchFamily="18" charset="2"/>
              </a:rPr>
              <a:t> </a:t>
            </a:r>
            <a:r>
              <a:rPr lang="en-US" altLang="zh-TW" sz="2400" dirty="0">
                <a:latin typeface="Arial" pitchFamily="34" charset="0"/>
                <a:ea typeface="Arial Unicode MS"/>
                <a:cs typeface="Arial" pitchFamily="34" charset="0"/>
                <a:sym typeface="Symbol" pitchFamily="18" charset="2"/>
              </a:rPr>
              <a:t>and</a:t>
            </a:r>
            <a:r>
              <a:rPr lang="en-US" altLang="zh-TW" sz="2400" spc="-150" dirty="0">
                <a:latin typeface="Arial" pitchFamily="34" charset="0"/>
                <a:ea typeface="Arial Unicode MS"/>
                <a:cs typeface="Arial" pitchFamily="34" charset="0"/>
                <a:sym typeface="Symbol" pitchFamily="18" charset="2"/>
              </a:rPr>
              <a:t> </a:t>
            </a:r>
            <a:r>
              <a:rPr lang="en-US" altLang="zh-TW" sz="2400" i="1" dirty="0">
                <a:latin typeface="Arial" pitchFamily="34" charset="0"/>
                <a:ea typeface="Arial Unicode MS"/>
                <a:cs typeface="Arial" pitchFamily="34" charset="0"/>
              </a:rPr>
              <a:t>y</a:t>
            </a:r>
            <a:r>
              <a:rPr lang="en-US" altLang="zh-TW" sz="2400" dirty="0">
                <a:latin typeface="Arial" pitchFamily="34" charset="0"/>
                <a:ea typeface="Arial Unicode MS"/>
                <a:cs typeface="Arial" pitchFamily="34" charset="0"/>
              </a:rPr>
              <a:t> = </a:t>
            </a:r>
            <a:r>
              <a:rPr lang="en-US" altLang="zh-TW" sz="2400" i="1" dirty="0">
                <a:latin typeface="Arial" pitchFamily="34" charset="0"/>
                <a:ea typeface="Arial Unicode MS"/>
                <a:cs typeface="Arial" pitchFamily="34" charset="0"/>
              </a:rPr>
              <a:t>f</a:t>
            </a:r>
            <a:r>
              <a:rPr lang="en-US" altLang="zh-TW" sz="2400" dirty="0">
                <a:latin typeface="Arial" pitchFamily="34" charset="0"/>
                <a:ea typeface="Arial Unicode MS"/>
                <a:cs typeface="Arial" pitchFamily="34" charset="0"/>
              </a:rPr>
              <a:t>(</a:t>
            </a:r>
            <a:r>
              <a:rPr lang="en-US" altLang="zh-TW" sz="2400" i="1" dirty="0">
                <a:latin typeface="Arial" pitchFamily="34" charset="0"/>
                <a:ea typeface="Arial Unicode MS"/>
                <a:cs typeface="Arial" pitchFamily="34" charset="0"/>
                <a:sym typeface="Symbol" pitchFamily="18" charset="2"/>
              </a:rPr>
              <a:t></a:t>
            </a:r>
            <a:r>
              <a:rPr lang="en-US" altLang="zh-TW" sz="2400" i="1" dirty="0">
                <a:latin typeface="Arial" pitchFamily="34" charset="0"/>
                <a:ea typeface="Arial Unicode MS"/>
                <a:cs typeface="Arial" pitchFamily="34" charset="0"/>
              </a:rPr>
              <a:t>x</a:t>
            </a:r>
            <a:r>
              <a:rPr lang="en-US" altLang="zh-TW" sz="2400" dirty="0">
                <a:latin typeface="Arial" pitchFamily="34" charset="0"/>
                <a:ea typeface="Arial Unicode MS"/>
                <a:cs typeface="Arial" pitchFamily="34" charset="0"/>
              </a:rPr>
              <a:t>) </a:t>
            </a:r>
            <a:r>
              <a:rPr lang="en-US" altLang="zh-TW" sz="2400" dirty="0">
                <a:latin typeface="Arial" pitchFamily="34" charset="0"/>
                <a:ea typeface="Arial Unicode MS"/>
                <a:cs typeface="Arial" pitchFamily="34" charset="0"/>
                <a:sym typeface="Symbol" pitchFamily="18" charset="2"/>
              </a:rPr>
              <a:t>show reflectional symmetry with each other about the </a:t>
            </a:r>
            <a:r>
              <a:rPr lang="en-US" altLang="zh-TW" sz="2400" i="1" dirty="0">
                <a:latin typeface="Arial" pitchFamily="34" charset="0"/>
                <a:ea typeface="Arial Unicode MS"/>
                <a:cs typeface="Arial" pitchFamily="34" charset="0"/>
                <a:sym typeface="Symbol" pitchFamily="18" charset="2"/>
              </a:rPr>
              <a:t>y</a:t>
            </a:r>
            <a:r>
              <a:rPr lang="en-US" altLang="zh-TW" sz="2400" dirty="0">
                <a:latin typeface="Arial" pitchFamily="34" charset="0"/>
                <a:ea typeface="Arial Unicode MS"/>
                <a:cs typeface="Arial" pitchFamily="34" charset="0"/>
                <a:sym typeface="Symbol" pitchFamily="18" charset="2"/>
              </a:rPr>
              <a:t>-axis</a:t>
            </a:r>
            <a:r>
              <a:rPr lang="en-US" altLang="zh-TW" sz="2400" i="1" dirty="0">
                <a:latin typeface="Arial" pitchFamily="34" charset="0"/>
                <a:ea typeface="Arial Unicode MS"/>
                <a:cs typeface="Arial" pitchFamily="34" charset="0"/>
                <a:sym typeface="Symbol" pitchFamily="18" charset="2"/>
              </a:rPr>
              <a:t>. </a:t>
            </a:r>
            <a:endParaRPr lang="zh-HK" altLang="en-US" sz="2400" b="1" dirty="0">
              <a:latin typeface="Arial" pitchFamily="34" charset="0"/>
              <a:ea typeface="Arial Unicode MS"/>
              <a:cs typeface="Arial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BB66531-ED1E-F70A-63BA-9E42DDC01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1412875"/>
            <a:ext cx="8853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The tabular representations of 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y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)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 and 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 = 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)</a:t>
            </a:r>
            <a:r>
              <a:rPr lang="en-US" altLang="zh-TW" sz="2400" baseline="300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are shown.</a:t>
            </a:r>
            <a:endParaRPr lang="zh-HK" altLang="en-US" sz="2400" b="1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sp>
        <p:nvSpPr>
          <p:cNvPr id="11" name="Text Box 79">
            <a:extLst>
              <a:ext uri="{FF2B5EF4-FFF2-40B4-BE49-F238E27FC236}">
                <a16:creationId xmlns:a16="http://schemas.microsoft.com/office/drawing/2014/main" id="{ADA7BD96-F606-E3AD-DF54-EC6226746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213100"/>
            <a:ext cx="24828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 typeface="Wingdings 3" panose="05040102010807070707" pitchFamily="18" charset="2"/>
              <a:buChar char=""/>
            </a:pPr>
            <a:r>
              <a:rPr lang="en-US" altLang="zh-TW" sz="2000" i="1">
                <a:solidFill>
                  <a:srgbClr val="3366FF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f</a:t>
            </a:r>
            <a:r>
              <a:rPr lang="en-US" altLang="zh-TW" sz="2000">
                <a:solidFill>
                  <a:srgbClr val="3366FF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(</a:t>
            </a:r>
            <a:r>
              <a:rPr lang="en-US" altLang="zh-TW" sz="2000">
                <a:solidFill>
                  <a:srgbClr val="3366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TW" sz="2000" i="1">
                <a:solidFill>
                  <a:srgbClr val="3366FF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x</a:t>
            </a:r>
            <a:r>
              <a:rPr lang="en-US" altLang="zh-TW" sz="2000">
                <a:solidFill>
                  <a:srgbClr val="3366FF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) = </a:t>
            </a:r>
            <a:r>
              <a:rPr lang="en-US" altLang="zh-TW" sz="2000">
                <a:solidFill>
                  <a:srgbClr val="3366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3</a:t>
            </a:r>
            <a:r>
              <a:rPr lang="en-US" altLang="zh-TW" sz="2000" i="1">
                <a:solidFill>
                  <a:srgbClr val="3366FF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x + </a:t>
            </a:r>
            <a:r>
              <a:rPr lang="en-US" altLang="zh-TW" sz="2000">
                <a:solidFill>
                  <a:srgbClr val="3366FF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6  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00B0CAE2-CDA6-FA0C-64E4-E33B8D38119E}"/>
              </a:ext>
            </a:extLst>
          </p:cNvPr>
          <p:cNvGrpSpPr>
            <a:grpSpLocks/>
          </p:cNvGrpSpPr>
          <p:nvPr/>
        </p:nvGrpSpPr>
        <p:grpSpPr bwMode="auto">
          <a:xfrm>
            <a:off x="5661025" y="2530475"/>
            <a:ext cx="2135188" cy="3108325"/>
            <a:chOff x="5007116" y="2931613"/>
            <a:chExt cx="2133501" cy="3109298"/>
          </a:xfrm>
        </p:grpSpPr>
        <p:grpSp>
          <p:nvGrpSpPr>
            <p:cNvPr id="35898" name="群組 31">
              <a:extLst>
                <a:ext uri="{FF2B5EF4-FFF2-40B4-BE49-F238E27FC236}">
                  <a16:creationId xmlns:a16="http://schemas.microsoft.com/office/drawing/2014/main" id="{4BCAB052-AFB6-329D-F1FE-7477F4914C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07116" y="2931613"/>
              <a:ext cx="2133501" cy="3109298"/>
              <a:chOff x="6671743" y="2985539"/>
              <a:chExt cx="2133939" cy="3109819"/>
            </a:xfrm>
          </p:grpSpPr>
          <p:sp>
            <p:nvSpPr>
              <p:cNvPr id="20" name="矩形 56">
                <a:extLst>
                  <a:ext uri="{FF2B5EF4-FFF2-40B4-BE49-F238E27FC236}">
                    <a16:creationId xmlns:a16="http://schemas.microsoft.com/office/drawing/2014/main" id="{0B906297-3EC3-402D-CFD6-4FFE969BC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1743" y="5695116"/>
                <a:ext cx="312555" cy="400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TW" sz="2000" kern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×</a:t>
                </a:r>
                <a:endParaRPr lang="zh-HK" altLang="en-US" sz="2000" kern="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1" name="矩形 56">
                <a:extLst>
                  <a:ext uri="{FF2B5EF4-FFF2-40B4-BE49-F238E27FC236}">
                    <a16:creationId xmlns:a16="http://schemas.microsoft.com/office/drawing/2014/main" id="{732CE089-1132-2334-AD4E-DCFA333DDC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47301" y="3665316"/>
                <a:ext cx="312554" cy="400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TW" sz="2000" kern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×</a:t>
                </a:r>
                <a:endParaRPr lang="zh-HK" altLang="en-US" sz="2000" kern="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2" name="矩形 56">
                <a:extLst>
                  <a:ext uri="{FF2B5EF4-FFF2-40B4-BE49-F238E27FC236}">
                    <a16:creationId xmlns:a16="http://schemas.microsoft.com/office/drawing/2014/main" id="{7581B9DC-1E6A-F2BF-6438-7A0FCC78DA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19156" y="5032811"/>
                <a:ext cx="312555" cy="400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TW" sz="2000" kern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×</a:t>
                </a:r>
                <a:endParaRPr lang="zh-HK" altLang="en-US" sz="2000" kern="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3" name="矩形 56">
                <a:extLst>
                  <a:ext uri="{FF2B5EF4-FFF2-40B4-BE49-F238E27FC236}">
                    <a16:creationId xmlns:a16="http://schemas.microsoft.com/office/drawing/2014/main" id="{08162112-5CC5-46AB-6E22-F101920CDA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93127" y="2985539"/>
                <a:ext cx="312555" cy="400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TW" sz="2000" kern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×</a:t>
                </a:r>
                <a:endParaRPr lang="zh-HK" altLang="en-US" sz="2000" kern="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8" name="矩形 56">
              <a:extLst>
                <a:ext uri="{FF2B5EF4-FFF2-40B4-BE49-F238E27FC236}">
                  <a16:creationId xmlns:a16="http://schemas.microsoft.com/office/drawing/2014/main" id="{CA3FCE30-2C9F-8F1A-79E2-F4F570AE4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6035" y="4286175"/>
              <a:ext cx="314077" cy="40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sz="2000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C9D8B84B-22A7-69DE-F2FC-35F9713DF69B}"/>
              </a:ext>
            </a:extLst>
          </p:cNvPr>
          <p:cNvCxnSpPr/>
          <p:nvPr/>
        </p:nvCxnSpPr>
        <p:spPr>
          <a:xfrm flipV="1">
            <a:off x="5818188" y="2765425"/>
            <a:ext cx="1820862" cy="27082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F0BBA085-71D1-4014-A2FB-E6BED6F53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750" y="4005263"/>
            <a:ext cx="8969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y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(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)</a:t>
            </a:r>
            <a:endParaRPr lang="zh-HK" altLang="en-US" sz="180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5A8253BD-A8C3-F333-C44F-7AA27EAC4A5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570663" y="2547938"/>
            <a:ext cx="2135187" cy="3089275"/>
            <a:chOff x="5079968" y="2931613"/>
            <a:chExt cx="2133503" cy="3090303"/>
          </a:xfrm>
        </p:grpSpPr>
        <p:grpSp>
          <p:nvGrpSpPr>
            <p:cNvPr id="35893" name="群組 31">
              <a:extLst>
                <a:ext uri="{FF2B5EF4-FFF2-40B4-BE49-F238E27FC236}">
                  <a16:creationId xmlns:a16="http://schemas.microsoft.com/office/drawing/2014/main" id="{D89FD1FC-DD10-EB79-2C00-FB1F5971A3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79968" y="2931613"/>
              <a:ext cx="2133503" cy="3090303"/>
              <a:chOff x="6744608" y="2985539"/>
              <a:chExt cx="2133940" cy="3090821"/>
            </a:xfrm>
          </p:grpSpPr>
          <p:sp>
            <p:nvSpPr>
              <p:cNvPr id="31" name="矩形 56">
                <a:extLst>
                  <a:ext uri="{FF2B5EF4-FFF2-40B4-BE49-F238E27FC236}">
                    <a16:creationId xmlns:a16="http://schemas.microsoft.com/office/drawing/2014/main" id="{BA1B8966-7F1F-B9D5-3458-ECC28C924B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44608" y="5676110"/>
                <a:ext cx="312554" cy="400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TW" sz="2000" kern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×</a:t>
                </a:r>
                <a:endParaRPr lang="zh-HK" altLang="en-US" sz="2000" kern="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3" name="矩形 56">
                <a:extLst>
                  <a:ext uri="{FF2B5EF4-FFF2-40B4-BE49-F238E27FC236}">
                    <a16:creationId xmlns:a16="http://schemas.microsoft.com/office/drawing/2014/main" id="{7221D334-4915-E51D-DA49-3D69025C4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5195" y="5026497"/>
                <a:ext cx="312554" cy="400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TW" sz="2000" kern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×</a:t>
                </a:r>
                <a:endParaRPr lang="zh-HK" altLang="en-US" sz="2000" kern="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4" name="矩形 56">
                <a:extLst>
                  <a:ext uri="{FF2B5EF4-FFF2-40B4-BE49-F238E27FC236}">
                    <a16:creationId xmlns:a16="http://schemas.microsoft.com/office/drawing/2014/main" id="{2B5F91C6-68A9-9D53-11DB-FAA9E4703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65994" y="2985539"/>
                <a:ext cx="312554" cy="400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TW" sz="2000" kern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×</a:t>
                </a:r>
                <a:endParaRPr lang="zh-HK" altLang="en-US" sz="2000" kern="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0" name="矩形 56">
              <a:extLst>
                <a:ext uri="{FF2B5EF4-FFF2-40B4-BE49-F238E27FC236}">
                  <a16:creationId xmlns:a16="http://schemas.microsoft.com/office/drawing/2014/main" id="{E1EE4241-8A7B-F9AE-4631-77AB7224E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2543" y="4292553"/>
              <a:ext cx="314077" cy="400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sz="2000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307CD418-A7D2-6A8F-2E1C-5481585B0960}"/>
              </a:ext>
            </a:extLst>
          </p:cNvPr>
          <p:cNvCxnSpPr/>
          <p:nvPr/>
        </p:nvCxnSpPr>
        <p:spPr>
          <a:xfrm flipH="1" flipV="1">
            <a:off x="6729413" y="2765425"/>
            <a:ext cx="1819275" cy="270827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28776484-78B5-A18B-58A9-E9D10FB9D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488" y="4005263"/>
            <a:ext cx="10239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y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(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)</a:t>
            </a:r>
            <a:endParaRPr lang="zh-HK" altLang="en-US" sz="180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35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1" grpId="0"/>
      <p:bldP spid="27" grpId="0"/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>
            <a:extLst>
              <a:ext uri="{FF2B5EF4-FFF2-40B4-BE49-F238E27FC236}">
                <a16:creationId xmlns:a16="http://schemas.microsoft.com/office/drawing/2014/main" id="{865ECC75-7674-9C79-AF38-F0EB623A2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425" y="2060575"/>
            <a:ext cx="3476625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2D0F626E-EC61-5D02-5A63-CDBC7BD99470}"/>
              </a:ext>
            </a:extLst>
          </p:cNvPr>
          <p:cNvCxnSpPr/>
          <p:nvPr/>
        </p:nvCxnSpPr>
        <p:spPr>
          <a:xfrm flipV="1">
            <a:off x="5818188" y="2765425"/>
            <a:ext cx="1820862" cy="27082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6B67A91A-CAA5-3DC8-F84D-727B7E86243F}"/>
              </a:ext>
            </a:extLst>
          </p:cNvPr>
          <p:cNvCxnSpPr/>
          <p:nvPr/>
        </p:nvCxnSpPr>
        <p:spPr>
          <a:xfrm flipH="1" flipV="1">
            <a:off x="6729413" y="2765425"/>
            <a:ext cx="1819275" cy="270827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utoShape 8">
            <a:extLst>
              <a:ext uri="{FF2B5EF4-FFF2-40B4-BE49-F238E27FC236}">
                <a16:creationId xmlns:a16="http://schemas.microsoft.com/office/drawing/2014/main" id="{EE60AC18-C6A0-C46E-73D9-7DDA0750A1EC}"/>
              </a:ext>
            </a:extLst>
          </p:cNvPr>
          <p:cNvSpPr>
            <a:spLocks noChangeArrowheads="1"/>
          </p:cNvSpPr>
          <p:nvPr/>
        </p:nvSpPr>
        <p:spPr bwMode="auto">
          <a:xfrm rot="21379398" flipH="1">
            <a:off x="279400" y="1435100"/>
            <a:ext cx="5257800" cy="2184400"/>
          </a:xfrm>
          <a:prstGeom prst="cloudCallout">
            <a:avLst>
              <a:gd name="adj1" fmla="val 16083"/>
              <a:gd name="adj2" fmla="val 73690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HK" altLang="zh-HK" sz="18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41" name="Rectangle 6">
            <a:extLst>
              <a:ext uri="{FF2B5EF4-FFF2-40B4-BE49-F238E27FC236}">
                <a16:creationId xmlns:a16="http://schemas.microsoft.com/office/drawing/2014/main" id="{01809CE6-95F2-17D2-97C1-4A2E09D2B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1787525"/>
            <a:ext cx="570865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In fact,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 the graph of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 y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 = 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can be obtained by reflecting the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graph of 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y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)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about the 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-axis.</a:t>
            </a:r>
            <a:endParaRPr lang="zh-HK" altLang="en-US" sz="240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2" name="弧形箭號 (左彎) 41">
            <a:extLst>
              <a:ext uri="{FF2B5EF4-FFF2-40B4-BE49-F238E27FC236}">
                <a16:creationId xmlns:a16="http://schemas.microsoft.com/office/drawing/2014/main" id="{F8769787-F138-6865-CCED-71D3DD5409BF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005638" y="1614488"/>
            <a:ext cx="431800" cy="8636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36872" name="矩形 12">
            <a:extLst>
              <a:ext uri="{FF2B5EF4-FFF2-40B4-BE49-F238E27FC236}">
                <a16:creationId xmlns:a16="http://schemas.microsoft.com/office/drawing/2014/main" id="{A092C7CC-C296-C410-09B7-661113D73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750" y="4005263"/>
            <a:ext cx="8969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y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(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)</a:t>
            </a:r>
            <a:endParaRPr lang="zh-HK" altLang="en-US" sz="180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sp>
        <p:nvSpPr>
          <p:cNvPr id="36873" name="矩形 13">
            <a:extLst>
              <a:ext uri="{FF2B5EF4-FFF2-40B4-BE49-F238E27FC236}">
                <a16:creationId xmlns:a16="http://schemas.microsoft.com/office/drawing/2014/main" id="{86536E46-9E31-8EFE-43E4-229A0FA2E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488" y="4005263"/>
            <a:ext cx="10239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y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(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)</a:t>
            </a:r>
            <a:endParaRPr lang="zh-HK" altLang="en-US" sz="180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pic>
        <p:nvPicPr>
          <p:cNvPr id="13" name="Picture 25" descr="Q:\Secondary (Maths)\NSS MIA 2nd\TRDVD\4A\[1] 5-Min Lec\Cartoon\Teacher and student artwork Tiff file\Teacher_F2.tif">
            <a:extLst>
              <a:ext uri="{FF2B5EF4-FFF2-40B4-BE49-F238E27FC236}">
                <a16:creationId xmlns:a16="http://schemas.microsoft.com/office/drawing/2014/main" id="{2B4AF7E2-7CF5-3233-168E-D37C44E0A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95"/>
          <a:stretch>
            <a:fillRect/>
          </a:stretch>
        </p:blipFill>
        <p:spPr bwMode="auto">
          <a:xfrm>
            <a:off x="-468313" y="3333750"/>
            <a:ext cx="3106738" cy="327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2" grpId="0" animBg="1"/>
      <p:bldP spid="3687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>
            <a:extLst>
              <a:ext uri="{FF2B5EF4-FFF2-40B4-BE49-F238E27FC236}">
                <a16:creationId xmlns:a16="http://schemas.microsoft.com/office/drawing/2014/main" id="{749217FA-14B3-34FC-2D73-B76DA1D30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350963"/>
            <a:ext cx="3527425" cy="830262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Reflecting the graph of </a:t>
            </a:r>
            <a:br>
              <a:rPr lang="en-US" altLang="zh-TW" sz="2400">
                <a:latin typeface="Arial" panose="020B0604020202020204" pitchFamily="34" charset="0"/>
              </a:rPr>
            </a:b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</a:rPr>
              <a:t> = </a:t>
            </a:r>
            <a:r>
              <a:rPr lang="en-US" altLang="zh-TW" sz="2400" i="1">
                <a:latin typeface="Arial" panose="020B0604020202020204" pitchFamily="34" charset="0"/>
              </a:rPr>
              <a:t>f</a:t>
            </a:r>
            <a:r>
              <a:rPr lang="en-US" altLang="zh-TW" sz="2400">
                <a:latin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) about the 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-axis</a:t>
            </a:r>
          </a:p>
        </p:txBody>
      </p:sp>
      <p:grpSp>
        <p:nvGrpSpPr>
          <p:cNvPr id="6" name="Group 26">
            <a:extLst>
              <a:ext uri="{FF2B5EF4-FFF2-40B4-BE49-F238E27FC236}">
                <a16:creationId xmlns:a16="http://schemas.microsoft.com/office/drawing/2014/main" id="{C3D51E5F-7377-9512-623C-5E9C55DAB728}"/>
              </a:ext>
            </a:extLst>
          </p:cNvPr>
          <p:cNvGrpSpPr>
            <a:grpSpLocks/>
          </p:cNvGrpSpPr>
          <p:nvPr/>
        </p:nvGrpSpPr>
        <p:grpSpPr bwMode="auto">
          <a:xfrm>
            <a:off x="682625" y="5445125"/>
            <a:ext cx="3241675" cy="576263"/>
            <a:chOff x="431" y="3566"/>
            <a:chExt cx="2042" cy="363"/>
          </a:xfrm>
        </p:grpSpPr>
        <p:sp>
          <p:nvSpPr>
            <p:cNvPr id="37929" name="Rectangle 27">
              <a:extLst>
                <a:ext uri="{FF2B5EF4-FFF2-40B4-BE49-F238E27FC236}">
                  <a16:creationId xmlns:a16="http://schemas.microsoft.com/office/drawing/2014/main" id="{AE37BE4A-C474-2F4F-AAB2-957B5167A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3566"/>
              <a:ext cx="2042" cy="363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7930" name="Text Box 28">
              <a:extLst>
                <a:ext uri="{FF2B5EF4-FFF2-40B4-BE49-F238E27FC236}">
                  <a16:creationId xmlns:a16="http://schemas.microsoft.com/office/drawing/2014/main" id="{38349195-20BA-29C3-5390-E68F287D83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" y="3578"/>
              <a:ext cx="81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y</a:t>
              </a:r>
              <a:r>
                <a:rPr lang="en-US" altLang="zh-TW" sz="2400">
                  <a:latin typeface="Arial" panose="020B0604020202020204" pitchFamily="34" charset="0"/>
                </a:rPr>
                <a:t> = </a:t>
              </a:r>
              <a:r>
                <a:rPr lang="en-US" altLang="zh-TW" sz="2400" i="1">
                  <a:latin typeface="Arial" panose="020B0604020202020204" pitchFamily="34" charset="0"/>
                </a:rPr>
                <a:t>f</a:t>
              </a:r>
              <a:r>
                <a:rPr lang="en-US" altLang="zh-TW" sz="2400">
                  <a:latin typeface="Arial" panose="020B0604020202020204" pitchFamily="34" charset="0"/>
                </a:rPr>
                <a:t>(</a:t>
              </a:r>
              <a:r>
                <a:rPr lang="en-US" altLang="zh-TW" sz="2400" i="1">
                  <a:latin typeface="Arial" panose="020B0604020202020204" pitchFamily="34" charset="0"/>
                </a:rPr>
                <a:t>x</a:t>
              </a:r>
              <a:r>
                <a:rPr lang="en-US" altLang="zh-TW" sz="2400">
                  <a:latin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9" name="Text Box 29">
            <a:extLst>
              <a:ext uri="{FF2B5EF4-FFF2-40B4-BE49-F238E27FC236}">
                <a16:creationId xmlns:a16="http://schemas.microsoft.com/office/drawing/2014/main" id="{B2ED0405-43EB-6E30-E49A-4BF50E21B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4288" y="5464175"/>
            <a:ext cx="13700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</a:rPr>
              <a:t> = –</a:t>
            </a:r>
            <a:r>
              <a:rPr lang="en-US" altLang="zh-TW" sz="2400" i="1">
                <a:latin typeface="Arial" panose="020B0604020202020204" pitchFamily="34" charset="0"/>
              </a:rPr>
              <a:t>f</a:t>
            </a:r>
            <a:r>
              <a:rPr lang="en-US" altLang="zh-TW" sz="2400">
                <a:latin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0" name="AutoShape 30">
            <a:extLst>
              <a:ext uri="{FF2B5EF4-FFF2-40B4-BE49-F238E27FC236}">
                <a16:creationId xmlns:a16="http://schemas.microsoft.com/office/drawing/2014/main" id="{56141DC1-110C-E73E-944D-85A74AC7E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463" y="5516563"/>
            <a:ext cx="433387" cy="358775"/>
          </a:xfrm>
          <a:prstGeom prst="rightArrow">
            <a:avLst>
              <a:gd name="adj1" fmla="val 50000"/>
              <a:gd name="adj2" fmla="val 30199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25" name="Text Box 3">
            <a:extLst>
              <a:ext uri="{FF2B5EF4-FFF2-40B4-BE49-F238E27FC236}">
                <a16:creationId xmlns:a16="http://schemas.microsoft.com/office/drawing/2014/main" id="{66E1BC24-77D9-2D58-83C8-78E1412D9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388" y="1350963"/>
            <a:ext cx="3454400" cy="830262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Reflecting the graph of </a:t>
            </a:r>
            <a:br>
              <a:rPr lang="en-US" altLang="zh-TW" sz="2400">
                <a:latin typeface="Arial" panose="020B0604020202020204" pitchFamily="34" charset="0"/>
              </a:rPr>
            </a:b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</a:rPr>
              <a:t> = </a:t>
            </a:r>
            <a:r>
              <a:rPr lang="en-US" altLang="zh-TW" sz="2400" i="1">
                <a:latin typeface="Arial" panose="020B0604020202020204" pitchFamily="34" charset="0"/>
              </a:rPr>
              <a:t>f</a:t>
            </a:r>
            <a:r>
              <a:rPr lang="en-US" altLang="zh-TW" sz="2400">
                <a:latin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) about the </a:t>
            </a: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</a:rPr>
              <a:t>-axis</a:t>
            </a:r>
          </a:p>
        </p:txBody>
      </p:sp>
      <p:grpSp>
        <p:nvGrpSpPr>
          <p:cNvPr id="26" name="Group 4">
            <a:extLst>
              <a:ext uri="{FF2B5EF4-FFF2-40B4-BE49-F238E27FC236}">
                <a16:creationId xmlns:a16="http://schemas.microsoft.com/office/drawing/2014/main" id="{9EC8A5C6-727E-CC92-3245-93FCE185C233}"/>
              </a:ext>
            </a:extLst>
          </p:cNvPr>
          <p:cNvGrpSpPr>
            <a:grpSpLocks/>
          </p:cNvGrpSpPr>
          <p:nvPr/>
        </p:nvGrpSpPr>
        <p:grpSpPr bwMode="auto">
          <a:xfrm>
            <a:off x="5148263" y="5445125"/>
            <a:ext cx="3243262" cy="576263"/>
            <a:chOff x="431" y="3566"/>
            <a:chExt cx="2404" cy="363"/>
          </a:xfrm>
        </p:grpSpPr>
        <p:sp>
          <p:nvSpPr>
            <p:cNvPr id="37927" name="Rectangle 5">
              <a:extLst>
                <a:ext uri="{FF2B5EF4-FFF2-40B4-BE49-F238E27FC236}">
                  <a16:creationId xmlns:a16="http://schemas.microsoft.com/office/drawing/2014/main" id="{35BBA258-9CF2-69DE-FD59-684624AE0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3566"/>
              <a:ext cx="2404" cy="363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7928" name="Text Box 6">
              <a:extLst>
                <a:ext uri="{FF2B5EF4-FFF2-40B4-BE49-F238E27FC236}">
                  <a16:creationId xmlns:a16="http://schemas.microsoft.com/office/drawing/2014/main" id="{3C4FD7B1-6BB6-8163-ACA2-0898E18668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" y="3578"/>
              <a:ext cx="81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y</a:t>
              </a:r>
              <a:r>
                <a:rPr lang="en-US" altLang="zh-TW" sz="2400">
                  <a:latin typeface="Arial" panose="020B0604020202020204" pitchFamily="34" charset="0"/>
                </a:rPr>
                <a:t> = </a:t>
              </a:r>
              <a:r>
                <a:rPr lang="en-US" altLang="zh-TW" sz="2400" i="1">
                  <a:latin typeface="Arial" panose="020B0604020202020204" pitchFamily="34" charset="0"/>
                </a:rPr>
                <a:t>f</a:t>
              </a:r>
              <a:r>
                <a:rPr lang="en-US" altLang="zh-TW" sz="2400">
                  <a:latin typeface="Arial" panose="020B0604020202020204" pitchFamily="34" charset="0"/>
                </a:rPr>
                <a:t>(</a:t>
              </a:r>
              <a:r>
                <a:rPr lang="en-US" altLang="zh-TW" sz="2400" i="1">
                  <a:latin typeface="Arial" panose="020B0604020202020204" pitchFamily="34" charset="0"/>
                </a:rPr>
                <a:t>x</a:t>
              </a:r>
              <a:r>
                <a:rPr lang="en-US" altLang="zh-TW" sz="2400">
                  <a:latin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29" name="Text Box 7">
            <a:extLst>
              <a:ext uri="{FF2B5EF4-FFF2-40B4-BE49-F238E27FC236}">
                <a16:creationId xmlns:a16="http://schemas.microsoft.com/office/drawing/2014/main" id="{0223A315-684B-38F8-D268-C99FF1ACD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5464175"/>
            <a:ext cx="1387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</a:rPr>
              <a:t> = </a:t>
            </a:r>
            <a:r>
              <a:rPr lang="en-US" altLang="zh-TW" sz="2400" i="1">
                <a:latin typeface="Arial" panose="020B0604020202020204" pitchFamily="34" charset="0"/>
              </a:rPr>
              <a:t>f</a:t>
            </a:r>
            <a:r>
              <a:rPr lang="en-US" altLang="zh-TW" sz="2400">
                <a:latin typeface="Arial" panose="020B0604020202020204" pitchFamily="34" charset="0"/>
              </a:rPr>
              <a:t>(–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30" name="AutoShape 8">
            <a:extLst>
              <a:ext uri="{FF2B5EF4-FFF2-40B4-BE49-F238E27FC236}">
                <a16:creationId xmlns:a16="http://schemas.microsoft.com/office/drawing/2014/main" id="{D0EAD343-6388-7D61-E7B9-5CAE9CED4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5100" y="5516563"/>
            <a:ext cx="433388" cy="358775"/>
          </a:xfrm>
          <a:prstGeom prst="rightArrow">
            <a:avLst>
              <a:gd name="adj1" fmla="val 50000"/>
              <a:gd name="adj2" fmla="val 30199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CB1461FA-1D4B-B783-356E-8B5221F125B1}"/>
              </a:ext>
            </a:extLst>
          </p:cNvPr>
          <p:cNvGrpSpPr>
            <a:grpSpLocks/>
          </p:cNvGrpSpPr>
          <p:nvPr/>
        </p:nvGrpSpPr>
        <p:grpSpPr bwMode="auto">
          <a:xfrm>
            <a:off x="552450" y="2611438"/>
            <a:ext cx="3948113" cy="2332037"/>
            <a:chOff x="2197277" y="2530440"/>
            <a:chExt cx="3948112" cy="2332780"/>
          </a:xfrm>
        </p:grpSpPr>
        <p:sp>
          <p:nvSpPr>
            <p:cNvPr id="37921" name="Text Box 18">
              <a:extLst>
                <a:ext uri="{FF2B5EF4-FFF2-40B4-BE49-F238E27FC236}">
                  <a16:creationId xmlns:a16="http://schemas.microsoft.com/office/drawing/2014/main" id="{1783B7A3-5E75-A585-1952-AB59442AD6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9895" y="3990766"/>
              <a:ext cx="934474" cy="3075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400">
                  <a:latin typeface="Arial" panose="020B0604020202020204" pitchFamily="34" charset="0"/>
                </a:rPr>
                <a:t>0</a:t>
              </a:r>
            </a:p>
          </p:txBody>
        </p:sp>
        <p:grpSp>
          <p:nvGrpSpPr>
            <p:cNvPr id="37922" name="群組 1">
              <a:extLst>
                <a:ext uri="{FF2B5EF4-FFF2-40B4-BE49-F238E27FC236}">
                  <a16:creationId xmlns:a16="http://schemas.microsoft.com/office/drawing/2014/main" id="{D7FEC4F1-0E65-01F2-2C0A-A1570D65DB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7277" y="2530440"/>
              <a:ext cx="3948112" cy="2332780"/>
              <a:chOff x="2197277" y="2530440"/>
              <a:chExt cx="3948112" cy="2332780"/>
            </a:xfrm>
          </p:grpSpPr>
          <p:sp>
            <p:nvSpPr>
              <p:cNvPr id="37923" name="Line 16">
                <a:extLst>
                  <a:ext uri="{FF2B5EF4-FFF2-40B4-BE49-F238E27FC236}">
                    <a16:creationId xmlns:a16="http://schemas.microsoft.com/office/drawing/2014/main" id="{33E69DBA-F7C1-ACB9-D6F1-4669BB2ED5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30150" y="3003830"/>
                <a:ext cx="0" cy="18593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37924" name="Text Box 19">
                <a:extLst>
                  <a:ext uri="{FF2B5EF4-FFF2-40B4-BE49-F238E27FC236}">
                    <a16:creationId xmlns:a16="http://schemas.microsoft.com/office/drawing/2014/main" id="{6B5B0059-3DE9-FD2C-42F6-F97CBFEBA3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7277" y="2530440"/>
                <a:ext cx="1854734" cy="6560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TW" sz="2000" i="1">
                    <a:latin typeface="Arial" panose="020B0604020202020204" pitchFamily="34" charset="0"/>
                  </a:rPr>
                  <a:t>y</a:t>
                </a:r>
              </a:p>
            </p:txBody>
          </p:sp>
          <p:sp>
            <p:nvSpPr>
              <p:cNvPr id="37925" name="Text Box 20">
                <a:extLst>
                  <a:ext uri="{FF2B5EF4-FFF2-40B4-BE49-F238E27FC236}">
                    <a16:creationId xmlns:a16="http://schemas.microsoft.com/office/drawing/2014/main" id="{D715B9F2-5248-424F-9F08-B51CD00742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4175" y="3774686"/>
                <a:ext cx="1151214" cy="6560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TW" sz="2000" i="1">
                    <a:latin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37926" name="Line 52">
                <a:extLst>
                  <a:ext uri="{FF2B5EF4-FFF2-40B4-BE49-F238E27FC236}">
                    <a16:creationId xmlns:a16="http://schemas.microsoft.com/office/drawing/2014/main" id="{F7FFD103-D80B-3C5C-E26E-EF2E9E3760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9895" y="3986211"/>
                <a:ext cx="2901974" cy="45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</p:grpSp>
      <p:sp>
        <p:nvSpPr>
          <p:cNvPr id="52" name="手繪多邊形 24">
            <a:extLst>
              <a:ext uri="{FF2B5EF4-FFF2-40B4-BE49-F238E27FC236}">
                <a16:creationId xmlns:a16="http://schemas.microsoft.com/office/drawing/2014/main" id="{9A2AAD49-DACE-0505-5740-66CFDD0D12C9}"/>
              </a:ext>
            </a:extLst>
          </p:cNvPr>
          <p:cNvSpPr>
            <a:spLocks/>
          </p:cNvSpPr>
          <p:nvPr/>
        </p:nvSpPr>
        <p:spPr bwMode="auto">
          <a:xfrm>
            <a:off x="1039813" y="3084513"/>
            <a:ext cx="2303462" cy="1449387"/>
          </a:xfrm>
          <a:custGeom>
            <a:avLst/>
            <a:gdLst>
              <a:gd name="T0" fmla="*/ 0 w 997746"/>
              <a:gd name="T1" fmla="*/ 2147483647 h 854490"/>
              <a:gd name="T2" fmla="*/ 2147483647 w 997746"/>
              <a:gd name="T3" fmla="*/ 2147483647 h 854490"/>
              <a:gd name="T4" fmla="*/ 2147483647 w 997746"/>
              <a:gd name="T5" fmla="*/ 2147483647 h 854490"/>
              <a:gd name="T6" fmla="*/ 2147483647 w 997746"/>
              <a:gd name="T7" fmla="*/ 0 h 85449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97746" h="854490">
                <a:moveTo>
                  <a:pt x="0" y="854490"/>
                </a:moveTo>
                <a:cubicBezTo>
                  <a:pt x="100541" y="484073"/>
                  <a:pt x="201083" y="113657"/>
                  <a:pt x="317500" y="67090"/>
                </a:cubicBezTo>
                <a:cubicBezTo>
                  <a:pt x="433917" y="20523"/>
                  <a:pt x="585126" y="586272"/>
                  <a:pt x="698500" y="575090"/>
                </a:cubicBezTo>
                <a:cubicBezTo>
                  <a:pt x="811874" y="563908"/>
                  <a:pt x="908846" y="148167"/>
                  <a:pt x="997746" y="0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3" name="Text Box 19">
            <a:extLst>
              <a:ext uri="{FF2B5EF4-FFF2-40B4-BE49-F238E27FC236}">
                <a16:creationId xmlns:a16="http://schemas.microsoft.com/office/drawing/2014/main" id="{CEF3E788-B76C-1439-205A-1F3E0635C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0" y="3063875"/>
            <a:ext cx="9271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Arial" panose="020B0604020202020204" pitchFamily="34" charset="0"/>
              </a:rPr>
              <a:t>y</a:t>
            </a:r>
            <a:r>
              <a:rPr lang="en-US" altLang="zh-TW" sz="2000">
                <a:latin typeface="Arial" panose="020B0604020202020204" pitchFamily="34" charset="0"/>
              </a:rPr>
              <a:t> = </a:t>
            </a:r>
            <a:r>
              <a:rPr lang="en-US" altLang="zh-TW" sz="2000" i="1">
                <a:latin typeface="Arial" panose="020B0604020202020204" pitchFamily="34" charset="0"/>
              </a:rPr>
              <a:t>f</a:t>
            </a:r>
            <a:r>
              <a:rPr lang="en-US" altLang="zh-TW" sz="2000">
                <a:latin typeface="Arial" panose="020B0604020202020204" pitchFamily="34" charset="0"/>
              </a:rPr>
              <a:t>(</a:t>
            </a:r>
            <a:r>
              <a:rPr lang="en-US" altLang="zh-TW" sz="2000" i="1">
                <a:latin typeface="Arial" panose="020B0604020202020204" pitchFamily="34" charset="0"/>
              </a:rPr>
              <a:t>x</a:t>
            </a:r>
            <a:r>
              <a:rPr lang="en-US" altLang="zh-TW" sz="2000">
                <a:latin typeface="Arial" panose="020B0604020202020204" pitchFamily="34" charset="0"/>
              </a:rPr>
              <a:t>)</a:t>
            </a:r>
            <a:endParaRPr lang="en-US" altLang="zh-TW" sz="2000" i="1">
              <a:latin typeface="Arial" panose="020B0604020202020204" pitchFamily="34" charset="0"/>
            </a:endParaRPr>
          </a:p>
        </p:txBody>
      </p:sp>
      <p:sp>
        <p:nvSpPr>
          <p:cNvPr id="54" name="手繪多邊形 24">
            <a:extLst>
              <a:ext uri="{FF2B5EF4-FFF2-40B4-BE49-F238E27FC236}">
                <a16:creationId xmlns:a16="http://schemas.microsoft.com/office/drawing/2014/main" id="{4F3282B8-E553-150B-CE93-1BB4B7BD8846}"/>
              </a:ext>
            </a:extLst>
          </p:cNvPr>
          <p:cNvSpPr>
            <a:spLocks/>
          </p:cNvSpPr>
          <p:nvPr/>
        </p:nvSpPr>
        <p:spPr bwMode="auto">
          <a:xfrm flipV="1">
            <a:off x="1041400" y="3598863"/>
            <a:ext cx="2303463" cy="1447800"/>
          </a:xfrm>
          <a:custGeom>
            <a:avLst/>
            <a:gdLst>
              <a:gd name="T0" fmla="*/ 0 w 997746"/>
              <a:gd name="T1" fmla="*/ 2147483647 h 854490"/>
              <a:gd name="T2" fmla="*/ 2147483647 w 997746"/>
              <a:gd name="T3" fmla="*/ 2147483647 h 854490"/>
              <a:gd name="T4" fmla="*/ 2147483647 w 997746"/>
              <a:gd name="T5" fmla="*/ 2147483647 h 854490"/>
              <a:gd name="T6" fmla="*/ 2147483647 w 997746"/>
              <a:gd name="T7" fmla="*/ 0 h 85449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97746" h="854490">
                <a:moveTo>
                  <a:pt x="0" y="854490"/>
                </a:moveTo>
                <a:cubicBezTo>
                  <a:pt x="100541" y="484073"/>
                  <a:pt x="201083" y="113657"/>
                  <a:pt x="317500" y="67090"/>
                </a:cubicBezTo>
                <a:cubicBezTo>
                  <a:pt x="433917" y="20523"/>
                  <a:pt x="585126" y="586272"/>
                  <a:pt x="698500" y="575090"/>
                </a:cubicBezTo>
                <a:cubicBezTo>
                  <a:pt x="811874" y="563908"/>
                  <a:pt x="908846" y="148167"/>
                  <a:pt x="997746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HK" altLang="en-US">
              <a:latin typeface="Arial" charset="0"/>
            </a:endParaRPr>
          </a:p>
        </p:txBody>
      </p:sp>
      <p:sp>
        <p:nvSpPr>
          <p:cNvPr id="55" name="Text Box 19">
            <a:extLst>
              <a:ext uri="{FF2B5EF4-FFF2-40B4-BE49-F238E27FC236}">
                <a16:creationId xmlns:a16="http://schemas.microsoft.com/office/drawing/2014/main" id="{30640260-75CB-A4D9-3C00-FF1ACADC9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4827588"/>
            <a:ext cx="11525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Arial" panose="020B0604020202020204" pitchFamily="34" charset="0"/>
              </a:rPr>
              <a:t>y</a:t>
            </a:r>
            <a:r>
              <a:rPr lang="en-US" altLang="zh-TW" sz="2000">
                <a:latin typeface="Arial" panose="020B0604020202020204" pitchFamily="34" charset="0"/>
              </a:rPr>
              <a:t> = </a:t>
            </a:r>
            <a:r>
              <a:rPr lang="en-US" altLang="zh-TW" sz="2000"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</a:t>
            </a:r>
            <a:r>
              <a:rPr lang="en-US" altLang="zh-TW" sz="2000" i="1">
                <a:latin typeface="Arial" panose="020B0604020202020204" pitchFamily="34" charset="0"/>
              </a:rPr>
              <a:t>f</a:t>
            </a:r>
            <a:r>
              <a:rPr lang="en-US" altLang="zh-TW" sz="2000">
                <a:latin typeface="Arial" panose="020B0604020202020204" pitchFamily="34" charset="0"/>
              </a:rPr>
              <a:t>(</a:t>
            </a:r>
            <a:r>
              <a:rPr lang="en-US" altLang="zh-TW" sz="2000" i="1">
                <a:latin typeface="Arial" panose="020B0604020202020204" pitchFamily="34" charset="0"/>
              </a:rPr>
              <a:t>x</a:t>
            </a:r>
            <a:r>
              <a:rPr lang="en-US" altLang="zh-TW" sz="2000">
                <a:latin typeface="Arial" panose="020B0604020202020204" pitchFamily="34" charset="0"/>
              </a:rPr>
              <a:t>)</a:t>
            </a:r>
            <a:endParaRPr lang="en-US" altLang="zh-TW" sz="2000" i="1">
              <a:latin typeface="Arial" panose="020B0604020202020204" pitchFamily="34" charset="0"/>
            </a:endParaRPr>
          </a:p>
        </p:txBody>
      </p:sp>
      <p:sp>
        <p:nvSpPr>
          <p:cNvPr id="56" name="手繪多邊形 24">
            <a:extLst>
              <a:ext uri="{FF2B5EF4-FFF2-40B4-BE49-F238E27FC236}">
                <a16:creationId xmlns:a16="http://schemas.microsoft.com/office/drawing/2014/main" id="{4AE6A3A9-55E5-0B6A-B486-49D7A7A50CBD}"/>
              </a:ext>
            </a:extLst>
          </p:cNvPr>
          <p:cNvSpPr>
            <a:spLocks/>
          </p:cNvSpPr>
          <p:nvPr/>
        </p:nvSpPr>
        <p:spPr bwMode="auto">
          <a:xfrm>
            <a:off x="1055688" y="3081338"/>
            <a:ext cx="2303462" cy="1449387"/>
          </a:xfrm>
          <a:custGeom>
            <a:avLst/>
            <a:gdLst>
              <a:gd name="T0" fmla="*/ 0 w 997746"/>
              <a:gd name="T1" fmla="*/ 2147483647 h 854490"/>
              <a:gd name="T2" fmla="*/ 2147483647 w 997746"/>
              <a:gd name="T3" fmla="*/ 2147483647 h 854490"/>
              <a:gd name="T4" fmla="*/ 2147483647 w 997746"/>
              <a:gd name="T5" fmla="*/ 2147483647 h 854490"/>
              <a:gd name="T6" fmla="*/ 2147483647 w 997746"/>
              <a:gd name="T7" fmla="*/ 0 h 85449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97746" h="854490">
                <a:moveTo>
                  <a:pt x="0" y="854490"/>
                </a:moveTo>
                <a:cubicBezTo>
                  <a:pt x="100541" y="484073"/>
                  <a:pt x="201083" y="113657"/>
                  <a:pt x="317500" y="67090"/>
                </a:cubicBezTo>
                <a:cubicBezTo>
                  <a:pt x="433917" y="20523"/>
                  <a:pt x="585126" y="586272"/>
                  <a:pt x="698500" y="575090"/>
                </a:cubicBezTo>
                <a:cubicBezTo>
                  <a:pt x="811874" y="563908"/>
                  <a:pt x="908846" y="148167"/>
                  <a:pt x="997746" y="0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7" name="弧形箭號 (左彎) 56">
            <a:extLst>
              <a:ext uri="{FF2B5EF4-FFF2-40B4-BE49-F238E27FC236}">
                <a16:creationId xmlns:a16="http://schemas.microsoft.com/office/drawing/2014/main" id="{61FB385A-F9FC-3BC8-903F-D06067334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413" y="3654425"/>
            <a:ext cx="431800" cy="8636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92B0D8AD-536C-3874-CCBD-88FFD8802A7D}"/>
              </a:ext>
            </a:extLst>
          </p:cNvPr>
          <p:cNvGrpSpPr>
            <a:grpSpLocks/>
          </p:cNvGrpSpPr>
          <p:nvPr/>
        </p:nvGrpSpPr>
        <p:grpSpPr bwMode="auto">
          <a:xfrm>
            <a:off x="5364163" y="2611438"/>
            <a:ext cx="3605212" cy="2312987"/>
            <a:chOff x="2539895" y="2550233"/>
            <a:chExt cx="3605494" cy="2312987"/>
          </a:xfrm>
        </p:grpSpPr>
        <p:sp>
          <p:nvSpPr>
            <p:cNvPr id="37915" name="Text Box 18">
              <a:extLst>
                <a:ext uri="{FF2B5EF4-FFF2-40B4-BE49-F238E27FC236}">
                  <a16:creationId xmlns:a16="http://schemas.microsoft.com/office/drawing/2014/main" id="{0C261CE6-BD41-3B57-1F65-FC79E9602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7486" y="3990766"/>
              <a:ext cx="934474" cy="3075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400">
                  <a:latin typeface="Arial" panose="020B0604020202020204" pitchFamily="34" charset="0"/>
                </a:rPr>
                <a:t>0</a:t>
              </a:r>
            </a:p>
          </p:txBody>
        </p:sp>
        <p:grpSp>
          <p:nvGrpSpPr>
            <p:cNvPr id="37916" name="群組 8">
              <a:extLst>
                <a:ext uri="{FF2B5EF4-FFF2-40B4-BE49-F238E27FC236}">
                  <a16:creationId xmlns:a16="http://schemas.microsoft.com/office/drawing/2014/main" id="{A419340D-9451-EEC0-28A8-419F8DB1AC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9895" y="2550233"/>
              <a:ext cx="3605494" cy="2312987"/>
              <a:chOff x="2539895" y="2550233"/>
              <a:chExt cx="3605494" cy="2312987"/>
            </a:xfrm>
          </p:grpSpPr>
          <p:sp>
            <p:nvSpPr>
              <p:cNvPr id="37917" name="Line 16">
                <a:extLst>
                  <a:ext uri="{FF2B5EF4-FFF2-40B4-BE49-F238E27FC236}">
                    <a16:creationId xmlns:a16="http://schemas.microsoft.com/office/drawing/2014/main" id="{0917452B-C10F-8A65-72CC-5D15FE5BC7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51920" y="3003830"/>
                <a:ext cx="0" cy="18593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37918" name="Text Box 19">
                <a:extLst>
                  <a:ext uri="{FF2B5EF4-FFF2-40B4-BE49-F238E27FC236}">
                    <a16:creationId xmlns:a16="http://schemas.microsoft.com/office/drawing/2014/main" id="{1BFB20CF-46F6-A889-17E1-DF33833341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3290" y="2550233"/>
                <a:ext cx="1854734" cy="6560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TW" sz="2000" i="1">
                    <a:latin typeface="Arial" panose="020B0604020202020204" pitchFamily="34" charset="0"/>
                  </a:rPr>
                  <a:t>y</a:t>
                </a:r>
              </a:p>
            </p:txBody>
          </p:sp>
          <p:sp>
            <p:nvSpPr>
              <p:cNvPr id="37919" name="Text Box 20">
                <a:extLst>
                  <a:ext uri="{FF2B5EF4-FFF2-40B4-BE49-F238E27FC236}">
                    <a16:creationId xmlns:a16="http://schemas.microsoft.com/office/drawing/2014/main" id="{3687BEB1-13EE-43FF-8F0A-58C409EA5A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4175" y="3774686"/>
                <a:ext cx="1151214" cy="6560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TW" sz="2000" i="1">
                    <a:latin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37920" name="Line 52">
                <a:extLst>
                  <a:ext uri="{FF2B5EF4-FFF2-40B4-BE49-F238E27FC236}">
                    <a16:creationId xmlns:a16="http://schemas.microsoft.com/office/drawing/2014/main" id="{BBA883BC-7148-D624-0D54-147D56DD0F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9895" y="3986211"/>
                <a:ext cx="2901974" cy="45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</p:grpSp>
      <p:sp>
        <p:nvSpPr>
          <p:cNvPr id="65" name="Text Box 19">
            <a:extLst>
              <a:ext uri="{FF2B5EF4-FFF2-40B4-BE49-F238E27FC236}">
                <a16:creationId xmlns:a16="http://schemas.microsoft.com/office/drawing/2014/main" id="{4238FDBA-C256-11B4-5A29-45F000B53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4763" y="4822825"/>
            <a:ext cx="9271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Arial" panose="020B0604020202020204" pitchFamily="34" charset="0"/>
              </a:rPr>
              <a:t>y</a:t>
            </a:r>
            <a:r>
              <a:rPr lang="en-US" altLang="zh-TW" sz="2000">
                <a:latin typeface="Arial" panose="020B0604020202020204" pitchFamily="34" charset="0"/>
              </a:rPr>
              <a:t> = </a:t>
            </a:r>
            <a:r>
              <a:rPr lang="en-US" altLang="zh-TW" sz="2000" i="1">
                <a:latin typeface="Arial" panose="020B0604020202020204" pitchFamily="34" charset="0"/>
              </a:rPr>
              <a:t>f</a:t>
            </a:r>
            <a:r>
              <a:rPr lang="en-US" altLang="zh-TW" sz="2000">
                <a:latin typeface="Arial" panose="020B0604020202020204" pitchFamily="34" charset="0"/>
              </a:rPr>
              <a:t>(</a:t>
            </a:r>
            <a:r>
              <a:rPr lang="en-US" altLang="zh-TW" sz="2000" i="1">
                <a:latin typeface="Arial" panose="020B0604020202020204" pitchFamily="34" charset="0"/>
              </a:rPr>
              <a:t>x</a:t>
            </a:r>
            <a:r>
              <a:rPr lang="en-US" altLang="zh-TW" sz="2000">
                <a:latin typeface="Arial" panose="020B0604020202020204" pitchFamily="34" charset="0"/>
              </a:rPr>
              <a:t>)</a:t>
            </a:r>
            <a:endParaRPr lang="en-US" altLang="zh-TW" sz="2000" i="1">
              <a:latin typeface="Arial" panose="020B0604020202020204" pitchFamily="34" charset="0"/>
            </a:endParaRPr>
          </a:p>
        </p:txBody>
      </p:sp>
      <p:sp>
        <p:nvSpPr>
          <p:cNvPr id="66" name="Text Box 19">
            <a:extLst>
              <a:ext uri="{FF2B5EF4-FFF2-40B4-BE49-F238E27FC236}">
                <a16:creationId xmlns:a16="http://schemas.microsoft.com/office/drawing/2014/main" id="{E792C8E9-D4F3-EC13-0C00-A9B59550C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2063" y="4829175"/>
            <a:ext cx="10636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Arial" panose="020B0604020202020204" pitchFamily="34" charset="0"/>
              </a:rPr>
              <a:t>y</a:t>
            </a:r>
            <a:r>
              <a:rPr lang="en-US" altLang="zh-TW" sz="2000">
                <a:latin typeface="Arial" panose="020B0604020202020204" pitchFamily="34" charset="0"/>
              </a:rPr>
              <a:t> = </a:t>
            </a:r>
            <a:r>
              <a:rPr lang="en-US" altLang="zh-TW" sz="2000" i="1">
                <a:latin typeface="Arial" panose="020B0604020202020204" pitchFamily="34" charset="0"/>
              </a:rPr>
              <a:t>f</a:t>
            </a:r>
            <a:r>
              <a:rPr lang="en-US" altLang="zh-TW" sz="2000">
                <a:latin typeface="Arial" panose="020B0604020202020204" pitchFamily="34" charset="0"/>
              </a:rPr>
              <a:t>(</a:t>
            </a:r>
            <a:r>
              <a:rPr lang="en-US" altLang="zh-TW" sz="2000"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</a:t>
            </a:r>
            <a:r>
              <a:rPr lang="en-US" altLang="zh-TW" sz="2000" i="1">
                <a:latin typeface="Arial" panose="020B0604020202020204" pitchFamily="34" charset="0"/>
              </a:rPr>
              <a:t>x</a:t>
            </a:r>
            <a:r>
              <a:rPr lang="en-US" altLang="zh-TW" sz="2000">
                <a:latin typeface="Arial" panose="020B0604020202020204" pitchFamily="34" charset="0"/>
              </a:rPr>
              <a:t>)</a:t>
            </a:r>
            <a:endParaRPr lang="en-US" altLang="zh-TW" sz="2000" i="1">
              <a:latin typeface="Arial" panose="020B0604020202020204" pitchFamily="34" charset="0"/>
            </a:endParaRPr>
          </a:p>
        </p:txBody>
      </p:sp>
      <p:sp>
        <p:nvSpPr>
          <p:cNvPr id="67" name="弧形箭號 (左彎) 66">
            <a:extLst>
              <a:ext uri="{FF2B5EF4-FFF2-40B4-BE49-F238E27FC236}">
                <a16:creationId xmlns:a16="http://schemas.microsoft.com/office/drawing/2014/main" id="{624C3D1E-9EB4-E7BC-280D-715440D13B82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495257" y="2142331"/>
            <a:ext cx="431800" cy="865187"/>
          </a:xfrm>
          <a:prstGeom prst="curvedLeftArrow">
            <a:avLst>
              <a:gd name="adj1" fmla="val 25046"/>
              <a:gd name="adj2" fmla="val 50092"/>
              <a:gd name="adj3" fmla="val 25000"/>
            </a:avLst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68" name="手繪多邊形 24">
            <a:extLst>
              <a:ext uri="{FF2B5EF4-FFF2-40B4-BE49-F238E27FC236}">
                <a16:creationId xmlns:a16="http://schemas.microsoft.com/office/drawing/2014/main" id="{BAB93538-8305-FEB5-71B1-BC50D0EF7A0C}"/>
              </a:ext>
            </a:extLst>
          </p:cNvPr>
          <p:cNvSpPr>
            <a:spLocks/>
          </p:cNvSpPr>
          <p:nvPr/>
        </p:nvSpPr>
        <p:spPr bwMode="auto">
          <a:xfrm>
            <a:off x="5380038" y="3095625"/>
            <a:ext cx="1849437" cy="1733550"/>
          </a:xfrm>
          <a:custGeom>
            <a:avLst/>
            <a:gdLst>
              <a:gd name="T0" fmla="*/ 0 w 1036164"/>
              <a:gd name="T1" fmla="*/ 2147483647 h 1048025"/>
              <a:gd name="T2" fmla="*/ 2147483647 w 1036164"/>
              <a:gd name="T3" fmla="*/ 2147483647 h 1048025"/>
              <a:gd name="T4" fmla="*/ 2147483647 w 1036164"/>
              <a:gd name="T5" fmla="*/ 2147483647 h 1048025"/>
              <a:gd name="T6" fmla="*/ 2147483647 w 1036164"/>
              <a:gd name="T7" fmla="*/ 0 h 10480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36164" h="1048025">
                <a:moveTo>
                  <a:pt x="0" y="1048025"/>
                </a:moveTo>
                <a:cubicBezTo>
                  <a:pt x="100541" y="677608"/>
                  <a:pt x="220292" y="346359"/>
                  <a:pt x="343112" y="267537"/>
                </a:cubicBezTo>
                <a:cubicBezTo>
                  <a:pt x="465932" y="188715"/>
                  <a:pt x="623544" y="586272"/>
                  <a:pt x="736918" y="575090"/>
                </a:cubicBezTo>
                <a:cubicBezTo>
                  <a:pt x="850292" y="563908"/>
                  <a:pt x="947264" y="148167"/>
                  <a:pt x="1036164" y="0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69" name="手繪多邊形 24">
            <a:extLst>
              <a:ext uri="{FF2B5EF4-FFF2-40B4-BE49-F238E27FC236}">
                <a16:creationId xmlns:a16="http://schemas.microsoft.com/office/drawing/2014/main" id="{DFB66114-6F17-EEDD-7E80-E7BA69FDE163}"/>
              </a:ext>
            </a:extLst>
          </p:cNvPr>
          <p:cNvSpPr>
            <a:spLocks/>
          </p:cNvSpPr>
          <p:nvPr/>
        </p:nvSpPr>
        <p:spPr bwMode="auto">
          <a:xfrm>
            <a:off x="5402263" y="3089275"/>
            <a:ext cx="1849437" cy="1733550"/>
          </a:xfrm>
          <a:custGeom>
            <a:avLst/>
            <a:gdLst>
              <a:gd name="T0" fmla="*/ 0 w 1036164"/>
              <a:gd name="T1" fmla="*/ 2147483647 h 1048025"/>
              <a:gd name="T2" fmla="*/ 2147483647 w 1036164"/>
              <a:gd name="T3" fmla="*/ 2147483647 h 1048025"/>
              <a:gd name="T4" fmla="*/ 2147483647 w 1036164"/>
              <a:gd name="T5" fmla="*/ 2147483647 h 1048025"/>
              <a:gd name="T6" fmla="*/ 2147483647 w 1036164"/>
              <a:gd name="T7" fmla="*/ 0 h 10480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36164" h="1048025">
                <a:moveTo>
                  <a:pt x="0" y="1048025"/>
                </a:moveTo>
                <a:cubicBezTo>
                  <a:pt x="100541" y="677608"/>
                  <a:pt x="220292" y="346359"/>
                  <a:pt x="343112" y="267537"/>
                </a:cubicBezTo>
                <a:cubicBezTo>
                  <a:pt x="465932" y="188715"/>
                  <a:pt x="623544" y="586272"/>
                  <a:pt x="736918" y="575090"/>
                </a:cubicBezTo>
                <a:cubicBezTo>
                  <a:pt x="850292" y="563908"/>
                  <a:pt x="947264" y="148167"/>
                  <a:pt x="1036164" y="0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0" name="手繪多邊形 24">
            <a:extLst>
              <a:ext uri="{FF2B5EF4-FFF2-40B4-BE49-F238E27FC236}">
                <a16:creationId xmlns:a16="http://schemas.microsoft.com/office/drawing/2014/main" id="{D053346F-514E-E958-DCF1-47936A5CD387}"/>
              </a:ext>
            </a:extLst>
          </p:cNvPr>
          <p:cNvSpPr>
            <a:spLocks/>
          </p:cNvSpPr>
          <p:nvPr/>
        </p:nvSpPr>
        <p:spPr bwMode="auto">
          <a:xfrm flipH="1">
            <a:off x="6122988" y="3089275"/>
            <a:ext cx="1849437" cy="1733550"/>
          </a:xfrm>
          <a:custGeom>
            <a:avLst/>
            <a:gdLst>
              <a:gd name="T0" fmla="*/ 0 w 1036164"/>
              <a:gd name="T1" fmla="*/ 2147483647 h 1048025"/>
              <a:gd name="T2" fmla="*/ 2147483647 w 1036164"/>
              <a:gd name="T3" fmla="*/ 2147483647 h 1048025"/>
              <a:gd name="T4" fmla="*/ 2147483647 w 1036164"/>
              <a:gd name="T5" fmla="*/ 2147483647 h 1048025"/>
              <a:gd name="T6" fmla="*/ 2147483647 w 1036164"/>
              <a:gd name="T7" fmla="*/ 0 h 10480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36164" h="1048025">
                <a:moveTo>
                  <a:pt x="0" y="1048025"/>
                </a:moveTo>
                <a:cubicBezTo>
                  <a:pt x="100541" y="677608"/>
                  <a:pt x="220292" y="346359"/>
                  <a:pt x="343112" y="267537"/>
                </a:cubicBezTo>
                <a:cubicBezTo>
                  <a:pt x="465932" y="188715"/>
                  <a:pt x="623544" y="586272"/>
                  <a:pt x="736918" y="575090"/>
                </a:cubicBezTo>
                <a:cubicBezTo>
                  <a:pt x="850292" y="563908"/>
                  <a:pt x="947264" y="148167"/>
                  <a:pt x="1036164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HK" altLang="en-US">
              <a:latin typeface="Arial" charset="0"/>
            </a:endParaRPr>
          </a:p>
        </p:txBody>
      </p:sp>
      <p:pic>
        <p:nvPicPr>
          <p:cNvPr id="71" name="Picture 45">
            <a:hlinkClick r:id="rId2" action="ppaction://hlinkpres?slideindex=1&amp;slidetitle="/>
            <a:extLst>
              <a:ext uri="{FF2B5EF4-FFF2-40B4-BE49-F238E27FC236}">
                <a16:creationId xmlns:a16="http://schemas.microsoft.com/office/drawing/2014/main" id="{318DEC37-E634-941A-422D-2E6C4EE56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381750"/>
            <a:ext cx="29511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3">
            <a:hlinkClick r:id="rId4" action="ppaction://hlinkpres?slideindex=1&amp;slidetitle="/>
            <a:extLst>
              <a:ext uri="{FF2B5EF4-FFF2-40B4-BE49-F238E27FC236}">
                <a16:creationId xmlns:a16="http://schemas.microsoft.com/office/drawing/2014/main" id="{C5F8AB57-F433-4608-4627-6A97B7249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6381750"/>
            <a:ext cx="1914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文字方塊 72">
            <a:extLst>
              <a:ext uri="{FF2B5EF4-FFF2-40B4-BE49-F238E27FC236}">
                <a16:creationId xmlns:a16="http://schemas.microsoft.com/office/drawing/2014/main" id="{FB9321E6-5305-840E-18EC-FD2914579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38150"/>
            <a:ext cx="86899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From the discussion on the previous slides, we obtain the following fact:</a:t>
            </a:r>
            <a:endParaRPr lang="zh-HK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9" grpId="0" autoUpdateAnimBg="0"/>
      <p:bldP spid="10" grpId="0" animBg="1"/>
      <p:bldP spid="25" grpId="0" animBg="1" autoUpdateAnimBg="0"/>
      <p:bldP spid="29" grpId="0" autoUpdateAnimBg="0"/>
      <p:bldP spid="30" grpId="0" animBg="1"/>
      <p:bldP spid="53" grpId="0"/>
      <p:bldP spid="55" grpId="0"/>
      <p:bldP spid="57" grpId="0" animBg="1"/>
      <p:bldP spid="65" grpId="0"/>
      <p:bldP spid="66" grpId="0"/>
      <p:bldP spid="67" grpId="0" animBg="1"/>
      <p:bldP spid="7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5E0E15E3-BF9E-88EC-D2AF-839A85920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04813"/>
            <a:ext cx="39370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B8650B4-3B8A-D6C7-698E-9EA37DA11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3" y="960438"/>
            <a:ext cx="8710612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Consider the function </a:t>
            </a:r>
            <a:r>
              <a:rPr lang="en-US" altLang="zh-TW" sz="2800" i="1">
                <a:latin typeface="Arial" panose="020B0604020202020204" pitchFamily="34" charset="0"/>
              </a:rPr>
              <a:t>f</a:t>
            </a:r>
            <a:r>
              <a:rPr lang="en-US" altLang="zh-TW" sz="2800">
                <a:latin typeface="Arial" panose="020B0604020202020204" pitchFamily="34" charset="0"/>
              </a:rPr>
              <a:t>(</a:t>
            </a:r>
            <a:r>
              <a:rPr lang="en-US" altLang="zh-TW" sz="2800" i="1">
                <a:latin typeface="Arial" panose="020B0604020202020204" pitchFamily="34" charset="0"/>
              </a:rPr>
              <a:t>x</a:t>
            </a:r>
            <a:r>
              <a:rPr lang="en-US" altLang="zh-TW" sz="2800">
                <a:latin typeface="Arial" panose="020B0604020202020204" pitchFamily="34" charset="0"/>
              </a:rPr>
              <a:t>) = 2</a:t>
            </a:r>
            <a:r>
              <a:rPr lang="en-US" altLang="zh-TW" sz="2800" i="1">
                <a:latin typeface="Arial" panose="020B0604020202020204" pitchFamily="34" charset="0"/>
              </a:rPr>
              <a:t>x</a:t>
            </a:r>
            <a:r>
              <a:rPr lang="en-US" altLang="zh-TW" sz="2800" baseline="30000">
                <a:latin typeface="Arial" panose="020B0604020202020204" pitchFamily="34" charset="0"/>
              </a:rPr>
              <a:t>2</a:t>
            </a:r>
            <a:r>
              <a:rPr lang="en-US" altLang="zh-TW" sz="2800">
                <a:latin typeface="Arial" panose="020B0604020202020204" pitchFamily="34" charset="0"/>
              </a:rPr>
              <a:t> + 7</a:t>
            </a:r>
            <a:r>
              <a:rPr lang="en-US" altLang="zh-TW" sz="2800" i="1">
                <a:latin typeface="Arial" panose="020B0604020202020204" pitchFamily="34" charset="0"/>
              </a:rPr>
              <a:t>x</a:t>
            </a:r>
            <a:r>
              <a:rPr lang="en-US" altLang="zh-TW" sz="2800">
                <a:latin typeface="Arial" panose="020B0604020202020204" pitchFamily="34" charset="0"/>
              </a:rPr>
              <a:t> – 3. Its graph is reflected about the </a:t>
            </a:r>
            <a:r>
              <a:rPr lang="en-US" altLang="zh-TW" sz="2800" i="1">
                <a:latin typeface="Arial" panose="020B0604020202020204" pitchFamily="34" charset="0"/>
              </a:rPr>
              <a:t>y</a:t>
            </a:r>
            <a:r>
              <a:rPr lang="en-US" altLang="zh-TW" sz="2800">
                <a:latin typeface="Arial" panose="020B0604020202020204" pitchFamily="34" charset="0"/>
              </a:rPr>
              <a:t>-axis to give the graph of </a:t>
            </a:r>
            <a:r>
              <a:rPr lang="en-US" altLang="zh-TW" sz="2800" i="1">
                <a:latin typeface="Arial" panose="020B0604020202020204" pitchFamily="34" charset="0"/>
              </a:rPr>
              <a:t>y</a:t>
            </a:r>
            <a:r>
              <a:rPr lang="en-US" altLang="zh-TW" sz="2800">
                <a:latin typeface="Arial" panose="020B0604020202020204" pitchFamily="34" charset="0"/>
              </a:rPr>
              <a:t> = </a:t>
            </a:r>
            <a:r>
              <a:rPr lang="en-US" altLang="zh-TW" sz="2800" i="1">
                <a:latin typeface="Arial" panose="020B0604020202020204" pitchFamily="34" charset="0"/>
              </a:rPr>
              <a:t>g</a:t>
            </a:r>
            <a:r>
              <a:rPr lang="en-US" altLang="zh-TW" sz="2800">
                <a:latin typeface="Arial" panose="020B0604020202020204" pitchFamily="34" charset="0"/>
              </a:rPr>
              <a:t>(</a:t>
            </a:r>
            <a:r>
              <a:rPr lang="en-US" altLang="zh-TW" sz="2800" i="1">
                <a:latin typeface="Arial" panose="020B0604020202020204" pitchFamily="34" charset="0"/>
              </a:rPr>
              <a:t>x</a:t>
            </a:r>
            <a:r>
              <a:rPr lang="en-US" altLang="zh-TW" sz="2800">
                <a:latin typeface="Arial" panose="020B0604020202020204" pitchFamily="34" charset="0"/>
              </a:rPr>
              <a:t>). Find the algebraic representation of </a:t>
            </a:r>
            <a:r>
              <a:rPr lang="en-US" altLang="zh-TW" sz="2800" i="1">
                <a:latin typeface="Arial" panose="020B0604020202020204" pitchFamily="34" charset="0"/>
              </a:rPr>
              <a:t>g</a:t>
            </a:r>
            <a:r>
              <a:rPr lang="en-US" altLang="zh-TW" sz="2800">
                <a:latin typeface="Arial" panose="020B0604020202020204" pitchFamily="34" charset="0"/>
              </a:rPr>
              <a:t>(</a:t>
            </a:r>
            <a:r>
              <a:rPr lang="en-US" altLang="zh-TW" sz="2800" i="1">
                <a:latin typeface="Arial" panose="020B0604020202020204" pitchFamily="34" charset="0"/>
              </a:rPr>
              <a:t>x</a:t>
            </a:r>
            <a:r>
              <a:rPr lang="en-US" altLang="zh-TW" sz="2800">
                <a:latin typeface="Arial" panose="020B0604020202020204" pitchFamily="34" charset="0"/>
              </a:rPr>
              <a:t>).</a:t>
            </a:r>
          </a:p>
        </p:txBody>
      </p:sp>
      <p:graphicFrame>
        <p:nvGraphicFramePr>
          <p:cNvPr id="6" name="Object 41">
            <a:extLst>
              <a:ext uri="{FF2B5EF4-FFF2-40B4-BE49-F238E27FC236}">
                <a16:creationId xmlns:a16="http://schemas.microsoft.com/office/drawing/2014/main" id="{492A0200-0C47-279E-6023-BFDCCB37A0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2613025"/>
          <a:ext cx="18796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837836" imgH="203112" progId="Equation.3">
                  <p:embed/>
                </p:oleObj>
              </mc:Choice>
              <mc:Fallback>
                <p:oleObj name="方程式" r:id="rId2" imgW="837836" imgH="203112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613025"/>
                        <a:ext cx="18796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2">
            <a:extLst>
              <a:ext uri="{FF2B5EF4-FFF2-40B4-BE49-F238E27FC236}">
                <a16:creationId xmlns:a16="http://schemas.microsoft.com/office/drawing/2014/main" id="{A88D4861-0D21-5F93-C134-36016FD124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3143250"/>
          <a:ext cx="31242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333500" imgH="228600" progId="Equation.3">
                  <p:embed/>
                </p:oleObj>
              </mc:Choice>
              <mc:Fallback>
                <p:oleObj name="方程式" r:id="rId4" imgW="1333500" imgH="2286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143250"/>
                        <a:ext cx="31242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3">
            <a:extLst>
              <a:ext uri="{FF2B5EF4-FFF2-40B4-BE49-F238E27FC236}">
                <a16:creationId xmlns:a16="http://schemas.microsoft.com/office/drawing/2014/main" id="{BC5A5C7C-AAEE-D1CB-F1AA-7B462B9A63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3686175"/>
          <a:ext cx="2173288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926698" imgH="253890" progId="Equation.3">
                  <p:embed/>
                </p:oleObj>
              </mc:Choice>
              <mc:Fallback>
                <p:oleObj name="方程式" r:id="rId6" imgW="926698" imgH="25389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686175"/>
                        <a:ext cx="2173288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45">
            <a:extLst>
              <a:ext uri="{FF2B5EF4-FFF2-40B4-BE49-F238E27FC236}">
                <a16:creationId xmlns:a16="http://schemas.microsoft.com/office/drawing/2014/main" id="{504B3C3C-AAB1-0C31-BB2C-76937A159C58}"/>
              </a:ext>
            </a:extLst>
          </p:cNvPr>
          <p:cNvGrpSpPr>
            <a:grpSpLocks/>
          </p:cNvGrpSpPr>
          <p:nvPr/>
        </p:nvGrpSpPr>
        <p:grpSpPr bwMode="auto">
          <a:xfrm>
            <a:off x="4643438" y="2520950"/>
            <a:ext cx="4176712" cy="3140075"/>
            <a:chOff x="1428" y="1407"/>
            <a:chExt cx="2631" cy="1978"/>
          </a:xfrm>
        </p:grpSpPr>
        <p:sp>
          <p:nvSpPr>
            <p:cNvPr id="38927" name="Text Box 46">
              <a:extLst>
                <a:ext uri="{FF2B5EF4-FFF2-40B4-BE49-F238E27FC236}">
                  <a16:creationId xmlns:a16="http://schemas.microsoft.com/office/drawing/2014/main" id="{93802946-E7CC-AFA5-09D8-8840AD3764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5" y="2523"/>
              <a:ext cx="5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8928" name="Line 47">
              <a:extLst>
                <a:ext uri="{FF2B5EF4-FFF2-40B4-BE49-F238E27FC236}">
                  <a16:creationId xmlns:a16="http://schemas.microsoft.com/office/drawing/2014/main" id="{D3977200-0284-74DF-9504-8DCEC5A10F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62" y="1703"/>
              <a:ext cx="0" cy="16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8929" name="Line 48">
              <a:extLst>
                <a:ext uri="{FF2B5EF4-FFF2-40B4-BE49-F238E27FC236}">
                  <a16:creationId xmlns:a16="http://schemas.microsoft.com/office/drawing/2014/main" id="{96066E21-87AD-B6E6-2B47-ABC5F40B7B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2557"/>
              <a:ext cx="2267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8930" name="Text Box 49">
              <a:extLst>
                <a:ext uri="{FF2B5EF4-FFF2-40B4-BE49-F238E27FC236}">
                  <a16:creationId xmlns:a16="http://schemas.microsoft.com/office/drawing/2014/main" id="{586A6162-E4F1-0CCE-4D92-CA9C7F9A61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2" y="1407"/>
              <a:ext cx="5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38931" name="Text Box 50">
              <a:extLst>
                <a:ext uri="{FF2B5EF4-FFF2-40B4-BE49-F238E27FC236}">
                  <a16:creationId xmlns:a16="http://schemas.microsoft.com/office/drawing/2014/main" id="{B1C4C318-1739-5B26-F8FE-15FF535E18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5" y="2393"/>
              <a:ext cx="364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x</a:t>
              </a:r>
            </a:p>
          </p:txBody>
        </p:sp>
      </p:grpSp>
      <p:grpSp>
        <p:nvGrpSpPr>
          <p:cNvPr id="15" name="Group 61">
            <a:extLst>
              <a:ext uri="{FF2B5EF4-FFF2-40B4-BE49-F238E27FC236}">
                <a16:creationId xmlns:a16="http://schemas.microsoft.com/office/drawing/2014/main" id="{B3DF4E4D-E966-8709-F601-CCB8B1E8AFA0}"/>
              </a:ext>
            </a:extLst>
          </p:cNvPr>
          <p:cNvGrpSpPr>
            <a:grpSpLocks/>
          </p:cNvGrpSpPr>
          <p:nvPr/>
        </p:nvGrpSpPr>
        <p:grpSpPr bwMode="auto">
          <a:xfrm>
            <a:off x="3852863" y="3168650"/>
            <a:ext cx="2995612" cy="2341563"/>
            <a:chOff x="2336" y="2069"/>
            <a:chExt cx="1887" cy="1475"/>
          </a:xfrm>
        </p:grpSpPr>
        <p:sp>
          <p:nvSpPr>
            <p:cNvPr id="38925" name="Text Box 52">
              <a:extLst>
                <a:ext uri="{FF2B5EF4-FFF2-40B4-BE49-F238E27FC236}">
                  <a16:creationId xmlns:a16="http://schemas.microsoft.com/office/drawing/2014/main" id="{8044091E-86C4-D5E1-EF79-DBDF73AF5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3294"/>
              <a:ext cx="127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 i="1">
                  <a:latin typeface="Arial" panose="020B0604020202020204" pitchFamily="34" charset="0"/>
                </a:rPr>
                <a:t>y </a:t>
              </a:r>
              <a:r>
                <a:rPr lang="en-US" altLang="zh-TW" sz="2000">
                  <a:latin typeface="Arial" panose="020B0604020202020204" pitchFamily="34" charset="0"/>
                </a:rPr>
                <a:t>= 2</a:t>
              </a:r>
              <a:r>
                <a:rPr lang="en-US" altLang="zh-TW" sz="2000" i="1">
                  <a:latin typeface="Arial" panose="020B0604020202020204" pitchFamily="34" charset="0"/>
                </a:rPr>
                <a:t>x</a:t>
              </a:r>
              <a:r>
                <a:rPr lang="en-US" altLang="zh-TW" sz="2000" baseline="30000">
                  <a:latin typeface="Arial" panose="020B0604020202020204" pitchFamily="34" charset="0"/>
                </a:rPr>
                <a:t>2</a:t>
              </a:r>
              <a:r>
                <a:rPr lang="en-US" altLang="zh-TW" sz="2000">
                  <a:latin typeface="Arial" panose="020B0604020202020204" pitchFamily="34" charset="0"/>
                </a:rPr>
                <a:t> + 7</a:t>
              </a:r>
              <a:r>
                <a:rPr lang="en-US" altLang="zh-TW" sz="2000" i="1">
                  <a:latin typeface="Arial" panose="020B0604020202020204" pitchFamily="34" charset="0"/>
                </a:rPr>
                <a:t>x</a:t>
              </a:r>
              <a:r>
                <a:rPr lang="en-US" altLang="zh-TW" sz="2000">
                  <a:latin typeface="Arial" panose="020B0604020202020204" pitchFamily="34" charset="0"/>
                </a:rPr>
                <a:t> – 3</a:t>
              </a:r>
            </a:p>
          </p:txBody>
        </p:sp>
        <p:sp>
          <p:nvSpPr>
            <p:cNvPr id="38926" name="Freeform 53">
              <a:extLst>
                <a:ext uri="{FF2B5EF4-FFF2-40B4-BE49-F238E27FC236}">
                  <a16:creationId xmlns:a16="http://schemas.microsoft.com/office/drawing/2014/main" id="{72BDB3F2-9509-965E-9F9E-FB6E376D6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2069"/>
              <a:ext cx="980" cy="1470"/>
            </a:xfrm>
            <a:custGeom>
              <a:avLst/>
              <a:gdLst>
                <a:gd name="T0" fmla="*/ 0 w 1624"/>
                <a:gd name="T1" fmla="*/ 0 h 1406"/>
                <a:gd name="T2" fmla="*/ 1 w 1624"/>
                <a:gd name="T3" fmla="*/ 4469 h 1406"/>
                <a:gd name="T4" fmla="*/ 1 w 1624"/>
                <a:gd name="T5" fmla="*/ 0 h 140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24" h="1406">
                  <a:moveTo>
                    <a:pt x="0" y="0"/>
                  </a:moveTo>
                  <a:cubicBezTo>
                    <a:pt x="270" y="703"/>
                    <a:pt x="541" y="1406"/>
                    <a:pt x="812" y="1406"/>
                  </a:cubicBezTo>
                  <a:cubicBezTo>
                    <a:pt x="1083" y="1406"/>
                    <a:pt x="1487" y="234"/>
                    <a:pt x="1624" y="0"/>
                  </a:cubicBezTo>
                </a:path>
              </a:pathLst>
            </a:custGeom>
            <a:noFill/>
            <a:ln w="25400" cap="flat">
              <a:solidFill>
                <a:srgbClr val="6666FF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grpSp>
        <p:nvGrpSpPr>
          <p:cNvPr id="19" name="Group 62">
            <a:extLst>
              <a:ext uri="{FF2B5EF4-FFF2-40B4-BE49-F238E27FC236}">
                <a16:creationId xmlns:a16="http://schemas.microsoft.com/office/drawing/2014/main" id="{206669C6-6B02-4960-C2F0-7103C6B4059F}"/>
              </a:ext>
            </a:extLst>
          </p:cNvPr>
          <p:cNvGrpSpPr>
            <a:grpSpLocks/>
          </p:cNvGrpSpPr>
          <p:nvPr/>
        </p:nvGrpSpPr>
        <p:grpSpPr bwMode="auto">
          <a:xfrm>
            <a:off x="6084888" y="3176588"/>
            <a:ext cx="2579687" cy="2333625"/>
            <a:chOff x="3751" y="2069"/>
            <a:chExt cx="1625" cy="1470"/>
          </a:xfrm>
        </p:grpSpPr>
        <p:sp>
          <p:nvSpPr>
            <p:cNvPr id="38923" name="Text Box 55">
              <a:extLst>
                <a:ext uri="{FF2B5EF4-FFF2-40B4-BE49-F238E27FC236}">
                  <a16:creationId xmlns:a16="http://schemas.microsoft.com/office/drawing/2014/main" id="{FD2BC586-7082-18E0-49F9-F007671D5D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2" y="3203"/>
              <a:ext cx="9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y </a:t>
              </a:r>
              <a:r>
                <a:rPr lang="en-US" altLang="zh-TW" sz="2400">
                  <a:latin typeface="Arial" panose="020B0604020202020204" pitchFamily="34" charset="0"/>
                </a:rPr>
                <a:t>= </a:t>
              </a:r>
              <a:r>
                <a:rPr lang="en-US" altLang="zh-TW" sz="2400" i="1">
                  <a:latin typeface="Arial" panose="020B0604020202020204" pitchFamily="34" charset="0"/>
                </a:rPr>
                <a:t>g</a:t>
              </a:r>
              <a:r>
                <a:rPr lang="en-US" altLang="zh-TW" sz="2400">
                  <a:latin typeface="Arial" panose="020B0604020202020204" pitchFamily="34" charset="0"/>
                </a:rPr>
                <a:t>(</a:t>
              </a:r>
              <a:r>
                <a:rPr lang="en-US" altLang="zh-TW" sz="2400" i="1">
                  <a:latin typeface="Arial" panose="020B0604020202020204" pitchFamily="34" charset="0"/>
                </a:rPr>
                <a:t>x</a:t>
              </a:r>
              <a:r>
                <a:rPr lang="en-US" altLang="zh-TW" sz="2400">
                  <a:latin typeface="Arial" panose="020B0604020202020204" pitchFamily="34" charset="0"/>
                </a:rPr>
                <a:t>)</a:t>
              </a:r>
            </a:p>
          </p:txBody>
        </p:sp>
        <p:sp>
          <p:nvSpPr>
            <p:cNvPr id="38924" name="Freeform 58">
              <a:extLst>
                <a:ext uri="{FF2B5EF4-FFF2-40B4-BE49-F238E27FC236}">
                  <a16:creationId xmlns:a16="http://schemas.microsoft.com/office/drawing/2014/main" id="{DF0CD0B3-BA85-F65F-B015-D53706D8E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1" y="2069"/>
              <a:ext cx="980" cy="1470"/>
            </a:xfrm>
            <a:custGeom>
              <a:avLst/>
              <a:gdLst>
                <a:gd name="T0" fmla="*/ 0 w 1624"/>
                <a:gd name="T1" fmla="*/ 0 h 1406"/>
                <a:gd name="T2" fmla="*/ 1 w 1624"/>
                <a:gd name="T3" fmla="*/ 4469 h 1406"/>
                <a:gd name="T4" fmla="*/ 1 w 1624"/>
                <a:gd name="T5" fmla="*/ 0 h 140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24" h="1406">
                  <a:moveTo>
                    <a:pt x="0" y="0"/>
                  </a:moveTo>
                  <a:cubicBezTo>
                    <a:pt x="270" y="703"/>
                    <a:pt x="541" y="1406"/>
                    <a:pt x="812" y="1406"/>
                  </a:cubicBezTo>
                  <a:cubicBezTo>
                    <a:pt x="1083" y="1406"/>
                    <a:pt x="1487" y="234"/>
                    <a:pt x="1624" y="0"/>
                  </a:cubicBezTo>
                </a:path>
              </a:pathLst>
            </a:custGeom>
            <a:noFill/>
            <a:ln w="25400" cap="flat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20" name="弧形箭號 (左彎) 19">
            <a:extLst>
              <a:ext uri="{FF2B5EF4-FFF2-40B4-BE49-F238E27FC236}">
                <a16:creationId xmlns:a16="http://schemas.microsoft.com/office/drawing/2014/main" id="{C0F67162-9A95-8184-3C79-E850071D3C91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300788" y="2276475"/>
            <a:ext cx="431800" cy="8636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7F676ADA-C0D0-B95A-F7BB-8041847BF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85775"/>
            <a:ext cx="6408737" cy="2438400"/>
          </a:xfrm>
          <a:prstGeom prst="cloudCallout">
            <a:avLst>
              <a:gd name="adj1" fmla="val 40264"/>
              <a:gd name="adj2" fmla="val 90000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zh-HK" altLang="zh-HK" sz="2800" b="1" i="1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845A70CD-B0B3-87B4-F614-8EEBB507F41B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836613"/>
            <a:ext cx="4967288" cy="1839912"/>
            <a:chOff x="900113" y="725488"/>
            <a:chExt cx="4967287" cy="1839416"/>
          </a:xfrm>
        </p:grpSpPr>
        <p:sp>
          <p:nvSpPr>
            <p:cNvPr id="39941" name="矩形 5">
              <a:extLst>
                <a:ext uri="{FF2B5EF4-FFF2-40B4-BE49-F238E27FC236}">
                  <a16:creationId xmlns:a16="http://schemas.microsoft.com/office/drawing/2014/main" id="{91E51763-D0F2-43BA-5E41-899383640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113" y="725488"/>
              <a:ext cx="4967287" cy="1661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ts val="18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rPr>
                <a:t>Let us investigate the effect on the</a:t>
              </a:r>
            </a:p>
            <a:p>
              <a:pPr algn="ctr" eaLnBrk="1" hangingPunct="1">
                <a:spcBef>
                  <a:spcPts val="18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rPr>
                <a:t>graph of </a:t>
              </a:r>
              <a:r>
                <a:rPr lang="en-US" altLang="zh-TW" sz="2400" i="1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rPr>
                <a:t>y</a:t>
              </a:r>
              <a:r>
                <a:rPr lang="en-US" altLang="zh-TW" sz="240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rPr>
                <a:t> = </a:t>
              </a:r>
              <a:r>
                <a:rPr lang="en-US" altLang="zh-TW" sz="2400" i="1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rPr>
                <a:t>f</a:t>
              </a:r>
              <a:r>
                <a:rPr lang="en-US" altLang="zh-TW" sz="240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rPr>
                <a:t>(</a:t>
              </a:r>
              <a:r>
                <a:rPr lang="en-US" altLang="zh-TW" sz="2400" i="1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rPr>
                <a:t>x</a:t>
              </a:r>
              <a:r>
                <a:rPr lang="en-US" altLang="zh-TW" sz="240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rPr>
                <a:t>) if </a:t>
              </a:r>
              <a:r>
                <a:rPr lang="en-US" altLang="zh-TW" sz="2400" i="1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rPr>
                <a:t>f</a:t>
              </a:r>
              <a:r>
                <a:rPr lang="en-US" altLang="zh-TW" sz="240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rPr>
                <a:t>(</a:t>
              </a:r>
              <a:r>
                <a:rPr lang="en-US" altLang="zh-TW" sz="2400" i="1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rPr>
                <a:t>x</a:t>
              </a:r>
              <a:r>
                <a:rPr lang="en-US" altLang="zh-TW" sz="240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rPr>
                <a:t>) is multiplied</a:t>
              </a:r>
            </a:p>
            <a:p>
              <a:pPr algn="ctr" eaLnBrk="1" hangingPunct="1">
                <a:spcBef>
                  <a:spcPts val="18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rPr>
                <a:t> by 2 or     .</a:t>
              </a:r>
            </a:p>
          </p:txBody>
        </p:sp>
        <p:graphicFrame>
          <p:nvGraphicFramePr>
            <p:cNvPr id="39942" name="物件 7">
              <a:extLst>
                <a:ext uri="{FF2B5EF4-FFF2-40B4-BE49-F238E27FC236}">
                  <a16:creationId xmlns:a16="http://schemas.microsoft.com/office/drawing/2014/main" id="{0A7259A7-DAA0-E98A-36A5-504CA5F48D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07904" y="1777366"/>
            <a:ext cx="304854" cy="787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2" imgW="152334" imgH="393529" progId="Equation.3">
                    <p:embed/>
                  </p:oleObj>
                </mc:Choice>
                <mc:Fallback>
                  <p:oleObj name="方程式" r:id="rId2" imgW="152334" imgH="393529" progId="Equation.3">
                    <p:embed/>
                    <p:pic>
                      <p:nvPicPr>
                        <p:cNvPr id="0" name="物件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7904" y="1777366"/>
                          <a:ext cx="304854" cy="787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7" name="Picture 16" descr="Q:\Secondary (Maths)\NSS MIA 2nd\TRDVD\Sample\[1] 5-Min Lec\Cartoon\Teacher and student artwork Tiff file\Teacher_F3.tif">
            <a:extLst>
              <a:ext uri="{FF2B5EF4-FFF2-40B4-BE49-F238E27FC236}">
                <a16:creationId xmlns:a16="http://schemas.microsoft.com/office/drawing/2014/main" id="{092EB732-4E37-81A4-469F-D504F8DCC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2298700"/>
            <a:ext cx="3240088" cy="408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913" name="Picture 3">
            <a:extLst>
              <a:ext uri="{FF2B5EF4-FFF2-40B4-BE49-F238E27FC236}">
                <a16:creationId xmlns:a16="http://schemas.microsoft.com/office/drawing/2014/main" id="{221B4F90-262E-BE30-04FA-2FB43E0A8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2936875"/>
            <a:ext cx="3890963" cy="308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2">
            <a:extLst>
              <a:ext uri="{FF2B5EF4-FFF2-40B4-BE49-F238E27FC236}">
                <a16:creationId xmlns:a16="http://schemas.microsoft.com/office/drawing/2014/main" id="{9AEE3B17-1487-1008-C9AB-A0CD30F7A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333375"/>
            <a:ext cx="7994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>
                <a:latin typeface="Arial" panose="020B0604020202020204" pitchFamily="34" charset="0"/>
              </a:rPr>
              <a:t>Enlargement and Reduction along the </a:t>
            </a:r>
            <a:r>
              <a:rPr lang="en-US" altLang="zh-TW" sz="2800" b="1" i="1">
                <a:latin typeface="Arial" panose="020B0604020202020204" pitchFamily="34" charset="0"/>
              </a:rPr>
              <a:t>y</a:t>
            </a:r>
            <a:r>
              <a:rPr lang="en-US" altLang="zh-TW" sz="2800" b="1">
                <a:latin typeface="Arial" panose="020B0604020202020204" pitchFamily="34" charset="0"/>
              </a:rPr>
              <a:t>-axis</a:t>
            </a:r>
            <a:endParaRPr lang="en-US" altLang="zh-TW" sz="2800" b="1" i="1">
              <a:latin typeface="Arial" panose="020B0604020202020204" pitchFamily="34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0C1884DC-FAF1-2883-A780-59DF26567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25" y="836613"/>
            <a:ext cx="762952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Consider the function </a:t>
            </a:r>
            <a:r>
              <a:rPr lang="en-US" altLang="zh-TW" sz="22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</a:t>
            </a:r>
            <a:r>
              <a:rPr lang="en-US" altLang="zh-TW" sz="22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(</a:t>
            </a:r>
            <a:r>
              <a:rPr lang="en-US" altLang="zh-TW" sz="22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TW" sz="22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) = cos </a:t>
            </a:r>
            <a:r>
              <a:rPr lang="en-US" altLang="zh-TW" sz="22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 </a:t>
            </a:r>
            <a:r>
              <a:rPr lang="en-US" altLang="zh-TW" sz="22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for 0</a:t>
            </a:r>
            <a:r>
              <a:rPr lang="en-US" altLang="zh-TW" sz="22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  </a:t>
            </a:r>
            <a:r>
              <a:rPr lang="en-US" altLang="zh-TW" sz="22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zh-TW" sz="22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  360</a:t>
            </a:r>
            <a:r>
              <a:rPr lang="en-US" altLang="zh-TW" sz="22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. </a:t>
            </a:r>
            <a:endParaRPr lang="zh-HK" altLang="en-US" sz="2200" b="1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69C257F-E806-DAE4-6128-4DDFFCB11422}"/>
              </a:ext>
            </a:extLst>
          </p:cNvPr>
          <p:cNvGraphicFramePr>
            <a:graphicFrameLocks noGrp="1"/>
          </p:cNvGraphicFramePr>
          <p:nvPr/>
        </p:nvGraphicFramePr>
        <p:xfrm>
          <a:off x="179388" y="1755775"/>
          <a:ext cx="7200900" cy="1096963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6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x</a:t>
                      </a:r>
                      <a:endParaRPr kumimoji="0" lang="zh-HK" alt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8" marR="91428" marT="45669" marB="4566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0</a:t>
                      </a:r>
                      <a:endParaRPr kumimoji="0" lang="zh-HK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28" marR="91428" marT="45669" marB="4566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45</a:t>
                      </a:r>
                      <a:endParaRPr kumimoji="0" lang="zh-HK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28" marR="91428" marT="45669" marB="4566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90</a:t>
                      </a:r>
                      <a:endParaRPr kumimoji="0" lang="zh-HK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28" marR="91428" marT="45669" marB="4566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135</a:t>
                      </a:r>
                      <a:endParaRPr kumimoji="0" lang="zh-HK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28" marR="91428" marT="45669" marB="4566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180</a:t>
                      </a:r>
                      <a:endParaRPr kumimoji="0" lang="zh-HK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28" marR="91428" marT="45669" marB="4566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225</a:t>
                      </a:r>
                      <a:endParaRPr kumimoji="0" lang="zh-HK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28" marR="91428" marT="45669" marB="4566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270</a:t>
                      </a:r>
                      <a:endParaRPr kumimoji="0" lang="zh-HK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28" marR="91428" marT="45669" marB="4566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315</a:t>
                      </a:r>
                      <a:endParaRPr kumimoji="0" lang="zh-HK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28" marR="91428" marT="45669" marB="4566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360</a:t>
                      </a:r>
                      <a:endParaRPr kumimoji="0" lang="zh-HK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28" marR="91428" marT="45669" marB="4566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f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(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x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)</a:t>
                      </a:r>
                      <a:endParaRPr kumimoji="0" lang="zh-HK" alt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28" marR="91428" marT="45669" marB="4566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1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8" marR="91428" marT="45669" marB="4566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0.7</a:t>
                      </a:r>
                      <a:endParaRPr kumimoji="0" lang="zh-HK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8" marR="91428" marT="45669" marB="4566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8" marR="91428" marT="45669" marB="4566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0.7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8" marR="91428" marT="45669" marB="4566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1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8" marR="91428" marT="45669" marB="4566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0.7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8" marR="91428" marT="45669" marB="4566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8" marR="91428" marT="45669" marB="4566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0.7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8" marR="91428" marT="45669" marB="4566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1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8" marR="91428" marT="45669" marB="4566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2f</a:t>
                      </a: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(</a:t>
                      </a:r>
                      <a:r>
                        <a:rPr kumimoji="0" lang="en-US" altLang="zh-TW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x</a:t>
                      </a: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)</a:t>
                      </a:r>
                      <a:endParaRPr kumimoji="0" lang="zh-HK" alt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28" marR="91428" marT="45669" marB="4566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2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8" marR="91428" marT="45669" marB="4566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1.4</a:t>
                      </a:r>
                      <a:endParaRPr kumimoji="0" lang="zh-HK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8" marR="91428" marT="45669" marB="4566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8" marR="91428" marT="45669" marB="4566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1.4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8" marR="91428" marT="45669" marB="4566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2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8" marR="91428" marT="45669" marB="4566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1.4</a:t>
                      </a:r>
                      <a:endParaRPr kumimoji="0" lang="zh-HK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8" marR="91428" marT="45669" marB="4566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0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8" marR="91428" marT="45669" marB="4566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1.4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8" marR="91428" marT="45669" marB="4566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2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8" marR="91428" marT="45669" marB="4566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DCC556EA-DD06-C515-50B5-59EC13188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2476500"/>
            <a:ext cx="19288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◄"/>
            </a:pPr>
            <a:r>
              <a:rPr lang="en-US" altLang="zh-TW" sz="1800">
                <a:solidFill>
                  <a:srgbClr val="3366FF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2</a:t>
            </a:r>
            <a:r>
              <a:rPr lang="en-US" altLang="zh-TW" sz="1800" i="1">
                <a:solidFill>
                  <a:srgbClr val="3366FF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f</a:t>
            </a:r>
            <a:r>
              <a:rPr lang="en-US" altLang="zh-TW" sz="1800">
                <a:solidFill>
                  <a:srgbClr val="3366FF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(</a:t>
            </a:r>
            <a:r>
              <a:rPr lang="en-US" altLang="zh-TW" sz="1800" i="1">
                <a:solidFill>
                  <a:srgbClr val="3366FF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x</a:t>
            </a:r>
            <a:r>
              <a:rPr lang="en-US" altLang="zh-TW" sz="1800">
                <a:solidFill>
                  <a:srgbClr val="3366FF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) = 2cos </a:t>
            </a:r>
            <a:r>
              <a:rPr lang="en-US" altLang="zh-TW" sz="1800" i="1">
                <a:solidFill>
                  <a:srgbClr val="3366FF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x</a:t>
            </a:r>
            <a:r>
              <a:rPr lang="en-US" altLang="zh-TW" sz="1800">
                <a:solidFill>
                  <a:srgbClr val="3366FF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 </a:t>
            </a:r>
          </a:p>
        </p:txBody>
      </p:sp>
      <p:pic>
        <p:nvPicPr>
          <p:cNvPr id="80898" name="Picture 2">
            <a:extLst>
              <a:ext uri="{FF2B5EF4-FFF2-40B4-BE49-F238E27FC236}">
                <a16:creationId xmlns:a16="http://schemas.microsoft.com/office/drawing/2014/main" id="{1274CEF5-E26A-8E92-6911-4399734EB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2997200"/>
            <a:ext cx="52324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3" name="矩形 11">
            <a:extLst>
              <a:ext uri="{FF2B5EF4-FFF2-40B4-BE49-F238E27FC236}">
                <a16:creationId xmlns:a16="http://schemas.microsoft.com/office/drawing/2014/main" id="{58BC2881-9A72-0287-95A8-564F9DEEA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919413"/>
            <a:ext cx="3168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ts val="1800"/>
              </a:spcBef>
              <a:buFontTx/>
              <a:buNone/>
            </a:pPr>
            <a:endParaRPr lang="en-US" altLang="zh-TW" sz="240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51630ADC-7091-804B-5F81-544EA67E2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3" y="3213100"/>
            <a:ext cx="2947987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By plotting the graphs of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y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 = 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(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) and 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y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 = 2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(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),</a:t>
            </a:r>
            <a:endParaRPr lang="zh-HK" altLang="en-US" sz="1800" b="1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ADC44879-84CC-C41C-FA04-C6C93A4DA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3751263"/>
            <a:ext cx="3600450" cy="147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we see that the graph of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y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 = 2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(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) can be obtained by enlarging the graph of 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y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 = 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(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) along the 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y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-axis to 2 times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the original.</a:t>
            </a:r>
            <a:endParaRPr lang="zh-HK" altLang="en-US" sz="1800" b="1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CB2AAA07-6C73-A6C5-7358-16A7AFEF9043}"/>
              </a:ext>
            </a:extLst>
          </p:cNvPr>
          <p:cNvGrpSpPr>
            <a:grpSpLocks/>
          </p:cNvGrpSpPr>
          <p:nvPr/>
        </p:nvGrpSpPr>
        <p:grpSpPr bwMode="auto">
          <a:xfrm>
            <a:off x="4241800" y="3830638"/>
            <a:ext cx="4459288" cy="1444625"/>
            <a:chOff x="4211960" y="3626781"/>
            <a:chExt cx="4458477" cy="1445438"/>
          </a:xfrm>
        </p:grpSpPr>
        <p:grpSp>
          <p:nvGrpSpPr>
            <p:cNvPr id="41060" name="群組 15">
              <a:extLst>
                <a:ext uri="{FF2B5EF4-FFF2-40B4-BE49-F238E27FC236}">
                  <a16:creationId xmlns:a16="http://schemas.microsoft.com/office/drawing/2014/main" id="{BB4AC43E-94FD-E091-D042-75CEA79495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11960" y="3626782"/>
              <a:ext cx="3422068" cy="1445437"/>
              <a:chOff x="4211960" y="3626782"/>
              <a:chExt cx="3422068" cy="1445437"/>
            </a:xfrm>
          </p:grpSpPr>
          <p:grpSp>
            <p:nvGrpSpPr>
              <p:cNvPr id="41063" name="群組 16">
                <a:extLst>
                  <a:ext uri="{FF2B5EF4-FFF2-40B4-BE49-F238E27FC236}">
                    <a16:creationId xmlns:a16="http://schemas.microsoft.com/office/drawing/2014/main" id="{3CB6ADD1-E953-DEC1-4CEC-44AE3304F7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11960" y="3626782"/>
                <a:ext cx="3422068" cy="1294970"/>
                <a:chOff x="5876422" y="3680826"/>
                <a:chExt cx="3422770" cy="1295188"/>
              </a:xfrm>
            </p:grpSpPr>
            <p:sp>
              <p:nvSpPr>
                <p:cNvPr id="20" name="矩形 56">
                  <a:extLst>
                    <a:ext uri="{FF2B5EF4-FFF2-40B4-BE49-F238E27FC236}">
                      <a16:creationId xmlns:a16="http://schemas.microsoft.com/office/drawing/2014/main" id="{74E4808E-6E67-06BE-D211-B9CFA63F57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76422" y="3680825"/>
                  <a:ext cx="312745" cy="4003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TW" sz="2000" kern="0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×</a:t>
                  </a:r>
                  <a:endParaRPr lang="zh-HK" altLang="en-US" sz="2000" kern="0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" name="矩形 56">
                  <a:extLst>
                    <a:ext uri="{FF2B5EF4-FFF2-40B4-BE49-F238E27FC236}">
                      <a16:creationId xmlns:a16="http://schemas.microsoft.com/office/drawing/2014/main" id="{707781BD-735B-EF54-AC8E-B3DE64D602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98722" y="3844457"/>
                  <a:ext cx="312744" cy="4003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TW" sz="2000" kern="0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×</a:t>
                  </a:r>
                  <a:endParaRPr lang="zh-HK" altLang="en-US" sz="2000" kern="0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" name="矩形 56">
                  <a:extLst>
                    <a:ext uri="{FF2B5EF4-FFF2-40B4-BE49-F238E27FC236}">
                      <a16:creationId xmlns:a16="http://schemas.microsoft.com/office/drawing/2014/main" id="{3396FE87-48D3-467C-D61C-1C2149E1DC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21021" y="4203494"/>
                  <a:ext cx="312745" cy="4003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TW" sz="2000" kern="0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×</a:t>
                  </a:r>
                  <a:endParaRPr lang="zh-HK" altLang="en-US" sz="2000" kern="0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" name="矩形 56">
                  <a:extLst>
                    <a:ext uri="{FF2B5EF4-FFF2-40B4-BE49-F238E27FC236}">
                      <a16:creationId xmlns:a16="http://schemas.microsoft.com/office/drawing/2014/main" id="{6F6FE39A-059B-B7FE-3B4F-DC8F1D8567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8871" y="4575240"/>
                  <a:ext cx="312744" cy="4003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TW" sz="2000" kern="0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×</a:t>
                  </a:r>
                  <a:endParaRPr lang="zh-HK" altLang="en-US" sz="2000" kern="0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" name="矩形 56">
                  <a:extLst>
                    <a:ext uri="{FF2B5EF4-FFF2-40B4-BE49-F238E27FC236}">
                      <a16:creationId xmlns:a16="http://schemas.microsoft.com/office/drawing/2014/main" id="{AFC4D71A-5FD6-A038-4F73-8B286BA306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86408" y="4203494"/>
                  <a:ext cx="312744" cy="4003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TW" sz="2000" kern="0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×</a:t>
                  </a:r>
                  <a:endParaRPr lang="zh-HK" altLang="en-US" sz="2000" kern="0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8" name="矩形 56">
                <a:extLst>
                  <a:ext uri="{FF2B5EF4-FFF2-40B4-BE49-F238E27FC236}">
                    <a16:creationId xmlns:a16="http://schemas.microsoft.com/office/drawing/2014/main" id="{22AF2A98-CE0B-5FA0-D1D1-D7F4DF449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9015" y="4509928"/>
                <a:ext cx="312680" cy="400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TW" sz="2000" kern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×</a:t>
                </a:r>
                <a:endParaRPr lang="zh-HK" altLang="en-US" sz="2000" kern="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" name="矩形 56">
                <a:extLst>
                  <a:ext uri="{FF2B5EF4-FFF2-40B4-BE49-F238E27FC236}">
                    <a16:creationId xmlns:a16="http://schemas.microsoft.com/office/drawing/2014/main" id="{B718A449-F0B2-03D1-5DDE-5109ADD23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8033" y="4671944"/>
                <a:ext cx="312681" cy="400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TW" sz="2000" kern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×</a:t>
                </a:r>
                <a:endParaRPr lang="zh-HK" altLang="en-US" sz="2000" kern="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5" name="矩形 56">
              <a:extLst>
                <a:ext uri="{FF2B5EF4-FFF2-40B4-BE49-F238E27FC236}">
                  <a16:creationId xmlns:a16="http://schemas.microsoft.com/office/drawing/2014/main" id="{D2EE5981-7979-41C4-48B4-7F5263BDF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7756" y="3626781"/>
              <a:ext cx="312681" cy="400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sz="2000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矩形 56">
              <a:extLst>
                <a:ext uri="{FF2B5EF4-FFF2-40B4-BE49-F238E27FC236}">
                  <a16:creationId xmlns:a16="http://schemas.microsoft.com/office/drawing/2014/main" id="{5830CC0C-4AD0-6F14-5B6D-AAB2C6BF6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262" y="3790385"/>
              <a:ext cx="312680" cy="400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sz="2000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12E3E97C-41DE-1164-C78A-27B1ECC43E07}"/>
              </a:ext>
            </a:extLst>
          </p:cNvPr>
          <p:cNvGrpSpPr>
            <a:grpSpLocks/>
          </p:cNvGrpSpPr>
          <p:nvPr/>
        </p:nvGrpSpPr>
        <p:grpSpPr bwMode="auto">
          <a:xfrm>
            <a:off x="4397375" y="4071938"/>
            <a:ext cx="4151313" cy="1042987"/>
            <a:chOff x="4398095" y="3840312"/>
            <a:chExt cx="4150552" cy="1043229"/>
          </a:xfrm>
        </p:grpSpPr>
        <p:sp>
          <p:nvSpPr>
            <p:cNvPr id="28" name="手繪多邊形 27">
              <a:extLst>
                <a:ext uri="{FF2B5EF4-FFF2-40B4-BE49-F238E27FC236}">
                  <a16:creationId xmlns:a16="http://schemas.microsoft.com/office/drawing/2014/main" id="{AECB0347-E907-6D4B-B413-CB8C88549277}"/>
                </a:ext>
              </a:extLst>
            </p:cNvPr>
            <p:cNvSpPr/>
            <p:nvPr/>
          </p:nvSpPr>
          <p:spPr bwMode="auto">
            <a:xfrm flipV="1">
              <a:off x="4398095" y="3840312"/>
              <a:ext cx="1041209" cy="519232"/>
            </a:xfrm>
            <a:custGeom>
              <a:avLst/>
              <a:gdLst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232256"/>
                <a:gd name="connsiteY0" fmla="*/ 0 h 3302000"/>
                <a:gd name="connsiteX1" fmla="*/ 647700 w 3232256"/>
                <a:gd name="connsiteY1" fmla="*/ 1835150 h 3302000"/>
                <a:gd name="connsiteX2" fmla="*/ 1289050 w 3232256"/>
                <a:gd name="connsiteY2" fmla="*/ 2940050 h 3302000"/>
                <a:gd name="connsiteX3" fmla="*/ 1930400 w 3232256"/>
                <a:gd name="connsiteY3" fmla="*/ 3302000 h 3302000"/>
                <a:gd name="connsiteX4" fmla="*/ 2565400 w 3232256"/>
                <a:gd name="connsiteY4" fmla="*/ 2940050 h 3302000"/>
                <a:gd name="connsiteX5" fmla="*/ 3200400 w 3232256"/>
                <a:gd name="connsiteY5" fmla="*/ 1841500 h 3302000"/>
                <a:gd name="connsiteX6" fmla="*/ 2787757 w 3232256"/>
                <a:gd name="connsiteY6" fmla="*/ 1764804 h 3302000"/>
                <a:gd name="connsiteX0" fmla="*/ 0 w 3237193"/>
                <a:gd name="connsiteY0" fmla="*/ 0 h 3302000"/>
                <a:gd name="connsiteX1" fmla="*/ 647700 w 3237193"/>
                <a:gd name="connsiteY1" fmla="*/ 1835150 h 3302000"/>
                <a:gd name="connsiteX2" fmla="*/ 1289050 w 3237193"/>
                <a:gd name="connsiteY2" fmla="*/ 2940050 h 3302000"/>
                <a:gd name="connsiteX3" fmla="*/ 1930400 w 3237193"/>
                <a:gd name="connsiteY3" fmla="*/ 3302000 h 3302000"/>
                <a:gd name="connsiteX4" fmla="*/ 2565400 w 3237193"/>
                <a:gd name="connsiteY4" fmla="*/ 2940050 h 3302000"/>
                <a:gd name="connsiteX5" fmla="*/ 3200400 w 3237193"/>
                <a:gd name="connsiteY5" fmla="*/ 1841500 h 3302000"/>
                <a:gd name="connsiteX6" fmla="*/ 2928917 w 3237193"/>
                <a:gd name="connsiteY6" fmla="*/ 2287243 h 3302000"/>
                <a:gd name="connsiteX0" fmla="*/ 0 w 3349532"/>
                <a:gd name="connsiteY0" fmla="*/ 0 h 3302000"/>
                <a:gd name="connsiteX1" fmla="*/ 647700 w 3349532"/>
                <a:gd name="connsiteY1" fmla="*/ 1835150 h 3302000"/>
                <a:gd name="connsiteX2" fmla="*/ 1289050 w 3349532"/>
                <a:gd name="connsiteY2" fmla="*/ 2940050 h 3302000"/>
                <a:gd name="connsiteX3" fmla="*/ 1930400 w 3349532"/>
                <a:gd name="connsiteY3" fmla="*/ 3302000 h 3302000"/>
                <a:gd name="connsiteX4" fmla="*/ 2565400 w 3349532"/>
                <a:gd name="connsiteY4" fmla="*/ 2940050 h 3302000"/>
                <a:gd name="connsiteX5" fmla="*/ 3200400 w 3349532"/>
                <a:gd name="connsiteY5" fmla="*/ 1841500 h 3302000"/>
                <a:gd name="connsiteX6" fmla="*/ 2928917 w 3349532"/>
                <a:gd name="connsiteY6" fmla="*/ 2287243 h 3302000"/>
                <a:gd name="connsiteX0" fmla="*/ 0 w 3410138"/>
                <a:gd name="connsiteY0" fmla="*/ 0 h 3302000"/>
                <a:gd name="connsiteX1" fmla="*/ 647700 w 3410138"/>
                <a:gd name="connsiteY1" fmla="*/ 1835150 h 3302000"/>
                <a:gd name="connsiteX2" fmla="*/ 1289050 w 3410138"/>
                <a:gd name="connsiteY2" fmla="*/ 2940050 h 3302000"/>
                <a:gd name="connsiteX3" fmla="*/ 1930400 w 3410138"/>
                <a:gd name="connsiteY3" fmla="*/ 3302000 h 3302000"/>
                <a:gd name="connsiteX4" fmla="*/ 2565400 w 3410138"/>
                <a:gd name="connsiteY4" fmla="*/ 2940050 h 3302000"/>
                <a:gd name="connsiteX5" fmla="*/ 3200400 w 3410138"/>
                <a:gd name="connsiteY5" fmla="*/ 1841500 h 3302000"/>
                <a:gd name="connsiteX6" fmla="*/ 2928917 w 3410138"/>
                <a:gd name="connsiteY6" fmla="*/ 2287243 h 3302000"/>
                <a:gd name="connsiteX0" fmla="*/ 0 w 3200401"/>
                <a:gd name="connsiteY0" fmla="*/ 0 h 3302000"/>
                <a:gd name="connsiteX1" fmla="*/ 647700 w 3200401"/>
                <a:gd name="connsiteY1" fmla="*/ 1835150 h 3302000"/>
                <a:gd name="connsiteX2" fmla="*/ 1289050 w 3200401"/>
                <a:gd name="connsiteY2" fmla="*/ 2940050 h 3302000"/>
                <a:gd name="connsiteX3" fmla="*/ 1930400 w 3200401"/>
                <a:gd name="connsiteY3" fmla="*/ 3302000 h 3302000"/>
                <a:gd name="connsiteX4" fmla="*/ 2565400 w 3200401"/>
                <a:gd name="connsiteY4" fmla="*/ 2940050 h 3302000"/>
                <a:gd name="connsiteX5" fmla="*/ 3200400 w 3200401"/>
                <a:gd name="connsiteY5" fmla="*/ 1841500 h 3302000"/>
                <a:gd name="connsiteX6" fmla="*/ 2928917 w 3200401"/>
                <a:gd name="connsiteY6" fmla="*/ 2287243 h 3302000"/>
                <a:gd name="connsiteX0" fmla="*/ 0 w 3230059"/>
                <a:gd name="connsiteY0" fmla="*/ 0 h 3302000"/>
                <a:gd name="connsiteX1" fmla="*/ 647700 w 3230059"/>
                <a:gd name="connsiteY1" fmla="*/ 1835150 h 3302000"/>
                <a:gd name="connsiteX2" fmla="*/ 1289050 w 3230059"/>
                <a:gd name="connsiteY2" fmla="*/ 2940050 h 3302000"/>
                <a:gd name="connsiteX3" fmla="*/ 1930400 w 3230059"/>
                <a:gd name="connsiteY3" fmla="*/ 3302000 h 3302000"/>
                <a:gd name="connsiteX4" fmla="*/ 2565400 w 3230059"/>
                <a:gd name="connsiteY4" fmla="*/ 2940050 h 3302000"/>
                <a:gd name="connsiteX5" fmla="*/ 3200400 w 3230059"/>
                <a:gd name="connsiteY5" fmla="*/ 1841500 h 3302000"/>
                <a:gd name="connsiteX6" fmla="*/ 3230059 w 3230059"/>
                <a:gd name="connsiteY6" fmla="*/ 1860372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55783 w 2598864"/>
                <a:gd name="connsiteY0" fmla="*/ 63102 h 1555679"/>
                <a:gd name="connsiteX1" fmla="*/ 44737 w 2598864"/>
                <a:gd name="connsiteY1" fmla="*/ 88829 h 1555679"/>
                <a:gd name="connsiteX2" fmla="*/ 686087 w 2598864"/>
                <a:gd name="connsiteY2" fmla="*/ 1193729 h 1555679"/>
                <a:gd name="connsiteX3" fmla="*/ 1327437 w 2598864"/>
                <a:gd name="connsiteY3" fmla="*/ 1555679 h 1555679"/>
                <a:gd name="connsiteX4" fmla="*/ 1962437 w 2598864"/>
                <a:gd name="connsiteY4" fmla="*/ 1193729 h 1555679"/>
                <a:gd name="connsiteX5" fmla="*/ 2597437 w 2598864"/>
                <a:gd name="connsiteY5" fmla="*/ 95179 h 1555679"/>
                <a:gd name="connsiteX6" fmla="*/ 2598864 w 2598864"/>
                <a:gd name="connsiteY6" fmla="*/ 78213 h 1555679"/>
                <a:gd name="connsiteX0" fmla="*/ 167404 w 2710485"/>
                <a:gd name="connsiteY0" fmla="*/ 73935 h 1566512"/>
                <a:gd name="connsiteX1" fmla="*/ 91 w 2710485"/>
                <a:gd name="connsiteY1" fmla="*/ 49321 h 1566512"/>
                <a:gd name="connsiteX2" fmla="*/ 156358 w 2710485"/>
                <a:gd name="connsiteY2" fmla="*/ 99662 h 1566512"/>
                <a:gd name="connsiteX3" fmla="*/ 797708 w 2710485"/>
                <a:gd name="connsiteY3" fmla="*/ 1204562 h 1566512"/>
                <a:gd name="connsiteX4" fmla="*/ 1439058 w 2710485"/>
                <a:gd name="connsiteY4" fmla="*/ 1566512 h 1566512"/>
                <a:gd name="connsiteX5" fmla="*/ 2074058 w 2710485"/>
                <a:gd name="connsiteY5" fmla="*/ 1204562 h 1566512"/>
                <a:gd name="connsiteX6" fmla="*/ 2709058 w 2710485"/>
                <a:gd name="connsiteY6" fmla="*/ 106012 h 1566512"/>
                <a:gd name="connsiteX7" fmla="*/ 2710485 w 2710485"/>
                <a:gd name="connsiteY7" fmla="*/ 89046 h 1566512"/>
                <a:gd name="connsiteX0" fmla="*/ 55500 w 2598581"/>
                <a:gd name="connsiteY0" fmla="*/ 63902 h 1556479"/>
                <a:gd name="connsiteX1" fmla="*/ 44454 w 2598581"/>
                <a:gd name="connsiteY1" fmla="*/ 89629 h 1556479"/>
                <a:gd name="connsiteX2" fmla="*/ 685804 w 2598581"/>
                <a:gd name="connsiteY2" fmla="*/ 1194529 h 1556479"/>
                <a:gd name="connsiteX3" fmla="*/ 1327154 w 2598581"/>
                <a:gd name="connsiteY3" fmla="*/ 1556479 h 1556479"/>
                <a:gd name="connsiteX4" fmla="*/ 1962154 w 2598581"/>
                <a:gd name="connsiteY4" fmla="*/ 1194529 h 1556479"/>
                <a:gd name="connsiteX5" fmla="*/ 2597154 w 2598581"/>
                <a:gd name="connsiteY5" fmla="*/ 95979 h 1556479"/>
                <a:gd name="connsiteX6" fmla="*/ 2598581 w 2598581"/>
                <a:gd name="connsiteY6" fmla="*/ 79013 h 1556479"/>
                <a:gd name="connsiteX0" fmla="*/ 0 w 2554127"/>
                <a:gd name="connsiteY0" fmla="*/ 10616 h 1477466"/>
                <a:gd name="connsiteX1" fmla="*/ 641350 w 2554127"/>
                <a:gd name="connsiteY1" fmla="*/ 1115516 h 1477466"/>
                <a:gd name="connsiteX2" fmla="*/ 1282700 w 2554127"/>
                <a:gd name="connsiteY2" fmla="*/ 1477466 h 1477466"/>
                <a:gd name="connsiteX3" fmla="*/ 1917700 w 2554127"/>
                <a:gd name="connsiteY3" fmla="*/ 1115516 h 1477466"/>
                <a:gd name="connsiteX4" fmla="*/ 2552700 w 2554127"/>
                <a:gd name="connsiteY4" fmla="*/ 16966 h 1477466"/>
                <a:gd name="connsiteX5" fmla="*/ 2554127 w 2554127"/>
                <a:gd name="connsiteY5" fmla="*/ 0 h 1477466"/>
                <a:gd name="connsiteX0" fmla="*/ 0 w 2543540"/>
                <a:gd name="connsiteY0" fmla="*/ 0 h 1478795"/>
                <a:gd name="connsiteX1" fmla="*/ 630763 w 2543540"/>
                <a:gd name="connsiteY1" fmla="*/ 1116845 h 1478795"/>
                <a:gd name="connsiteX2" fmla="*/ 1272113 w 2543540"/>
                <a:gd name="connsiteY2" fmla="*/ 1478795 h 1478795"/>
                <a:gd name="connsiteX3" fmla="*/ 1907113 w 2543540"/>
                <a:gd name="connsiteY3" fmla="*/ 1116845 h 1478795"/>
                <a:gd name="connsiteX4" fmla="*/ 2542113 w 2543540"/>
                <a:gd name="connsiteY4" fmla="*/ 18295 h 1478795"/>
                <a:gd name="connsiteX5" fmla="*/ 2543540 w 2543540"/>
                <a:gd name="connsiteY5" fmla="*/ 1329 h 1478795"/>
                <a:gd name="connsiteX0" fmla="*/ 0 w 2542113"/>
                <a:gd name="connsiteY0" fmla="*/ 0 h 1478795"/>
                <a:gd name="connsiteX1" fmla="*/ 630763 w 2542113"/>
                <a:gd name="connsiteY1" fmla="*/ 1116845 h 1478795"/>
                <a:gd name="connsiteX2" fmla="*/ 1272113 w 2542113"/>
                <a:gd name="connsiteY2" fmla="*/ 1478795 h 1478795"/>
                <a:gd name="connsiteX3" fmla="*/ 1907113 w 2542113"/>
                <a:gd name="connsiteY3" fmla="*/ 1116845 h 1478795"/>
                <a:gd name="connsiteX4" fmla="*/ 2542113 w 2542113"/>
                <a:gd name="connsiteY4" fmla="*/ 18295 h 1478795"/>
                <a:gd name="connsiteX0" fmla="*/ 0 w 2538583"/>
                <a:gd name="connsiteY0" fmla="*/ 0 h 1478795"/>
                <a:gd name="connsiteX1" fmla="*/ 630763 w 2538583"/>
                <a:gd name="connsiteY1" fmla="*/ 1116845 h 1478795"/>
                <a:gd name="connsiteX2" fmla="*/ 1272113 w 2538583"/>
                <a:gd name="connsiteY2" fmla="*/ 1478795 h 1478795"/>
                <a:gd name="connsiteX3" fmla="*/ 1907113 w 2538583"/>
                <a:gd name="connsiteY3" fmla="*/ 1116845 h 1478795"/>
                <a:gd name="connsiteX4" fmla="*/ 2538583 w 2538583"/>
                <a:gd name="connsiteY4" fmla="*/ 3960 h 1478795"/>
                <a:gd name="connsiteX0" fmla="*/ 0 w 2538583"/>
                <a:gd name="connsiteY0" fmla="*/ 0 h 1478795"/>
                <a:gd name="connsiteX1" fmla="*/ 1272113 w 2538583"/>
                <a:gd name="connsiteY1" fmla="*/ 1478795 h 1478795"/>
                <a:gd name="connsiteX2" fmla="*/ 1907113 w 2538583"/>
                <a:gd name="connsiteY2" fmla="*/ 1116845 h 1478795"/>
                <a:gd name="connsiteX3" fmla="*/ 2538583 w 2538583"/>
                <a:gd name="connsiteY3" fmla="*/ 3960 h 1478795"/>
                <a:gd name="connsiteX0" fmla="*/ 0 w 1266470"/>
                <a:gd name="connsiteY0" fmla="*/ 1474835 h 1474835"/>
                <a:gd name="connsiteX1" fmla="*/ 635000 w 1266470"/>
                <a:gd name="connsiteY1" fmla="*/ 1112885 h 1474835"/>
                <a:gd name="connsiteX2" fmla="*/ 1266470 w 1266470"/>
                <a:gd name="connsiteY2" fmla="*/ 0 h 1474835"/>
                <a:gd name="connsiteX0" fmla="*/ 0 w 1369574"/>
                <a:gd name="connsiteY0" fmla="*/ 1474835 h 1474835"/>
                <a:gd name="connsiteX1" fmla="*/ 635000 w 1369574"/>
                <a:gd name="connsiteY1" fmla="*/ 1112885 h 1474835"/>
                <a:gd name="connsiteX2" fmla="*/ 1369574 w 1369574"/>
                <a:gd name="connsiteY2" fmla="*/ 0 h 1474835"/>
                <a:gd name="connsiteX0" fmla="*/ 0 w 1385674"/>
                <a:gd name="connsiteY0" fmla="*/ 1488323 h 1488323"/>
                <a:gd name="connsiteX1" fmla="*/ 651100 w 1385674"/>
                <a:gd name="connsiteY1" fmla="*/ 1112885 h 1488323"/>
                <a:gd name="connsiteX2" fmla="*/ 1385674 w 1385674"/>
                <a:gd name="connsiteY2" fmla="*/ 0 h 1488323"/>
                <a:gd name="connsiteX0" fmla="*/ 0 w 1395333"/>
                <a:gd name="connsiteY0" fmla="*/ 1488323 h 1488323"/>
                <a:gd name="connsiteX1" fmla="*/ 660759 w 1395333"/>
                <a:gd name="connsiteY1" fmla="*/ 1112885 h 1488323"/>
                <a:gd name="connsiteX2" fmla="*/ 1395333 w 1395333"/>
                <a:gd name="connsiteY2" fmla="*/ 0 h 1488323"/>
                <a:gd name="connsiteX0" fmla="*/ 0 w 1395333"/>
                <a:gd name="connsiteY0" fmla="*/ 1488323 h 1488323"/>
                <a:gd name="connsiteX1" fmla="*/ 667199 w 1395333"/>
                <a:gd name="connsiteY1" fmla="*/ 1085906 h 1488323"/>
                <a:gd name="connsiteX2" fmla="*/ 1395333 w 1395333"/>
                <a:gd name="connsiteY2" fmla="*/ 0 h 1488323"/>
                <a:gd name="connsiteX0" fmla="*/ 0 w 1408213"/>
                <a:gd name="connsiteY0" fmla="*/ 1468091 h 1468091"/>
                <a:gd name="connsiteX1" fmla="*/ 667199 w 1408213"/>
                <a:gd name="connsiteY1" fmla="*/ 1065674 h 1468091"/>
                <a:gd name="connsiteX2" fmla="*/ 1408213 w 1408213"/>
                <a:gd name="connsiteY2" fmla="*/ 0 h 1468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8213" h="1468091">
                  <a:moveTo>
                    <a:pt x="0" y="1468091"/>
                  </a:moveTo>
                  <a:cubicBezTo>
                    <a:pt x="212725" y="1468091"/>
                    <a:pt x="456121" y="1311480"/>
                    <a:pt x="667199" y="1065674"/>
                  </a:cubicBezTo>
                  <a:cubicBezTo>
                    <a:pt x="878277" y="819868"/>
                    <a:pt x="1195488" y="488950"/>
                    <a:pt x="1408213" y="0"/>
                  </a:cubicBezTo>
                </a:path>
              </a:pathLst>
            </a:cu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HK" altLang="en-US" kern="0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29" name="手繪多邊形 28">
              <a:extLst>
                <a:ext uri="{FF2B5EF4-FFF2-40B4-BE49-F238E27FC236}">
                  <a16:creationId xmlns:a16="http://schemas.microsoft.com/office/drawing/2014/main" id="{8F67E7EB-1340-3E13-7108-2B327D2C84D9}"/>
                </a:ext>
              </a:extLst>
            </p:cNvPr>
            <p:cNvSpPr/>
            <p:nvPr/>
          </p:nvSpPr>
          <p:spPr bwMode="auto">
            <a:xfrm flipH="1">
              <a:off x="5434543" y="4359544"/>
              <a:ext cx="1042796" cy="522409"/>
            </a:xfrm>
            <a:custGeom>
              <a:avLst/>
              <a:gdLst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232256"/>
                <a:gd name="connsiteY0" fmla="*/ 0 h 3302000"/>
                <a:gd name="connsiteX1" fmla="*/ 647700 w 3232256"/>
                <a:gd name="connsiteY1" fmla="*/ 1835150 h 3302000"/>
                <a:gd name="connsiteX2" fmla="*/ 1289050 w 3232256"/>
                <a:gd name="connsiteY2" fmla="*/ 2940050 h 3302000"/>
                <a:gd name="connsiteX3" fmla="*/ 1930400 w 3232256"/>
                <a:gd name="connsiteY3" fmla="*/ 3302000 h 3302000"/>
                <a:gd name="connsiteX4" fmla="*/ 2565400 w 3232256"/>
                <a:gd name="connsiteY4" fmla="*/ 2940050 h 3302000"/>
                <a:gd name="connsiteX5" fmla="*/ 3200400 w 3232256"/>
                <a:gd name="connsiteY5" fmla="*/ 1841500 h 3302000"/>
                <a:gd name="connsiteX6" fmla="*/ 2787757 w 3232256"/>
                <a:gd name="connsiteY6" fmla="*/ 1764804 h 3302000"/>
                <a:gd name="connsiteX0" fmla="*/ 0 w 3237193"/>
                <a:gd name="connsiteY0" fmla="*/ 0 h 3302000"/>
                <a:gd name="connsiteX1" fmla="*/ 647700 w 3237193"/>
                <a:gd name="connsiteY1" fmla="*/ 1835150 h 3302000"/>
                <a:gd name="connsiteX2" fmla="*/ 1289050 w 3237193"/>
                <a:gd name="connsiteY2" fmla="*/ 2940050 h 3302000"/>
                <a:gd name="connsiteX3" fmla="*/ 1930400 w 3237193"/>
                <a:gd name="connsiteY3" fmla="*/ 3302000 h 3302000"/>
                <a:gd name="connsiteX4" fmla="*/ 2565400 w 3237193"/>
                <a:gd name="connsiteY4" fmla="*/ 2940050 h 3302000"/>
                <a:gd name="connsiteX5" fmla="*/ 3200400 w 3237193"/>
                <a:gd name="connsiteY5" fmla="*/ 1841500 h 3302000"/>
                <a:gd name="connsiteX6" fmla="*/ 2928917 w 3237193"/>
                <a:gd name="connsiteY6" fmla="*/ 2287243 h 3302000"/>
                <a:gd name="connsiteX0" fmla="*/ 0 w 3349532"/>
                <a:gd name="connsiteY0" fmla="*/ 0 h 3302000"/>
                <a:gd name="connsiteX1" fmla="*/ 647700 w 3349532"/>
                <a:gd name="connsiteY1" fmla="*/ 1835150 h 3302000"/>
                <a:gd name="connsiteX2" fmla="*/ 1289050 w 3349532"/>
                <a:gd name="connsiteY2" fmla="*/ 2940050 h 3302000"/>
                <a:gd name="connsiteX3" fmla="*/ 1930400 w 3349532"/>
                <a:gd name="connsiteY3" fmla="*/ 3302000 h 3302000"/>
                <a:gd name="connsiteX4" fmla="*/ 2565400 w 3349532"/>
                <a:gd name="connsiteY4" fmla="*/ 2940050 h 3302000"/>
                <a:gd name="connsiteX5" fmla="*/ 3200400 w 3349532"/>
                <a:gd name="connsiteY5" fmla="*/ 1841500 h 3302000"/>
                <a:gd name="connsiteX6" fmla="*/ 2928917 w 3349532"/>
                <a:gd name="connsiteY6" fmla="*/ 2287243 h 3302000"/>
                <a:gd name="connsiteX0" fmla="*/ 0 w 3410138"/>
                <a:gd name="connsiteY0" fmla="*/ 0 h 3302000"/>
                <a:gd name="connsiteX1" fmla="*/ 647700 w 3410138"/>
                <a:gd name="connsiteY1" fmla="*/ 1835150 h 3302000"/>
                <a:gd name="connsiteX2" fmla="*/ 1289050 w 3410138"/>
                <a:gd name="connsiteY2" fmla="*/ 2940050 h 3302000"/>
                <a:gd name="connsiteX3" fmla="*/ 1930400 w 3410138"/>
                <a:gd name="connsiteY3" fmla="*/ 3302000 h 3302000"/>
                <a:gd name="connsiteX4" fmla="*/ 2565400 w 3410138"/>
                <a:gd name="connsiteY4" fmla="*/ 2940050 h 3302000"/>
                <a:gd name="connsiteX5" fmla="*/ 3200400 w 3410138"/>
                <a:gd name="connsiteY5" fmla="*/ 1841500 h 3302000"/>
                <a:gd name="connsiteX6" fmla="*/ 2928917 w 3410138"/>
                <a:gd name="connsiteY6" fmla="*/ 2287243 h 3302000"/>
                <a:gd name="connsiteX0" fmla="*/ 0 w 3200401"/>
                <a:gd name="connsiteY0" fmla="*/ 0 h 3302000"/>
                <a:gd name="connsiteX1" fmla="*/ 647700 w 3200401"/>
                <a:gd name="connsiteY1" fmla="*/ 1835150 h 3302000"/>
                <a:gd name="connsiteX2" fmla="*/ 1289050 w 3200401"/>
                <a:gd name="connsiteY2" fmla="*/ 2940050 h 3302000"/>
                <a:gd name="connsiteX3" fmla="*/ 1930400 w 3200401"/>
                <a:gd name="connsiteY3" fmla="*/ 3302000 h 3302000"/>
                <a:gd name="connsiteX4" fmla="*/ 2565400 w 3200401"/>
                <a:gd name="connsiteY4" fmla="*/ 2940050 h 3302000"/>
                <a:gd name="connsiteX5" fmla="*/ 3200400 w 3200401"/>
                <a:gd name="connsiteY5" fmla="*/ 1841500 h 3302000"/>
                <a:gd name="connsiteX6" fmla="*/ 2928917 w 3200401"/>
                <a:gd name="connsiteY6" fmla="*/ 2287243 h 3302000"/>
                <a:gd name="connsiteX0" fmla="*/ 0 w 3230059"/>
                <a:gd name="connsiteY0" fmla="*/ 0 h 3302000"/>
                <a:gd name="connsiteX1" fmla="*/ 647700 w 3230059"/>
                <a:gd name="connsiteY1" fmla="*/ 1835150 h 3302000"/>
                <a:gd name="connsiteX2" fmla="*/ 1289050 w 3230059"/>
                <a:gd name="connsiteY2" fmla="*/ 2940050 h 3302000"/>
                <a:gd name="connsiteX3" fmla="*/ 1930400 w 3230059"/>
                <a:gd name="connsiteY3" fmla="*/ 3302000 h 3302000"/>
                <a:gd name="connsiteX4" fmla="*/ 2565400 w 3230059"/>
                <a:gd name="connsiteY4" fmla="*/ 2940050 h 3302000"/>
                <a:gd name="connsiteX5" fmla="*/ 3200400 w 3230059"/>
                <a:gd name="connsiteY5" fmla="*/ 1841500 h 3302000"/>
                <a:gd name="connsiteX6" fmla="*/ 3230059 w 3230059"/>
                <a:gd name="connsiteY6" fmla="*/ 1860372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55783 w 2598864"/>
                <a:gd name="connsiteY0" fmla="*/ 63102 h 1555679"/>
                <a:gd name="connsiteX1" fmla="*/ 44737 w 2598864"/>
                <a:gd name="connsiteY1" fmla="*/ 88829 h 1555679"/>
                <a:gd name="connsiteX2" fmla="*/ 686087 w 2598864"/>
                <a:gd name="connsiteY2" fmla="*/ 1193729 h 1555679"/>
                <a:gd name="connsiteX3" fmla="*/ 1327437 w 2598864"/>
                <a:gd name="connsiteY3" fmla="*/ 1555679 h 1555679"/>
                <a:gd name="connsiteX4" fmla="*/ 1962437 w 2598864"/>
                <a:gd name="connsiteY4" fmla="*/ 1193729 h 1555679"/>
                <a:gd name="connsiteX5" fmla="*/ 2597437 w 2598864"/>
                <a:gd name="connsiteY5" fmla="*/ 95179 h 1555679"/>
                <a:gd name="connsiteX6" fmla="*/ 2598864 w 2598864"/>
                <a:gd name="connsiteY6" fmla="*/ 78213 h 1555679"/>
                <a:gd name="connsiteX0" fmla="*/ 167404 w 2710485"/>
                <a:gd name="connsiteY0" fmla="*/ 73935 h 1566512"/>
                <a:gd name="connsiteX1" fmla="*/ 91 w 2710485"/>
                <a:gd name="connsiteY1" fmla="*/ 49321 h 1566512"/>
                <a:gd name="connsiteX2" fmla="*/ 156358 w 2710485"/>
                <a:gd name="connsiteY2" fmla="*/ 99662 h 1566512"/>
                <a:gd name="connsiteX3" fmla="*/ 797708 w 2710485"/>
                <a:gd name="connsiteY3" fmla="*/ 1204562 h 1566512"/>
                <a:gd name="connsiteX4" fmla="*/ 1439058 w 2710485"/>
                <a:gd name="connsiteY4" fmla="*/ 1566512 h 1566512"/>
                <a:gd name="connsiteX5" fmla="*/ 2074058 w 2710485"/>
                <a:gd name="connsiteY5" fmla="*/ 1204562 h 1566512"/>
                <a:gd name="connsiteX6" fmla="*/ 2709058 w 2710485"/>
                <a:gd name="connsiteY6" fmla="*/ 106012 h 1566512"/>
                <a:gd name="connsiteX7" fmla="*/ 2710485 w 2710485"/>
                <a:gd name="connsiteY7" fmla="*/ 89046 h 1566512"/>
                <a:gd name="connsiteX0" fmla="*/ 55500 w 2598581"/>
                <a:gd name="connsiteY0" fmla="*/ 63902 h 1556479"/>
                <a:gd name="connsiteX1" fmla="*/ 44454 w 2598581"/>
                <a:gd name="connsiteY1" fmla="*/ 89629 h 1556479"/>
                <a:gd name="connsiteX2" fmla="*/ 685804 w 2598581"/>
                <a:gd name="connsiteY2" fmla="*/ 1194529 h 1556479"/>
                <a:gd name="connsiteX3" fmla="*/ 1327154 w 2598581"/>
                <a:gd name="connsiteY3" fmla="*/ 1556479 h 1556479"/>
                <a:gd name="connsiteX4" fmla="*/ 1962154 w 2598581"/>
                <a:gd name="connsiteY4" fmla="*/ 1194529 h 1556479"/>
                <a:gd name="connsiteX5" fmla="*/ 2597154 w 2598581"/>
                <a:gd name="connsiteY5" fmla="*/ 95979 h 1556479"/>
                <a:gd name="connsiteX6" fmla="*/ 2598581 w 2598581"/>
                <a:gd name="connsiteY6" fmla="*/ 79013 h 1556479"/>
                <a:gd name="connsiteX0" fmla="*/ 0 w 2554127"/>
                <a:gd name="connsiteY0" fmla="*/ 10616 h 1477466"/>
                <a:gd name="connsiteX1" fmla="*/ 641350 w 2554127"/>
                <a:gd name="connsiteY1" fmla="*/ 1115516 h 1477466"/>
                <a:gd name="connsiteX2" fmla="*/ 1282700 w 2554127"/>
                <a:gd name="connsiteY2" fmla="*/ 1477466 h 1477466"/>
                <a:gd name="connsiteX3" fmla="*/ 1917700 w 2554127"/>
                <a:gd name="connsiteY3" fmla="*/ 1115516 h 1477466"/>
                <a:gd name="connsiteX4" fmla="*/ 2552700 w 2554127"/>
                <a:gd name="connsiteY4" fmla="*/ 16966 h 1477466"/>
                <a:gd name="connsiteX5" fmla="*/ 2554127 w 2554127"/>
                <a:gd name="connsiteY5" fmla="*/ 0 h 1477466"/>
                <a:gd name="connsiteX0" fmla="*/ 0 w 2543540"/>
                <a:gd name="connsiteY0" fmla="*/ 0 h 1478795"/>
                <a:gd name="connsiteX1" fmla="*/ 630763 w 2543540"/>
                <a:gd name="connsiteY1" fmla="*/ 1116845 h 1478795"/>
                <a:gd name="connsiteX2" fmla="*/ 1272113 w 2543540"/>
                <a:gd name="connsiteY2" fmla="*/ 1478795 h 1478795"/>
                <a:gd name="connsiteX3" fmla="*/ 1907113 w 2543540"/>
                <a:gd name="connsiteY3" fmla="*/ 1116845 h 1478795"/>
                <a:gd name="connsiteX4" fmla="*/ 2542113 w 2543540"/>
                <a:gd name="connsiteY4" fmla="*/ 18295 h 1478795"/>
                <a:gd name="connsiteX5" fmla="*/ 2543540 w 2543540"/>
                <a:gd name="connsiteY5" fmla="*/ 1329 h 1478795"/>
                <a:gd name="connsiteX0" fmla="*/ 0 w 2542113"/>
                <a:gd name="connsiteY0" fmla="*/ 0 h 1478795"/>
                <a:gd name="connsiteX1" fmla="*/ 630763 w 2542113"/>
                <a:gd name="connsiteY1" fmla="*/ 1116845 h 1478795"/>
                <a:gd name="connsiteX2" fmla="*/ 1272113 w 2542113"/>
                <a:gd name="connsiteY2" fmla="*/ 1478795 h 1478795"/>
                <a:gd name="connsiteX3" fmla="*/ 1907113 w 2542113"/>
                <a:gd name="connsiteY3" fmla="*/ 1116845 h 1478795"/>
                <a:gd name="connsiteX4" fmla="*/ 2542113 w 2542113"/>
                <a:gd name="connsiteY4" fmla="*/ 18295 h 1478795"/>
                <a:gd name="connsiteX0" fmla="*/ 0 w 2538583"/>
                <a:gd name="connsiteY0" fmla="*/ 0 h 1478795"/>
                <a:gd name="connsiteX1" fmla="*/ 630763 w 2538583"/>
                <a:gd name="connsiteY1" fmla="*/ 1116845 h 1478795"/>
                <a:gd name="connsiteX2" fmla="*/ 1272113 w 2538583"/>
                <a:gd name="connsiteY2" fmla="*/ 1478795 h 1478795"/>
                <a:gd name="connsiteX3" fmla="*/ 1907113 w 2538583"/>
                <a:gd name="connsiteY3" fmla="*/ 1116845 h 1478795"/>
                <a:gd name="connsiteX4" fmla="*/ 2538583 w 2538583"/>
                <a:gd name="connsiteY4" fmla="*/ 3960 h 1478795"/>
                <a:gd name="connsiteX0" fmla="*/ 0 w 2538583"/>
                <a:gd name="connsiteY0" fmla="*/ 0 h 1478795"/>
                <a:gd name="connsiteX1" fmla="*/ 1272113 w 2538583"/>
                <a:gd name="connsiteY1" fmla="*/ 1478795 h 1478795"/>
                <a:gd name="connsiteX2" fmla="*/ 1907113 w 2538583"/>
                <a:gd name="connsiteY2" fmla="*/ 1116845 h 1478795"/>
                <a:gd name="connsiteX3" fmla="*/ 2538583 w 2538583"/>
                <a:gd name="connsiteY3" fmla="*/ 3960 h 1478795"/>
                <a:gd name="connsiteX0" fmla="*/ 0 w 1266470"/>
                <a:gd name="connsiteY0" fmla="*/ 1474835 h 1474835"/>
                <a:gd name="connsiteX1" fmla="*/ 635000 w 1266470"/>
                <a:gd name="connsiteY1" fmla="*/ 1112885 h 1474835"/>
                <a:gd name="connsiteX2" fmla="*/ 1266470 w 1266470"/>
                <a:gd name="connsiteY2" fmla="*/ 0 h 1474835"/>
                <a:gd name="connsiteX0" fmla="*/ 0 w 1369574"/>
                <a:gd name="connsiteY0" fmla="*/ 1474835 h 1474835"/>
                <a:gd name="connsiteX1" fmla="*/ 635000 w 1369574"/>
                <a:gd name="connsiteY1" fmla="*/ 1112885 h 1474835"/>
                <a:gd name="connsiteX2" fmla="*/ 1369574 w 1369574"/>
                <a:gd name="connsiteY2" fmla="*/ 0 h 1474835"/>
                <a:gd name="connsiteX0" fmla="*/ 0 w 1353940"/>
                <a:gd name="connsiteY0" fmla="*/ 1495067 h 1495067"/>
                <a:gd name="connsiteX1" fmla="*/ 635000 w 1353940"/>
                <a:gd name="connsiteY1" fmla="*/ 1133117 h 1495067"/>
                <a:gd name="connsiteX2" fmla="*/ 1353940 w 1353940"/>
                <a:gd name="connsiteY2" fmla="*/ 0 h 1495067"/>
                <a:gd name="connsiteX0" fmla="*/ 0 w 1353940"/>
                <a:gd name="connsiteY0" fmla="*/ 1495067 h 1495067"/>
                <a:gd name="connsiteX1" fmla="*/ 631873 w 1353940"/>
                <a:gd name="connsiteY1" fmla="*/ 1092650 h 1495067"/>
                <a:gd name="connsiteX2" fmla="*/ 1353940 w 1353940"/>
                <a:gd name="connsiteY2" fmla="*/ 0 h 1495067"/>
                <a:gd name="connsiteX0" fmla="*/ 0 w 1360194"/>
                <a:gd name="connsiteY0" fmla="*/ 1488323 h 1488323"/>
                <a:gd name="connsiteX1" fmla="*/ 638127 w 1360194"/>
                <a:gd name="connsiteY1" fmla="*/ 1092650 h 1488323"/>
                <a:gd name="connsiteX2" fmla="*/ 1360194 w 1360194"/>
                <a:gd name="connsiteY2" fmla="*/ 0 h 1488323"/>
                <a:gd name="connsiteX0" fmla="*/ 0 w 1369575"/>
                <a:gd name="connsiteY0" fmla="*/ 1481579 h 1481579"/>
                <a:gd name="connsiteX1" fmla="*/ 638127 w 1369575"/>
                <a:gd name="connsiteY1" fmla="*/ 1085906 h 1481579"/>
                <a:gd name="connsiteX2" fmla="*/ 1369575 w 1369575"/>
                <a:gd name="connsiteY2" fmla="*/ 0 h 1481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69575" h="1481579">
                  <a:moveTo>
                    <a:pt x="0" y="1481579"/>
                  </a:moveTo>
                  <a:cubicBezTo>
                    <a:pt x="212725" y="1481579"/>
                    <a:pt x="427049" y="1331712"/>
                    <a:pt x="638127" y="1085906"/>
                  </a:cubicBezTo>
                  <a:cubicBezTo>
                    <a:pt x="849205" y="840100"/>
                    <a:pt x="1156850" y="488950"/>
                    <a:pt x="1369575" y="0"/>
                  </a:cubicBezTo>
                </a:path>
              </a:pathLst>
            </a:cu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HK" altLang="en-US" kern="0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2" name="手繪多邊形 31">
              <a:extLst>
                <a:ext uri="{FF2B5EF4-FFF2-40B4-BE49-F238E27FC236}">
                  <a16:creationId xmlns:a16="http://schemas.microsoft.com/office/drawing/2014/main" id="{02E83881-6CCB-EF5A-38CD-0EEEEF071F95}"/>
                </a:ext>
              </a:extLst>
            </p:cNvPr>
            <p:cNvSpPr/>
            <p:nvPr/>
          </p:nvSpPr>
          <p:spPr bwMode="auto">
            <a:xfrm>
              <a:off x="6467816" y="4357957"/>
              <a:ext cx="1045971" cy="525584"/>
            </a:xfrm>
            <a:custGeom>
              <a:avLst/>
              <a:gdLst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232256"/>
                <a:gd name="connsiteY0" fmla="*/ 0 h 3302000"/>
                <a:gd name="connsiteX1" fmla="*/ 647700 w 3232256"/>
                <a:gd name="connsiteY1" fmla="*/ 1835150 h 3302000"/>
                <a:gd name="connsiteX2" fmla="*/ 1289050 w 3232256"/>
                <a:gd name="connsiteY2" fmla="*/ 2940050 h 3302000"/>
                <a:gd name="connsiteX3" fmla="*/ 1930400 w 3232256"/>
                <a:gd name="connsiteY3" fmla="*/ 3302000 h 3302000"/>
                <a:gd name="connsiteX4" fmla="*/ 2565400 w 3232256"/>
                <a:gd name="connsiteY4" fmla="*/ 2940050 h 3302000"/>
                <a:gd name="connsiteX5" fmla="*/ 3200400 w 3232256"/>
                <a:gd name="connsiteY5" fmla="*/ 1841500 h 3302000"/>
                <a:gd name="connsiteX6" fmla="*/ 2787757 w 3232256"/>
                <a:gd name="connsiteY6" fmla="*/ 1764804 h 3302000"/>
                <a:gd name="connsiteX0" fmla="*/ 0 w 3237193"/>
                <a:gd name="connsiteY0" fmla="*/ 0 h 3302000"/>
                <a:gd name="connsiteX1" fmla="*/ 647700 w 3237193"/>
                <a:gd name="connsiteY1" fmla="*/ 1835150 h 3302000"/>
                <a:gd name="connsiteX2" fmla="*/ 1289050 w 3237193"/>
                <a:gd name="connsiteY2" fmla="*/ 2940050 h 3302000"/>
                <a:gd name="connsiteX3" fmla="*/ 1930400 w 3237193"/>
                <a:gd name="connsiteY3" fmla="*/ 3302000 h 3302000"/>
                <a:gd name="connsiteX4" fmla="*/ 2565400 w 3237193"/>
                <a:gd name="connsiteY4" fmla="*/ 2940050 h 3302000"/>
                <a:gd name="connsiteX5" fmla="*/ 3200400 w 3237193"/>
                <a:gd name="connsiteY5" fmla="*/ 1841500 h 3302000"/>
                <a:gd name="connsiteX6" fmla="*/ 2928917 w 3237193"/>
                <a:gd name="connsiteY6" fmla="*/ 2287243 h 3302000"/>
                <a:gd name="connsiteX0" fmla="*/ 0 w 3349532"/>
                <a:gd name="connsiteY0" fmla="*/ 0 h 3302000"/>
                <a:gd name="connsiteX1" fmla="*/ 647700 w 3349532"/>
                <a:gd name="connsiteY1" fmla="*/ 1835150 h 3302000"/>
                <a:gd name="connsiteX2" fmla="*/ 1289050 w 3349532"/>
                <a:gd name="connsiteY2" fmla="*/ 2940050 h 3302000"/>
                <a:gd name="connsiteX3" fmla="*/ 1930400 w 3349532"/>
                <a:gd name="connsiteY3" fmla="*/ 3302000 h 3302000"/>
                <a:gd name="connsiteX4" fmla="*/ 2565400 w 3349532"/>
                <a:gd name="connsiteY4" fmla="*/ 2940050 h 3302000"/>
                <a:gd name="connsiteX5" fmla="*/ 3200400 w 3349532"/>
                <a:gd name="connsiteY5" fmla="*/ 1841500 h 3302000"/>
                <a:gd name="connsiteX6" fmla="*/ 2928917 w 3349532"/>
                <a:gd name="connsiteY6" fmla="*/ 2287243 h 3302000"/>
                <a:gd name="connsiteX0" fmla="*/ 0 w 3410138"/>
                <a:gd name="connsiteY0" fmla="*/ 0 h 3302000"/>
                <a:gd name="connsiteX1" fmla="*/ 647700 w 3410138"/>
                <a:gd name="connsiteY1" fmla="*/ 1835150 h 3302000"/>
                <a:gd name="connsiteX2" fmla="*/ 1289050 w 3410138"/>
                <a:gd name="connsiteY2" fmla="*/ 2940050 h 3302000"/>
                <a:gd name="connsiteX3" fmla="*/ 1930400 w 3410138"/>
                <a:gd name="connsiteY3" fmla="*/ 3302000 h 3302000"/>
                <a:gd name="connsiteX4" fmla="*/ 2565400 w 3410138"/>
                <a:gd name="connsiteY4" fmla="*/ 2940050 h 3302000"/>
                <a:gd name="connsiteX5" fmla="*/ 3200400 w 3410138"/>
                <a:gd name="connsiteY5" fmla="*/ 1841500 h 3302000"/>
                <a:gd name="connsiteX6" fmla="*/ 2928917 w 3410138"/>
                <a:gd name="connsiteY6" fmla="*/ 2287243 h 3302000"/>
                <a:gd name="connsiteX0" fmla="*/ 0 w 3200401"/>
                <a:gd name="connsiteY0" fmla="*/ 0 h 3302000"/>
                <a:gd name="connsiteX1" fmla="*/ 647700 w 3200401"/>
                <a:gd name="connsiteY1" fmla="*/ 1835150 h 3302000"/>
                <a:gd name="connsiteX2" fmla="*/ 1289050 w 3200401"/>
                <a:gd name="connsiteY2" fmla="*/ 2940050 h 3302000"/>
                <a:gd name="connsiteX3" fmla="*/ 1930400 w 3200401"/>
                <a:gd name="connsiteY3" fmla="*/ 3302000 h 3302000"/>
                <a:gd name="connsiteX4" fmla="*/ 2565400 w 3200401"/>
                <a:gd name="connsiteY4" fmla="*/ 2940050 h 3302000"/>
                <a:gd name="connsiteX5" fmla="*/ 3200400 w 3200401"/>
                <a:gd name="connsiteY5" fmla="*/ 1841500 h 3302000"/>
                <a:gd name="connsiteX6" fmla="*/ 2928917 w 3200401"/>
                <a:gd name="connsiteY6" fmla="*/ 2287243 h 3302000"/>
                <a:gd name="connsiteX0" fmla="*/ 0 w 3230059"/>
                <a:gd name="connsiteY0" fmla="*/ 0 h 3302000"/>
                <a:gd name="connsiteX1" fmla="*/ 647700 w 3230059"/>
                <a:gd name="connsiteY1" fmla="*/ 1835150 h 3302000"/>
                <a:gd name="connsiteX2" fmla="*/ 1289050 w 3230059"/>
                <a:gd name="connsiteY2" fmla="*/ 2940050 h 3302000"/>
                <a:gd name="connsiteX3" fmla="*/ 1930400 w 3230059"/>
                <a:gd name="connsiteY3" fmla="*/ 3302000 h 3302000"/>
                <a:gd name="connsiteX4" fmla="*/ 2565400 w 3230059"/>
                <a:gd name="connsiteY4" fmla="*/ 2940050 h 3302000"/>
                <a:gd name="connsiteX5" fmla="*/ 3200400 w 3230059"/>
                <a:gd name="connsiteY5" fmla="*/ 1841500 h 3302000"/>
                <a:gd name="connsiteX6" fmla="*/ 3230059 w 3230059"/>
                <a:gd name="connsiteY6" fmla="*/ 1860372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55783 w 2598864"/>
                <a:gd name="connsiteY0" fmla="*/ 63102 h 1555679"/>
                <a:gd name="connsiteX1" fmla="*/ 44737 w 2598864"/>
                <a:gd name="connsiteY1" fmla="*/ 88829 h 1555679"/>
                <a:gd name="connsiteX2" fmla="*/ 686087 w 2598864"/>
                <a:gd name="connsiteY2" fmla="*/ 1193729 h 1555679"/>
                <a:gd name="connsiteX3" fmla="*/ 1327437 w 2598864"/>
                <a:gd name="connsiteY3" fmla="*/ 1555679 h 1555679"/>
                <a:gd name="connsiteX4" fmla="*/ 1962437 w 2598864"/>
                <a:gd name="connsiteY4" fmla="*/ 1193729 h 1555679"/>
                <a:gd name="connsiteX5" fmla="*/ 2597437 w 2598864"/>
                <a:gd name="connsiteY5" fmla="*/ 95179 h 1555679"/>
                <a:gd name="connsiteX6" fmla="*/ 2598864 w 2598864"/>
                <a:gd name="connsiteY6" fmla="*/ 78213 h 1555679"/>
                <a:gd name="connsiteX0" fmla="*/ 167404 w 2710485"/>
                <a:gd name="connsiteY0" fmla="*/ 73935 h 1566512"/>
                <a:gd name="connsiteX1" fmla="*/ 91 w 2710485"/>
                <a:gd name="connsiteY1" fmla="*/ 49321 h 1566512"/>
                <a:gd name="connsiteX2" fmla="*/ 156358 w 2710485"/>
                <a:gd name="connsiteY2" fmla="*/ 99662 h 1566512"/>
                <a:gd name="connsiteX3" fmla="*/ 797708 w 2710485"/>
                <a:gd name="connsiteY3" fmla="*/ 1204562 h 1566512"/>
                <a:gd name="connsiteX4" fmla="*/ 1439058 w 2710485"/>
                <a:gd name="connsiteY4" fmla="*/ 1566512 h 1566512"/>
                <a:gd name="connsiteX5" fmla="*/ 2074058 w 2710485"/>
                <a:gd name="connsiteY5" fmla="*/ 1204562 h 1566512"/>
                <a:gd name="connsiteX6" fmla="*/ 2709058 w 2710485"/>
                <a:gd name="connsiteY6" fmla="*/ 106012 h 1566512"/>
                <a:gd name="connsiteX7" fmla="*/ 2710485 w 2710485"/>
                <a:gd name="connsiteY7" fmla="*/ 89046 h 1566512"/>
                <a:gd name="connsiteX0" fmla="*/ 55500 w 2598581"/>
                <a:gd name="connsiteY0" fmla="*/ 63902 h 1556479"/>
                <a:gd name="connsiteX1" fmla="*/ 44454 w 2598581"/>
                <a:gd name="connsiteY1" fmla="*/ 89629 h 1556479"/>
                <a:gd name="connsiteX2" fmla="*/ 685804 w 2598581"/>
                <a:gd name="connsiteY2" fmla="*/ 1194529 h 1556479"/>
                <a:gd name="connsiteX3" fmla="*/ 1327154 w 2598581"/>
                <a:gd name="connsiteY3" fmla="*/ 1556479 h 1556479"/>
                <a:gd name="connsiteX4" fmla="*/ 1962154 w 2598581"/>
                <a:gd name="connsiteY4" fmla="*/ 1194529 h 1556479"/>
                <a:gd name="connsiteX5" fmla="*/ 2597154 w 2598581"/>
                <a:gd name="connsiteY5" fmla="*/ 95979 h 1556479"/>
                <a:gd name="connsiteX6" fmla="*/ 2598581 w 2598581"/>
                <a:gd name="connsiteY6" fmla="*/ 79013 h 1556479"/>
                <a:gd name="connsiteX0" fmla="*/ 0 w 2554127"/>
                <a:gd name="connsiteY0" fmla="*/ 10616 h 1477466"/>
                <a:gd name="connsiteX1" fmla="*/ 641350 w 2554127"/>
                <a:gd name="connsiteY1" fmla="*/ 1115516 h 1477466"/>
                <a:gd name="connsiteX2" fmla="*/ 1282700 w 2554127"/>
                <a:gd name="connsiteY2" fmla="*/ 1477466 h 1477466"/>
                <a:gd name="connsiteX3" fmla="*/ 1917700 w 2554127"/>
                <a:gd name="connsiteY3" fmla="*/ 1115516 h 1477466"/>
                <a:gd name="connsiteX4" fmla="*/ 2552700 w 2554127"/>
                <a:gd name="connsiteY4" fmla="*/ 16966 h 1477466"/>
                <a:gd name="connsiteX5" fmla="*/ 2554127 w 2554127"/>
                <a:gd name="connsiteY5" fmla="*/ 0 h 1477466"/>
                <a:gd name="connsiteX0" fmla="*/ 0 w 2543540"/>
                <a:gd name="connsiteY0" fmla="*/ 0 h 1478795"/>
                <a:gd name="connsiteX1" fmla="*/ 630763 w 2543540"/>
                <a:gd name="connsiteY1" fmla="*/ 1116845 h 1478795"/>
                <a:gd name="connsiteX2" fmla="*/ 1272113 w 2543540"/>
                <a:gd name="connsiteY2" fmla="*/ 1478795 h 1478795"/>
                <a:gd name="connsiteX3" fmla="*/ 1907113 w 2543540"/>
                <a:gd name="connsiteY3" fmla="*/ 1116845 h 1478795"/>
                <a:gd name="connsiteX4" fmla="*/ 2542113 w 2543540"/>
                <a:gd name="connsiteY4" fmla="*/ 18295 h 1478795"/>
                <a:gd name="connsiteX5" fmla="*/ 2543540 w 2543540"/>
                <a:gd name="connsiteY5" fmla="*/ 1329 h 1478795"/>
                <a:gd name="connsiteX0" fmla="*/ 0 w 2542113"/>
                <a:gd name="connsiteY0" fmla="*/ 0 h 1478795"/>
                <a:gd name="connsiteX1" fmla="*/ 630763 w 2542113"/>
                <a:gd name="connsiteY1" fmla="*/ 1116845 h 1478795"/>
                <a:gd name="connsiteX2" fmla="*/ 1272113 w 2542113"/>
                <a:gd name="connsiteY2" fmla="*/ 1478795 h 1478795"/>
                <a:gd name="connsiteX3" fmla="*/ 1907113 w 2542113"/>
                <a:gd name="connsiteY3" fmla="*/ 1116845 h 1478795"/>
                <a:gd name="connsiteX4" fmla="*/ 2542113 w 2542113"/>
                <a:gd name="connsiteY4" fmla="*/ 18295 h 1478795"/>
                <a:gd name="connsiteX0" fmla="*/ 0 w 2538583"/>
                <a:gd name="connsiteY0" fmla="*/ 0 h 1478795"/>
                <a:gd name="connsiteX1" fmla="*/ 630763 w 2538583"/>
                <a:gd name="connsiteY1" fmla="*/ 1116845 h 1478795"/>
                <a:gd name="connsiteX2" fmla="*/ 1272113 w 2538583"/>
                <a:gd name="connsiteY2" fmla="*/ 1478795 h 1478795"/>
                <a:gd name="connsiteX3" fmla="*/ 1907113 w 2538583"/>
                <a:gd name="connsiteY3" fmla="*/ 1116845 h 1478795"/>
                <a:gd name="connsiteX4" fmla="*/ 2538583 w 2538583"/>
                <a:gd name="connsiteY4" fmla="*/ 3960 h 1478795"/>
                <a:gd name="connsiteX0" fmla="*/ 0 w 2538583"/>
                <a:gd name="connsiteY0" fmla="*/ 0 h 1478795"/>
                <a:gd name="connsiteX1" fmla="*/ 1272113 w 2538583"/>
                <a:gd name="connsiteY1" fmla="*/ 1478795 h 1478795"/>
                <a:gd name="connsiteX2" fmla="*/ 1907113 w 2538583"/>
                <a:gd name="connsiteY2" fmla="*/ 1116845 h 1478795"/>
                <a:gd name="connsiteX3" fmla="*/ 2538583 w 2538583"/>
                <a:gd name="connsiteY3" fmla="*/ 3960 h 1478795"/>
                <a:gd name="connsiteX0" fmla="*/ 0 w 1266470"/>
                <a:gd name="connsiteY0" fmla="*/ 1474835 h 1474835"/>
                <a:gd name="connsiteX1" fmla="*/ 635000 w 1266470"/>
                <a:gd name="connsiteY1" fmla="*/ 1112885 h 1474835"/>
                <a:gd name="connsiteX2" fmla="*/ 1266470 w 1266470"/>
                <a:gd name="connsiteY2" fmla="*/ 0 h 1474835"/>
                <a:gd name="connsiteX0" fmla="*/ 0 w 1369574"/>
                <a:gd name="connsiteY0" fmla="*/ 1474835 h 1474835"/>
                <a:gd name="connsiteX1" fmla="*/ 635000 w 1369574"/>
                <a:gd name="connsiteY1" fmla="*/ 1112885 h 1474835"/>
                <a:gd name="connsiteX2" fmla="*/ 1369574 w 1369574"/>
                <a:gd name="connsiteY2" fmla="*/ 0 h 1474835"/>
                <a:gd name="connsiteX0" fmla="*/ 0 w 1369574"/>
                <a:gd name="connsiteY0" fmla="*/ 1474835 h 1474835"/>
                <a:gd name="connsiteX1" fmla="*/ 635000 w 1369574"/>
                <a:gd name="connsiteY1" fmla="*/ 1112885 h 1474835"/>
                <a:gd name="connsiteX2" fmla="*/ 1369574 w 1369574"/>
                <a:gd name="connsiteY2" fmla="*/ 0 h 1474835"/>
                <a:gd name="connsiteX0" fmla="*/ 0 w 1363330"/>
                <a:gd name="connsiteY0" fmla="*/ 1495132 h 1495132"/>
                <a:gd name="connsiteX1" fmla="*/ 635000 w 1363330"/>
                <a:gd name="connsiteY1" fmla="*/ 1133182 h 1495132"/>
                <a:gd name="connsiteX2" fmla="*/ 1363330 w 1363330"/>
                <a:gd name="connsiteY2" fmla="*/ 0 h 1495132"/>
                <a:gd name="connsiteX0" fmla="*/ 0 w 1372697"/>
                <a:gd name="connsiteY0" fmla="*/ 1495132 h 1495132"/>
                <a:gd name="connsiteX1" fmla="*/ 635000 w 1372697"/>
                <a:gd name="connsiteY1" fmla="*/ 1133182 h 1495132"/>
                <a:gd name="connsiteX2" fmla="*/ 1372697 w 1372697"/>
                <a:gd name="connsiteY2" fmla="*/ 0 h 1495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2697" h="1495132">
                  <a:moveTo>
                    <a:pt x="0" y="1495132"/>
                  </a:moveTo>
                  <a:cubicBezTo>
                    <a:pt x="212725" y="1495132"/>
                    <a:pt x="423922" y="1378988"/>
                    <a:pt x="635000" y="1133182"/>
                  </a:cubicBezTo>
                  <a:cubicBezTo>
                    <a:pt x="755537" y="955030"/>
                    <a:pt x="1159972" y="488950"/>
                    <a:pt x="1372697" y="0"/>
                  </a:cubicBezTo>
                </a:path>
              </a:pathLst>
            </a:cu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HK" altLang="en-US" kern="0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3" name="手繪多邊形 32">
              <a:extLst>
                <a:ext uri="{FF2B5EF4-FFF2-40B4-BE49-F238E27FC236}">
                  <a16:creationId xmlns:a16="http://schemas.microsoft.com/office/drawing/2014/main" id="{C0141F85-9295-E2FA-4888-4127E24886AC}"/>
                </a:ext>
              </a:extLst>
            </p:cNvPr>
            <p:cNvSpPr/>
            <p:nvPr/>
          </p:nvSpPr>
          <p:spPr bwMode="auto">
            <a:xfrm flipH="1" flipV="1">
              <a:off x="7504263" y="3841899"/>
              <a:ext cx="1044384" cy="523997"/>
            </a:xfrm>
            <a:custGeom>
              <a:avLst/>
              <a:gdLst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232256"/>
                <a:gd name="connsiteY0" fmla="*/ 0 h 3302000"/>
                <a:gd name="connsiteX1" fmla="*/ 647700 w 3232256"/>
                <a:gd name="connsiteY1" fmla="*/ 1835150 h 3302000"/>
                <a:gd name="connsiteX2" fmla="*/ 1289050 w 3232256"/>
                <a:gd name="connsiteY2" fmla="*/ 2940050 h 3302000"/>
                <a:gd name="connsiteX3" fmla="*/ 1930400 w 3232256"/>
                <a:gd name="connsiteY3" fmla="*/ 3302000 h 3302000"/>
                <a:gd name="connsiteX4" fmla="*/ 2565400 w 3232256"/>
                <a:gd name="connsiteY4" fmla="*/ 2940050 h 3302000"/>
                <a:gd name="connsiteX5" fmla="*/ 3200400 w 3232256"/>
                <a:gd name="connsiteY5" fmla="*/ 1841500 h 3302000"/>
                <a:gd name="connsiteX6" fmla="*/ 2787757 w 3232256"/>
                <a:gd name="connsiteY6" fmla="*/ 1764804 h 3302000"/>
                <a:gd name="connsiteX0" fmla="*/ 0 w 3237193"/>
                <a:gd name="connsiteY0" fmla="*/ 0 h 3302000"/>
                <a:gd name="connsiteX1" fmla="*/ 647700 w 3237193"/>
                <a:gd name="connsiteY1" fmla="*/ 1835150 h 3302000"/>
                <a:gd name="connsiteX2" fmla="*/ 1289050 w 3237193"/>
                <a:gd name="connsiteY2" fmla="*/ 2940050 h 3302000"/>
                <a:gd name="connsiteX3" fmla="*/ 1930400 w 3237193"/>
                <a:gd name="connsiteY3" fmla="*/ 3302000 h 3302000"/>
                <a:gd name="connsiteX4" fmla="*/ 2565400 w 3237193"/>
                <a:gd name="connsiteY4" fmla="*/ 2940050 h 3302000"/>
                <a:gd name="connsiteX5" fmla="*/ 3200400 w 3237193"/>
                <a:gd name="connsiteY5" fmla="*/ 1841500 h 3302000"/>
                <a:gd name="connsiteX6" fmla="*/ 2928917 w 3237193"/>
                <a:gd name="connsiteY6" fmla="*/ 2287243 h 3302000"/>
                <a:gd name="connsiteX0" fmla="*/ 0 w 3349532"/>
                <a:gd name="connsiteY0" fmla="*/ 0 h 3302000"/>
                <a:gd name="connsiteX1" fmla="*/ 647700 w 3349532"/>
                <a:gd name="connsiteY1" fmla="*/ 1835150 h 3302000"/>
                <a:gd name="connsiteX2" fmla="*/ 1289050 w 3349532"/>
                <a:gd name="connsiteY2" fmla="*/ 2940050 h 3302000"/>
                <a:gd name="connsiteX3" fmla="*/ 1930400 w 3349532"/>
                <a:gd name="connsiteY3" fmla="*/ 3302000 h 3302000"/>
                <a:gd name="connsiteX4" fmla="*/ 2565400 w 3349532"/>
                <a:gd name="connsiteY4" fmla="*/ 2940050 h 3302000"/>
                <a:gd name="connsiteX5" fmla="*/ 3200400 w 3349532"/>
                <a:gd name="connsiteY5" fmla="*/ 1841500 h 3302000"/>
                <a:gd name="connsiteX6" fmla="*/ 2928917 w 3349532"/>
                <a:gd name="connsiteY6" fmla="*/ 2287243 h 3302000"/>
                <a:gd name="connsiteX0" fmla="*/ 0 w 3410138"/>
                <a:gd name="connsiteY0" fmla="*/ 0 h 3302000"/>
                <a:gd name="connsiteX1" fmla="*/ 647700 w 3410138"/>
                <a:gd name="connsiteY1" fmla="*/ 1835150 h 3302000"/>
                <a:gd name="connsiteX2" fmla="*/ 1289050 w 3410138"/>
                <a:gd name="connsiteY2" fmla="*/ 2940050 h 3302000"/>
                <a:gd name="connsiteX3" fmla="*/ 1930400 w 3410138"/>
                <a:gd name="connsiteY3" fmla="*/ 3302000 h 3302000"/>
                <a:gd name="connsiteX4" fmla="*/ 2565400 w 3410138"/>
                <a:gd name="connsiteY4" fmla="*/ 2940050 h 3302000"/>
                <a:gd name="connsiteX5" fmla="*/ 3200400 w 3410138"/>
                <a:gd name="connsiteY5" fmla="*/ 1841500 h 3302000"/>
                <a:gd name="connsiteX6" fmla="*/ 2928917 w 3410138"/>
                <a:gd name="connsiteY6" fmla="*/ 2287243 h 3302000"/>
                <a:gd name="connsiteX0" fmla="*/ 0 w 3200401"/>
                <a:gd name="connsiteY0" fmla="*/ 0 h 3302000"/>
                <a:gd name="connsiteX1" fmla="*/ 647700 w 3200401"/>
                <a:gd name="connsiteY1" fmla="*/ 1835150 h 3302000"/>
                <a:gd name="connsiteX2" fmla="*/ 1289050 w 3200401"/>
                <a:gd name="connsiteY2" fmla="*/ 2940050 h 3302000"/>
                <a:gd name="connsiteX3" fmla="*/ 1930400 w 3200401"/>
                <a:gd name="connsiteY3" fmla="*/ 3302000 h 3302000"/>
                <a:gd name="connsiteX4" fmla="*/ 2565400 w 3200401"/>
                <a:gd name="connsiteY4" fmla="*/ 2940050 h 3302000"/>
                <a:gd name="connsiteX5" fmla="*/ 3200400 w 3200401"/>
                <a:gd name="connsiteY5" fmla="*/ 1841500 h 3302000"/>
                <a:gd name="connsiteX6" fmla="*/ 2928917 w 3200401"/>
                <a:gd name="connsiteY6" fmla="*/ 2287243 h 3302000"/>
                <a:gd name="connsiteX0" fmla="*/ 0 w 3230059"/>
                <a:gd name="connsiteY0" fmla="*/ 0 h 3302000"/>
                <a:gd name="connsiteX1" fmla="*/ 647700 w 3230059"/>
                <a:gd name="connsiteY1" fmla="*/ 1835150 h 3302000"/>
                <a:gd name="connsiteX2" fmla="*/ 1289050 w 3230059"/>
                <a:gd name="connsiteY2" fmla="*/ 2940050 h 3302000"/>
                <a:gd name="connsiteX3" fmla="*/ 1930400 w 3230059"/>
                <a:gd name="connsiteY3" fmla="*/ 3302000 h 3302000"/>
                <a:gd name="connsiteX4" fmla="*/ 2565400 w 3230059"/>
                <a:gd name="connsiteY4" fmla="*/ 2940050 h 3302000"/>
                <a:gd name="connsiteX5" fmla="*/ 3200400 w 3230059"/>
                <a:gd name="connsiteY5" fmla="*/ 1841500 h 3302000"/>
                <a:gd name="connsiteX6" fmla="*/ 3230059 w 3230059"/>
                <a:gd name="connsiteY6" fmla="*/ 1860372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55783 w 2598864"/>
                <a:gd name="connsiteY0" fmla="*/ 63102 h 1555679"/>
                <a:gd name="connsiteX1" fmla="*/ 44737 w 2598864"/>
                <a:gd name="connsiteY1" fmla="*/ 88829 h 1555679"/>
                <a:gd name="connsiteX2" fmla="*/ 686087 w 2598864"/>
                <a:gd name="connsiteY2" fmla="*/ 1193729 h 1555679"/>
                <a:gd name="connsiteX3" fmla="*/ 1327437 w 2598864"/>
                <a:gd name="connsiteY3" fmla="*/ 1555679 h 1555679"/>
                <a:gd name="connsiteX4" fmla="*/ 1962437 w 2598864"/>
                <a:gd name="connsiteY4" fmla="*/ 1193729 h 1555679"/>
                <a:gd name="connsiteX5" fmla="*/ 2597437 w 2598864"/>
                <a:gd name="connsiteY5" fmla="*/ 95179 h 1555679"/>
                <a:gd name="connsiteX6" fmla="*/ 2598864 w 2598864"/>
                <a:gd name="connsiteY6" fmla="*/ 78213 h 1555679"/>
                <a:gd name="connsiteX0" fmla="*/ 167404 w 2710485"/>
                <a:gd name="connsiteY0" fmla="*/ 73935 h 1566512"/>
                <a:gd name="connsiteX1" fmla="*/ 91 w 2710485"/>
                <a:gd name="connsiteY1" fmla="*/ 49321 h 1566512"/>
                <a:gd name="connsiteX2" fmla="*/ 156358 w 2710485"/>
                <a:gd name="connsiteY2" fmla="*/ 99662 h 1566512"/>
                <a:gd name="connsiteX3" fmla="*/ 797708 w 2710485"/>
                <a:gd name="connsiteY3" fmla="*/ 1204562 h 1566512"/>
                <a:gd name="connsiteX4" fmla="*/ 1439058 w 2710485"/>
                <a:gd name="connsiteY4" fmla="*/ 1566512 h 1566512"/>
                <a:gd name="connsiteX5" fmla="*/ 2074058 w 2710485"/>
                <a:gd name="connsiteY5" fmla="*/ 1204562 h 1566512"/>
                <a:gd name="connsiteX6" fmla="*/ 2709058 w 2710485"/>
                <a:gd name="connsiteY6" fmla="*/ 106012 h 1566512"/>
                <a:gd name="connsiteX7" fmla="*/ 2710485 w 2710485"/>
                <a:gd name="connsiteY7" fmla="*/ 89046 h 1566512"/>
                <a:gd name="connsiteX0" fmla="*/ 55500 w 2598581"/>
                <a:gd name="connsiteY0" fmla="*/ 63902 h 1556479"/>
                <a:gd name="connsiteX1" fmla="*/ 44454 w 2598581"/>
                <a:gd name="connsiteY1" fmla="*/ 89629 h 1556479"/>
                <a:gd name="connsiteX2" fmla="*/ 685804 w 2598581"/>
                <a:gd name="connsiteY2" fmla="*/ 1194529 h 1556479"/>
                <a:gd name="connsiteX3" fmla="*/ 1327154 w 2598581"/>
                <a:gd name="connsiteY3" fmla="*/ 1556479 h 1556479"/>
                <a:gd name="connsiteX4" fmla="*/ 1962154 w 2598581"/>
                <a:gd name="connsiteY4" fmla="*/ 1194529 h 1556479"/>
                <a:gd name="connsiteX5" fmla="*/ 2597154 w 2598581"/>
                <a:gd name="connsiteY5" fmla="*/ 95979 h 1556479"/>
                <a:gd name="connsiteX6" fmla="*/ 2598581 w 2598581"/>
                <a:gd name="connsiteY6" fmla="*/ 79013 h 1556479"/>
                <a:gd name="connsiteX0" fmla="*/ 0 w 2554127"/>
                <a:gd name="connsiteY0" fmla="*/ 10616 h 1477466"/>
                <a:gd name="connsiteX1" fmla="*/ 641350 w 2554127"/>
                <a:gd name="connsiteY1" fmla="*/ 1115516 h 1477466"/>
                <a:gd name="connsiteX2" fmla="*/ 1282700 w 2554127"/>
                <a:gd name="connsiteY2" fmla="*/ 1477466 h 1477466"/>
                <a:gd name="connsiteX3" fmla="*/ 1917700 w 2554127"/>
                <a:gd name="connsiteY3" fmla="*/ 1115516 h 1477466"/>
                <a:gd name="connsiteX4" fmla="*/ 2552700 w 2554127"/>
                <a:gd name="connsiteY4" fmla="*/ 16966 h 1477466"/>
                <a:gd name="connsiteX5" fmla="*/ 2554127 w 2554127"/>
                <a:gd name="connsiteY5" fmla="*/ 0 h 1477466"/>
                <a:gd name="connsiteX0" fmla="*/ 0 w 2543540"/>
                <a:gd name="connsiteY0" fmla="*/ 0 h 1478795"/>
                <a:gd name="connsiteX1" fmla="*/ 630763 w 2543540"/>
                <a:gd name="connsiteY1" fmla="*/ 1116845 h 1478795"/>
                <a:gd name="connsiteX2" fmla="*/ 1272113 w 2543540"/>
                <a:gd name="connsiteY2" fmla="*/ 1478795 h 1478795"/>
                <a:gd name="connsiteX3" fmla="*/ 1907113 w 2543540"/>
                <a:gd name="connsiteY3" fmla="*/ 1116845 h 1478795"/>
                <a:gd name="connsiteX4" fmla="*/ 2542113 w 2543540"/>
                <a:gd name="connsiteY4" fmla="*/ 18295 h 1478795"/>
                <a:gd name="connsiteX5" fmla="*/ 2543540 w 2543540"/>
                <a:gd name="connsiteY5" fmla="*/ 1329 h 1478795"/>
                <a:gd name="connsiteX0" fmla="*/ 0 w 2542113"/>
                <a:gd name="connsiteY0" fmla="*/ 0 h 1478795"/>
                <a:gd name="connsiteX1" fmla="*/ 630763 w 2542113"/>
                <a:gd name="connsiteY1" fmla="*/ 1116845 h 1478795"/>
                <a:gd name="connsiteX2" fmla="*/ 1272113 w 2542113"/>
                <a:gd name="connsiteY2" fmla="*/ 1478795 h 1478795"/>
                <a:gd name="connsiteX3" fmla="*/ 1907113 w 2542113"/>
                <a:gd name="connsiteY3" fmla="*/ 1116845 h 1478795"/>
                <a:gd name="connsiteX4" fmla="*/ 2542113 w 2542113"/>
                <a:gd name="connsiteY4" fmla="*/ 18295 h 1478795"/>
                <a:gd name="connsiteX0" fmla="*/ 0 w 2538583"/>
                <a:gd name="connsiteY0" fmla="*/ 0 h 1478795"/>
                <a:gd name="connsiteX1" fmla="*/ 630763 w 2538583"/>
                <a:gd name="connsiteY1" fmla="*/ 1116845 h 1478795"/>
                <a:gd name="connsiteX2" fmla="*/ 1272113 w 2538583"/>
                <a:gd name="connsiteY2" fmla="*/ 1478795 h 1478795"/>
                <a:gd name="connsiteX3" fmla="*/ 1907113 w 2538583"/>
                <a:gd name="connsiteY3" fmla="*/ 1116845 h 1478795"/>
                <a:gd name="connsiteX4" fmla="*/ 2538583 w 2538583"/>
                <a:gd name="connsiteY4" fmla="*/ 3960 h 1478795"/>
                <a:gd name="connsiteX0" fmla="*/ 0 w 2538583"/>
                <a:gd name="connsiteY0" fmla="*/ 0 h 1478795"/>
                <a:gd name="connsiteX1" fmla="*/ 1272113 w 2538583"/>
                <a:gd name="connsiteY1" fmla="*/ 1478795 h 1478795"/>
                <a:gd name="connsiteX2" fmla="*/ 1907113 w 2538583"/>
                <a:gd name="connsiteY2" fmla="*/ 1116845 h 1478795"/>
                <a:gd name="connsiteX3" fmla="*/ 2538583 w 2538583"/>
                <a:gd name="connsiteY3" fmla="*/ 3960 h 1478795"/>
                <a:gd name="connsiteX0" fmla="*/ 0 w 1266470"/>
                <a:gd name="connsiteY0" fmla="*/ 1474835 h 1474835"/>
                <a:gd name="connsiteX1" fmla="*/ 635000 w 1266470"/>
                <a:gd name="connsiteY1" fmla="*/ 1112885 h 1474835"/>
                <a:gd name="connsiteX2" fmla="*/ 1266470 w 1266470"/>
                <a:gd name="connsiteY2" fmla="*/ 0 h 1474835"/>
                <a:gd name="connsiteX0" fmla="*/ 0 w 1369574"/>
                <a:gd name="connsiteY0" fmla="*/ 1474835 h 1474835"/>
                <a:gd name="connsiteX1" fmla="*/ 635000 w 1369574"/>
                <a:gd name="connsiteY1" fmla="*/ 1112885 h 1474835"/>
                <a:gd name="connsiteX2" fmla="*/ 1369574 w 1369574"/>
                <a:gd name="connsiteY2" fmla="*/ 0 h 1474835"/>
                <a:gd name="connsiteX0" fmla="*/ 0 w 1382177"/>
                <a:gd name="connsiteY0" fmla="*/ 1530489 h 1530489"/>
                <a:gd name="connsiteX1" fmla="*/ 647603 w 1382177"/>
                <a:gd name="connsiteY1" fmla="*/ 1112885 h 1530489"/>
                <a:gd name="connsiteX2" fmla="*/ 1382177 w 1382177"/>
                <a:gd name="connsiteY2" fmla="*/ 0 h 153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2177" h="1530489">
                  <a:moveTo>
                    <a:pt x="0" y="1530489"/>
                  </a:moveTo>
                  <a:cubicBezTo>
                    <a:pt x="212725" y="1530489"/>
                    <a:pt x="436525" y="1358691"/>
                    <a:pt x="647603" y="1112885"/>
                  </a:cubicBezTo>
                  <a:cubicBezTo>
                    <a:pt x="858681" y="867079"/>
                    <a:pt x="1169452" y="488950"/>
                    <a:pt x="1382177" y="0"/>
                  </a:cubicBezTo>
                </a:path>
              </a:pathLst>
            </a:cu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HK" altLang="en-US" kern="0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8A22AF9C-BB32-245B-9851-B82FC7552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2113" y="3732213"/>
            <a:ext cx="736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y</a:t>
            </a:r>
            <a:r>
              <a:rPr lang="en-US" altLang="zh-TW" sz="1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n-US" altLang="zh-TW" sz="1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</a:t>
            </a:r>
            <a:r>
              <a:rPr lang="en-US" altLang="zh-TW" sz="1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(</a:t>
            </a:r>
            <a:r>
              <a:rPr lang="en-US" altLang="zh-TW" sz="1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TW" sz="1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)</a:t>
            </a:r>
            <a:endParaRPr lang="zh-HK" altLang="en-US" sz="140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FB844247-45EF-5285-6362-1DB7B12DD9B9}"/>
              </a:ext>
            </a:extLst>
          </p:cNvPr>
          <p:cNvGrpSpPr>
            <a:grpSpLocks/>
          </p:cNvGrpSpPr>
          <p:nvPr/>
        </p:nvGrpSpPr>
        <p:grpSpPr bwMode="auto">
          <a:xfrm>
            <a:off x="4243388" y="3314700"/>
            <a:ext cx="4448175" cy="2486025"/>
            <a:chOff x="4216721" y="3610529"/>
            <a:chExt cx="4447368" cy="2486022"/>
          </a:xfrm>
        </p:grpSpPr>
        <p:grpSp>
          <p:nvGrpSpPr>
            <p:cNvPr id="41047" name="群組 36">
              <a:extLst>
                <a:ext uri="{FF2B5EF4-FFF2-40B4-BE49-F238E27FC236}">
                  <a16:creationId xmlns:a16="http://schemas.microsoft.com/office/drawing/2014/main" id="{8850F9FF-B4B1-65D3-2F29-48A571103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16721" y="3613704"/>
              <a:ext cx="2898309" cy="2482847"/>
              <a:chOff x="4216721" y="3613704"/>
              <a:chExt cx="2898309" cy="2482847"/>
            </a:xfrm>
          </p:grpSpPr>
          <p:grpSp>
            <p:nvGrpSpPr>
              <p:cNvPr id="41050" name="群組 39">
                <a:extLst>
                  <a:ext uri="{FF2B5EF4-FFF2-40B4-BE49-F238E27FC236}">
                    <a16:creationId xmlns:a16="http://schemas.microsoft.com/office/drawing/2014/main" id="{4FAB13BB-1420-0211-5169-1FB140206D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16721" y="3613704"/>
                <a:ext cx="2898309" cy="2157417"/>
                <a:chOff x="5881185" y="3667746"/>
                <a:chExt cx="2898904" cy="2157780"/>
              </a:xfrm>
            </p:grpSpPr>
            <p:sp>
              <p:nvSpPr>
                <p:cNvPr id="43" name="矩形 56">
                  <a:extLst>
                    <a:ext uri="{FF2B5EF4-FFF2-40B4-BE49-F238E27FC236}">
                      <a16:creationId xmlns:a16="http://schemas.microsoft.com/office/drawing/2014/main" id="{4EBBE6AC-4725-83DB-0EDE-078003603A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81185" y="3667746"/>
                  <a:ext cx="312744" cy="4001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TW" sz="2000" kern="0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×</a:t>
                  </a:r>
                  <a:endParaRPr lang="zh-HK" altLang="en-US" sz="2000" kern="0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" name="矩形 56">
                  <a:extLst>
                    <a:ext uri="{FF2B5EF4-FFF2-40B4-BE49-F238E27FC236}">
                      <a16:creationId xmlns:a16="http://schemas.microsoft.com/office/drawing/2014/main" id="{EF50E8FA-3394-E10C-1D35-17B36A376B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97134" y="3985299"/>
                  <a:ext cx="312745" cy="4001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TW" sz="2000" kern="0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×</a:t>
                  </a:r>
                  <a:endParaRPr lang="zh-HK" altLang="en-US" sz="2000" kern="0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6" name="矩形 56">
                  <a:extLst>
                    <a:ext uri="{FF2B5EF4-FFF2-40B4-BE49-F238E27FC236}">
                      <a16:creationId xmlns:a16="http://schemas.microsoft.com/office/drawing/2014/main" id="{027BBEB6-3AD9-5F38-9A96-8D58F97186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7284" y="5425402"/>
                  <a:ext cx="312745" cy="4001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TW" sz="2000" kern="0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×</a:t>
                  </a:r>
                  <a:endParaRPr lang="zh-HK" altLang="en-US" sz="2000" kern="0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41" name="矩形 56">
                <a:extLst>
                  <a:ext uri="{FF2B5EF4-FFF2-40B4-BE49-F238E27FC236}">
                    <a16:creationId xmlns:a16="http://schemas.microsoft.com/office/drawing/2014/main" id="{DCDF1E90-891F-92DE-179E-602026B0BC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2189" y="5371065"/>
                <a:ext cx="312680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TW" sz="2000" kern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×</a:t>
                </a:r>
                <a:endParaRPr lang="zh-HK" altLang="en-US" sz="2000" kern="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2" name="矩形 56">
                <a:extLst>
                  <a:ext uri="{FF2B5EF4-FFF2-40B4-BE49-F238E27FC236}">
                    <a16:creationId xmlns:a16="http://schemas.microsoft.com/office/drawing/2014/main" id="{15FA675C-FB38-A951-5B1A-B8C9CD8A91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1207" y="5696501"/>
                <a:ext cx="312681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TW" sz="2000" kern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×</a:t>
                </a:r>
                <a:endParaRPr lang="zh-HK" altLang="en-US" sz="2000" kern="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8" name="矩形 56">
              <a:extLst>
                <a:ext uri="{FF2B5EF4-FFF2-40B4-BE49-F238E27FC236}">
                  <a16:creationId xmlns:a16="http://schemas.microsoft.com/office/drawing/2014/main" id="{20301694-9600-E6ED-FC3F-04F299A8F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1408" y="3610529"/>
              <a:ext cx="312681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sz="2000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" name="矩形 56">
              <a:extLst>
                <a:ext uri="{FF2B5EF4-FFF2-40B4-BE49-F238E27FC236}">
                  <a16:creationId xmlns:a16="http://schemas.microsoft.com/office/drawing/2014/main" id="{E09ABCAA-ADFC-6A9F-3E1E-351B50E60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3500" y="3929617"/>
              <a:ext cx="312681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sz="2000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24F76198-9EF0-977A-46A0-4FA2228F7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2900" y="3168650"/>
            <a:ext cx="7858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y</a:t>
            </a:r>
            <a:r>
              <a:rPr lang="en-US" altLang="zh-TW" sz="1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 =2</a:t>
            </a:r>
            <a:r>
              <a:rPr lang="en-US" altLang="zh-TW" sz="1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</a:t>
            </a:r>
            <a:r>
              <a:rPr lang="en-US" altLang="zh-TW" sz="1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(</a:t>
            </a:r>
            <a:r>
              <a:rPr lang="en-US" altLang="zh-TW" sz="1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TW" sz="1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)</a:t>
            </a:r>
            <a:endParaRPr lang="zh-HK" altLang="en-US" sz="140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grpSp>
        <p:nvGrpSpPr>
          <p:cNvPr id="80900" name="群組 80899">
            <a:extLst>
              <a:ext uri="{FF2B5EF4-FFF2-40B4-BE49-F238E27FC236}">
                <a16:creationId xmlns:a16="http://schemas.microsoft.com/office/drawing/2014/main" id="{893BBD95-FF28-DD11-43C3-0A7CE2AA2CF9}"/>
              </a:ext>
            </a:extLst>
          </p:cNvPr>
          <p:cNvGrpSpPr>
            <a:grpSpLocks/>
          </p:cNvGrpSpPr>
          <p:nvPr/>
        </p:nvGrpSpPr>
        <p:grpSpPr bwMode="auto">
          <a:xfrm>
            <a:off x="4398963" y="3551238"/>
            <a:ext cx="4140200" cy="2081212"/>
            <a:chOff x="4384683" y="3330651"/>
            <a:chExt cx="4138156" cy="2081493"/>
          </a:xfrm>
        </p:grpSpPr>
        <p:sp>
          <p:nvSpPr>
            <p:cNvPr id="80899" name="手繪多邊形 80898">
              <a:extLst>
                <a:ext uri="{FF2B5EF4-FFF2-40B4-BE49-F238E27FC236}">
                  <a16:creationId xmlns:a16="http://schemas.microsoft.com/office/drawing/2014/main" id="{84732257-5DE3-305E-648A-7C4F4467069E}"/>
                </a:ext>
              </a:extLst>
            </p:cNvPr>
            <p:cNvSpPr/>
            <p:nvPr/>
          </p:nvSpPr>
          <p:spPr>
            <a:xfrm>
              <a:off x="5430329" y="4365841"/>
              <a:ext cx="2070665" cy="1046303"/>
            </a:xfrm>
            <a:custGeom>
              <a:avLst/>
              <a:gdLst>
                <a:gd name="connsiteX0" fmla="*/ 0 w 2070100"/>
                <a:gd name="connsiteY0" fmla="*/ 0 h 1041401"/>
                <a:gd name="connsiteX1" fmla="*/ 1028700 w 2070100"/>
                <a:gd name="connsiteY1" fmla="*/ 1041400 h 1041401"/>
                <a:gd name="connsiteX2" fmla="*/ 2070100 w 2070100"/>
                <a:gd name="connsiteY2" fmla="*/ 6350 h 1041401"/>
                <a:gd name="connsiteX0" fmla="*/ 0 w 2062961"/>
                <a:gd name="connsiteY0" fmla="*/ 0 h 1039020"/>
                <a:gd name="connsiteX1" fmla="*/ 1021561 w 2062961"/>
                <a:gd name="connsiteY1" fmla="*/ 1039019 h 1039020"/>
                <a:gd name="connsiteX2" fmla="*/ 2062961 w 2062961"/>
                <a:gd name="connsiteY2" fmla="*/ 3969 h 1039020"/>
                <a:gd name="connsiteX0" fmla="*/ 0 w 2062961"/>
                <a:gd name="connsiteY0" fmla="*/ 15081 h 1054101"/>
                <a:gd name="connsiteX1" fmla="*/ 1021561 w 2062961"/>
                <a:gd name="connsiteY1" fmla="*/ 1054100 h 1054101"/>
                <a:gd name="connsiteX2" fmla="*/ 2062961 w 2062961"/>
                <a:gd name="connsiteY2" fmla="*/ 0 h 1054101"/>
                <a:gd name="connsiteX0" fmla="*/ 0 w 2074858"/>
                <a:gd name="connsiteY0" fmla="*/ 7937 h 1046957"/>
                <a:gd name="connsiteX1" fmla="*/ 1021561 w 2074858"/>
                <a:gd name="connsiteY1" fmla="*/ 1046956 h 1046957"/>
                <a:gd name="connsiteX2" fmla="*/ 2074858 w 2074858"/>
                <a:gd name="connsiteY2" fmla="*/ 0 h 1046957"/>
                <a:gd name="connsiteX0" fmla="*/ 0 w 2070100"/>
                <a:gd name="connsiteY0" fmla="*/ 7937 h 1046957"/>
                <a:gd name="connsiteX1" fmla="*/ 1021561 w 2070100"/>
                <a:gd name="connsiteY1" fmla="*/ 1046956 h 1046957"/>
                <a:gd name="connsiteX2" fmla="*/ 2070100 w 2070100"/>
                <a:gd name="connsiteY2" fmla="*/ 0 h 1046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0100" h="1046957">
                  <a:moveTo>
                    <a:pt x="0" y="7937"/>
                  </a:moveTo>
                  <a:cubicBezTo>
                    <a:pt x="341841" y="528108"/>
                    <a:pt x="676544" y="1045898"/>
                    <a:pt x="1021561" y="1046956"/>
                  </a:cubicBezTo>
                  <a:cubicBezTo>
                    <a:pt x="1366578" y="1048014"/>
                    <a:pt x="1721908" y="518054"/>
                    <a:pt x="2070100" y="0"/>
                  </a:cubicBezTo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64" name="手繪多邊形 63">
              <a:extLst>
                <a:ext uri="{FF2B5EF4-FFF2-40B4-BE49-F238E27FC236}">
                  <a16:creationId xmlns:a16="http://schemas.microsoft.com/office/drawing/2014/main" id="{7F239009-2F1F-D488-17E1-0F1CC25D5F4F}"/>
                </a:ext>
              </a:extLst>
            </p:cNvPr>
            <p:cNvSpPr/>
            <p:nvPr/>
          </p:nvSpPr>
          <p:spPr>
            <a:xfrm flipV="1">
              <a:off x="4384683" y="3333826"/>
              <a:ext cx="1044059" cy="1038365"/>
            </a:xfrm>
            <a:custGeom>
              <a:avLst/>
              <a:gdLst>
                <a:gd name="connsiteX0" fmla="*/ 0 w 2070100"/>
                <a:gd name="connsiteY0" fmla="*/ 0 h 1041401"/>
                <a:gd name="connsiteX1" fmla="*/ 1028700 w 2070100"/>
                <a:gd name="connsiteY1" fmla="*/ 1041400 h 1041401"/>
                <a:gd name="connsiteX2" fmla="*/ 2070100 w 2070100"/>
                <a:gd name="connsiteY2" fmla="*/ 6350 h 1041401"/>
                <a:gd name="connsiteX0" fmla="*/ 0 w 1041400"/>
                <a:gd name="connsiteY0" fmla="*/ 1035050 h 1035051"/>
                <a:gd name="connsiteX1" fmla="*/ 1041400 w 1041400"/>
                <a:gd name="connsiteY1" fmla="*/ 0 h 1035051"/>
                <a:gd name="connsiteX0" fmla="*/ 0 w 1039019"/>
                <a:gd name="connsiteY0" fmla="*/ 1049338 h 1049339"/>
                <a:gd name="connsiteX1" fmla="*/ 1039019 w 1039019"/>
                <a:gd name="connsiteY1" fmla="*/ 0 h 1049339"/>
                <a:gd name="connsiteX0" fmla="*/ 0 w 1046163"/>
                <a:gd name="connsiteY0" fmla="*/ 1042195 h 1042196"/>
                <a:gd name="connsiteX1" fmla="*/ 1046163 w 1046163"/>
                <a:gd name="connsiteY1" fmla="*/ 0 h 1042196"/>
                <a:gd name="connsiteX0" fmla="*/ 0 w 1046163"/>
                <a:gd name="connsiteY0" fmla="*/ 1042195 h 1042196"/>
                <a:gd name="connsiteX1" fmla="*/ 1046163 w 1046163"/>
                <a:gd name="connsiteY1" fmla="*/ 0 h 1042196"/>
                <a:gd name="connsiteX0" fmla="*/ 0 w 1046163"/>
                <a:gd name="connsiteY0" fmla="*/ 1042195 h 1042195"/>
                <a:gd name="connsiteX1" fmla="*/ 1046163 w 1046163"/>
                <a:gd name="connsiteY1" fmla="*/ 0 h 1042195"/>
                <a:gd name="connsiteX0" fmla="*/ 0 w 1039019"/>
                <a:gd name="connsiteY0" fmla="*/ 1044576 h 1044576"/>
                <a:gd name="connsiteX1" fmla="*/ 1039019 w 1039019"/>
                <a:gd name="connsiteY1" fmla="*/ 0 h 1044576"/>
                <a:gd name="connsiteX0" fmla="*/ 0 w 1043782"/>
                <a:gd name="connsiteY0" fmla="*/ 1037433 h 1037433"/>
                <a:gd name="connsiteX1" fmla="*/ 1043782 w 1043782"/>
                <a:gd name="connsiteY1" fmla="*/ 0 h 1037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3782" h="1037433">
                  <a:moveTo>
                    <a:pt x="0" y="1037433"/>
                  </a:moveTo>
                  <a:cubicBezTo>
                    <a:pt x="366448" y="1036110"/>
                    <a:pt x="695590" y="518054"/>
                    <a:pt x="1043782" y="0"/>
                  </a:cubicBezTo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65" name="手繪多邊形 64">
              <a:extLst>
                <a:ext uri="{FF2B5EF4-FFF2-40B4-BE49-F238E27FC236}">
                  <a16:creationId xmlns:a16="http://schemas.microsoft.com/office/drawing/2014/main" id="{8320FFAB-3BF3-0427-4F39-89EC10ADE627}"/>
                </a:ext>
              </a:extLst>
            </p:cNvPr>
            <p:cNvSpPr/>
            <p:nvPr/>
          </p:nvSpPr>
          <p:spPr>
            <a:xfrm flipH="1" flipV="1">
              <a:off x="7497820" y="3330651"/>
              <a:ext cx="1025019" cy="1036777"/>
            </a:xfrm>
            <a:custGeom>
              <a:avLst/>
              <a:gdLst>
                <a:gd name="connsiteX0" fmla="*/ 0 w 2070100"/>
                <a:gd name="connsiteY0" fmla="*/ 0 h 1041401"/>
                <a:gd name="connsiteX1" fmla="*/ 1028700 w 2070100"/>
                <a:gd name="connsiteY1" fmla="*/ 1041400 h 1041401"/>
                <a:gd name="connsiteX2" fmla="*/ 2070100 w 2070100"/>
                <a:gd name="connsiteY2" fmla="*/ 6350 h 1041401"/>
                <a:gd name="connsiteX0" fmla="*/ 0 w 1041400"/>
                <a:gd name="connsiteY0" fmla="*/ 1035050 h 1035051"/>
                <a:gd name="connsiteX1" fmla="*/ 1041400 w 1041400"/>
                <a:gd name="connsiteY1" fmla="*/ 0 h 1035051"/>
                <a:gd name="connsiteX0" fmla="*/ 0 w 1036637"/>
                <a:gd name="connsiteY0" fmla="*/ 1020762 h 1020763"/>
                <a:gd name="connsiteX1" fmla="*/ 1036637 w 1036637"/>
                <a:gd name="connsiteY1" fmla="*/ 0 h 1020763"/>
                <a:gd name="connsiteX0" fmla="*/ 0 w 1031875"/>
                <a:gd name="connsiteY0" fmla="*/ 1027905 h 1027906"/>
                <a:gd name="connsiteX1" fmla="*/ 1031875 w 1031875"/>
                <a:gd name="connsiteY1" fmla="*/ 0 h 1027906"/>
                <a:gd name="connsiteX0" fmla="*/ 0 w 1031875"/>
                <a:gd name="connsiteY0" fmla="*/ 1027905 h 1027906"/>
                <a:gd name="connsiteX1" fmla="*/ 1031875 w 1031875"/>
                <a:gd name="connsiteY1" fmla="*/ 0 h 1027906"/>
                <a:gd name="connsiteX0" fmla="*/ 0 w 1024732"/>
                <a:gd name="connsiteY0" fmla="*/ 1037432 h 1037433"/>
                <a:gd name="connsiteX1" fmla="*/ 1024732 w 1024732"/>
                <a:gd name="connsiteY1" fmla="*/ 0 h 1037433"/>
                <a:gd name="connsiteX0" fmla="*/ 0 w 1024732"/>
                <a:gd name="connsiteY0" fmla="*/ 1037432 h 1037432"/>
                <a:gd name="connsiteX1" fmla="*/ 1024732 w 1024732"/>
                <a:gd name="connsiteY1" fmla="*/ 0 h 103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24732" h="1037432">
                  <a:moveTo>
                    <a:pt x="0" y="1037432"/>
                  </a:moveTo>
                  <a:cubicBezTo>
                    <a:pt x="378354" y="1026588"/>
                    <a:pt x="676540" y="518054"/>
                    <a:pt x="1024732" y="0"/>
                  </a:cubicBezTo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</p:grpSp>
      <p:grpSp>
        <p:nvGrpSpPr>
          <p:cNvPr id="80912" name="群組 80911">
            <a:extLst>
              <a:ext uri="{FF2B5EF4-FFF2-40B4-BE49-F238E27FC236}">
                <a16:creationId xmlns:a16="http://schemas.microsoft.com/office/drawing/2014/main" id="{234ED970-28FE-12B5-E22F-E9CF2A7025A1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3560763"/>
            <a:ext cx="4138612" cy="2060575"/>
            <a:chOff x="4716032" y="3329149"/>
            <a:chExt cx="4139157" cy="2060033"/>
          </a:xfrm>
        </p:grpSpPr>
        <p:grpSp>
          <p:nvGrpSpPr>
            <p:cNvPr id="41026" name="群組 80907">
              <a:extLst>
                <a:ext uri="{FF2B5EF4-FFF2-40B4-BE49-F238E27FC236}">
                  <a16:creationId xmlns:a16="http://schemas.microsoft.com/office/drawing/2014/main" id="{3893C90D-282D-A213-EE49-6DD91705D2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6032" y="4002558"/>
              <a:ext cx="144000" cy="342000"/>
              <a:chOff x="4644008" y="4002559"/>
              <a:chExt cx="144000" cy="326505"/>
            </a:xfrm>
          </p:grpSpPr>
          <p:cxnSp>
            <p:nvCxnSpPr>
              <p:cNvPr id="80902" name="直線單箭頭接點 80901">
                <a:extLst>
                  <a:ext uri="{FF2B5EF4-FFF2-40B4-BE49-F238E27FC236}">
                    <a16:creationId xmlns:a16="http://schemas.microsoft.com/office/drawing/2014/main" id="{55C05569-1A3D-9493-5EA0-812A6666BDAE}"/>
                  </a:ext>
                </a:extLst>
              </p:cNvPr>
              <p:cNvCxnSpPr/>
              <p:nvPr/>
            </p:nvCxnSpPr>
            <p:spPr>
              <a:xfrm flipV="1">
                <a:off x="4717043" y="4005125"/>
                <a:ext cx="0" cy="324248"/>
              </a:xfrm>
              <a:prstGeom prst="straightConnector1">
                <a:avLst/>
              </a:prstGeom>
              <a:ln w="12700"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907" name="直線接點 80906">
                <a:extLst>
                  <a:ext uri="{FF2B5EF4-FFF2-40B4-BE49-F238E27FC236}">
                    <a16:creationId xmlns:a16="http://schemas.microsoft.com/office/drawing/2014/main" id="{DD814A98-1B01-BC71-DA93-FC575F452B5A}"/>
                  </a:ext>
                </a:extLst>
              </p:cNvPr>
              <p:cNvCxnSpPr/>
              <p:nvPr/>
            </p:nvCxnSpPr>
            <p:spPr>
              <a:xfrm>
                <a:off x="4644008" y="4002095"/>
                <a:ext cx="144481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1027" name="群組 76">
              <a:extLst>
                <a:ext uri="{FF2B5EF4-FFF2-40B4-BE49-F238E27FC236}">
                  <a16:creationId xmlns:a16="http://schemas.microsoft.com/office/drawing/2014/main" id="{33FDD88B-78AA-B800-CA12-28CEFD8983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65540" y="3633496"/>
              <a:ext cx="144000" cy="711060"/>
              <a:chOff x="4644008" y="4002559"/>
              <a:chExt cx="144000" cy="678844"/>
            </a:xfrm>
          </p:grpSpPr>
          <p:cxnSp>
            <p:nvCxnSpPr>
              <p:cNvPr id="78" name="直線單箭頭接點 77">
                <a:extLst>
                  <a:ext uri="{FF2B5EF4-FFF2-40B4-BE49-F238E27FC236}">
                    <a16:creationId xmlns:a16="http://schemas.microsoft.com/office/drawing/2014/main" id="{35E9BFFA-86B7-0E35-0FFC-A60D76EF0D85}"/>
                  </a:ext>
                </a:extLst>
              </p:cNvPr>
              <p:cNvCxnSpPr/>
              <p:nvPr/>
            </p:nvCxnSpPr>
            <p:spPr>
              <a:xfrm flipV="1">
                <a:off x="4716805" y="4005945"/>
                <a:ext cx="0" cy="675769"/>
              </a:xfrm>
              <a:prstGeom prst="straightConnector1">
                <a:avLst/>
              </a:prstGeom>
              <a:ln w="12700"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直線接點 78">
                <a:extLst>
                  <a:ext uri="{FF2B5EF4-FFF2-40B4-BE49-F238E27FC236}">
                    <a16:creationId xmlns:a16="http://schemas.microsoft.com/office/drawing/2014/main" id="{5BA34AAE-CDDB-8262-76FB-55F40F58189B}"/>
                  </a:ext>
                </a:extLst>
              </p:cNvPr>
              <p:cNvCxnSpPr/>
              <p:nvPr/>
            </p:nvCxnSpPr>
            <p:spPr>
              <a:xfrm>
                <a:off x="4643770" y="4002915"/>
                <a:ext cx="144482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1028" name="群組 80">
              <a:extLst>
                <a:ext uri="{FF2B5EF4-FFF2-40B4-BE49-F238E27FC236}">
                  <a16:creationId xmlns:a16="http://schemas.microsoft.com/office/drawing/2014/main" id="{9B9D0A03-84BF-3047-88A9-B031EEF1E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28184" y="4359712"/>
              <a:ext cx="144000" cy="522001"/>
              <a:chOff x="4663623" y="3941632"/>
              <a:chExt cx="144000" cy="498351"/>
            </a:xfrm>
          </p:grpSpPr>
          <p:cxnSp>
            <p:nvCxnSpPr>
              <p:cNvPr id="82" name="直線單箭頭接點 81">
                <a:extLst>
                  <a:ext uri="{FF2B5EF4-FFF2-40B4-BE49-F238E27FC236}">
                    <a16:creationId xmlns:a16="http://schemas.microsoft.com/office/drawing/2014/main" id="{D14C7B5E-3F16-4170-3011-D770E04322E0}"/>
                  </a:ext>
                </a:extLst>
              </p:cNvPr>
              <p:cNvCxnSpPr/>
              <p:nvPr/>
            </p:nvCxnSpPr>
            <p:spPr>
              <a:xfrm flipV="1">
                <a:off x="4736005" y="3941110"/>
                <a:ext cx="0" cy="498494"/>
              </a:xfrm>
              <a:prstGeom prst="straightConnector1">
                <a:avLst/>
              </a:prstGeom>
              <a:ln w="12700"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1EDEE060-D432-7940-ADEB-39A508A751BE}"/>
                  </a:ext>
                </a:extLst>
              </p:cNvPr>
              <p:cNvCxnSpPr/>
              <p:nvPr/>
            </p:nvCxnSpPr>
            <p:spPr>
              <a:xfrm>
                <a:off x="4662970" y="4438088"/>
                <a:ext cx="144481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1029" name="群組 83">
              <a:extLst>
                <a:ext uri="{FF2B5EF4-FFF2-40B4-BE49-F238E27FC236}">
                  <a16:creationId xmlns:a16="http://schemas.microsoft.com/office/drawing/2014/main" id="{0108C079-CF6D-36B8-0AE0-C98C9E7FC8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0397" y="4345091"/>
              <a:ext cx="144000" cy="1044091"/>
              <a:chOff x="4696320" y="4280015"/>
              <a:chExt cx="144000" cy="996787"/>
            </a:xfrm>
          </p:grpSpPr>
          <p:cxnSp>
            <p:nvCxnSpPr>
              <p:cNvPr id="85" name="直線單箭頭接點 84">
                <a:extLst>
                  <a:ext uri="{FF2B5EF4-FFF2-40B4-BE49-F238E27FC236}">
                    <a16:creationId xmlns:a16="http://schemas.microsoft.com/office/drawing/2014/main" id="{A1EBE0AE-DF56-4832-F8AB-11C9E395AF45}"/>
                  </a:ext>
                </a:extLst>
              </p:cNvPr>
              <p:cNvCxnSpPr/>
              <p:nvPr/>
            </p:nvCxnSpPr>
            <p:spPr>
              <a:xfrm flipV="1">
                <a:off x="4773863" y="4279816"/>
                <a:ext cx="0" cy="996986"/>
              </a:xfrm>
              <a:prstGeom prst="straightConnector1">
                <a:avLst/>
              </a:prstGeom>
              <a:ln w="12700"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直線接點 85">
                <a:extLst>
                  <a:ext uri="{FF2B5EF4-FFF2-40B4-BE49-F238E27FC236}">
                    <a16:creationId xmlns:a16="http://schemas.microsoft.com/office/drawing/2014/main" id="{E93BCBA9-D3C4-A418-449A-A81F5BB87693}"/>
                  </a:ext>
                </a:extLst>
              </p:cNvPr>
              <p:cNvCxnSpPr/>
              <p:nvPr/>
            </p:nvCxnSpPr>
            <p:spPr>
              <a:xfrm>
                <a:off x="4696066" y="5276802"/>
                <a:ext cx="144481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1030" name="群組 86">
              <a:extLst>
                <a:ext uri="{FF2B5EF4-FFF2-40B4-BE49-F238E27FC236}">
                  <a16:creationId xmlns:a16="http://schemas.microsoft.com/office/drawing/2014/main" id="{C325AC7C-DD3E-0ED0-B514-9F0F58C982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74499" y="3846669"/>
              <a:ext cx="144000" cy="506623"/>
              <a:chOff x="4644008" y="4002559"/>
              <a:chExt cx="144000" cy="483670"/>
            </a:xfrm>
          </p:grpSpPr>
          <p:cxnSp>
            <p:nvCxnSpPr>
              <p:cNvPr id="88" name="直線單箭頭接點 87">
                <a:extLst>
                  <a:ext uri="{FF2B5EF4-FFF2-40B4-BE49-F238E27FC236}">
                    <a16:creationId xmlns:a16="http://schemas.microsoft.com/office/drawing/2014/main" id="{FD1F7C33-3FD1-1FCB-6349-F39A918972D5}"/>
                  </a:ext>
                </a:extLst>
              </p:cNvPr>
              <p:cNvCxnSpPr/>
              <p:nvPr/>
            </p:nvCxnSpPr>
            <p:spPr>
              <a:xfrm flipV="1">
                <a:off x="4716709" y="4005464"/>
                <a:ext cx="0" cy="480311"/>
              </a:xfrm>
              <a:prstGeom prst="straightConnector1">
                <a:avLst/>
              </a:prstGeom>
              <a:ln w="12700"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直線接點 88">
                <a:extLst>
                  <a:ext uri="{FF2B5EF4-FFF2-40B4-BE49-F238E27FC236}">
                    <a16:creationId xmlns:a16="http://schemas.microsoft.com/office/drawing/2014/main" id="{EF4374FC-FD77-C114-7595-DA23B3AB329A}"/>
                  </a:ext>
                </a:extLst>
              </p:cNvPr>
              <p:cNvCxnSpPr/>
              <p:nvPr/>
            </p:nvCxnSpPr>
            <p:spPr>
              <a:xfrm>
                <a:off x="4643674" y="4002434"/>
                <a:ext cx="144481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1031" name="群組 89">
              <a:extLst>
                <a:ext uri="{FF2B5EF4-FFF2-40B4-BE49-F238E27FC236}">
                  <a16:creationId xmlns:a16="http://schemas.microsoft.com/office/drawing/2014/main" id="{1D5E8956-AC66-90C6-CD60-1F28429444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11189" y="3329149"/>
              <a:ext cx="144000" cy="1024145"/>
              <a:chOff x="4644008" y="4002559"/>
              <a:chExt cx="144000" cy="670844"/>
            </a:xfrm>
          </p:grpSpPr>
          <p:cxnSp>
            <p:nvCxnSpPr>
              <p:cNvPr id="91" name="直線單箭頭接點 90">
                <a:extLst>
                  <a:ext uri="{FF2B5EF4-FFF2-40B4-BE49-F238E27FC236}">
                    <a16:creationId xmlns:a16="http://schemas.microsoft.com/office/drawing/2014/main" id="{4E9CC491-4EB0-85DC-ADFD-F4CEBD028FFF}"/>
                  </a:ext>
                </a:extLst>
              </p:cNvPr>
              <p:cNvCxnSpPr/>
              <p:nvPr/>
            </p:nvCxnSpPr>
            <p:spPr>
              <a:xfrm flipV="1">
                <a:off x="4716562" y="4004638"/>
                <a:ext cx="0" cy="668452"/>
              </a:xfrm>
              <a:prstGeom prst="straightConnector1">
                <a:avLst/>
              </a:prstGeom>
              <a:ln w="12700"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直線接點 91">
                <a:extLst>
                  <a:ext uri="{FF2B5EF4-FFF2-40B4-BE49-F238E27FC236}">
                    <a16:creationId xmlns:a16="http://schemas.microsoft.com/office/drawing/2014/main" id="{1BA6AAFF-908C-B904-701A-B0554F427F18}"/>
                  </a:ext>
                </a:extLst>
              </p:cNvPr>
              <p:cNvCxnSpPr/>
              <p:nvPr/>
            </p:nvCxnSpPr>
            <p:spPr>
              <a:xfrm>
                <a:off x="4643527" y="4002559"/>
                <a:ext cx="144481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95" name="AutoShape 24">
            <a:extLst>
              <a:ext uri="{FF2B5EF4-FFF2-40B4-BE49-F238E27FC236}">
                <a16:creationId xmlns:a16="http://schemas.microsoft.com/office/drawing/2014/main" id="{22A41155-EBA9-18CF-DD1D-2BB2D2891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7713" y="5762625"/>
            <a:ext cx="4732337" cy="979488"/>
          </a:xfrm>
          <a:prstGeom prst="wedgeRoundRectCallout">
            <a:avLst>
              <a:gd name="adj1" fmla="val 26583"/>
              <a:gd name="adj2" fmla="val -126009"/>
              <a:gd name="adj3" fmla="val 16667"/>
            </a:avLst>
          </a:prstGeom>
          <a:gradFill rotWithShape="1">
            <a:gsLst>
              <a:gs pos="0">
                <a:srgbClr val="97E4FF"/>
              </a:gs>
              <a:gs pos="50000">
                <a:srgbClr val="BFECFF"/>
              </a:gs>
              <a:gs pos="100000">
                <a:srgbClr val="DFF5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HK" sz="1800" i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HK" sz="1800">
                <a:latin typeface="Arial" panose="020B0604020202020204" pitchFamily="34" charset="0"/>
                <a:cs typeface="Arial" panose="020B0604020202020204" pitchFamily="34" charset="0"/>
              </a:rPr>
              <a:t>-coordinate of each point of the graph of </a:t>
            </a:r>
            <a:r>
              <a:rPr lang="en-US" altLang="zh-HK" sz="1800" i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HK" sz="1800">
                <a:latin typeface="Arial" panose="020B0604020202020204" pitchFamily="34" charset="0"/>
                <a:cs typeface="Arial" panose="020B0604020202020204" pitchFamily="34" charset="0"/>
              </a:rPr>
              <a:t> = 2</a:t>
            </a:r>
            <a:r>
              <a:rPr lang="en-US" altLang="zh-HK" sz="1800" i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HK" sz="18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HK" sz="1800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HK" sz="1800">
                <a:latin typeface="Arial" panose="020B0604020202020204" pitchFamily="34" charset="0"/>
                <a:cs typeface="Arial" panose="020B0604020202020204" pitchFamily="34" charset="0"/>
              </a:rPr>
              <a:t>) is </a:t>
            </a:r>
            <a:r>
              <a:rPr lang="en-US" altLang="zh-HK" sz="1800" u="sng">
                <a:latin typeface="Arial" panose="020B0604020202020204" pitchFamily="34" charset="0"/>
                <a:cs typeface="Arial" panose="020B0604020202020204" pitchFamily="34" charset="0"/>
              </a:rPr>
              <a:t>twice</a:t>
            </a:r>
            <a:r>
              <a:rPr lang="en-US" altLang="zh-HK" sz="1800">
                <a:latin typeface="Arial" panose="020B0604020202020204" pitchFamily="34" charset="0"/>
                <a:cs typeface="Arial" panose="020B0604020202020204" pitchFamily="34" charset="0"/>
              </a:rPr>
              <a:t> that of its corresponding point on the graph of </a:t>
            </a:r>
            <a:r>
              <a:rPr lang="en-US" altLang="zh-HK" sz="1800" i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HK" sz="180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HK" sz="1800" i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HK" sz="18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HK" sz="1800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HK" sz="180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zh-HK" altLang="en-US" sz="1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 Box 10">
            <a:extLst>
              <a:ext uri="{FF2B5EF4-FFF2-40B4-BE49-F238E27FC236}">
                <a16:creationId xmlns:a16="http://schemas.microsoft.com/office/drawing/2014/main" id="{44FBDC3F-FDE4-1DB8-EAF8-ADDFE0A57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270000"/>
            <a:ext cx="799465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The tabular representations of </a:t>
            </a:r>
            <a:r>
              <a:rPr lang="en-US" altLang="zh-TW" sz="22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</a:t>
            </a:r>
            <a:r>
              <a:rPr lang="en-US" altLang="zh-TW" sz="22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(</a:t>
            </a:r>
            <a:r>
              <a:rPr lang="en-US" altLang="zh-TW" sz="22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TW" sz="22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) and 2</a:t>
            </a:r>
            <a:r>
              <a:rPr lang="en-US" altLang="zh-TW" sz="22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</a:t>
            </a:r>
            <a:r>
              <a:rPr lang="en-US" altLang="zh-TW" sz="22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(</a:t>
            </a:r>
            <a:r>
              <a:rPr lang="en-US" altLang="zh-TW" sz="22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TW" sz="22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) are shown below. </a:t>
            </a:r>
            <a:endParaRPr lang="zh-HK" altLang="en-US" sz="2200" b="1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pic>
        <p:nvPicPr>
          <p:cNvPr id="66" name="圖片 65">
            <a:extLst>
              <a:ext uri="{FF2B5EF4-FFF2-40B4-BE49-F238E27FC236}">
                <a16:creationId xmlns:a16="http://schemas.microsoft.com/office/drawing/2014/main" id="{BF4D4BC3-74E1-0936-62D8-E523992F3F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300" y="4700588"/>
            <a:ext cx="174625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0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8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4" grpId="0"/>
      <p:bldP spid="15" grpId="0"/>
      <p:bldP spid="35" grpId="0"/>
      <p:bldP spid="53" grpId="0"/>
      <p:bldP spid="95" grpId="0" animBg="1"/>
      <p:bldP spid="95" grpId="1" animBg="1"/>
      <p:bldP spid="9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4" name="Picture 4">
            <a:extLst>
              <a:ext uri="{FF2B5EF4-FFF2-40B4-BE49-F238E27FC236}">
                <a16:creationId xmlns:a16="http://schemas.microsoft.com/office/drawing/2014/main" id="{CC540CDF-84D8-C90C-DC61-4A7880093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3011488"/>
            <a:ext cx="523875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C31B60-A4B4-28CA-40FF-3421DDACB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2936875"/>
            <a:ext cx="3890963" cy="308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">
            <a:extLst>
              <a:ext uri="{FF2B5EF4-FFF2-40B4-BE49-F238E27FC236}">
                <a16:creationId xmlns:a16="http://schemas.microsoft.com/office/drawing/2014/main" id="{7E813AED-3691-40C7-D25B-1EEA2072D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25" y="476250"/>
            <a:ext cx="76295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Consider the function </a:t>
            </a:r>
            <a:r>
              <a:rPr lang="en-US" altLang="zh-TW" sz="22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</a:t>
            </a:r>
            <a:r>
              <a:rPr lang="en-US" altLang="zh-TW" sz="22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(</a:t>
            </a:r>
            <a:r>
              <a:rPr lang="en-US" altLang="zh-TW" sz="22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TW" sz="22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) = cos </a:t>
            </a:r>
            <a:r>
              <a:rPr lang="en-US" altLang="zh-TW" sz="22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 </a:t>
            </a:r>
            <a:r>
              <a:rPr lang="en-US" altLang="zh-TW" sz="22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for 0</a:t>
            </a:r>
            <a:r>
              <a:rPr lang="en-US" altLang="zh-TW" sz="22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  </a:t>
            </a:r>
            <a:r>
              <a:rPr lang="en-US" altLang="zh-TW" sz="22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zh-TW" sz="22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  360</a:t>
            </a:r>
            <a:r>
              <a:rPr lang="en-US" altLang="zh-TW" sz="22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. </a:t>
            </a:r>
            <a:endParaRPr lang="zh-HK" altLang="en-US" sz="2200" b="1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D08E776-EAD3-35FE-AC8F-55D9E3A69185}"/>
              </a:ext>
            </a:extLst>
          </p:cNvPr>
          <p:cNvGraphicFramePr>
            <a:graphicFrameLocks noGrp="1"/>
          </p:cNvGraphicFramePr>
          <p:nvPr/>
        </p:nvGraphicFramePr>
        <p:xfrm>
          <a:off x="179388" y="1557338"/>
          <a:ext cx="7200900" cy="129540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0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0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1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1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019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56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x</a:t>
                      </a:r>
                      <a:endParaRPr kumimoji="0" lang="zh-HK" alt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8" marR="91428" marT="45624" marB="45624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0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28" marR="91428" marT="45624" marB="45624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45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28" marR="91428" marT="45624" marB="45624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90</a:t>
                      </a:r>
                      <a:endParaRPr kumimoji="0" lang="zh-HK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28" marR="91428" marT="45624" marB="45624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135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28" marR="91428" marT="45624" marB="45624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180</a:t>
                      </a:r>
                      <a:endParaRPr kumimoji="0" lang="zh-HK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28" marR="91428" marT="45624" marB="45624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225</a:t>
                      </a:r>
                      <a:endParaRPr kumimoji="0" lang="zh-HK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28" marR="91428" marT="45624" marB="45624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270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28" marR="91428" marT="45624" marB="45624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315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28" marR="91428" marT="45624" marB="45624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360</a:t>
                      </a:r>
                      <a:endParaRPr kumimoji="0" lang="zh-HK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28" marR="91428" marT="45624" marB="45624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56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f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(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x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)</a:t>
                      </a:r>
                      <a:endParaRPr kumimoji="0" lang="zh-HK" alt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28" marR="91428" marT="45624" marB="45624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1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8" marR="91428" marT="45624" marB="45624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0.7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8" marR="91428" marT="45624" marB="45624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8" marR="91428" marT="45624" marB="45624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0.7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8" marR="91428" marT="45624" marB="45624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1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8" marR="91428" marT="45624" marB="45624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0.7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8" marR="91428" marT="45624" marB="45624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8" marR="91428" marT="45624" marB="45624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0.7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8" marR="91428" marT="45624" marB="45624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1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8" marR="91428" marT="45624" marB="45624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26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    f</a:t>
                      </a: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(</a:t>
                      </a:r>
                      <a:r>
                        <a:rPr kumimoji="0" lang="en-US" altLang="zh-TW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x</a:t>
                      </a: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)</a:t>
                      </a:r>
                      <a:endParaRPr kumimoji="0" lang="zh-HK" alt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28" marR="91428" marT="45624" marB="45624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0.5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8" marR="91428" marT="45624" marB="45624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0.35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8" marR="91428" marT="45624" marB="45624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8" marR="91428" marT="45624" marB="45624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0.35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8" marR="91428" marT="45624" marB="45624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0.5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8" marR="91428" marT="45624" marB="45624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0.35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8" marR="91428" marT="45624" marB="45624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0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8" marR="91428" marT="45624" marB="45624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0.35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8" marR="91428" marT="45624" marB="45624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0.5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8" marR="91428" marT="45624" marB="45624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2035" name="矩形 9">
            <a:extLst>
              <a:ext uri="{FF2B5EF4-FFF2-40B4-BE49-F238E27FC236}">
                <a16:creationId xmlns:a16="http://schemas.microsoft.com/office/drawing/2014/main" id="{6C9F093B-AAA7-5054-ED13-349FA3836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919413"/>
            <a:ext cx="3168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ts val="1800"/>
              </a:spcBef>
              <a:buFontTx/>
              <a:buNone/>
            </a:pPr>
            <a:endParaRPr lang="en-US" altLang="zh-TW" sz="240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8977AB7A-467D-37C5-45A4-23FB996FF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3" y="3213100"/>
            <a:ext cx="2947987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ts val="3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By plotting the graphs of</a:t>
            </a:r>
          </a:p>
          <a:p>
            <a:pPr algn="ctr" eaLnBrk="1" hangingPunct="1">
              <a:spcBef>
                <a:spcPts val="300"/>
              </a:spcBef>
              <a:buFontTx/>
              <a:buNone/>
            </a:pP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y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 = 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(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) and 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y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 =   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(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),</a:t>
            </a:r>
            <a:endParaRPr lang="zh-HK" altLang="en-US" sz="1800" b="1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F2C141EF-3C05-AD20-9A08-1E890353F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3824288"/>
            <a:ext cx="3600450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we see that the graph of</a:t>
            </a:r>
          </a:p>
          <a:p>
            <a:pPr algn="ctr" eaLnBrk="1" hangingPunct="1">
              <a:spcBef>
                <a:spcPts val="300"/>
              </a:spcBef>
              <a:buFontTx/>
              <a:buNone/>
            </a:pP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y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 =   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(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) can be obtained by</a:t>
            </a:r>
          </a:p>
          <a:p>
            <a:pPr algn="ctr" eaLnBrk="1" hangingPunct="1">
              <a:spcBef>
                <a:spcPts val="3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reducing the graph of 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y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 = 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(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) along the 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y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-axis to    times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the original.</a:t>
            </a:r>
            <a:endParaRPr lang="zh-HK" altLang="en-US" sz="1800" b="1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B3BA209-5EAA-0EFD-3F2E-245375945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4175" y="3716338"/>
            <a:ext cx="835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y</a:t>
            </a:r>
            <a:r>
              <a:rPr lang="en-US" altLang="zh-TW" sz="1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 =   </a:t>
            </a:r>
            <a:r>
              <a:rPr lang="en-US" altLang="zh-TW" sz="1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</a:t>
            </a:r>
            <a:r>
              <a:rPr lang="en-US" altLang="zh-TW" sz="1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(</a:t>
            </a:r>
            <a:r>
              <a:rPr lang="en-US" altLang="zh-TW" sz="1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TW" sz="1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)</a:t>
            </a:r>
            <a:endParaRPr lang="zh-HK" altLang="en-US" sz="140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B29DBA4-A964-16E8-8457-39B897624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2900" y="3168650"/>
            <a:ext cx="685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y</a:t>
            </a:r>
            <a:r>
              <a:rPr lang="en-US" altLang="zh-TW" sz="1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 =</a:t>
            </a:r>
            <a:r>
              <a:rPr lang="en-US" altLang="zh-TW" sz="1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</a:t>
            </a:r>
            <a:r>
              <a:rPr lang="en-US" altLang="zh-TW" sz="1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(</a:t>
            </a:r>
            <a:r>
              <a:rPr lang="en-US" altLang="zh-TW" sz="1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TW" sz="1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)</a:t>
            </a:r>
            <a:endParaRPr lang="zh-HK" altLang="en-US" sz="140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D6054BCF-4046-A7BF-97FC-8A3DE88EE0F1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3560763"/>
            <a:ext cx="4176712" cy="2073275"/>
            <a:chOff x="4716024" y="3329149"/>
            <a:chExt cx="4176456" cy="2073355"/>
          </a:xfrm>
        </p:grpSpPr>
        <p:grpSp>
          <p:nvGrpSpPr>
            <p:cNvPr id="42094" name="群組 47">
              <a:extLst>
                <a:ext uri="{FF2B5EF4-FFF2-40B4-BE49-F238E27FC236}">
                  <a16:creationId xmlns:a16="http://schemas.microsoft.com/office/drawing/2014/main" id="{16C68E31-190B-0DAC-F95F-4A6B4D9AE1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67954" y="4007135"/>
              <a:ext cx="144000" cy="342000"/>
              <a:chOff x="4895930" y="4006929"/>
              <a:chExt cx="144000" cy="326505"/>
            </a:xfrm>
          </p:grpSpPr>
          <p:cxnSp>
            <p:nvCxnSpPr>
              <p:cNvPr id="64" name="直線單箭頭接點 63">
                <a:extLst>
                  <a:ext uri="{FF2B5EF4-FFF2-40B4-BE49-F238E27FC236}">
                    <a16:creationId xmlns:a16="http://schemas.microsoft.com/office/drawing/2014/main" id="{F24755E1-627A-7624-B944-C4ACC54B5C3F}"/>
                  </a:ext>
                </a:extLst>
              </p:cNvPr>
              <p:cNvCxnSpPr/>
              <p:nvPr/>
            </p:nvCxnSpPr>
            <p:spPr>
              <a:xfrm flipV="1">
                <a:off x="4967831" y="4009867"/>
                <a:ext cx="0" cy="322830"/>
              </a:xfrm>
              <a:prstGeom prst="straightConnector1">
                <a:avLst/>
              </a:prstGeom>
              <a:ln w="12700"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直線接點 64">
                <a:extLst>
                  <a:ext uri="{FF2B5EF4-FFF2-40B4-BE49-F238E27FC236}">
                    <a16:creationId xmlns:a16="http://schemas.microsoft.com/office/drawing/2014/main" id="{CB692F9F-86A0-FE18-AC2C-D1E5F6649C16}"/>
                  </a:ext>
                </a:extLst>
              </p:cNvPr>
              <p:cNvCxnSpPr/>
              <p:nvPr/>
            </p:nvCxnSpPr>
            <p:spPr>
              <a:xfrm>
                <a:off x="4896397" y="4006835"/>
                <a:ext cx="142866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2095" name="群組 48">
              <a:extLst>
                <a:ext uri="{FF2B5EF4-FFF2-40B4-BE49-F238E27FC236}">
                  <a16:creationId xmlns:a16="http://schemas.microsoft.com/office/drawing/2014/main" id="{7D9B0354-7376-A0D7-4607-0D48CACB61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6024" y="3638075"/>
              <a:ext cx="144000" cy="711060"/>
              <a:chOff x="4394492" y="4006931"/>
              <a:chExt cx="144000" cy="678844"/>
            </a:xfrm>
          </p:grpSpPr>
          <p:cxnSp>
            <p:nvCxnSpPr>
              <p:cNvPr id="62" name="直線單箭頭接點 61">
                <a:extLst>
                  <a:ext uri="{FF2B5EF4-FFF2-40B4-BE49-F238E27FC236}">
                    <a16:creationId xmlns:a16="http://schemas.microsoft.com/office/drawing/2014/main" id="{6B7A40E6-398D-35CD-8DB1-9ACA63AA487F}"/>
                  </a:ext>
                </a:extLst>
              </p:cNvPr>
              <p:cNvCxnSpPr/>
              <p:nvPr/>
            </p:nvCxnSpPr>
            <p:spPr>
              <a:xfrm flipV="1">
                <a:off x="4467512" y="4010581"/>
                <a:ext cx="0" cy="674457"/>
              </a:xfrm>
              <a:prstGeom prst="straightConnector1">
                <a:avLst/>
              </a:prstGeom>
              <a:ln w="12700"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直線接點 62">
                <a:extLst>
                  <a:ext uri="{FF2B5EF4-FFF2-40B4-BE49-F238E27FC236}">
                    <a16:creationId xmlns:a16="http://schemas.microsoft.com/office/drawing/2014/main" id="{11EE0DB8-DBFC-7A5A-1133-3B5D666AD1CC}"/>
                  </a:ext>
                </a:extLst>
              </p:cNvPr>
              <p:cNvCxnSpPr/>
              <p:nvPr/>
            </p:nvCxnSpPr>
            <p:spPr>
              <a:xfrm>
                <a:off x="4394492" y="4007550"/>
                <a:ext cx="14445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2096" name="群組 49">
              <a:extLst>
                <a:ext uri="{FF2B5EF4-FFF2-40B4-BE49-F238E27FC236}">
                  <a16:creationId xmlns:a16="http://schemas.microsoft.com/office/drawing/2014/main" id="{827D5239-92FD-065C-C775-F17A1325FF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6232" y="4359712"/>
              <a:ext cx="144000" cy="522001"/>
              <a:chOff x="4951671" y="3941632"/>
              <a:chExt cx="144000" cy="498351"/>
            </a:xfrm>
          </p:grpSpPr>
          <p:cxnSp>
            <p:nvCxnSpPr>
              <p:cNvPr id="60" name="直線單箭頭接點 59">
                <a:extLst>
                  <a:ext uri="{FF2B5EF4-FFF2-40B4-BE49-F238E27FC236}">
                    <a16:creationId xmlns:a16="http://schemas.microsoft.com/office/drawing/2014/main" id="{63913F98-20C6-585C-9F91-13154FD1395F}"/>
                  </a:ext>
                </a:extLst>
              </p:cNvPr>
              <p:cNvCxnSpPr/>
              <p:nvPr/>
            </p:nvCxnSpPr>
            <p:spPr>
              <a:xfrm flipV="1">
                <a:off x="5024598" y="3941407"/>
                <a:ext cx="0" cy="498644"/>
              </a:xfrm>
              <a:prstGeom prst="straightConnector1">
                <a:avLst/>
              </a:prstGeom>
              <a:ln w="12700"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線接點 60">
                <a:extLst>
                  <a:ext uri="{FF2B5EF4-FFF2-40B4-BE49-F238E27FC236}">
                    <a16:creationId xmlns:a16="http://schemas.microsoft.com/office/drawing/2014/main" id="{03CEEE97-9F1A-9753-AAEE-EFCE15042F1E}"/>
                  </a:ext>
                </a:extLst>
              </p:cNvPr>
              <p:cNvCxnSpPr/>
              <p:nvPr/>
            </p:nvCxnSpPr>
            <p:spPr>
              <a:xfrm>
                <a:off x="4951578" y="4438535"/>
                <a:ext cx="14445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2097" name="群組 50">
              <a:extLst>
                <a:ext uri="{FF2B5EF4-FFF2-40B4-BE49-F238E27FC236}">
                  <a16:creationId xmlns:a16="http://schemas.microsoft.com/office/drawing/2014/main" id="{3B5C1899-B052-BBC8-ED2D-2548BE79B5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1981" y="4358412"/>
              <a:ext cx="144000" cy="1044092"/>
              <a:chOff x="4417904" y="4292733"/>
              <a:chExt cx="144000" cy="996788"/>
            </a:xfrm>
          </p:grpSpPr>
          <p:cxnSp>
            <p:nvCxnSpPr>
              <p:cNvPr id="58" name="直線單箭頭接點 57">
                <a:extLst>
                  <a:ext uri="{FF2B5EF4-FFF2-40B4-BE49-F238E27FC236}">
                    <a16:creationId xmlns:a16="http://schemas.microsoft.com/office/drawing/2014/main" id="{49055C55-9801-55C7-1F92-F2BEA00E1EEC}"/>
                  </a:ext>
                </a:extLst>
              </p:cNvPr>
              <p:cNvCxnSpPr/>
              <p:nvPr/>
            </p:nvCxnSpPr>
            <p:spPr>
              <a:xfrm flipV="1">
                <a:off x="4495699" y="4292234"/>
                <a:ext cx="0" cy="997287"/>
              </a:xfrm>
              <a:prstGeom prst="straightConnector1">
                <a:avLst/>
              </a:prstGeom>
              <a:ln w="12700"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D1558054-7F86-29BC-3322-9A44460A3F48}"/>
                  </a:ext>
                </a:extLst>
              </p:cNvPr>
              <p:cNvCxnSpPr/>
              <p:nvPr/>
            </p:nvCxnSpPr>
            <p:spPr>
              <a:xfrm>
                <a:off x="4417916" y="5289521"/>
                <a:ext cx="144454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2098" name="群組 51">
              <a:extLst>
                <a:ext uri="{FF2B5EF4-FFF2-40B4-BE49-F238E27FC236}">
                  <a16:creationId xmlns:a16="http://schemas.microsoft.com/office/drawing/2014/main" id="{5946656E-14E8-4054-C797-BE93487532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48480" y="3846673"/>
              <a:ext cx="144000" cy="506621"/>
              <a:chOff x="4817989" y="4002562"/>
              <a:chExt cx="144000" cy="483668"/>
            </a:xfrm>
          </p:grpSpPr>
          <p:cxnSp>
            <p:nvCxnSpPr>
              <p:cNvPr id="56" name="直線單箭頭接點 55">
                <a:extLst>
                  <a:ext uri="{FF2B5EF4-FFF2-40B4-BE49-F238E27FC236}">
                    <a16:creationId xmlns:a16="http://schemas.microsoft.com/office/drawing/2014/main" id="{5911B2E2-6795-8DAB-D635-77ED4DA74770}"/>
                  </a:ext>
                </a:extLst>
              </p:cNvPr>
              <p:cNvCxnSpPr/>
              <p:nvPr/>
            </p:nvCxnSpPr>
            <p:spPr>
              <a:xfrm flipV="1">
                <a:off x="4890556" y="4005613"/>
                <a:ext cx="0" cy="480456"/>
              </a:xfrm>
              <a:prstGeom prst="straightConnector1">
                <a:avLst/>
              </a:prstGeom>
              <a:ln w="12700"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>
                <a:extLst>
                  <a:ext uri="{FF2B5EF4-FFF2-40B4-BE49-F238E27FC236}">
                    <a16:creationId xmlns:a16="http://schemas.microsoft.com/office/drawing/2014/main" id="{759EB0D2-9270-01B1-D6A8-92721EF67668}"/>
                  </a:ext>
                </a:extLst>
              </p:cNvPr>
              <p:cNvCxnSpPr/>
              <p:nvPr/>
            </p:nvCxnSpPr>
            <p:spPr>
              <a:xfrm>
                <a:off x="4817536" y="4002582"/>
                <a:ext cx="14445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2099" name="群組 52">
              <a:extLst>
                <a:ext uri="{FF2B5EF4-FFF2-40B4-BE49-F238E27FC236}">
                  <a16:creationId xmlns:a16="http://schemas.microsoft.com/office/drawing/2014/main" id="{03C59ED4-40BB-BA43-D5DC-74E1DE5AFE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04448" y="3329149"/>
              <a:ext cx="144000" cy="1024145"/>
              <a:chOff x="4537267" y="4002559"/>
              <a:chExt cx="144000" cy="670844"/>
            </a:xfrm>
          </p:grpSpPr>
          <p:cxnSp>
            <p:nvCxnSpPr>
              <p:cNvPr id="54" name="直線單箭頭接點 53">
                <a:extLst>
                  <a:ext uri="{FF2B5EF4-FFF2-40B4-BE49-F238E27FC236}">
                    <a16:creationId xmlns:a16="http://schemas.microsoft.com/office/drawing/2014/main" id="{CBFCB5D0-8A45-DD57-D469-CED1C9C63EA9}"/>
                  </a:ext>
                </a:extLst>
              </p:cNvPr>
              <p:cNvCxnSpPr/>
              <p:nvPr/>
            </p:nvCxnSpPr>
            <p:spPr>
              <a:xfrm flipV="1">
                <a:off x="4609412" y="4004639"/>
                <a:ext cx="0" cy="668654"/>
              </a:xfrm>
              <a:prstGeom prst="straightConnector1">
                <a:avLst/>
              </a:prstGeom>
              <a:ln w="12700"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>
                <a:extLst>
                  <a:ext uri="{FF2B5EF4-FFF2-40B4-BE49-F238E27FC236}">
                    <a16:creationId xmlns:a16="http://schemas.microsoft.com/office/drawing/2014/main" id="{31C6EAAD-3C8C-C833-C597-7F350899DE34}"/>
                  </a:ext>
                </a:extLst>
              </p:cNvPr>
              <p:cNvCxnSpPr/>
              <p:nvPr/>
            </p:nvCxnSpPr>
            <p:spPr>
              <a:xfrm>
                <a:off x="4537980" y="4002559"/>
                <a:ext cx="142866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6" name="AutoShape 24">
            <a:extLst>
              <a:ext uri="{FF2B5EF4-FFF2-40B4-BE49-F238E27FC236}">
                <a16:creationId xmlns:a16="http://schemas.microsoft.com/office/drawing/2014/main" id="{1298EB28-5B3F-1826-9EE3-7148D0D89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7713" y="5762625"/>
            <a:ext cx="4732337" cy="979488"/>
          </a:xfrm>
          <a:prstGeom prst="wedgeRoundRectCallout">
            <a:avLst>
              <a:gd name="adj1" fmla="val 27713"/>
              <a:gd name="adj2" fmla="val -116676"/>
              <a:gd name="adj3" fmla="val 16667"/>
            </a:avLst>
          </a:prstGeom>
          <a:gradFill rotWithShape="1">
            <a:gsLst>
              <a:gs pos="0">
                <a:srgbClr val="97E4FF"/>
              </a:gs>
              <a:gs pos="50000">
                <a:srgbClr val="BFECFF"/>
              </a:gs>
              <a:gs pos="100000">
                <a:srgbClr val="DFF5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HK" sz="180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HK" sz="1800" i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HK" sz="1800">
                <a:latin typeface="Arial" panose="020B0604020202020204" pitchFamily="34" charset="0"/>
                <a:cs typeface="Arial" panose="020B0604020202020204" pitchFamily="34" charset="0"/>
              </a:rPr>
              <a:t>-coordinate of each point of the graph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HK" sz="180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altLang="zh-HK" sz="1800" i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HK" sz="1800">
                <a:latin typeface="Arial" panose="020B0604020202020204" pitchFamily="34" charset="0"/>
                <a:cs typeface="Arial" panose="020B0604020202020204" pitchFamily="34" charset="0"/>
              </a:rPr>
              <a:t> =   </a:t>
            </a:r>
            <a:r>
              <a:rPr lang="en-US" altLang="zh-HK" sz="1800" i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HK" sz="18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HK" sz="1800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HK" sz="1800">
                <a:latin typeface="Arial" panose="020B0604020202020204" pitchFamily="34" charset="0"/>
                <a:cs typeface="Arial" panose="020B0604020202020204" pitchFamily="34" charset="0"/>
              </a:rPr>
              <a:t>) is </a:t>
            </a:r>
            <a:r>
              <a:rPr lang="en-US" altLang="zh-HK" sz="1800" u="sng">
                <a:latin typeface="Arial" panose="020B0604020202020204" pitchFamily="34" charset="0"/>
                <a:cs typeface="Arial" panose="020B0604020202020204" pitchFamily="34" charset="0"/>
              </a:rPr>
              <a:t>half</a:t>
            </a:r>
            <a:r>
              <a:rPr lang="en-US" altLang="zh-HK" sz="1800">
                <a:latin typeface="Arial" panose="020B0604020202020204" pitchFamily="34" charset="0"/>
                <a:cs typeface="Arial" panose="020B0604020202020204" pitchFamily="34" charset="0"/>
              </a:rPr>
              <a:t> that of its corresponding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zh-HK" sz="1800">
                <a:latin typeface="Arial" panose="020B0604020202020204" pitchFamily="34" charset="0"/>
                <a:cs typeface="Arial" panose="020B0604020202020204" pitchFamily="34" charset="0"/>
              </a:rPr>
              <a:t>point on the graph of </a:t>
            </a:r>
            <a:r>
              <a:rPr lang="en-US" altLang="zh-HK" sz="1800" i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HK" sz="180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HK" sz="1800" i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HK" sz="18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HK" sz="1800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HK" sz="180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zh-HK" altLang="en-US" sz="1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048EB740-9ADA-BD43-8A36-C4E5F8A43CC4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836613"/>
            <a:ext cx="7994650" cy="725487"/>
            <a:chOff x="107505" y="836712"/>
            <a:chExt cx="7994650" cy="724906"/>
          </a:xfrm>
        </p:grpSpPr>
        <p:sp>
          <p:nvSpPr>
            <p:cNvPr id="42092" name="Text Box 10">
              <a:extLst>
                <a:ext uri="{FF2B5EF4-FFF2-40B4-BE49-F238E27FC236}">
                  <a16:creationId xmlns:a16="http://schemas.microsoft.com/office/drawing/2014/main" id="{C3EDAA7F-3E60-D933-0CE5-C1847E37A3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505" y="980728"/>
              <a:ext cx="7994650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20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rPr>
                <a:t>The tabular representations of </a:t>
              </a:r>
              <a:r>
                <a:rPr lang="en-US" altLang="zh-TW" sz="2200" i="1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rPr>
                <a:t>f</a:t>
              </a:r>
              <a:r>
                <a:rPr lang="en-US" altLang="zh-TW" sz="220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rPr>
                <a:t>(</a:t>
              </a:r>
              <a:r>
                <a:rPr lang="en-US" altLang="zh-TW" sz="2200" i="1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rPr>
                <a:t>x</a:t>
              </a:r>
              <a:r>
                <a:rPr lang="en-US" altLang="zh-TW" sz="220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rPr>
                <a:t>) and    </a:t>
              </a:r>
              <a:r>
                <a:rPr lang="en-US" altLang="zh-TW" sz="2200" i="1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rPr>
                <a:t>f</a:t>
              </a:r>
              <a:r>
                <a:rPr lang="en-US" altLang="zh-TW" sz="220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rPr>
                <a:t>(</a:t>
              </a:r>
              <a:r>
                <a:rPr lang="en-US" altLang="zh-TW" sz="2200" i="1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rPr>
                <a:t>x</a:t>
              </a:r>
              <a:r>
                <a:rPr lang="en-US" altLang="zh-TW" sz="220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rPr>
                <a:t>) are shown below. </a:t>
              </a:r>
              <a:endParaRPr lang="zh-HK" altLang="en-US" sz="2200" b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endParaRPr>
            </a:p>
          </p:txBody>
        </p:sp>
        <p:graphicFrame>
          <p:nvGraphicFramePr>
            <p:cNvPr id="42093" name="物件 67">
              <a:extLst>
                <a:ext uri="{FF2B5EF4-FFF2-40B4-BE49-F238E27FC236}">
                  <a16:creationId xmlns:a16="http://schemas.microsoft.com/office/drawing/2014/main" id="{6E9EAA37-93F4-E79A-59FC-69BA794B8B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11026" y="836712"/>
            <a:ext cx="280609" cy="7249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4" imgW="152334" imgH="393529" progId="Equation.3">
                    <p:embed/>
                  </p:oleObj>
                </mc:Choice>
                <mc:Fallback>
                  <p:oleObj name="方程式" r:id="rId4" imgW="152334" imgH="393529" progId="Equation.3">
                    <p:embed/>
                    <p:pic>
                      <p:nvPicPr>
                        <p:cNvPr id="0" name="物件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1026" y="836712"/>
                          <a:ext cx="280609" cy="7249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0" name="物件 69">
            <a:extLst>
              <a:ext uri="{FF2B5EF4-FFF2-40B4-BE49-F238E27FC236}">
                <a16:creationId xmlns:a16="http://schemas.microsoft.com/office/drawing/2014/main" id="{F81924E8-D3EE-228C-314B-56F53F19F9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325" y="2298700"/>
          <a:ext cx="2159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52334" imgH="393529" progId="Equation.3">
                  <p:embed/>
                </p:oleObj>
              </mc:Choice>
              <mc:Fallback>
                <p:oleObj name="方程式" r:id="rId4" imgW="152334" imgH="393529" progId="Equation.3">
                  <p:embed/>
                  <p:pic>
                    <p:nvPicPr>
                      <p:cNvPr id="0" name="物件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" y="2298700"/>
                        <a:ext cx="21590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" name="群組 80">
            <a:extLst>
              <a:ext uri="{FF2B5EF4-FFF2-40B4-BE49-F238E27FC236}">
                <a16:creationId xmlns:a16="http://schemas.microsoft.com/office/drawing/2014/main" id="{C2852285-B18D-6B17-A2FE-525F667061C8}"/>
              </a:ext>
            </a:extLst>
          </p:cNvPr>
          <p:cNvGrpSpPr>
            <a:grpSpLocks/>
          </p:cNvGrpSpPr>
          <p:nvPr/>
        </p:nvGrpSpPr>
        <p:grpSpPr bwMode="auto">
          <a:xfrm>
            <a:off x="7308850" y="2276475"/>
            <a:ext cx="1992313" cy="595313"/>
            <a:chOff x="7308304" y="2308230"/>
            <a:chExt cx="1992853" cy="594648"/>
          </a:xfrm>
        </p:grpSpPr>
        <p:sp>
          <p:nvSpPr>
            <p:cNvPr id="42083" name="矩形 7">
              <a:extLst>
                <a:ext uri="{FF2B5EF4-FFF2-40B4-BE49-F238E27FC236}">
                  <a16:creationId xmlns:a16="http://schemas.microsoft.com/office/drawing/2014/main" id="{79E00FB4-60AC-46C4-558E-F7E65C97F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8304" y="2420888"/>
              <a:ext cx="199285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2857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Char char="◄"/>
              </a:pPr>
              <a:r>
                <a:rPr lang="en-US" altLang="zh-TW" sz="1800">
                  <a:solidFill>
                    <a:srgbClr val="3366FF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   </a:t>
              </a:r>
              <a:r>
                <a:rPr lang="en-US" altLang="zh-TW" sz="1800" i="1">
                  <a:solidFill>
                    <a:srgbClr val="3366FF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f</a:t>
              </a:r>
              <a:r>
                <a:rPr lang="en-US" altLang="zh-TW" sz="1800">
                  <a:solidFill>
                    <a:srgbClr val="3366FF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(</a:t>
              </a:r>
              <a:r>
                <a:rPr lang="en-US" altLang="zh-TW" sz="1800" i="1">
                  <a:solidFill>
                    <a:srgbClr val="3366FF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x</a:t>
              </a:r>
              <a:r>
                <a:rPr lang="en-US" altLang="zh-TW" sz="1800">
                  <a:solidFill>
                    <a:srgbClr val="3366FF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)=    cos</a:t>
              </a:r>
              <a:r>
                <a:rPr lang="en-US" altLang="zh-TW" sz="1800" i="1">
                  <a:solidFill>
                    <a:srgbClr val="3366FF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x</a:t>
              </a:r>
              <a:r>
                <a:rPr lang="en-US" altLang="zh-TW" sz="1800">
                  <a:solidFill>
                    <a:srgbClr val="3366FF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 </a:t>
              </a:r>
            </a:p>
          </p:txBody>
        </p:sp>
        <p:grpSp>
          <p:nvGrpSpPr>
            <p:cNvPr id="42084" name="群組 74">
              <a:extLst>
                <a:ext uri="{FF2B5EF4-FFF2-40B4-BE49-F238E27FC236}">
                  <a16:creationId xmlns:a16="http://schemas.microsoft.com/office/drawing/2014/main" id="{18524B50-94D6-3A1D-CE17-02472F013A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6336" y="2308230"/>
              <a:ext cx="312906" cy="594648"/>
              <a:chOff x="7797733" y="1763524"/>
              <a:chExt cx="312906" cy="594648"/>
            </a:xfrm>
          </p:grpSpPr>
          <p:sp>
            <p:nvSpPr>
              <p:cNvPr id="42089" name="矩形 70">
                <a:extLst>
                  <a:ext uri="{FF2B5EF4-FFF2-40B4-BE49-F238E27FC236}">
                    <a16:creationId xmlns:a16="http://schemas.microsoft.com/office/drawing/2014/main" id="{0A0AA6BD-3EB2-53E2-0F1A-41C81F5542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97733" y="1988840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>
                    <a:solidFill>
                      <a:srgbClr val="3366FF"/>
                    </a:solidFill>
                    <a:latin typeface="Arial" panose="020B0604020202020204" pitchFamily="34" charset="0"/>
                    <a:sym typeface="Wingdings 3" panose="05040102010807070707" pitchFamily="18" charset="2"/>
                  </a:rPr>
                  <a:t>2</a:t>
                </a:r>
                <a:endParaRPr lang="zh-HK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2090" name="矩形 71">
                <a:extLst>
                  <a:ext uri="{FF2B5EF4-FFF2-40B4-BE49-F238E27FC236}">
                    <a16:creationId xmlns:a16="http://schemas.microsoft.com/office/drawing/2014/main" id="{FDB443F1-215F-7337-4B18-C71474C0FF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97733" y="1763524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>
                    <a:solidFill>
                      <a:srgbClr val="3366FF"/>
                    </a:solidFill>
                    <a:latin typeface="Arial" panose="020B0604020202020204" pitchFamily="34" charset="0"/>
                    <a:sym typeface="Wingdings 3" panose="05040102010807070707" pitchFamily="18" charset="2"/>
                  </a:rPr>
                  <a:t>1</a:t>
                </a:r>
                <a:endParaRPr lang="zh-HK" altLang="en-US" sz="1800">
                  <a:latin typeface="Arial" panose="020B0604020202020204" pitchFamily="34" charset="0"/>
                </a:endParaRPr>
              </a:p>
            </p:txBody>
          </p:sp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95F13A52-2ABE-BA7A-5F52-9AA0452AF257}"/>
                  </a:ext>
                </a:extLst>
              </p:cNvPr>
              <p:cNvCxnSpPr/>
              <p:nvPr/>
            </p:nvCxnSpPr>
            <p:spPr>
              <a:xfrm>
                <a:off x="7846342" y="2061641"/>
                <a:ext cx="21437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085" name="群組 76">
              <a:extLst>
                <a:ext uri="{FF2B5EF4-FFF2-40B4-BE49-F238E27FC236}">
                  <a16:creationId xmlns:a16="http://schemas.microsoft.com/office/drawing/2014/main" id="{FE035266-8C11-1134-8229-B132C4071B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16416" y="2308230"/>
              <a:ext cx="312906" cy="594648"/>
              <a:chOff x="7797733" y="1763524"/>
              <a:chExt cx="312906" cy="594648"/>
            </a:xfrm>
          </p:grpSpPr>
          <p:sp>
            <p:nvSpPr>
              <p:cNvPr id="42086" name="矩形 77">
                <a:extLst>
                  <a:ext uri="{FF2B5EF4-FFF2-40B4-BE49-F238E27FC236}">
                    <a16:creationId xmlns:a16="http://schemas.microsoft.com/office/drawing/2014/main" id="{7924FF5F-9E5B-1C58-5D56-965511E7C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97733" y="1988840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>
                    <a:solidFill>
                      <a:srgbClr val="3366FF"/>
                    </a:solidFill>
                    <a:latin typeface="Arial" panose="020B0604020202020204" pitchFamily="34" charset="0"/>
                    <a:sym typeface="Wingdings 3" panose="05040102010807070707" pitchFamily="18" charset="2"/>
                  </a:rPr>
                  <a:t>2</a:t>
                </a:r>
                <a:endParaRPr lang="zh-HK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2087" name="矩形 78">
                <a:extLst>
                  <a:ext uri="{FF2B5EF4-FFF2-40B4-BE49-F238E27FC236}">
                    <a16:creationId xmlns:a16="http://schemas.microsoft.com/office/drawing/2014/main" id="{11CEA8EA-D275-737E-E461-2BFBCA4AE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97733" y="1763524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>
                    <a:solidFill>
                      <a:srgbClr val="3366FF"/>
                    </a:solidFill>
                    <a:latin typeface="Arial" panose="020B0604020202020204" pitchFamily="34" charset="0"/>
                    <a:sym typeface="Wingdings 3" panose="05040102010807070707" pitchFamily="18" charset="2"/>
                  </a:rPr>
                  <a:t>1</a:t>
                </a:r>
                <a:endParaRPr lang="zh-HK" altLang="en-US" sz="1800">
                  <a:latin typeface="Arial" panose="020B0604020202020204" pitchFamily="34" charset="0"/>
                </a:endParaRPr>
              </a:p>
            </p:txBody>
          </p:sp>
          <p:cxnSp>
            <p:nvCxnSpPr>
              <p:cNvPr id="80" name="直線接點 79">
                <a:extLst>
                  <a:ext uri="{FF2B5EF4-FFF2-40B4-BE49-F238E27FC236}">
                    <a16:creationId xmlns:a16="http://schemas.microsoft.com/office/drawing/2014/main" id="{43B8669B-107B-C798-6490-E42FAE367922}"/>
                  </a:ext>
                </a:extLst>
              </p:cNvPr>
              <p:cNvCxnSpPr/>
              <p:nvPr/>
            </p:nvCxnSpPr>
            <p:spPr>
              <a:xfrm>
                <a:off x="7847182" y="2061641"/>
                <a:ext cx="21437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82" name="物件 81">
            <a:extLst>
              <a:ext uri="{FF2B5EF4-FFF2-40B4-BE49-F238E27FC236}">
                <a16:creationId xmlns:a16="http://schemas.microsoft.com/office/drawing/2014/main" id="{B1933056-01BB-F2EF-D6EE-6D74327AF7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16913" y="3644900"/>
          <a:ext cx="173037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52334" imgH="393529" progId="Equation.3">
                  <p:embed/>
                </p:oleObj>
              </mc:Choice>
              <mc:Fallback>
                <p:oleObj name="方程式" r:id="rId4" imgW="152334" imgH="393529" progId="Equation.3">
                  <p:embed/>
                  <p:pic>
                    <p:nvPicPr>
                      <p:cNvPr id="0" name="物件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913" y="3644900"/>
                        <a:ext cx="173037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物件 85">
            <a:extLst>
              <a:ext uri="{FF2B5EF4-FFF2-40B4-BE49-F238E27FC236}">
                <a16:creationId xmlns:a16="http://schemas.microsoft.com/office/drawing/2014/main" id="{36FD741B-6726-EFF9-C806-042632ABD7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3455988"/>
          <a:ext cx="18415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52334" imgH="393529" progId="Equation.3">
                  <p:embed/>
                </p:oleObj>
              </mc:Choice>
              <mc:Fallback>
                <p:oleObj name="方程式" r:id="rId4" imgW="152334" imgH="393529" progId="Equation.3">
                  <p:embed/>
                  <p:pic>
                    <p:nvPicPr>
                      <p:cNvPr id="0" name="物件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455988"/>
                        <a:ext cx="18415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物件 86">
            <a:extLst>
              <a:ext uri="{FF2B5EF4-FFF2-40B4-BE49-F238E27FC236}">
                <a16:creationId xmlns:a16="http://schemas.microsoft.com/office/drawing/2014/main" id="{270E5608-7041-A51E-6BF8-348330ACFA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103688"/>
          <a:ext cx="18415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52334" imgH="393529" progId="Equation.3">
                  <p:embed/>
                </p:oleObj>
              </mc:Choice>
              <mc:Fallback>
                <p:oleObj name="方程式" r:id="rId4" imgW="152334" imgH="393529" progId="Equation.3">
                  <p:embed/>
                  <p:pic>
                    <p:nvPicPr>
                      <p:cNvPr id="0" name="物件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103688"/>
                        <a:ext cx="18415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物件 87">
            <a:extLst>
              <a:ext uri="{FF2B5EF4-FFF2-40B4-BE49-F238E27FC236}">
                <a16:creationId xmlns:a16="http://schemas.microsoft.com/office/drawing/2014/main" id="{E6177C7E-0514-AF18-F292-DD781E4B94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4703763"/>
          <a:ext cx="18415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52334" imgH="393529" progId="Equation.3">
                  <p:embed/>
                </p:oleObj>
              </mc:Choice>
              <mc:Fallback>
                <p:oleObj name="方程式" r:id="rId4" imgW="152334" imgH="393529" progId="Equation.3">
                  <p:embed/>
                  <p:pic>
                    <p:nvPicPr>
                      <p:cNvPr id="0" name="物件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703763"/>
                        <a:ext cx="18415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物件 88">
            <a:extLst>
              <a:ext uri="{FF2B5EF4-FFF2-40B4-BE49-F238E27FC236}">
                <a16:creationId xmlns:a16="http://schemas.microsoft.com/office/drawing/2014/main" id="{BD962DBF-847A-BA5A-E057-1C42EF78DE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2088" y="6021388"/>
          <a:ext cx="18415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52334" imgH="393529" progId="Equation.3">
                  <p:embed/>
                </p:oleObj>
              </mc:Choice>
              <mc:Fallback>
                <p:oleObj name="方程式" r:id="rId4" imgW="152334" imgH="393529" progId="Equation.3">
                  <p:embed/>
                  <p:pic>
                    <p:nvPicPr>
                      <p:cNvPr id="0" name="物件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088" y="6021388"/>
                        <a:ext cx="18415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4" name="群組 83">
            <a:extLst>
              <a:ext uri="{FF2B5EF4-FFF2-40B4-BE49-F238E27FC236}">
                <a16:creationId xmlns:a16="http://schemas.microsoft.com/office/drawing/2014/main" id="{EEE3CFD0-4C9D-91B1-5944-DED4CE8D4A63}"/>
              </a:ext>
            </a:extLst>
          </p:cNvPr>
          <p:cNvGrpSpPr>
            <a:grpSpLocks/>
          </p:cNvGrpSpPr>
          <p:nvPr/>
        </p:nvGrpSpPr>
        <p:grpSpPr bwMode="auto">
          <a:xfrm>
            <a:off x="4246563" y="3322638"/>
            <a:ext cx="4452937" cy="2482850"/>
            <a:chOff x="4246479" y="3322638"/>
            <a:chExt cx="4453104" cy="2482686"/>
          </a:xfrm>
        </p:grpSpPr>
        <p:grpSp>
          <p:nvGrpSpPr>
            <p:cNvPr id="42071" name="群組 84">
              <a:extLst>
                <a:ext uri="{FF2B5EF4-FFF2-40B4-BE49-F238E27FC236}">
                  <a16:creationId xmlns:a16="http://schemas.microsoft.com/office/drawing/2014/main" id="{383AA07F-B5DE-2288-9E21-6954A19598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6479" y="3322638"/>
              <a:ext cx="4453104" cy="2482686"/>
              <a:chOff x="4211960" y="3604181"/>
              <a:chExt cx="4452129" cy="2481831"/>
            </a:xfrm>
          </p:grpSpPr>
          <p:grpSp>
            <p:nvGrpSpPr>
              <p:cNvPr id="42074" name="群組 32">
                <a:extLst>
                  <a:ext uri="{FF2B5EF4-FFF2-40B4-BE49-F238E27FC236}">
                    <a16:creationId xmlns:a16="http://schemas.microsoft.com/office/drawing/2014/main" id="{CCB3D606-E709-9BA4-D317-ABAABFD7BF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11960" y="3604181"/>
                <a:ext cx="2903010" cy="2481831"/>
                <a:chOff x="4211960" y="3604181"/>
                <a:chExt cx="2903010" cy="2481831"/>
              </a:xfrm>
            </p:grpSpPr>
            <p:grpSp>
              <p:nvGrpSpPr>
                <p:cNvPr id="42077" name="群組 35">
                  <a:extLst>
                    <a:ext uri="{FF2B5EF4-FFF2-40B4-BE49-F238E27FC236}">
                      <a16:creationId xmlns:a16="http://schemas.microsoft.com/office/drawing/2014/main" id="{EEF29711-1A99-9C67-E4A7-3272921B796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211960" y="3604181"/>
                  <a:ext cx="2903010" cy="2154342"/>
                  <a:chOff x="5876422" y="3658220"/>
                  <a:chExt cx="2903605" cy="2154704"/>
                </a:xfrm>
              </p:grpSpPr>
              <p:sp>
                <p:nvSpPr>
                  <p:cNvPr id="98" name="矩形 56">
                    <a:extLst>
                      <a:ext uri="{FF2B5EF4-FFF2-40B4-BE49-F238E27FC236}">
                        <a16:creationId xmlns:a16="http://schemas.microsoft.com/office/drawing/2014/main" id="{EF576F46-81D9-6E8B-3E6A-8D6C63515E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876422" y="3658220"/>
                    <a:ext cx="312744" cy="3999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TW" sz="2000" kern="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rPr>
                      <a:t>×</a:t>
                    </a:r>
                    <a:endParaRPr lang="zh-HK" altLang="en-US" sz="2000" kern="0" dirty="0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99" name="矩形 56">
                    <a:extLst>
                      <a:ext uri="{FF2B5EF4-FFF2-40B4-BE49-F238E27FC236}">
                        <a16:creationId xmlns:a16="http://schemas.microsoft.com/office/drawing/2014/main" id="{BF8AB452-9D70-5538-0002-6AFF6F8CE45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98721" y="3986752"/>
                    <a:ext cx="312745" cy="3999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TW" sz="2000" kern="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rPr>
                      <a:t>×</a:t>
                    </a:r>
                    <a:endParaRPr lang="zh-HK" altLang="en-US" sz="2000" kern="0" dirty="0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0" name="矩形 56">
                    <a:extLst>
                      <a:ext uri="{FF2B5EF4-FFF2-40B4-BE49-F238E27FC236}">
                        <a16:creationId xmlns:a16="http://schemas.microsoft.com/office/drawing/2014/main" id="{E4A435C4-48F7-4343-5651-8608BF75075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7283" y="5413569"/>
                    <a:ext cx="312744" cy="3999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TW" sz="2000" kern="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rPr>
                      <a:t>×</a:t>
                    </a:r>
                    <a:endParaRPr lang="zh-HK" altLang="en-US" sz="2000" kern="0" dirty="0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96" name="矩形 56">
                  <a:extLst>
                    <a:ext uri="{FF2B5EF4-FFF2-40B4-BE49-F238E27FC236}">
                      <a16:creationId xmlns:a16="http://schemas.microsoft.com/office/drawing/2014/main" id="{D73F16CD-6E07-989D-40F8-E82ED07ACF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72189" y="5368756"/>
                  <a:ext cx="312681" cy="3998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TW" sz="2000" kern="0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×</a:t>
                  </a:r>
                  <a:endParaRPr lang="zh-HK" altLang="en-US" sz="2000" kern="0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7" name="矩形 56">
                  <a:extLst>
                    <a:ext uri="{FF2B5EF4-FFF2-40B4-BE49-F238E27FC236}">
                      <a16:creationId xmlns:a16="http://schemas.microsoft.com/office/drawing/2014/main" id="{FC5B8122-37DD-6BD1-F1F9-70EB09931C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1684" y="5686126"/>
                  <a:ext cx="312680" cy="3998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TW" sz="2000" kern="0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×</a:t>
                  </a:r>
                  <a:endParaRPr lang="zh-HK" altLang="en-US" sz="2000" kern="0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93" name="矩形 56">
                <a:extLst>
                  <a:ext uri="{FF2B5EF4-FFF2-40B4-BE49-F238E27FC236}">
                    <a16:creationId xmlns:a16="http://schemas.microsoft.com/office/drawing/2014/main" id="{D9D65D17-C95A-D38B-BCA1-E8A3A1D566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51409" y="3610528"/>
                <a:ext cx="312680" cy="399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TW" sz="2000" kern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×</a:t>
                </a:r>
                <a:endParaRPr lang="zh-HK" altLang="en-US" sz="2000" kern="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4" name="矩形 56">
                <a:extLst>
                  <a:ext uri="{FF2B5EF4-FFF2-40B4-BE49-F238E27FC236}">
                    <a16:creationId xmlns:a16="http://schemas.microsoft.com/office/drawing/2014/main" id="{BC52858D-0869-EA33-C8B7-BF660F9B6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35564" y="3932658"/>
                <a:ext cx="312681" cy="399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TW" sz="2000" kern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×</a:t>
                </a:r>
                <a:endParaRPr lang="zh-HK" altLang="en-US" sz="2000" kern="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0" name="矩形 56">
              <a:extLst>
                <a:ext uri="{FF2B5EF4-FFF2-40B4-BE49-F238E27FC236}">
                  <a16:creationId xmlns:a16="http://schemas.microsoft.com/office/drawing/2014/main" id="{A0312B1D-B5A9-ABA5-1E76-BED29AA14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3155" y="4357620"/>
              <a:ext cx="312750" cy="400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sz="2000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1" name="矩形 56">
              <a:extLst>
                <a:ext uri="{FF2B5EF4-FFF2-40B4-BE49-F238E27FC236}">
                  <a16:creationId xmlns:a16="http://schemas.microsoft.com/office/drawing/2014/main" id="{ED01A12E-B129-F628-3B36-DEA1F46AC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4921" y="4357620"/>
              <a:ext cx="312749" cy="400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sz="2000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5B147AEC-6667-6B4B-DD00-05037D672C6A}"/>
              </a:ext>
            </a:extLst>
          </p:cNvPr>
          <p:cNvGrpSpPr>
            <a:grpSpLocks/>
          </p:cNvGrpSpPr>
          <p:nvPr/>
        </p:nvGrpSpPr>
        <p:grpSpPr bwMode="auto">
          <a:xfrm>
            <a:off x="4403725" y="3560763"/>
            <a:ext cx="4141788" cy="2071687"/>
            <a:chOff x="4389444" y="3340178"/>
            <a:chExt cx="4140536" cy="2071966"/>
          </a:xfrm>
        </p:grpSpPr>
        <p:sp>
          <p:nvSpPr>
            <p:cNvPr id="44" name="手繪多邊形 43">
              <a:extLst>
                <a:ext uri="{FF2B5EF4-FFF2-40B4-BE49-F238E27FC236}">
                  <a16:creationId xmlns:a16="http://schemas.microsoft.com/office/drawing/2014/main" id="{19676576-FD26-5A99-DE6A-0BA406C29456}"/>
                </a:ext>
              </a:extLst>
            </p:cNvPr>
            <p:cNvSpPr/>
            <p:nvPr/>
          </p:nvSpPr>
          <p:spPr>
            <a:xfrm>
              <a:off x="5422595" y="4362666"/>
              <a:ext cx="2082170" cy="1049478"/>
            </a:xfrm>
            <a:custGeom>
              <a:avLst/>
              <a:gdLst>
                <a:gd name="connsiteX0" fmla="*/ 0 w 2070100"/>
                <a:gd name="connsiteY0" fmla="*/ 0 h 1041401"/>
                <a:gd name="connsiteX1" fmla="*/ 1028700 w 2070100"/>
                <a:gd name="connsiteY1" fmla="*/ 1041400 h 1041401"/>
                <a:gd name="connsiteX2" fmla="*/ 2070100 w 2070100"/>
                <a:gd name="connsiteY2" fmla="*/ 6350 h 1041401"/>
                <a:gd name="connsiteX0" fmla="*/ 0 w 2081997"/>
                <a:gd name="connsiteY0" fmla="*/ 7938 h 1049339"/>
                <a:gd name="connsiteX1" fmla="*/ 1028700 w 2081997"/>
                <a:gd name="connsiteY1" fmla="*/ 1049338 h 1049339"/>
                <a:gd name="connsiteX2" fmla="*/ 2081997 w 2081997"/>
                <a:gd name="connsiteY2" fmla="*/ 0 h 104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1997" h="1049339">
                  <a:moveTo>
                    <a:pt x="0" y="7938"/>
                  </a:moveTo>
                  <a:cubicBezTo>
                    <a:pt x="341841" y="528109"/>
                    <a:pt x="683683" y="1048280"/>
                    <a:pt x="1028700" y="1049338"/>
                  </a:cubicBezTo>
                  <a:cubicBezTo>
                    <a:pt x="1373717" y="1050396"/>
                    <a:pt x="1733805" y="518054"/>
                    <a:pt x="2081997" y="0"/>
                  </a:cubicBezTo>
                </a:path>
              </a:pathLst>
            </a:cu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45" name="手繪多邊形 44">
              <a:extLst>
                <a:ext uri="{FF2B5EF4-FFF2-40B4-BE49-F238E27FC236}">
                  <a16:creationId xmlns:a16="http://schemas.microsoft.com/office/drawing/2014/main" id="{8F20DD79-F1F5-9183-324C-DCA3F43B5EB8}"/>
                </a:ext>
              </a:extLst>
            </p:cNvPr>
            <p:cNvSpPr/>
            <p:nvPr/>
          </p:nvSpPr>
          <p:spPr>
            <a:xfrm flipV="1">
              <a:off x="4389444" y="3341765"/>
              <a:ext cx="1041085" cy="1035189"/>
            </a:xfrm>
            <a:custGeom>
              <a:avLst/>
              <a:gdLst>
                <a:gd name="connsiteX0" fmla="*/ 0 w 2070100"/>
                <a:gd name="connsiteY0" fmla="*/ 0 h 1041401"/>
                <a:gd name="connsiteX1" fmla="*/ 1028700 w 2070100"/>
                <a:gd name="connsiteY1" fmla="*/ 1041400 h 1041401"/>
                <a:gd name="connsiteX2" fmla="*/ 2070100 w 2070100"/>
                <a:gd name="connsiteY2" fmla="*/ 6350 h 1041401"/>
                <a:gd name="connsiteX0" fmla="*/ 0 w 1041400"/>
                <a:gd name="connsiteY0" fmla="*/ 1035050 h 1035051"/>
                <a:gd name="connsiteX1" fmla="*/ 1041400 w 1041400"/>
                <a:gd name="connsiteY1" fmla="*/ 0 h 1035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00" h="1035051">
                  <a:moveTo>
                    <a:pt x="0" y="1035050"/>
                  </a:moveTo>
                  <a:cubicBezTo>
                    <a:pt x="345017" y="1036108"/>
                    <a:pt x="693208" y="518054"/>
                    <a:pt x="1041400" y="0"/>
                  </a:cubicBezTo>
                </a:path>
              </a:pathLst>
            </a:cu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46" name="手繪多邊形 45">
              <a:extLst>
                <a:ext uri="{FF2B5EF4-FFF2-40B4-BE49-F238E27FC236}">
                  <a16:creationId xmlns:a16="http://schemas.microsoft.com/office/drawing/2014/main" id="{C073C65D-ED0E-1A57-4056-4B5D43891C3A}"/>
                </a:ext>
              </a:extLst>
            </p:cNvPr>
            <p:cNvSpPr/>
            <p:nvPr/>
          </p:nvSpPr>
          <p:spPr>
            <a:xfrm flipH="1" flipV="1">
              <a:off x="7496829" y="3340178"/>
              <a:ext cx="1033151" cy="1043127"/>
            </a:xfrm>
            <a:custGeom>
              <a:avLst/>
              <a:gdLst>
                <a:gd name="connsiteX0" fmla="*/ 0 w 2070100"/>
                <a:gd name="connsiteY0" fmla="*/ 0 h 1041401"/>
                <a:gd name="connsiteX1" fmla="*/ 1028700 w 2070100"/>
                <a:gd name="connsiteY1" fmla="*/ 1041400 h 1041401"/>
                <a:gd name="connsiteX2" fmla="*/ 2070100 w 2070100"/>
                <a:gd name="connsiteY2" fmla="*/ 6350 h 1041401"/>
                <a:gd name="connsiteX0" fmla="*/ 0 w 1041400"/>
                <a:gd name="connsiteY0" fmla="*/ 1035050 h 1035051"/>
                <a:gd name="connsiteX1" fmla="*/ 1041400 w 1041400"/>
                <a:gd name="connsiteY1" fmla="*/ 0 h 1035051"/>
                <a:gd name="connsiteX0" fmla="*/ 0 w 1041400"/>
                <a:gd name="connsiteY0" fmla="*/ 1042194 h 1042195"/>
                <a:gd name="connsiteX1" fmla="*/ 1041400 w 1041400"/>
                <a:gd name="connsiteY1" fmla="*/ 0 h 1042195"/>
                <a:gd name="connsiteX0" fmla="*/ 0 w 1034256"/>
                <a:gd name="connsiteY0" fmla="*/ 1042194 h 1042195"/>
                <a:gd name="connsiteX1" fmla="*/ 1034256 w 1034256"/>
                <a:gd name="connsiteY1" fmla="*/ 0 h 1042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4256" h="1042195">
                  <a:moveTo>
                    <a:pt x="0" y="1042194"/>
                  </a:moveTo>
                  <a:cubicBezTo>
                    <a:pt x="345017" y="1043252"/>
                    <a:pt x="686064" y="518054"/>
                    <a:pt x="1034256" y="0"/>
                  </a:cubicBezTo>
                </a:path>
              </a:pathLst>
            </a:cu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FB43C57-4321-5749-B7BD-E5F61D373D5A}"/>
              </a:ext>
            </a:extLst>
          </p:cNvPr>
          <p:cNvGrpSpPr>
            <a:grpSpLocks/>
          </p:cNvGrpSpPr>
          <p:nvPr/>
        </p:nvGrpSpPr>
        <p:grpSpPr bwMode="auto">
          <a:xfrm>
            <a:off x="4243388" y="3840163"/>
            <a:ext cx="4454525" cy="1438275"/>
            <a:chOff x="4211959" y="3633132"/>
            <a:chExt cx="4452130" cy="1439087"/>
          </a:xfrm>
        </p:grpSpPr>
        <p:grpSp>
          <p:nvGrpSpPr>
            <p:cNvPr id="42059" name="群組 14">
              <a:extLst>
                <a:ext uri="{FF2B5EF4-FFF2-40B4-BE49-F238E27FC236}">
                  <a16:creationId xmlns:a16="http://schemas.microsoft.com/office/drawing/2014/main" id="{5813ECA3-682B-8900-7BFD-1C4AB24EBB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11959" y="3633132"/>
              <a:ext cx="2904656" cy="1439087"/>
              <a:chOff x="4211959" y="3633132"/>
              <a:chExt cx="2904656" cy="1439087"/>
            </a:xfrm>
          </p:grpSpPr>
          <p:grpSp>
            <p:nvGrpSpPr>
              <p:cNvPr id="42062" name="群組 17">
                <a:extLst>
                  <a:ext uri="{FF2B5EF4-FFF2-40B4-BE49-F238E27FC236}">
                    <a16:creationId xmlns:a16="http://schemas.microsoft.com/office/drawing/2014/main" id="{C6990C3D-4819-1474-83F9-7C9DC9B838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11959" y="3633132"/>
                <a:ext cx="2904656" cy="1292961"/>
                <a:chOff x="5876422" y="3687179"/>
                <a:chExt cx="2905252" cy="1293179"/>
              </a:xfrm>
            </p:grpSpPr>
            <p:sp>
              <p:nvSpPr>
                <p:cNvPr id="21" name="矩形 56">
                  <a:extLst>
                    <a:ext uri="{FF2B5EF4-FFF2-40B4-BE49-F238E27FC236}">
                      <a16:creationId xmlns:a16="http://schemas.microsoft.com/office/drawing/2014/main" id="{1855B67D-1C82-7F71-8E81-37FE80C0DD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76422" y="3687179"/>
                  <a:ext cx="312633" cy="4003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TW" sz="2000" kern="0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×</a:t>
                  </a:r>
                  <a:endParaRPr lang="zh-HK" altLang="en-US" sz="2000" kern="0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" name="矩形 56">
                  <a:extLst>
                    <a:ext uri="{FF2B5EF4-FFF2-40B4-BE49-F238E27FC236}">
                      <a16:creationId xmlns:a16="http://schemas.microsoft.com/office/drawing/2014/main" id="{D4B36FA5-EB42-7D12-A6A0-3208F102A0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98535" y="3844456"/>
                  <a:ext cx="312634" cy="4003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TW" sz="2000" kern="0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×</a:t>
                  </a:r>
                  <a:endParaRPr lang="zh-HK" altLang="en-US" sz="2000" kern="0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" name="矩形 56">
                  <a:extLst>
                    <a:ext uri="{FF2B5EF4-FFF2-40B4-BE49-F238E27FC236}">
                      <a16:creationId xmlns:a16="http://schemas.microsoft.com/office/drawing/2014/main" id="{1B6EF995-376A-CD62-D046-54DF6F6618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9534" y="4580009"/>
                  <a:ext cx="312633" cy="4003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TW" sz="2000" kern="0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×</a:t>
                  </a:r>
                  <a:endParaRPr lang="zh-HK" altLang="en-US" sz="2000" kern="0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9" name="矩形 56">
                <a:extLst>
                  <a:ext uri="{FF2B5EF4-FFF2-40B4-BE49-F238E27FC236}">
                    <a16:creationId xmlns:a16="http://schemas.microsoft.com/office/drawing/2014/main" id="{A0D23747-6F2E-53D0-658D-3390FF9F3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6392" y="4521045"/>
                <a:ext cx="314156" cy="400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TW" sz="2000" kern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×</a:t>
                </a:r>
                <a:endParaRPr lang="zh-HK" altLang="en-US" sz="2000" kern="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0" name="矩形 56">
                <a:extLst>
                  <a:ext uri="{FF2B5EF4-FFF2-40B4-BE49-F238E27FC236}">
                    <a16:creationId xmlns:a16="http://schemas.microsoft.com/office/drawing/2014/main" id="{6A2673AC-F2B5-2754-77C8-D954D761BA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0946" y="4671943"/>
                <a:ext cx="312569" cy="400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TW" sz="2000" kern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×</a:t>
                </a:r>
                <a:endParaRPr lang="zh-HK" altLang="en-US" sz="2000" kern="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6" name="矩形 56">
              <a:extLst>
                <a:ext uri="{FF2B5EF4-FFF2-40B4-BE49-F238E27FC236}">
                  <a16:creationId xmlns:a16="http://schemas.microsoft.com/office/drawing/2014/main" id="{8879B851-4CD6-8969-9FAF-167EEABE7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1519" y="3644250"/>
              <a:ext cx="312570" cy="400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sz="2000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矩形 56">
              <a:extLst>
                <a:ext uri="{FF2B5EF4-FFF2-40B4-BE49-F238E27FC236}">
                  <a16:creationId xmlns:a16="http://schemas.microsoft.com/office/drawing/2014/main" id="{DE93AE2E-47F8-C1D6-1C31-34D575AD3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553" y="3790383"/>
              <a:ext cx="312569" cy="400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sz="2000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119D0E2C-2549-58E3-F59D-9A4B06CC1E56}"/>
              </a:ext>
            </a:extLst>
          </p:cNvPr>
          <p:cNvGrpSpPr>
            <a:grpSpLocks/>
          </p:cNvGrpSpPr>
          <p:nvPr/>
        </p:nvGrpSpPr>
        <p:grpSpPr bwMode="auto">
          <a:xfrm>
            <a:off x="4397375" y="4079875"/>
            <a:ext cx="4146550" cy="1036638"/>
            <a:chOff x="4398095" y="3848252"/>
            <a:chExt cx="4145791" cy="1036877"/>
          </a:xfrm>
        </p:grpSpPr>
        <p:sp>
          <p:nvSpPr>
            <p:cNvPr id="27" name="手繪多邊形 26">
              <a:extLst>
                <a:ext uri="{FF2B5EF4-FFF2-40B4-BE49-F238E27FC236}">
                  <a16:creationId xmlns:a16="http://schemas.microsoft.com/office/drawing/2014/main" id="{0BACBD78-E6CD-2ADE-53DF-6D66D630F609}"/>
                </a:ext>
              </a:extLst>
            </p:cNvPr>
            <p:cNvSpPr/>
            <p:nvPr/>
          </p:nvSpPr>
          <p:spPr bwMode="auto">
            <a:xfrm flipV="1">
              <a:off x="4398095" y="3848252"/>
              <a:ext cx="1042797" cy="516057"/>
            </a:xfrm>
            <a:custGeom>
              <a:avLst/>
              <a:gdLst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232256"/>
                <a:gd name="connsiteY0" fmla="*/ 0 h 3302000"/>
                <a:gd name="connsiteX1" fmla="*/ 647700 w 3232256"/>
                <a:gd name="connsiteY1" fmla="*/ 1835150 h 3302000"/>
                <a:gd name="connsiteX2" fmla="*/ 1289050 w 3232256"/>
                <a:gd name="connsiteY2" fmla="*/ 2940050 h 3302000"/>
                <a:gd name="connsiteX3" fmla="*/ 1930400 w 3232256"/>
                <a:gd name="connsiteY3" fmla="*/ 3302000 h 3302000"/>
                <a:gd name="connsiteX4" fmla="*/ 2565400 w 3232256"/>
                <a:gd name="connsiteY4" fmla="*/ 2940050 h 3302000"/>
                <a:gd name="connsiteX5" fmla="*/ 3200400 w 3232256"/>
                <a:gd name="connsiteY5" fmla="*/ 1841500 h 3302000"/>
                <a:gd name="connsiteX6" fmla="*/ 2787757 w 3232256"/>
                <a:gd name="connsiteY6" fmla="*/ 1764804 h 3302000"/>
                <a:gd name="connsiteX0" fmla="*/ 0 w 3237193"/>
                <a:gd name="connsiteY0" fmla="*/ 0 h 3302000"/>
                <a:gd name="connsiteX1" fmla="*/ 647700 w 3237193"/>
                <a:gd name="connsiteY1" fmla="*/ 1835150 h 3302000"/>
                <a:gd name="connsiteX2" fmla="*/ 1289050 w 3237193"/>
                <a:gd name="connsiteY2" fmla="*/ 2940050 h 3302000"/>
                <a:gd name="connsiteX3" fmla="*/ 1930400 w 3237193"/>
                <a:gd name="connsiteY3" fmla="*/ 3302000 h 3302000"/>
                <a:gd name="connsiteX4" fmla="*/ 2565400 w 3237193"/>
                <a:gd name="connsiteY4" fmla="*/ 2940050 h 3302000"/>
                <a:gd name="connsiteX5" fmla="*/ 3200400 w 3237193"/>
                <a:gd name="connsiteY5" fmla="*/ 1841500 h 3302000"/>
                <a:gd name="connsiteX6" fmla="*/ 2928917 w 3237193"/>
                <a:gd name="connsiteY6" fmla="*/ 2287243 h 3302000"/>
                <a:gd name="connsiteX0" fmla="*/ 0 w 3349532"/>
                <a:gd name="connsiteY0" fmla="*/ 0 h 3302000"/>
                <a:gd name="connsiteX1" fmla="*/ 647700 w 3349532"/>
                <a:gd name="connsiteY1" fmla="*/ 1835150 h 3302000"/>
                <a:gd name="connsiteX2" fmla="*/ 1289050 w 3349532"/>
                <a:gd name="connsiteY2" fmla="*/ 2940050 h 3302000"/>
                <a:gd name="connsiteX3" fmla="*/ 1930400 w 3349532"/>
                <a:gd name="connsiteY3" fmla="*/ 3302000 h 3302000"/>
                <a:gd name="connsiteX4" fmla="*/ 2565400 w 3349532"/>
                <a:gd name="connsiteY4" fmla="*/ 2940050 h 3302000"/>
                <a:gd name="connsiteX5" fmla="*/ 3200400 w 3349532"/>
                <a:gd name="connsiteY5" fmla="*/ 1841500 h 3302000"/>
                <a:gd name="connsiteX6" fmla="*/ 2928917 w 3349532"/>
                <a:gd name="connsiteY6" fmla="*/ 2287243 h 3302000"/>
                <a:gd name="connsiteX0" fmla="*/ 0 w 3410138"/>
                <a:gd name="connsiteY0" fmla="*/ 0 h 3302000"/>
                <a:gd name="connsiteX1" fmla="*/ 647700 w 3410138"/>
                <a:gd name="connsiteY1" fmla="*/ 1835150 h 3302000"/>
                <a:gd name="connsiteX2" fmla="*/ 1289050 w 3410138"/>
                <a:gd name="connsiteY2" fmla="*/ 2940050 h 3302000"/>
                <a:gd name="connsiteX3" fmla="*/ 1930400 w 3410138"/>
                <a:gd name="connsiteY3" fmla="*/ 3302000 h 3302000"/>
                <a:gd name="connsiteX4" fmla="*/ 2565400 w 3410138"/>
                <a:gd name="connsiteY4" fmla="*/ 2940050 h 3302000"/>
                <a:gd name="connsiteX5" fmla="*/ 3200400 w 3410138"/>
                <a:gd name="connsiteY5" fmla="*/ 1841500 h 3302000"/>
                <a:gd name="connsiteX6" fmla="*/ 2928917 w 3410138"/>
                <a:gd name="connsiteY6" fmla="*/ 2287243 h 3302000"/>
                <a:gd name="connsiteX0" fmla="*/ 0 w 3200401"/>
                <a:gd name="connsiteY0" fmla="*/ 0 h 3302000"/>
                <a:gd name="connsiteX1" fmla="*/ 647700 w 3200401"/>
                <a:gd name="connsiteY1" fmla="*/ 1835150 h 3302000"/>
                <a:gd name="connsiteX2" fmla="*/ 1289050 w 3200401"/>
                <a:gd name="connsiteY2" fmla="*/ 2940050 h 3302000"/>
                <a:gd name="connsiteX3" fmla="*/ 1930400 w 3200401"/>
                <a:gd name="connsiteY3" fmla="*/ 3302000 h 3302000"/>
                <a:gd name="connsiteX4" fmla="*/ 2565400 w 3200401"/>
                <a:gd name="connsiteY4" fmla="*/ 2940050 h 3302000"/>
                <a:gd name="connsiteX5" fmla="*/ 3200400 w 3200401"/>
                <a:gd name="connsiteY5" fmla="*/ 1841500 h 3302000"/>
                <a:gd name="connsiteX6" fmla="*/ 2928917 w 3200401"/>
                <a:gd name="connsiteY6" fmla="*/ 2287243 h 3302000"/>
                <a:gd name="connsiteX0" fmla="*/ 0 w 3230059"/>
                <a:gd name="connsiteY0" fmla="*/ 0 h 3302000"/>
                <a:gd name="connsiteX1" fmla="*/ 647700 w 3230059"/>
                <a:gd name="connsiteY1" fmla="*/ 1835150 h 3302000"/>
                <a:gd name="connsiteX2" fmla="*/ 1289050 w 3230059"/>
                <a:gd name="connsiteY2" fmla="*/ 2940050 h 3302000"/>
                <a:gd name="connsiteX3" fmla="*/ 1930400 w 3230059"/>
                <a:gd name="connsiteY3" fmla="*/ 3302000 h 3302000"/>
                <a:gd name="connsiteX4" fmla="*/ 2565400 w 3230059"/>
                <a:gd name="connsiteY4" fmla="*/ 2940050 h 3302000"/>
                <a:gd name="connsiteX5" fmla="*/ 3200400 w 3230059"/>
                <a:gd name="connsiteY5" fmla="*/ 1841500 h 3302000"/>
                <a:gd name="connsiteX6" fmla="*/ 3230059 w 3230059"/>
                <a:gd name="connsiteY6" fmla="*/ 1860372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55783 w 2598864"/>
                <a:gd name="connsiteY0" fmla="*/ 63102 h 1555679"/>
                <a:gd name="connsiteX1" fmla="*/ 44737 w 2598864"/>
                <a:gd name="connsiteY1" fmla="*/ 88829 h 1555679"/>
                <a:gd name="connsiteX2" fmla="*/ 686087 w 2598864"/>
                <a:gd name="connsiteY2" fmla="*/ 1193729 h 1555679"/>
                <a:gd name="connsiteX3" fmla="*/ 1327437 w 2598864"/>
                <a:gd name="connsiteY3" fmla="*/ 1555679 h 1555679"/>
                <a:gd name="connsiteX4" fmla="*/ 1962437 w 2598864"/>
                <a:gd name="connsiteY4" fmla="*/ 1193729 h 1555679"/>
                <a:gd name="connsiteX5" fmla="*/ 2597437 w 2598864"/>
                <a:gd name="connsiteY5" fmla="*/ 95179 h 1555679"/>
                <a:gd name="connsiteX6" fmla="*/ 2598864 w 2598864"/>
                <a:gd name="connsiteY6" fmla="*/ 78213 h 1555679"/>
                <a:gd name="connsiteX0" fmla="*/ 167404 w 2710485"/>
                <a:gd name="connsiteY0" fmla="*/ 73935 h 1566512"/>
                <a:gd name="connsiteX1" fmla="*/ 91 w 2710485"/>
                <a:gd name="connsiteY1" fmla="*/ 49321 h 1566512"/>
                <a:gd name="connsiteX2" fmla="*/ 156358 w 2710485"/>
                <a:gd name="connsiteY2" fmla="*/ 99662 h 1566512"/>
                <a:gd name="connsiteX3" fmla="*/ 797708 w 2710485"/>
                <a:gd name="connsiteY3" fmla="*/ 1204562 h 1566512"/>
                <a:gd name="connsiteX4" fmla="*/ 1439058 w 2710485"/>
                <a:gd name="connsiteY4" fmla="*/ 1566512 h 1566512"/>
                <a:gd name="connsiteX5" fmla="*/ 2074058 w 2710485"/>
                <a:gd name="connsiteY5" fmla="*/ 1204562 h 1566512"/>
                <a:gd name="connsiteX6" fmla="*/ 2709058 w 2710485"/>
                <a:gd name="connsiteY6" fmla="*/ 106012 h 1566512"/>
                <a:gd name="connsiteX7" fmla="*/ 2710485 w 2710485"/>
                <a:gd name="connsiteY7" fmla="*/ 89046 h 1566512"/>
                <a:gd name="connsiteX0" fmla="*/ 55500 w 2598581"/>
                <a:gd name="connsiteY0" fmla="*/ 63902 h 1556479"/>
                <a:gd name="connsiteX1" fmla="*/ 44454 w 2598581"/>
                <a:gd name="connsiteY1" fmla="*/ 89629 h 1556479"/>
                <a:gd name="connsiteX2" fmla="*/ 685804 w 2598581"/>
                <a:gd name="connsiteY2" fmla="*/ 1194529 h 1556479"/>
                <a:gd name="connsiteX3" fmla="*/ 1327154 w 2598581"/>
                <a:gd name="connsiteY3" fmla="*/ 1556479 h 1556479"/>
                <a:gd name="connsiteX4" fmla="*/ 1962154 w 2598581"/>
                <a:gd name="connsiteY4" fmla="*/ 1194529 h 1556479"/>
                <a:gd name="connsiteX5" fmla="*/ 2597154 w 2598581"/>
                <a:gd name="connsiteY5" fmla="*/ 95979 h 1556479"/>
                <a:gd name="connsiteX6" fmla="*/ 2598581 w 2598581"/>
                <a:gd name="connsiteY6" fmla="*/ 79013 h 1556479"/>
                <a:gd name="connsiteX0" fmla="*/ 0 w 2554127"/>
                <a:gd name="connsiteY0" fmla="*/ 10616 h 1477466"/>
                <a:gd name="connsiteX1" fmla="*/ 641350 w 2554127"/>
                <a:gd name="connsiteY1" fmla="*/ 1115516 h 1477466"/>
                <a:gd name="connsiteX2" fmla="*/ 1282700 w 2554127"/>
                <a:gd name="connsiteY2" fmla="*/ 1477466 h 1477466"/>
                <a:gd name="connsiteX3" fmla="*/ 1917700 w 2554127"/>
                <a:gd name="connsiteY3" fmla="*/ 1115516 h 1477466"/>
                <a:gd name="connsiteX4" fmla="*/ 2552700 w 2554127"/>
                <a:gd name="connsiteY4" fmla="*/ 16966 h 1477466"/>
                <a:gd name="connsiteX5" fmla="*/ 2554127 w 2554127"/>
                <a:gd name="connsiteY5" fmla="*/ 0 h 1477466"/>
                <a:gd name="connsiteX0" fmla="*/ 0 w 2543540"/>
                <a:gd name="connsiteY0" fmla="*/ 0 h 1478795"/>
                <a:gd name="connsiteX1" fmla="*/ 630763 w 2543540"/>
                <a:gd name="connsiteY1" fmla="*/ 1116845 h 1478795"/>
                <a:gd name="connsiteX2" fmla="*/ 1272113 w 2543540"/>
                <a:gd name="connsiteY2" fmla="*/ 1478795 h 1478795"/>
                <a:gd name="connsiteX3" fmla="*/ 1907113 w 2543540"/>
                <a:gd name="connsiteY3" fmla="*/ 1116845 h 1478795"/>
                <a:gd name="connsiteX4" fmla="*/ 2542113 w 2543540"/>
                <a:gd name="connsiteY4" fmla="*/ 18295 h 1478795"/>
                <a:gd name="connsiteX5" fmla="*/ 2543540 w 2543540"/>
                <a:gd name="connsiteY5" fmla="*/ 1329 h 1478795"/>
                <a:gd name="connsiteX0" fmla="*/ 0 w 2542113"/>
                <a:gd name="connsiteY0" fmla="*/ 0 h 1478795"/>
                <a:gd name="connsiteX1" fmla="*/ 630763 w 2542113"/>
                <a:gd name="connsiteY1" fmla="*/ 1116845 h 1478795"/>
                <a:gd name="connsiteX2" fmla="*/ 1272113 w 2542113"/>
                <a:gd name="connsiteY2" fmla="*/ 1478795 h 1478795"/>
                <a:gd name="connsiteX3" fmla="*/ 1907113 w 2542113"/>
                <a:gd name="connsiteY3" fmla="*/ 1116845 h 1478795"/>
                <a:gd name="connsiteX4" fmla="*/ 2542113 w 2542113"/>
                <a:gd name="connsiteY4" fmla="*/ 18295 h 1478795"/>
                <a:gd name="connsiteX0" fmla="*/ 0 w 2538583"/>
                <a:gd name="connsiteY0" fmla="*/ 0 h 1478795"/>
                <a:gd name="connsiteX1" fmla="*/ 630763 w 2538583"/>
                <a:gd name="connsiteY1" fmla="*/ 1116845 h 1478795"/>
                <a:gd name="connsiteX2" fmla="*/ 1272113 w 2538583"/>
                <a:gd name="connsiteY2" fmla="*/ 1478795 h 1478795"/>
                <a:gd name="connsiteX3" fmla="*/ 1907113 w 2538583"/>
                <a:gd name="connsiteY3" fmla="*/ 1116845 h 1478795"/>
                <a:gd name="connsiteX4" fmla="*/ 2538583 w 2538583"/>
                <a:gd name="connsiteY4" fmla="*/ 3960 h 1478795"/>
                <a:gd name="connsiteX0" fmla="*/ 0 w 2538583"/>
                <a:gd name="connsiteY0" fmla="*/ 0 h 1478795"/>
                <a:gd name="connsiteX1" fmla="*/ 1272113 w 2538583"/>
                <a:gd name="connsiteY1" fmla="*/ 1478795 h 1478795"/>
                <a:gd name="connsiteX2" fmla="*/ 1907113 w 2538583"/>
                <a:gd name="connsiteY2" fmla="*/ 1116845 h 1478795"/>
                <a:gd name="connsiteX3" fmla="*/ 2538583 w 2538583"/>
                <a:gd name="connsiteY3" fmla="*/ 3960 h 1478795"/>
                <a:gd name="connsiteX0" fmla="*/ 0 w 1266470"/>
                <a:gd name="connsiteY0" fmla="*/ 1474835 h 1474835"/>
                <a:gd name="connsiteX1" fmla="*/ 635000 w 1266470"/>
                <a:gd name="connsiteY1" fmla="*/ 1112885 h 1474835"/>
                <a:gd name="connsiteX2" fmla="*/ 1266470 w 1266470"/>
                <a:gd name="connsiteY2" fmla="*/ 0 h 1474835"/>
                <a:gd name="connsiteX0" fmla="*/ 0 w 1369574"/>
                <a:gd name="connsiteY0" fmla="*/ 1474835 h 1474835"/>
                <a:gd name="connsiteX1" fmla="*/ 635000 w 1369574"/>
                <a:gd name="connsiteY1" fmla="*/ 1112885 h 1474835"/>
                <a:gd name="connsiteX2" fmla="*/ 1369574 w 1369574"/>
                <a:gd name="connsiteY2" fmla="*/ 0 h 1474835"/>
                <a:gd name="connsiteX0" fmla="*/ 0 w 1382454"/>
                <a:gd name="connsiteY0" fmla="*/ 1465842 h 1465842"/>
                <a:gd name="connsiteX1" fmla="*/ 647880 w 1382454"/>
                <a:gd name="connsiteY1" fmla="*/ 1112885 h 1465842"/>
                <a:gd name="connsiteX2" fmla="*/ 1382454 w 1382454"/>
                <a:gd name="connsiteY2" fmla="*/ 0 h 1465842"/>
                <a:gd name="connsiteX0" fmla="*/ 0 w 1395334"/>
                <a:gd name="connsiteY0" fmla="*/ 1465842 h 1465842"/>
                <a:gd name="connsiteX1" fmla="*/ 660760 w 1395334"/>
                <a:gd name="connsiteY1" fmla="*/ 1112885 h 1465842"/>
                <a:gd name="connsiteX2" fmla="*/ 1395334 w 1395334"/>
                <a:gd name="connsiteY2" fmla="*/ 0 h 1465842"/>
                <a:gd name="connsiteX0" fmla="*/ 0 w 1395334"/>
                <a:gd name="connsiteY0" fmla="*/ 1465842 h 1465842"/>
                <a:gd name="connsiteX1" fmla="*/ 689740 w 1395334"/>
                <a:gd name="connsiteY1" fmla="*/ 1058927 h 1465842"/>
                <a:gd name="connsiteX2" fmla="*/ 1395334 w 1395334"/>
                <a:gd name="connsiteY2" fmla="*/ 0 h 1465842"/>
                <a:gd name="connsiteX0" fmla="*/ 0 w 1411434"/>
                <a:gd name="connsiteY0" fmla="*/ 1459098 h 1459098"/>
                <a:gd name="connsiteX1" fmla="*/ 689740 w 1411434"/>
                <a:gd name="connsiteY1" fmla="*/ 1052183 h 1459098"/>
                <a:gd name="connsiteX2" fmla="*/ 1411434 w 1411434"/>
                <a:gd name="connsiteY2" fmla="*/ 0 h 145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1434" h="1459098">
                  <a:moveTo>
                    <a:pt x="0" y="1459098"/>
                  </a:moveTo>
                  <a:cubicBezTo>
                    <a:pt x="212725" y="1459098"/>
                    <a:pt x="478662" y="1297989"/>
                    <a:pt x="689740" y="1052183"/>
                  </a:cubicBezTo>
                  <a:cubicBezTo>
                    <a:pt x="900818" y="806377"/>
                    <a:pt x="1198709" y="488950"/>
                    <a:pt x="1411434" y="0"/>
                  </a:cubicBezTo>
                </a:path>
              </a:pathLst>
            </a:custGeom>
            <a:noFill/>
            <a:ln w="19050" cap="flat" cmpd="sng" algn="ctr">
              <a:solidFill>
                <a:schemeClr val="accent6">
                  <a:lumMod val="75000"/>
                </a:schemeClr>
              </a:solidFill>
              <a:prstDash val="soli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HK" altLang="en-US" kern="0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28" name="手繪多邊形 27">
              <a:extLst>
                <a:ext uri="{FF2B5EF4-FFF2-40B4-BE49-F238E27FC236}">
                  <a16:creationId xmlns:a16="http://schemas.microsoft.com/office/drawing/2014/main" id="{739F8394-D2C9-76F4-F2E1-23A1DB63664B}"/>
                </a:ext>
              </a:extLst>
            </p:cNvPr>
            <p:cNvSpPr/>
            <p:nvPr/>
          </p:nvSpPr>
          <p:spPr bwMode="auto">
            <a:xfrm flipH="1">
              <a:off x="5436130" y="4361133"/>
              <a:ext cx="1036448" cy="523996"/>
            </a:xfrm>
            <a:custGeom>
              <a:avLst/>
              <a:gdLst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232256"/>
                <a:gd name="connsiteY0" fmla="*/ 0 h 3302000"/>
                <a:gd name="connsiteX1" fmla="*/ 647700 w 3232256"/>
                <a:gd name="connsiteY1" fmla="*/ 1835150 h 3302000"/>
                <a:gd name="connsiteX2" fmla="*/ 1289050 w 3232256"/>
                <a:gd name="connsiteY2" fmla="*/ 2940050 h 3302000"/>
                <a:gd name="connsiteX3" fmla="*/ 1930400 w 3232256"/>
                <a:gd name="connsiteY3" fmla="*/ 3302000 h 3302000"/>
                <a:gd name="connsiteX4" fmla="*/ 2565400 w 3232256"/>
                <a:gd name="connsiteY4" fmla="*/ 2940050 h 3302000"/>
                <a:gd name="connsiteX5" fmla="*/ 3200400 w 3232256"/>
                <a:gd name="connsiteY5" fmla="*/ 1841500 h 3302000"/>
                <a:gd name="connsiteX6" fmla="*/ 2787757 w 3232256"/>
                <a:gd name="connsiteY6" fmla="*/ 1764804 h 3302000"/>
                <a:gd name="connsiteX0" fmla="*/ 0 w 3237193"/>
                <a:gd name="connsiteY0" fmla="*/ 0 h 3302000"/>
                <a:gd name="connsiteX1" fmla="*/ 647700 w 3237193"/>
                <a:gd name="connsiteY1" fmla="*/ 1835150 h 3302000"/>
                <a:gd name="connsiteX2" fmla="*/ 1289050 w 3237193"/>
                <a:gd name="connsiteY2" fmla="*/ 2940050 h 3302000"/>
                <a:gd name="connsiteX3" fmla="*/ 1930400 w 3237193"/>
                <a:gd name="connsiteY3" fmla="*/ 3302000 h 3302000"/>
                <a:gd name="connsiteX4" fmla="*/ 2565400 w 3237193"/>
                <a:gd name="connsiteY4" fmla="*/ 2940050 h 3302000"/>
                <a:gd name="connsiteX5" fmla="*/ 3200400 w 3237193"/>
                <a:gd name="connsiteY5" fmla="*/ 1841500 h 3302000"/>
                <a:gd name="connsiteX6" fmla="*/ 2928917 w 3237193"/>
                <a:gd name="connsiteY6" fmla="*/ 2287243 h 3302000"/>
                <a:gd name="connsiteX0" fmla="*/ 0 w 3349532"/>
                <a:gd name="connsiteY0" fmla="*/ 0 h 3302000"/>
                <a:gd name="connsiteX1" fmla="*/ 647700 w 3349532"/>
                <a:gd name="connsiteY1" fmla="*/ 1835150 h 3302000"/>
                <a:gd name="connsiteX2" fmla="*/ 1289050 w 3349532"/>
                <a:gd name="connsiteY2" fmla="*/ 2940050 h 3302000"/>
                <a:gd name="connsiteX3" fmla="*/ 1930400 w 3349532"/>
                <a:gd name="connsiteY3" fmla="*/ 3302000 h 3302000"/>
                <a:gd name="connsiteX4" fmla="*/ 2565400 w 3349532"/>
                <a:gd name="connsiteY4" fmla="*/ 2940050 h 3302000"/>
                <a:gd name="connsiteX5" fmla="*/ 3200400 w 3349532"/>
                <a:gd name="connsiteY5" fmla="*/ 1841500 h 3302000"/>
                <a:gd name="connsiteX6" fmla="*/ 2928917 w 3349532"/>
                <a:gd name="connsiteY6" fmla="*/ 2287243 h 3302000"/>
                <a:gd name="connsiteX0" fmla="*/ 0 w 3410138"/>
                <a:gd name="connsiteY0" fmla="*/ 0 h 3302000"/>
                <a:gd name="connsiteX1" fmla="*/ 647700 w 3410138"/>
                <a:gd name="connsiteY1" fmla="*/ 1835150 h 3302000"/>
                <a:gd name="connsiteX2" fmla="*/ 1289050 w 3410138"/>
                <a:gd name="connsiteY2" fmla="*/ 2940050 h 3302000"/>
                <a:gd name="connsiteX3" fmla="*/ 1930400 w 3410138"/>
                <a:gd name="connsiteY3" fmla="*/ 3302000 h 3302000"/>
                <a:gd name="connsiteX4" fmla="*/ 2565400 w 3410138"/>
                <a:gd name="connsiteY4" fmla="*/ 2940050 h 3302000"/>
                <a:gd name="connsiteX5" fmla="*/ 3200400 w 3410138"/>
                <a:gd name="connsiteY5" fmla="*/ 1841500 h 3302000"/>
                <a:gd name="connsiteX6" fmla="*/ 2928917 w 3410138"/>
                <a:gd name="connsiteY6" fmla="*/ 2287243 h 3302000"/>
                <a:gd name="connsiteX0" fmla="*/ 0 w 3200401"/>
                <a:gd name="connsiteY0" fmla="*/ 0 h 3302000"/>
                <a:gd name="connsiteX1" fmla="*/ 647700 w 3200401"/>
                <a:gd name="connsiteY1" fmla="*/ 1835150 h 3302000"/>
                <a:gd name="connsiteX2" fmla="*/ 1289050 w 3200401"/>
                <a:gd name="connsiteY2" fmla="*/ 2940050 h 3302000"/>
                <a:gd name="connsiteX3" fmla="*/ 1930400 w 3200401"/>
                <a:gd name="connsiteY3" fmla="*/ 3302000 h 3302000"/>
                <a:gd name="connsiteX4" fmla="*/ 2565400 w 3200401"/>
                <a:gd name="connsiteY4" fmla="*/ 2940050 h 3302000"/>
                <a:gd name="connsiteX5" fmla="*/ 3200400 w 3200401"/>
                <a:gd name="connsiteY5" fmla="*/ 1841500 h 3302000"/>
                <a:gd name="connsiteX6" fmla="*/ 2928917 w 3200401"/>
                <a:gd name="connsiteY6" fmla="*/ 2287243 h 3302000"/>
                <a:gd name="connsiteX0" fmla="*/ 0 w 3230059"/>
                <a:gd name="connsiteY0" fmla="*/ 0 h 3302000"/>
                <a:gd name="connsiteX1" fmla="*/ 647700 w 3230059"/>
                <a:gd name="connsiteY1" fmla="*/ 1835150 h 3302000"/>
                <a:gd name="connsiteX2" fmla="*/ 1289050 w 3230059"/>
                <a:gd name="connsiteY2" fmla="*/ 2940050 h 3302000"/>
                <a:gd name="connsiteX3" fmla="*/ 1930400 w 3230059"/>
                <a:gd name="connsiteY3" fmla="*/ 3302000 h 3302000"/>
                <a:gd name="connsiteX4" fmla="*/ 2565400 w 3230059"/>
                <a:gd name="connsiteY4" fmla="*/ 2940050 h 3302000"/>
                <a:gd name="connsiteX5" fmla="*/ 3200400 w 3230059"/>
                <a:gd name="connsiteY5" fmla="*/ 1841500 h 3302000"/>
                <a:gd name="connsiteX6" fmla="*/ 3230059 w 3230059"/>
                <a:gd name="connsiteY6" fmla="*/ 1860372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55783 w 2598864"/>
                <a:gd name="connsiteY0" fmla="*/ 63102 h 1555679"/>
                <a:gd name="connsiteX1" fmla="*/ 44737 w 2598864"/>
                <a:gd name="connsiteY1" fmla="*/ 88829 h 1555679"/>
                <a:gd name="connsiteX2" fmla="*/ 686087 w 2598864"/>
                <a:gd name="connsiteY2" fmla="*/ 1193729 h 1555679"/>
                <a:gd name="connsiteX3" fmla="*/ 1327437 w 2598864"/>
                <a:gd name="connsiteY3" fmla="*/ 1555679 h 1555679"/>
                <a:gd name="connsiteX4" fmla="*/ 1962437 w 2598864"/>
                <a:gd name="connsiteY4" fmla="*/ 1193729 h 1555679"/>
                <a:gd name="connsiteX5" fmla="*/ 2597437 w 2598864"/>
                <a:gd name="connsiteY5" fmla="*/ 95179 h 1555679"/>
                <a:gd name="connsiteX6" fmla="*/ 2598864 w 2598864"/>
                <a:gd name="connsiteY6" fmla="*/ 78213 h 1555679"/>
                <a:gd name="connsiteX0" fmla="*/ 167404 w 2710485"/>
                <a:gd name="connsiteY0" fmla="*/ 73935 h 1566512"/>
                <a:gd name="connsiteX1" fmla="*/ 91 w 2710485"/>
                <a:gd name="connsiteY1" fmla="*/ 49321 h 1566512"/>
                <a:gd name="connsiteX2" fmla="*/ 156358 w 2710485"/>
                <a:gd name="connsiteY2" fmla="*/ 99662 h 1566512"/>
                <a:gd name="connsiteX3" fmla="*/ 797708 w 2710485"/>
                <a:gd name="connsiteY3" fmla="*/ 1204562 h 1566512"/>
                <a:gd name="connsiteX4" fmla="*/ 1439058 w 2710485"/>
                <a:gd name="connsiteY4" fmla="*/ 1566512 h 1566512"/>
                <a:gd name="connsiteX5" fmla="*/ 2074058 w 2710485"/>
                <a:gd name="connsiteY5" fmla="*/ 1204562 h 1566512"/>
                <a:gd name="connsiteX6" fmla="*/ 2709058 w 2710485"/>
                <a:gd name="connsiteY6" fmla="*/ 106012 h 1566512"/>
                <a:gd name="connsiteX7" fmla="*/ 2710485 w 2710485"/>
                <a:gd name="connsiteY7" fmla="*/ 89046 h 1566512"/>
                <a:gd name="connsiteX0" fmla="*/ 55500 w 2598581"/>
                <a:gd name="connsiteY0" fmla="*/ 63902 h 1556479"/>
                <a:gd name="connsiteX1" fmla="*/ 44454 w 2598581"/>
                <a:gd name="connsiteY1" fmla="*/ 89629 h 1556479"/>
                <a:gd name="connsiteX2" fmla="*/ 685804 w 2598581"/>
                <a:gd name="connsiteY2" fmla="*/ 1194529 h 1556479"/>
                <a:gd name="connsiteX3" fmla="*/ 1327154 w 2598581"/>
                <a:gd name="connsiteY3" fmla="*/ 1556479 h 1556479"/>
                <a:gd name="connsiteX4" fmla="*/ 1962154 w 2598581"/>
                <a:gd name="connsiteY4" fmla="*/ 1194529 h 1556479"/>
                <a:gd name="connsiteX5" fmla="*/ 2597154 w 2598581"/>
                <a:gd name="connsiteY5" fmla="*/ 95979 h 1556479"/>
                <a:gd name="connsiteX6" fmla="*/ 2598581 w 2598581"/>
                <a:gd name="connsiteY6" fmla="*/ 79013 h 1556479"/>
                <a:gd name="connsiteX0" fmla="*/ 0 w 2554127"/>
                <a:gd name="connsiteY0" fmla="*/ 10616 h 1477466"/>
                <a:gd name="connsiteX1" fmla="*/ 641350 w 2554127"/>
                <a:gd name="connsiteY1" fmla="*/ 1115516 h 1477466"/>
                <a:gd name="connsiteX2" fmla="*/ 1282700 w 2554127"/>
                <a:gd name="connsiteY2" fmla="*/ 1477466 h 1477466"/>
                <a:gd name="connsiteX3" fmla="*/ 1917700 w 2554127"/>
                <a:gd name="connsiteY3" fmla="*/ 1115516 h 1477466"/>
                <a:gd name="connsiteX4" fmla="*/ 2552700 w 2554127"/>
                <a:gd name="connsiteY4" fmla="*/ 16966 h 1477466"/>
                <a:gd name="connsiteX5" fmla="*/ 2554127 w 2554127"/>
                <a:gd name="connsiteY5" fmla="*/ 0 h 1477466"/>
                <a:gd name="connsiteX0" fmla="*/ 0 w 2543540"/>
                <a:gd name="connsiteY0" fmla="*/ 0 h 1478795"/>
                <a:gd name="connsiteX1" fmla="*/ 630763 w 2543540"/>
                <a:gd name="connsiteY1" fmla="*/ 1116845 h 1478795"/>
                <a:gd name="connsiteX2" fmla="*/ 1272113 w 2543540"/>
                <a:gd name="connsiteY2" fmla="*/ 1478795 h 1478795"/>
                <a:gd name="connsiteX3" fmla="*/ 1907113 w 2543540"/>
                <a:gd name="connsiteY3" fmla="*/ 1116845 h 1478795"/>
                <a:gd name="connsiteX4" fmla="*/ 2542113 w 2543540"/>
                <a:gd name="connsiteY4" fmla="*/ 18295 h 1478795"/>
                <a:gd name="connsiteX5" fmla="*/ 2543540 w 2543540"/>
                <a:gd name="connsiteY5" fmla="*/ 1329 h 1478795"/>
                <a:gd name="connsiteX0" fmla="*/ 0 w 2542113"/>
                <a:gd name="connsiteY0" fmla="*/ 0 h 1478795"/>
                <a:gd name="connsiteX1" fmla="*/ 630763 w 2542113"/>
                <a:gd name="connsiteY1" fmla="*/ 1116845 h 1478795"/>
                <a:gd name="connsiteX2" fmla="*/ 1272113 w 2542113"/>
                <a:gd name="connsiteY2" fmla="*/ 1478795 h 1478795"/>
                <a:gd name="connsiteX3" fmla="*/ 1907113 w 2542113"/>
                <a:gd name="connsiteY3" fmla="*/ 1116845 h 1478795"/>
                <a:gd name="connsiteX4" fmla="*/ 2542113 w 2542113"/>
                <a:gd name="connsiteY4" fmla="*/ 18295 h 1478795"/>
                <a:gd name="connsiteX0" fmla="*/ 0 w 2538583"/>
                <a:gd name="connsiteY0" fmla="*/ 0 h 1478795"/>
                <a:gd name="connsiteX1" fmla="*/ 630763 w 2538583"/>
                <a:gd name="connsiteY1" fmla="*/ 1116845 h 1478795"/>
                <a:gd name="connsiteX2" fmla="*/ 1272113 w 2538583"/>
                <a:gd name="connsiteY2" fmla="*/ 1478795 h 1478795"/>
                <a:gd name="connsiteX3" fmla="*/ 1907113 w 2538583"/>
                <a:gd name="connsiteY3" fmla="*/ 1116845 h 1478795"/>
                <a:gd name="connsiteX4" fmla="*/ 2538583 w 2538583"/>
                <a:gd name="connsiteY4" fmla="*/ 3960 h 1478795"/>
                <a:gd name="connsiteX0" fmla="*/ 0 w 2538583"/>
                <a:gd name="connsiteY0" fmla="*/ 0 h 1478795"/>
                <a:gd name="connsiteX1" fmla="*/ 1272113 w 2538583"/>
                <a:gd name="connsiteY1" fmla="*/ 1478795 h 1478795"/>
                <a:gd name="connsiteX2" fmla="*/ 1907113 w 2538583"/>
                <a:gd name="connsiteY2" fmla="*/ 1116845 h 1478795"/>
                <a:gd name="connsiteX3" fmla="*/ 2538583 w 2538583"/>
                <a:gd name="connsiteY3" fmla="*/ 3960 h 1478795"/>
                <a:gd name="connsiteX0" fmla="*/ 0 w 1266470"/>
                <a:gd name="connsiteY0" fmla="*/ 1474835 h 1474835"/>
                <a:gd name="connsiteX1" fmla="*/ 635000 w 1266470"/>
                <a:gd name="connsiteY1" fmla="*/ 1112885 h 1474835"/>
                <a:gd name="connsiteX2" fmla="*/ 1266470 w 1266470"/>
                <a:gd name="connsiteY2" fmla="*/ 0 h 1474835"/>
                <a:gd name="connsiteX0" fmla="*/ 0 w 1369574"/>
                <a:gd name="connsiteY0" fmla="*/ 1474835 h 1474835"/>
                <a:gd name="connsiteX1" fmla="*/ 635000 w 1369574"/>
                <a:gd name="connsiteY1" fmla="*/ 1112885 h 1474835"/>
                <a:gd name="connsiteX2" fmla="*/ 1369574 w 1369574"/>
                <a:gd name="connsiteY2" fmla="*/ 0 h 1474835"/>
                <a:gd name="connsiteX0" fmla="*/ 0 w 1353940"/>
                <a:gd name="connsiteY0" fmla="*/ 1481582 h 1481582"/>
                <a:gd name="connsiteX1" fmla="*/ 635000 w 1353940"/>
                <a:gd name="connsiteY1" fmla="*/ 1119632 h 1481582"/>
                <a:gd name="connsiteX2" fmla="*/ 1353940 w 1353940"/>
                <a:gd name="connsiteY2" fmla="*/ 0 h 1481582"/>
                <a:gd name="connsiteX0" fmla="*/ 0 w 1353940"/>
                <a:gd name="connsiteY0" fmla="*/ 1461347 h 1461347"/>
                <a:gd name="connsiteX1" fmla="*/ 635000 w 1353940"/>
                <a:gd name="connsiteY1" fmla="*/ 1099397 h 1461347"/>
                <a:gd name="connsiteX2" fmla="*/ 1353940 w 1353940"/>
                <a:gd name="connsiteY2" fmla="*/ 0 h 1461347"/>
                <a:gd name="connsiteX0" fmla="*/ 0 w 1360193"/>
                <a:gd name="connsiteY0" fmla="*/ 1481582 h 1481582"/>
                <a:gd name="connsiteX1" fmla="*/ 635000 w 1360193"/>
                <a:gd name="connsiteY1" fmla="*/ 1119632 h 1481582"/>
                <a:gd name="connsiteX2" fmla="*/ 1360193 w 1360193"/>
                <a:gd name="connsiteY2" fmla="*/ 0 h 1481582"/>
                <a:gd name="connsiteX0" fmla="*/ 0 w 1360193"/>
                <a:gd name="connsiteY0" fmla="*/ 1481582 h 1481582"/>
                <a:gd name="connsiteX1" fmla="*/ 635000 w 1360193"/>
                <a:gd name="connsiteY1" fmla="*/ 1092653 h 1481582"/>
                <a:gd name="connsiteX2" fmla="*/ 1360193 w 1360193"/>
                <a:gd name="connsiteY2" fmla="*/ 0 h 1481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60193" h="1481582">
                  <a:moveTo>
                    <a:pt x="0" y="1481582"/>
                  </a:moveTo>
                  <a:cubicBezTo>
                    <a:pt x="212725" y="1481582"/>
                    <a:pt x="423922" y="1338459"/>
                    <a:pt x="635000" y="1092653"/>
                  </a:cubicBezTo>
                  <a:cubicBezTo>
                    <a:pt x="846078" y="846847"/>
                    <a:pt x="1147468" y="488950"/>
                    <a:pt x="1360193" y="0"/>
                  </a:cubicBezTo>
                </a:path>
              </a:pathLst>
            </a:custGeom>
            <a:noFill/>
            <a:ln w="19050" cap="flat" cmpd="sng" algn="ctr">
              <a:solidFill>
                <a:schemeClr val="accent6">
                  <a:lumMod val="75000"/>
                </a:schemeClr>
              </a:solidFill>
              <a:prstDash val="soli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HK" altLang="en-US" kern="0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29" name="手繪多邊形 28">
              <a:extLst>
                <a:ext uri="{FF2B5EF4-FFF2-40B4-BE49-F238E27FC236}">
                  <a16:creationId xmlns:a16="http://schemas.microsoft.com/office/drawing/2014/main" id="{28C88A80-6AE4-4D73-48EA-B9F442FDC095}"/>
                </a:ext>
              </a:extLst>
            </p:cNvPr>
            <p:cNvSpPr/>
            <p:nvPr/>
          </p:nvSpPr>
          <p:spPr bwMode="auto">
            <a:xfrm>
              <a:off x="6467816" y="4364309"/>
              <a:ext cx="1044384" cy="519232"/>
            </a:xfrm>
            <a:custGeom>
              <a:avLst/>
              <a:gdLst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232256"/>
                <a:gd name="connsiteY0" fmla="*/ 0 h 3302000"/>
                <a:gd name="connsiteX1" fmla="*/ 647700 w 3232256"/>
                <a:gd name="connsiteY1" fmla="*/ 1835150 h 3302000"/>
                <a:gd name="connsiteX2" fmla="*/ 1289050 w 3232256"/>
                <a:gd name="connsiteY2" fmla="*/ 2940050 h 3302000"/>
                <a:gd name="connsiteX3" fmla="*/ 1930400 w 3232256"/>
                <a:gd name="connsiteY3" fmla="*/ 3302000 h 3302000"/>
                <a:gd name="connsiteX4" fmla="*/ 2565400 w 3232256"/>
                <a:gd name="connsiteY4" fmla="*/ 2940050 h 3302000"/>
                <a:gd name="connsiteX5" fmla="*/ 3200400 w 3232256"/>
                <a:gd name="connsiteY5" fmla="*/ 1841500 h 3302000"/>
                <a:gd name="connsiteX6" fmla="*/ 2787757 w 3232256"/>
                <a:gd name="connsiteY6" fmla="*/ 1764804 h 3302000"/>
                <a:gd name="connsiteX0" fmla="*/ 0 w 3237193"/>
                <a:gd name="connsiteY0" fmla="*/ 0 h 3302000"/>
                <a:gd name="connsiteX1" fmla="*/ 647700 w 3237193"/>
                <a:gd name="connsiteY1" fmla="*/ 1835150 h 3302000"/>
                <a:gd name="connsiteX2" fmla="*/ 1289050 w 3237193"/>
                <a:gd name="connsiteY2" fmla="*/ 2940050 h 3302000"/>
                <a:gd name="connsiteX3" fmla="*/ 1930400 w 3237193"/>
                <a:gd name="connsiteY3" fmla="*/ 3302000 h 3302000"/>
                <a:gd name="connsiteX4" fmla="*/ 2565400 w 3237193"/>
                <a:gd name="connsiteY4" fmla="*/ 2940050 h 3302000"/>
                <a:gd name="connsiteX5" fmla="*/ 3200400 w 3237193"/>
                <a:gd name="connsiteY5" fmla="*/ 1841500 h 3302000"/>
                <a:gd name="connsiteX6" fmla="*/ 2928917 w 3237193"/>
                <a:gd name="connsiteY6" fmla="*/ 2287243 h 3302000"/>
                <a:gd name="connsiteX0" fmla="*/ 0 w 3349532"/>
                <a:gd name="connsiteY0" fmla="*/ 0 h 3302000"/>
                <a:gd name="connsiteX1" fmla="*/ 647700 w 3349532"/>
                <a:gd name="connsiteY1" fmla="*/ 1835150 h 3302000"/>
                <a:gd name="connsiteX2" fmla="*/ 1289050 w 3349532"/>
                <a:gd name="connsiteY2" fmla="*/ 2940050 h 3302000"/>
                <a:gd name="connsiteX3" fmla="*/ 1930400 w 3349532"/>
                <a:gd name="connsiteY3" fmla="*/ 3302000 h 3302000"/>
                <a:gd name="connsiteX4" fmla="*/ 2565400 w 3349532"/>
                <a:gd name="connsiteY4" fmla="*/ 2940050 h 3302000"/>
                <a:gd name="connsiteX5" fmla="*/ 3200400 w 3349532"/>
                <a:gd name="connsiteY5" fmla="*/ 1841500 h 3302000"/>
                <a:gd name="connsiteX6" fmla="*/ 2928917 w 3349532"/>
                <a:gd name="connsiteY6" fmla="*/ 2287243 h 3302000"/>
                <a:gd name="connsiteX0" fmla="*/ 0 w 3410138"/>
                <a:gd name="connsiteY0" fmla="*/ 0 h 3302000"/>
                <a:gd name="connsiteX1" fmla="*/ 647700 w 3410138"/>
                <a:gd name="connsiteY1" fmla="*/ 1835150 h 3302000"/>
                <a:gd name="connsiteX2" fmla="*/ 1289050 w 3410138"/>
                <a:gd name="connsiteY2" fmla="*/ 2940050 h 3302000"/>
                <a:gd name="connsiteX3" fmla="*/ 1930400 w 3410138"/>
                <a:gd name="connsiteY3" fmla="*/ 3302000 h 3302000"/>
                <a:gd name="connsiteX4" fmla="*/ 2565400 w 3410138"/>
                <a:gd name="connsiteY4" fmla="*/ 2940050 h 3302000"/>
                <a:gd name="connsiteX5" fmla="*/ 3200400 w 3410138"/>
                <a:gd name="connsiteY5" fmla="*/ 1841500 h 3302000"/>
                <a:gd name="connsiteX6" fmla="*/ 2928917 w 3410138"/>
                <a:gd name="connsiteY6" fmla="*/ 2287243 h 3302000"/>
                <a:gd name="connsiteX0" fmla="*/ 0 w 3200401"/>
                <a:gd name="connsiteY0" fmla="*/ 0 h 3302000"/>
                <a:gd name="connsiteX1" fmla="*/ 647700 w 3200401"/>
                <a:gd name="connsiteY1" fmla="*/ 1835150 h 3302000"/>
                <a:gd name="connsiteX2" fmla="*/ 1289050 w 3200401"/>
                <a:gd name="connsiteY2" fmla="*/ 2940050 h 3302000"/>
                <a:gd name="connsiteX3" fmla="*/ 1930400 w 3200401"/>
                <a:gd name="connsiteY3" fmla="*/ 3302000 h 3302000"/>
                <a:gd name="connsiteX4" fmla="*/ 2565400 w 3200401"/>
                <a:gd name="connsiteY4" fmla="*/ 2940050 h 3302000"/>
                <a:gd name="connsiteX5" fmla="*/ 3200400 w 3200401"/>
                <a:gd name="connsiteY5" fmla="*/ 1841500 h 3302000"/>
                <a:gd name="connsiteX6" fmla="*/ 2928917 w 3200401"/>
                <a:gd name="connsiteY6" fmla="*/ 2287243 h 3302000"/>
                <a:gd name="connsiteX0" fmla="*/ 0 w 3230059"/>
                <a:gd name="connsiteY0" fmla="*/ 0 h 3302000"/>
                <a:gd name="connsiteX1" fmla="*/ 647700 w 3230059"/>
                <a:gd name="connsiteY1" fmla="*/ 1835150 h 3302000"/>
                <a:gd name="connsiteX2" fmla="*/ 1289050 w 3230059"/>
                <a:gd name="connsiteY2" fmla="*/ 2940050 h 3302000"/>
                <a:gd name="connsiteX3" fmla="*/ 1930400 w 3230059"/>
                <a:gd name="connsiteY3" fmla="*/ 3302000 h 3302000"/>
                <a:gd name="connsiteX4" fmla="*/ 2565400 w 3230059"/>
                <a:gd name="connsiteY4" fmla="*/ 2940050 h 3302000"/>
                <a:gd name="connsiteX5" fmla="*/ 3200400 w 3230059"/>
                <a:gd name="connsiteY5" fmla="*/ 1841500 h 3302000"/>
                <a:gd name="connsiteX6" fmla="*/ 3230059 w 3230059"/>
                <a:gd name="connsiteY6" fmla="*/ 1860372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55783 w 2598864"/>
                <a:gd name="connsiteY0" fmla="*/ 63102 h 1555679"/>
                <a:gd name="connsiteX1" fmla="*/ 44737 w 2598864"/>
                <a:gd name="connsiteY1" fmla="*/ 88829 h 1555679"/>
                <a:gd name="connsiteX2" fmla="*/ 686087 w 2598864"/>
                <a:gd name="connsiteY2" fmla="*/ 1193729 h 1555679"/>
                <a:gd name="connsiteX3" fmla="*/ 1327437 w 2598864"/>
                <a:gd name="connsiteY3" fmla="*/ 1555679 h 1555679"/>
                <a:gd name="connsiteX4" fmla="*/ 1962437 w 2598864"/>
                <a:gd name="connsiteY4" fmla="*/ 1193729 h 1555679"/>
                <a:gd name="connsiteX5" fmla="*/ 2597437 w 2598864"/>
                <a:gd name="connsiteY5" fmla="*/ 95179 h 1555679"/>
                <a:gd name="connsiteX6" fmla="*/ 2598864 w 2598864"/>
                <a:gd name="connsiteY6" fmla="*/ 78213 h 1555679"/>
                <a:gd name="connsiteX0" fmla="*/ 167404 w 2710485"/>
                <a:gd name="connsiteY0" fmla="*/ 73935 h 1566512"/>
                <a:gd name="connsiteX1" fmla="*/ 91 w 2710485"/>
                <a:gd name="connsiteY1" fmla="*/ 49321 h 1566512"/>
                <a:gd name="connsiteX2" fmla="*/ 156358 w 2710485"/>
                <a:gd name="connsiteY2" fmla="*/ 99662 h 1566512"/>
                <a:gd name="connsiteX3" fmla="*/ 797708 w 2710485"/>
                <a:gd name="connsiteY3" fmla="*/ 1204562 h 1566512"/>
                <a:gd name="connsiteX4" fmla="*/ 1439058 w 2710485"/>
                <a:gd name="connsiteY4" fmla="*/ 1566512 h 1566512"/>
                <a:gd name="connsiteX5" fmla="*/ 2074058 w 2710485"/>
                <a:gd name="connsiteY5" fmla="*/ 1204562 h 1566512"/>
                <a:gd name="connsiteX6" fmla="*/ 2709058 w 2710485"/>
                <a:gd name="connsiteY6" fmla="*/ 106012 h 1566512"/>
                <a:gd name="connsiteX7" fmla="*/ 2710485 w 2710485"/>
                <a:gd name="connsiteY7" fmla="*/ 89046 h 1566512"/>
                <a:gd name="connsiteX0" fmla="*/ 55500 w 2598581"/>
                <a:gd name="connsiteY0" fmla="*/ 63902 h 1556479"/>
                <a:gd name="connsiteX1" fmla="*/ 44454 w 2598581"/>
                <a:gd name="connsiteY1" fmla="*/ 89629 h 1556479"/>
                <a:gd name="connsiteX2" fmla="*/ 685804 w 2598581"/>
                <a:gd name="connsiteY2" fmla="*/ 1194529 h 1556479"/>
                <a:gd name="connsiteX3" fmla="*/ 1327154 w 2598581"/>
                <a:gd name="connsiteY3" fmla="*/ 1556479 h 1556479"/>
                <a:gd name="connsiteX4" fmla="*/ 1962154 w 2598581"/>
                <a:gd name="connsiteY4" fmla="*/ 1194529 h 1556479"/>
                <a:gd name="connsiteX5" fmla="*/ 2597154 w 2598581"/>
                <a:gd name="connsiteY5" fmla="*/ 95979 h 1556479"/>
                <a:gd name="connsiteX6" fmla="*/ 2598581 w 2598581"/>
                <a:gd name="connsiteY6" fmla="*/ 79013 h 1556479"/>
                <a:gd name="connsiteX0" fmla="*/ 0 w 2554127"/>
                <a:gd name="connsiteY0" fmla="*/ 10616 h 1477466"/>
                <a:gd name="connsiteX1" fmla="*/ 641350 w 2554127"/>
                <a:gd name="connsiteY1" fmla="*/ 1115516 h 1477466"/>
                <a:gd name="connsiteX2" fmla="*/ 1282700 w 2554127"/>
                <a:gd name="connsiteY2" fmla="*/ 1477466 h 1477466"/>
                <a:gd name="connsiteX3" fmla="*/ 1917700 w 2554127"/>
                <a:gd name="connsiteY3" fmla="*/ 1115516 h 1477466"/>
                <a:gd name="connsiteX4" fmla="*/ 2552700 w 2554127"/>
                <a:gd name="connsiteY4" fmla="*/ 16966 h 1477466"/>
                <a:gd name="connsiteX5" fmla="*/ 2554127 w 2554127"/>
                <a:gd name="connsiteY5" fmla="*/ 0 h 1477466"/>
                <a:gd name="connsiteX0" fmla="*/ 0 w 2543540"/>
                <a:gd name="connsiteY0" fmla="*/ 0 h 1478795"/>
                <a:gd name="connsiteX1" fmla="*/ 630763 w 2543540"/>
                <a:gd name="connsiteY1" fmla="*/ 1116845 h 1478795"/>
                <a:gd name="connsiteX2" fmla="*/ 1272113 w 2543540"/>
                <a:gd name="connsiteY2" fmla="*/ 1478795 h 1478795"/>
                <a:gd name="connsiteX3" fmla="*/ 1907113 w 2543540"/>
                <a:gd name="connsiteY3" fmla="*/ 1116845 h 1478795"/>
                <a:gd name="connsiteX4" fmla="*/ 2542113 w 2543540"/>
                <a:gd name="connsiteY4" fmla="*/ 18295 h 1478795"/>
                <a:gd name="connsiteX5" fmla="*/ 2543540 w 2543540"/>
                <a:gd name="connsiteY5" fmla="*/ 1329 h 1478795"/>
                <a:gd name="connsiteX0" fmla="*/ 0 w 2542113"/>
                <a:gd name="connsiteY0" fmla="*/ 0 h 1478795"/>
                <a:gd name="connsiteX1" fmla="*/ 630763 w 2542113"/>
                <a:gd name="connsiteY1" fmla="*/ 1116845 h 1478795"/>
                <a:gd name="connsiteX2" fmla="*/ 1272113 w 2542113"/>
                <a:gd name="connsiteY2" fmla="*/ 1478795 h 1478795"/>
                <a:gd name="connsiteX3" fmla="*/ 1907113 w 2542113"/>
                <a:gd name="connsiteY3" fmla="*/ 1116845 h 1478795"/>
                <a:gd name="connsiteX4" fmla="*/ 2542113 w 2542113"/>
                <a:gd name="connsiteY4" fmla="*/ 18295 h 1478795"/>
                <a:gd name="connsiteX0" fmla="*/ 0 w 2538583"/>
                <a:gd name="connsiteY0" fmla="*/ 0 h 1478795"/>
                <a:gd name="connsiteX1" fmla="*/ 630763 w 2538583"/>
                <a:gd name="connsiteY1" fmla="*/ 1116845 h 1478795"/>
                <a:gd name="connsiteX2" fmla="*/ 1272113 w 2538583"/>
                <a:gd name="connsiteY2" fmla="*/ 1478795 h 1478795"/>
                <a:gd name="connsiteX3" fmla="*/ 1907113 w 2538583"/>
                <a:gd name="connsiteY3" fmla="*/ 1116845 h 1478795"/>
                <a:gd name="connsiteX4" fmla="*/ 2538583 w 2538583"/>
                <a:gd name="connsiteY4" fmla="*/ 3960 h 1478795"/>
                <a:gd name="connsiteX0" fmla="*/ 0 w 2538583"/>
                <a:gd name="connsiteY0" fmla="*/ 0 h 1478795"/>
                <a:gd name="connsiteX1" fmla="*/ 1272113 w 2538583"/>
                <a:gd name="connsiteY1" fmla="*/ 1478795 h 1478795"/>
                <a:gd name="connsiteX2" fmla="*/ 1907113 w 2538583"/>
                <a:gd name="connsiteY2" fmla="*/ 1116845 h 1478795"/>
                <a:gd name="connsiteX3" fmla="*/ 2538583 w 2538583"/>
                <a:gd name="connsiteY3" fmla="*/ 3960 h 1478795"/>
                <a:gd name="connsiteX0" fmla="*/ 0 w 1266470"/>
                <a:gd name="connsiteY0" fmla="*/ 1474835 h 1474835"/>
                <a:gd name="connsiteX1" fmla="*/ 635000 w 1266470"/>
                <a:gd name="connsiteY1" fmla="*/ 1112885 h 1474835"/>
                <a:gd name="connsiteX2" fmla="*/ 1266470 w 1266470"/>
                <a:gd name="connsiteY2" fmla="*/ 0 h 1474835"/>
                <a:gd name="connsiteX0" fmla="*/ 0 w 1369574"/>
                <a:gd name="connsiteY0" fmla="*/ 1474835 h 1474835"/>
                <a:gd name="connsiteX1" fmla="*/ 635000 w 1369574"/>
                <a:gd name="connsiteY1" fmla="*/ 1112885 h 1474835"/>
                <a:gd name="connsiteX2" fmla="*/ 1369574 w 1369574"/>
                <a:gd name="connsiteY2" fmla="*/ 0 h 147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69574" h="1474835">
                  <a:moveTo>
                    <a:pt x="0" y="1474835"/>
                  </a:moveTo>
                  <a:cubicBezTo>
                    <a:pt x="212725" y="1474835"/>
                    <a:pt x="423922" y="1358691"/>
                    <a:pt x="635000" y="1112885"/>
                  </a:cubicBezTo>
                  <a:cubicBezTo>
                    <a:pt x="846078" y="867079"/>
                    <a:pt x="1156849" y="488950"/>
                    <a:pt x="1369574" y="0"/>
                  </a:cubicBezTo>
                </a:path>
              </a:pathLst>
            </a:custGeom>
            <a:noFill/>
            <a:ln w="19050" cap="flat" cmpd="sng" algn="ctr">
              <a:solidFill>
                <a:schemeClr val="accent6">
                  <a:lumMod val="75000"/>
                </a:schemeClr>
              </a:solidFill>
              <a:prstDash val="soli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HK" altLang="en-US" kern="0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0" name="手繪多邊形 29">
              <a:extLst>
                <a:ext uri="{FF2B5EF4-FFF2-40B4-BE49-F238E27FC236}">
                  <a16:creationId xmlns:a16="http://schemas.microsoft.com/office/drawing/2014/main" id="{C8B0075D-32ED-3C49-39E2-2E5EA48E5ACF}"/>
                </a:ext>
              </a:extLst>
            </p:cNvPr>
            <p:cNvSpPr/>
            <p:nvPr/>
          </p:nvSpPr>
          <p:spPr bwMode="auto">
            <a:xfrm flipH="1" flipV="1">
              <a:off x="7513788" y="3849840"/>
              <a:ext cx="1030098" cy="519232"/>
            </a:xfrm>
            <a:custGeom>
              <a:avLst/>
              <a:gdLst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232256"/>
                <a:gd name="connsiteY0" fmla="*/ 0 h 3302000"/>
                <a:gd name="connsiteX1" fmla="*/ 647700 w 3232256"/>
                <a:gd name="connsiteY1" fmla="*/ 1835150 h 3302000"/>
                <a:gd name="connsiteX2" fmla="*/ 1289050 w 3232256"/>
                <a:gd name="connsiteY2" fmla="*/ 2940050 h 3302000"/>
                <a:gd name="connsiteX3" fmla="*/ 1930400 w 3232256"/>
                <a:gd name="connsiteY3" fmla="*/ 3302000 h 3302000"/>
                <a:gd name="connsiteX4" fmla="*/ 2565400 w 3232256"/>
                <a:gd name="connsiteY4" fmla="*/ 2940050 h 3302000"/>
                <a:gd name="connsiteX5" fmla="*/ 3200400 w 3232256"/>
                <a:gd name="connsiteY5" fmla="*/ 1841500 h 3302000"/>
                <a:gd name="connsiteX6" fmla="*/ 2787757 w 3232256"/>
                <a:gd name="connsiteY6" fmla="*/ 1764804 h 3302000"/>
                <a:gd name="connsiteX0" fmla="*/ 0 w 3237193"/>
                <a:gd name="connsiteY0" fmla="*/ 0 h 3302000"/>
                <a:gd name="connsiteX1" fmla="*/ 647700 w 3237193"/>
                <a:gd name="connsiteY1" fmla="*/ 1835150 h 3302000"/>
                <a:gd name="connsiteX2" fmla="*/ 1289050 w 3237193"/>
                <a:gd name="connsiteY2" fmla="*/ 2940050 h 3302000"/>
                <a:gd name="connsiteX3" fmla="*/ 1930400 w 3237193"/>
                <a:gd name="connsiteY3" fmla="*/ 3302000 h 3302000"/>
                <a:gd name="connsiteX4" fmla="*/ 2565400 w 3237193"/>
                <a:gd name="connsiteY4" fmla="*/ 2940050 h 3302000"/>
                <a:gd name="connsiteX5" fmla="*/ 3200400 w 3237193"/>
                <a:gd name="connsiteY5" fmla="*/ 1841500 h 3302000"/>
                <a:gd name="connsiteX6" fmla="*/ 2928917 w 3237193"/>
                <a:gd name="connsiteY6" fmla="*/ 2287243 h 3302000"/>
                <a:gd name="connsiteX0" fmla="*/ 0 w 3349532"/>
                <a:gd name="connsiteY0" fmla="*/ 0 h 3302000"/>
                <a:gd name="connsiteX1" fmla="*/ 647700 w 3349532"/>
                <a:gd name="connsiteY1" fmla="*/ 1835150 h 3302000"/>
                <a:gd name="connsiteX2" fmla="*/ 1289050 w 3349532"/>
                <a:gd name="connsiteY2" fmla="*/ 2940050 h 3302000"/>
                <a:gd name="connsiteX3" fmla="*/ 1930400 w 3349532"/>
                <a:gd name="connsiteY3" fmla="*/ 3302000 h 3302000"/>
                <a:gd name="connsiteX4" fmla="*/ 2565400 w 3349532"/>
                <a:gd name="connsiteY4" fmla="*/ 2940050 h 3302000"/>
                <a:gd name="connsiteX5" fmla="*/ 3200400 w 3349532"/>
                <a:gd name="connsiteY5" fmla="*/ 1841500 h 3302000"/>
                <a:gd name="connsiteX6" fmla="*/ 2928917 w 3349532"/>
                <a:gd name="connsiteY6" fmla="*/ 2287243 h 3302000"/>
                <a:gd name="connsiteX0" fmla="*/ 0 w 3410138"/>
                <a:gd name="connsiteY0" fmla="*/ 0 h 3302000"/>
                <a:gd name="connsiteX1" fmla="*/ 647700 w 3410138"/>
                <a:gd name="connsiteY1" fmla="*/ 1835150 h 3302000"/>
                <a:gd name="connsiteX2" fmla="*/ 1289050 w 3410138"/>
                <a:gd name="connsiteY2" fmla="*/ 2940050 h 3302000"/>
                <a:gd name="connsiteX3" fmla="*/ 1930400 w 3410138"/>
                <a:gd name="connsiteY3" fmla="*/ 3302000 h 3302000"/>
                <a:gd name="connsiteX4" fmla="*/ 2565400 w 3410138"/>
                <a:gd name="connsiteY4" fmla="*/ 2940050 h 3302000"/>
                <a:gd name="connsiteX5" fmla="*/ 3200400 w 3410138"/>
                <a:gd name="connsiteY5" fmla="*/ 1841500 h 3302000"/>
                <a:gd name="connsiteX6" fmla="*/ 2928917 w 3410138"/>
                <a:gd name="connsiteY6" fmla="*/ 2287243 h 3302000"/>
                <a:gd name="connsiteX0" fmla="*/ 0 w 3200401"/>
                <a:gd name="connsiteY0" fmla="*/ 0 h 3302000"/>
                <a:gd name="connsiteX1" fmla="*/ 647700 w 3200401"/>
                <a:gd name="connsiteY1" fmla="*/ 1835150 h 3302000"/>
                <a:gd name="connsiteX2" fmla="*/ 1289050 w 3200401"/>
                <a:gd name="connsiteY2" fmla="*/ 2940050 h 3302000"/>
                <a:gd name="connsiteX3" fmla="*/ 1930400 w 3200401"/>
                <a:gd name="connsiteY3" fmla="*/ 3302000 h 3302000"/>
                <a:gd name="connsiteX4" fmla="*/ 2565400 w 3200401"/>
                <a:gd name="connsiteY4" fmla="*/ 2940050 h 3302000"/>
                <a:gd name="connsiteX5" fmla="*/ 3200400 w 3200401"/>
                <a:gd name="connsiteY5" fmla="*/ 1841500 h 3302000"/>
                <a:gd name="connsiteX6" fmla="*/ 2928917 w 3200401"/>
                <a:gd name="connsiteY6" fmla="*/ 2287243 h 3302000"/>
                <a:gd name="connsiteX0" fmla="*/ 0 w 3230059"/>
                <a:gd name="connsiteY0" fmla="*/ 0 h 3302000"/>
                <a:gd name="connsiteX1" fmla="*/ 647700 w 3230059"/>
                <a:gd name="connsiteY1" fmla="*/ 1835150 h 3302000"/>
                <a:gd name="connsiteX2" fmla="*/ 1289050 w 3230059"/>
                <a:gd name="connsiteY2" fmla="*/ 2940050 h 3302000"/>
                <a:gd name="connsiteX3" fmla="*/ 1930400 w 3230059"/>
                <a:gd name="connsiteY3" fmla="*/ 3302000 h 3302000"/>
                <a:gd name="connsiteX4" fmla="*/ 2565400 w 3230059"/>
                <a:gd name="connsiteY4" fmla="*/ 2940050 h 3302000"/>
                <a:gd name="connsiteX5" fmla="*/ 3200400 w 3230059"/>
                <a:gd name="connsiteY5" fmla="*/ 1841500 h 3302000"/>
                <a:gd name="connsiteX6" fmla="*/ 3230059 w 3230059"/>
                <a:gd name="connsiteY6" fmla="*/ 1860372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55783 w 2598864"/>
                <a:gd name="connsiteY0" fmla="*/ 63102 h 1555679"/>
                <a:gd name="connsiteX1" fmla="*/ 44737 w 2598864"/>
                <a:gd name="connsiteY1" fmla="*/ 88829 h 1555679"/>
                <a:gd name="connsiteX2" fmla="*/ 686087 w 2598864"/>
                <a:gd name="connsiteY2" fmla="*/ 1193729 h 1555679"/>
                <a:gd name="connsiteX3" fmla="*/ 1327437 w 2598864"/>
                <a:gd name="connsiteY3" fmla="*/ 1555679 h 1555679"/>
                <a:gd name="connsiteX4" fmla="*/ 1962437 w 2598864"/>
                <a:gd name="connsiteY4" fmla="*/ 1193729 h 1555679"/>
                <a:gd name="connsiteX5" fmla="*/ 2597437 w 2598864"/>
                <a:gd name="connsiteY5" fmla="*/ 95179 h 1555679"/>
                <a:gd name="connsiteX6" fmla="*/ 2598864 w 2598864"/>
                <a:gd name="connsiteY6" fmla="*/ 78213 h 1555679"/>
                <a:gd name="connsiteX0" fmla="*/ 167404 w 2710485"/>
                <a:gd name="connsiteY0" fmla="*/ 73935 h 1566512"/>
                <a:gd name="connsiteX1" fmla="*/ 91 w 2710485"/>
                <a:gd name="connsiteY1" fmla="*/ 49321 h 1566512"/>
                <a:gd name="connsiteX2" fmla="*/ 156358 w 2710485"/>
                <a:gd name="connsiteY2" fmla="*/ 99662 h 1566512"/>
                <a:gd name="connsiteX3" fmla="*/ 797708 w 2710485"/>
                <a:gd name="connsiteY3" fmla="*/ 1204562 h 1566512"/>
                <a:gd name="connsiteX4" fmla="*/ 1439058 w 2710485"/>
                <a:gd name="connsiteY4" fmla="*/ 1566512 h 1566512"/>
                <a:gd name="connsiteX5" fmla="*/ 2074058 w 2710485"/>
                <a:gd name="connsiteY5" fmla="*/ 1204562 h 1566512"/>
                <a:gd name="connsiteX6" fmla="*/ 2709058 w 2710485"/>
                <a:gd name="connsiteY6" fmla="*/ 106012 h 1566512"/>
                <a:gd name="connsiteX7" fmla="*/ 2710485 w 2710485"/>
                <a:gd name="connsiteY7" fmla="*/ 89046 h 1566512"/>
                <a:gd name="connsiteX0" fmla="*/ 55500 w 2598581"/>
                <a:gd name="connsiteY0" fmla="*/ 63902 h 1556479"/>
                <a:gd name="connsiteX1" fmla="*/ 44454 w 2598581"/>
                <a:gd name="connsiteY1" fmla="*/ 89629 h 1556479"/>
                <a:gd name="connsiteX2" fmla="*/ 685804 w 2598581"/>
                <a:gd name="connsiteY2" fmla="*/ 1194529 h 1556479"/>
                <a:gd name="connsiteX3" fmla="*/ 1327154 w 2598581"/>
                <a:gd name="connsiteY3" fmla="*/ 1556479 h 1556479"/>
                <a:gd name="connsiteX4" fmla="*/ 1962154 w 2598581"/>
                <a:gd name="connsiteY4" fmla="*/ 1194529 h 1556479"/>
                <a:gd name="connsiteX5" fmla="*/ 2597154 w 2598581"/>
                <a:gd name="connsiteY5" fmla="*/ 95979 h 1556479"/>
                <a:gd name="connsiteX6" fmla="*/ 2598581 w 2598581"/>
                <a:gd name="connsiteY6" fmla="*/ 79013 h 1556479"/>
                <a:gd name="connsiteX0" fmla="*/ 0 w 2554127"/>
                <a:gd name="connsiteY0" fmla="*/ 10616 h 1477466"/>
                <a:gd name="connsiteX1" fmla="*/ 641350 w 2554127"/>
                <a:gd name="connsiteY1" fmla="*/ 1115516 h 1477466"/>
                <a:gd name="connsiteX2" fmla="*/ 1282700 w 2554127"/>
                <a:gd name="connsiteY2" fmla="*/ 1477466 h 1477466"/>
                <a:gd name="connsiteX3" fmla="*/ 1917700 w 2554127"/>
                <a:gd name="connsiteY3" fmla="*/ 1115516 h 1477466"/>
                <a:gd name="connsiteX4" fmla="*/ 2552700 w 2554127"/>
                <a:gd name="connsiteY4" fmla="*/ 16966 h 1477466"/>
                <a:gd name="connsiteX5" fmla="*/ 2554127 w 2554127"/>
                <a:gd name="connsiteY5" fmla="*/ 0 h 1477466"/>
                <a:gd name="connsiteX0" fmla="*/ 0 w 2543540"/>
                <a:gd name="connsiteY0" fmla="*/ 0 h 1478795"/>
                <a:gd name="connsiteX1" fmla="*/ 630763 w 2543540"/>
                <a:gd name="connsiteY1" fmla="*/ 1116845 h 1478795"/>
                <a:gd name="connsiteX2" fmla="*/ 1272113 w 2543540"/>
                <a:gd name="connsiteY2" fmla="*/ 1478795 h 1478795"/>
                <a:gd name="connsiteX3" fmla="*/ 1907113 w 2543540"/>
                <a:gd name="connsiteY3" fmla="*/ 1116845 h 1478795"/>
                <a:gd name="connsiteX4" fmla="*/ 2542113 w 2543540"/>
                <a:gd name="connsiteY4" fmla="*/ 18295 h 1478795"/>
                <a:gd name="connsiteX5" fmla="*/ 2543540 w 2543540"/>
                <a:gd name="connsiteY5" fmla="*/ 1329 h 1478795"/>
                <a:gd name="connsiteX0" fmla="*/ 0 w 2542113"/>
                <a:gd name="connsiteY0" fmla="*/ 0 h 1478795"/>
                <a:gd name="connsiteX1" fmla="*/ 630763 w 2542113"/>
                <a:gd name="connsiteY1" fmla="*/ 1116845 h 1478795"/>
                <a:gd name="connsiteX2" fmla="*/ 1272113 w 2542113"/>
                <a:gd name="connsiteY2" fmla="*/ 1478795 h 1478795"/>
                <a:gd name="connsiteX3" fmla="*/ 1907113 w 2542113"/>
                <a:gd name="connsiteY3" fmla="*/ 1116845 h 1478795"/>
                <a:gd name="connsiteX4" fmla="*/ 2542113 w 2542113"/>
                <a:gd name="connsiteY4" fmla="*/ 18295 h 1478795"/>
                <a:gd name="connsiteX0" fmla="*/ 0 w 2538583"/>
                <a:gd name="connsiteY0" fmla="*/ 0 h 1478795"/>
                <a:gd name="connsiteX1" fmla="*/ 630763 w 2538583"/>
                <a:gd name="connsiteY1" fmla="*/ 1116845 h 1478795"/>
                <a:gd name="connsiteX2" fmla="*/ 1272113 w 2538583"/>
                <a:gd name="connsiteY2" fmla="*/ 1478795 h 1478795"/>
                <a:gd name="connsiteX3" fmla="*/ 1907113 w 2538583"/>
                <a:gd name="connsiteY3" fmla="*/ 1116845 h 1478795"/>
                <a:gd name="connsiteX4" fmla="*/ 2538583 w 2538583"/>
                <a:gd name="connsiteY4" fmla="*/ 3960 h 1478795"/>
                <a:gd name="connsiteX0" fmla="*/ 0 w 2538583"/>
                <a:gd name="connsiteY0" fmla="*/ 0 h 1478795"/>
                <a:gd name="connsiteX1" fmla="*/ 1272113 w 2538583"/>
                <a:gd name="connsiteY1" fmla="*/ 1478795 h 1478795"/>
                <a:gd name="connsiteX2" fmla="*/ 1907113 w 2538583"/>
                <a:gd name="connsiteY2" fmla="*/ 1116845 h 1478795"/>
                <a:gd name="connsiteX3" fmla="*/ 2538583 w 2538583"/>
                <a:gd name="connsiteY3" fmla="*/ 3960 h 1478795"/>
                <a:gd name="connsiteX0" fmla="*/ 0 w 1266470"/>
                <a:gd name="connsiteY0" fmla="*/ 1474835 h 1474835"/>
                <a:gd name="connsiteX1" fmla="*/ 635000 w 1266470"/>
                <a:gd name="connsiteY1" fmla="*/ 1112885 h 1474835"/>
                <a:gd name="connsiteX2" fmla="*/ 1266470 w 1266470"/>
                <a:gd name="connsiteY2" fmla="*/ 0 h 1474835"/>
                <a:gd name="connsiteX0" fmla="*/ 0 w 1369574"/>
                <a:gd name="connsiteY0" fmla="*/ 1474835 h 1474835"/>
                <a:gd name="connsiteX1" fmla="*/ 635000 w 1369574"/>
                <a:gd name="connsiteY1" fmla="*/ 1112885 h 1474835"/>
                <a:gd name="connsiteX2" fmla="*/ 1369574 w 1369574"/>
                <a:gd name="connsiteY2" fmla="*/ 0 h 1474835"/>
                <a:gd name="connsiteX0" fmla="*/ 0 w 1356971"/>
                <a:gd name="connsiteY0" fmla="*/ 1481791 h 1481791"/>
                <a:gd name="connsiteX1" fmla="*/ 635000 w 1356971"/>
                <a:gd name="connsiteY1" fmla="*/ 1119841 h 1481791"/>
                <a:gd name="connsiteX2" fmla="*/ 1356971 w 1356971"/>
                <a:gd name="connsiteY2" fmla="*/ 0 h 1481791"/>
                <a:gd name="connsiteX0" fmla="*/ 0 w 1363273"/>
                <a:gd name="connsiteY0" fmla="*/ 1516574 h 1516574"/>
                <a:gd name="connsiteX1" fmla="*/ 641302 w 1363273"/>
                <a:gd name="connsiteY1" fmla="*/ 1119841 h 1516574"/>
                <a:gd name="connsiteX2" fmla="*/ 1363273 w 1363273"/>
                <a:gd name="connsiteY2" fmla="*/ 0 h 1516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63273" h="1516574">
                  <a:moveTo>
                    <a:pt x="0" y="1516574"/>
                  </a:moveTo>
                  <a:cubicBezTo>
                    <a:pt x="212725" y="1516574"/>
                    <a:pt x="430224" y="1365647"/>
                    <a:pt x="641302" y="1119841"/>
                  </a:cubicBezTo>
                  <a:cubicBezTo>
                    <a:pt x="852380" y="874035"/>
                    <a:pt x="1150548" y="488950"/>
                    <a:pt x="1363273" y="0"/>
                  </a:cubicBezTo>
                </a:path>
              </a:pathLst>
            </a:custGeom>
            <a:noFill/>
            <a:ln w="19050" cap="flat" cmpd="sng" algn="ctr">
              <a:solidFill>
                <a:schemeClr val="accent6">
                  <a:lumMod val="75000"/>
                </a:schemeClr>
              </a:solidFill>
              <a:prstDash val="soli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HK" altLang="en-US" kern="0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pic>
        <p:nvPicPr>
          <p:cNvPr id="85" name="圖片 84">
            <a:extLst>
              <a:ext uri="{FF2B5EF4-FFF2-40B4-BE49-F238E27FC236}">
                <a16:creationId xmlns:a16="http://schemas.microsoft.com/office/drawing/2014/main" id="{696AC232-5853-23C2-F3D6-11146DE8DF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475" y="4705350"/>
            <a:ext cx="174625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31" grpId="0"/>
      <p:bldP spid="42" grpId="0"/>
      <p:bldP spid="66" grpId="0" animBg="1"/>
      <p:bldP spid="6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7">
            <a:extLst>
              <a:ext uri="{FF2B5EF4-FFF2-40B4-BE49-F238E27FC236}">
                <a16:creationId xmlns:a16="http://schemas.microsoft.com/office/drawing/2014/main" id="{BBC8B53E-4E6A-0F76-5959-B2218D326129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5067300"/>
            <a:ext cx="3987800" cy="792163"/>
            <a:chOff x="295" y="3427"/>
            <a:chExt cx="2512" cy="447"/>
          </a:xfrm>
        </p:grpSpPr>
        <p:sp>
          <p:nvSpPr>
            <p:cNvPr id="43063" name="Rectangle 24">
              <a:extLst>
                <a:ext uri="{FF2B5EF4-FFF2-40B4-BE49-F238E27FC236}">
                  <a16:creationId xmlns:a16="http://schemas.microsoft.com/office/drawing/2014/main" id="{4A6ED2D0-F42F-B4B5-C1E7-C02357386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3427"/>
              <a:ext cx="2512" cy="447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3064" name="Text Box 25">
              <a:extLst>
                <a:ext uri="{FF2B5EF4-FFF2-40B4-BE49-F238E27FC236}">
                  <a16:creationId xmlns:a16="http://schemas.microsoft.com/office/drawing/2014/main" id="{F9A59054-4D3B-0B96-70E1-8051836B52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" y="3523"/>
              <a:ext cx="8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 i="1">
                  <a:latin typeface="Arial" panose="020B0604020202020204" pitchFamily="34" charset="0"/>
                </a:rPr>
                <a:t>y</a:t>
              </a:r>
              <a:r>
                <a:rPr lang="en-US" altLang="zh-TW" sz="2000">
                  <a:latin typeface="Arial" panose="020B0604020202020204" pitchFamily="34" charset="0"/>
                </a:rPr>
                <a:t> = </a:t>
              </a:r>
              <a:r>
                <a:rPr lang="en-US" altLang="zh-TW" sz="2000" i="1">
                  <a:latin typeface="Arial" panose="020B0604020202020204" pitchFamily="34" charset="0"/>
                </a:rPr>
                <a:t>f</a:t>
              </a:r>
              <a:r>
                <a:rPr lang="en-US" altLang="zh-TW" sz="2000">
                  <a:latin typeface="Arial" panose="020B0604020202020204" pitchFamily="34" charset="0"/>
                </a:rPr>
                <a:t>(</a:t>
              </a:r>
              <a:r>
                <a:rPr lang="en-US" altLang="zh-TW" sz="2000" i="1">
                  <a:latin typeface="Arial" panose="020B0604020202020204" pitchFamily="34" charset="0"/>
                </a:rPr>
                <a:t>x</a:t>
              </a:r>
              <a:r>
                <a:rPr lang="en-US" altLang="zh-TW" sz="2000">
                  <a:latin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8" name="Text Box 26">
            <a:extLst>
              <a:ext uri="{FF2B5EF4-FFF2-40B4-BE49-F238E27FC236}">
                <a16:creationId xmlns:a16="http://schemas.microsoft.com/office/drawing/2014/main" id="{9708D442-B6BA-58B1-D533-195ADC45C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1813" y="5251450"/>
            <a:ext cx="1098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Arial" panose="020B0604020202020204" pitchFamily="34" charset="0"/>
              </a:rPr>
              <a:t>y</a:t>
            </a:r>
            <a:r>
              <a:rPr lang="en-US" altLang="zh-TW" sz="2000">
                <a:latin typeface="Arial" panose="020B0604020202020204" pitchFamily="34" charset="0"/>
              </a:rPr>
              <a:t> = </a:t>
            </a:r>
            <a:r>
              <a:rPr lang="en-US" altLang="zh-TW" sz="2000" i="1">
                <a:latin typeface="Arial" panose="020B0604020202020204" pitchFamily="34" charset="0"/>
              </a:rPr>
              <a:t>kf</a:t>
            </a:r>
            <a:r>
              <a:rPr lang="en-US" altLang="zh-TW" sz="2000">
                <a:latin typeface="Arial" panose="020B0604020202020204" pitchFamily="34" charset="0"/>
              </a:rPr>
              <a:t>(</a:t>
            </a:r>
            <a:r>
              <a:rPr lang="en-US" altLang="zh-TW" sz="2000" i="1">
                <a:latin typeface="Arial" panose="020B0604020202020204" pitchFamily="34" charset="0"/>
              </a:rPr>
              <a:t>x</a:t>
            </a:r>
            <a:r>
              <a:rPr lang="en-US" altLang="zh-TW" sz="2000">
                <a:latin typeface="Arial" panose="020B0604020202020204" pitchFamily="34" charset="0"/>
              </a:rPr>
              <a:t>)</a:t>
            </a:r>
            <a:endParaRPr lang="en-US" altLang="zh-TW" sz="2000" i="1">
              <a:latin typeface="Arial" panose="020B0604020202020204" pitchFamily="34" charset="0"/>
            </a:endParaRPr>
          </a:p>
        </p:txBody>
      </p:sp>
      <p:sp>
        <p:nvSpPr>
          <p:cNvPr id="9" name="Text Box 67">
            <a:extLst>
              <a:ext uri="{FF2B5EF4-FFF2-40B4-BE49-F238E27FC236}">
                <a16:creationId xmlns:a16="http://schemas.microsoft.com/office/drawing/2014/main" id="{329A0EBF-C83A-99D1-AB37-9C69EA55A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354138"/>
            <a:ext cx="4249738" cy="1282700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0000" bIns="2520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ts val="1800"/>
              </a:spcBef>
              <a:buFontTx/>
              <a:buNone/>
            </a:pPr>
            <a:r>
              <a:rPr lang="en-US" altLang="zh-TW" sz="2000">
                <a:latin typeface="Arial" panose="020B0604020202020204" pitchFamily="34" charset="0"/>
              </a:rPr>
              <a:t>Enlarging the graph of </a:t>
            </a:r>
            <a:r>
              <a:rPr lang="en-US" altLang="zh-TW" sz="2000" i="1">
                <a:latin typeface="Arial" panose="020B0604020202020204" pitchFamily="34" charset="0"/>
              </a:rPr>
              <a:t>y</a:t>
            </a:r>
            <a:r>
              <a:rPr lang="en-US" altLang="zh-TW" sz="2000">
                <a:latin typeface="Arial" panose="020B0604020202020204" pitchFamily="34" charset="0"/>
              </a:rPr>
              <a:t> = </a:t>
            </a:r>
            <a:r>
              <a:rPr lang="en-US" altLang="zh-TW" sz="2000" i="1">
                <a:latin typeface="Arial" panose="020B0604020202020204" pitchFamily="34" charset="0"/>
              </a:rPr>
              <a:t>f</a:t>
            </a:r>
            <a:r>
              <a:rPr lang="en-US" altLang="zh-TW" sz="2000">
                <a:latin typeface="Arial" panose="020B0604020202020204" pitchFamily="34" charset="0"/>
              </a:rPr>
              <a:t>(</a:t>
            </a:r>
            <a:r>
              <a:rPr lang="en-US" altLang="zh-TW" sz="2000" i="1">
                <a:latin typeface="Arial" panose="020B0604020202020204" pitchFamily="34" charset="0"/>
              </a:rPr>
              <a:t>x</a:t>
            </a:r>
            <a:r>
              <a:rPr lang="en-US" altLang="zh-TW" sz="2000">
                <a:latin typeface="Arial" panose="020B0604020202020204" pitchFamily="34" charset="0"/>
              </a:rPr>
              <a:t>) along</a:t>
            </a:r>
          </a:p>
          <a:p>
            <a:pPr algn="ctr" eaLnBrk="1" hangingPunct="1">
              <a:spcBef>
                <a:spcPts val="1800"/>
              </a:spcBef>
              <a:buFontTx/>
              <a:buNone/>
            </a:pPr>
            <a:r>
              <a:rPr lang="en-US" altLang="zh-TW" sz="2000">
                <a:latin typeface="Arial" panose="020B0604020202020204" pitchFamily="34" charset="0"/>
              </a:rPr>
              <a:t> the </a:t>
            </a:r>
            <a:r>
              <a:rPr lang="en-US" altLang="zh-TW" sz="2000" i="1">
                <a:latin typeface="Arial" panose="020B0604020202020204" pitchFamily="34" charset="0"/>
              </a:rPr>
              <a:t>y</a:t>
            </a:r>
            <a:r>
              <a:rPr lang="en-US" altLang="zh-TW" sz="2000">
                <a:latin typeface="Arial" panose="020B0604020202020204" pitchFamily="34" charset="0"/>
              </a:rPr>
              <a:t>-axis to </a:t>
            </a:r>
            <a:r>
              <a:rPr lang="en-US" altLang="zh-TW" sz="2000" i="1">
                <a:latin typeface="Arial" panose="020B0604020202020204" pitchFamily="34" charset="0"/>
              </a:rPr>
              <a:t>k</a:t>
            </a:r>
            <a:r>
              <a:rPr lang="en-US" altLang="zh-TW" sz="2000">
                <a:latin typeface="Arial" panose="020B0604020202020204" pitchFamily="34" charset="0"/>
              </a:rPr>
              <a:t> times the original</a:t>
            </a:r>
          </a:p>
        </p:txBody>
      </p:sp>
      <p:sp>
        <p:nvSpPr>
          <p:cNvPr id="10" name="AutoShape 69">
            <a:extLst>
              <a:ext uri="{FF2B5EF4-FFF2-40B4-BE49-F238E27FC236}">
                <a16:creationId xmlns:a16="http://schemas.microsoft.com/office/drawing/2014/main" id="{83A1526A-A23B-F934-5A43-38F9C06A3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5332413"/>
            <a:ext cx="360363" cy="268287"/>
          </a:xfrm>
          <a:prstGeom prst="rightArrow">
            <a:avLst>
              <a:gd name="adj1" fmla="val 50000"/>
              <a:gd name="adj2" fmla="val 33580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11" name="Text Box 88">
            <a:extLst>
              <a:ext uri="{FF2B5EF4-FFF2-40B4-BE49-F238E27FC236}">
                <a16:creationId xmlns:a16="http://schemas.microsoft.com/office/drawing/2014/main" id="{D9E2E2D3-0E34-10CF-7744-30FD4CFFE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1341438"/>
            <a:ext cx="4249737" cy="1282700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0000" bIns="2520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1800"/>
              </a:spcBef>
              <a:buFontTx/>
              <a:buNone/>
            </a:pPr>
            <a:r>
              <a:rPr lang="en-US" altLang="zh-TW" sz="2000">
                <a:latin typeface="Arial" panose="020B0604020202020204" pitchFamily="34" charset="0"/>
              </a:rPr>
              <a:t>Reducing the graph of </a:t>
            </a:r>
            <a:r>
              <a:rPr lang="en-US" altLang="zh-TW" sz="2000" i="1">
                <a:latin typeface="Arial" panose="020B0604020202020204" pitchFamily="34" charset="0"/>
              </a:rPr>
              <a:t>y</a:t>
            </a:r>
            <a:r>
              <a:rPr lang="en-US" altLang="zh-TW" sz="2000">
                <a:latin typeface="Arial" panose="020B0604020202020204" pitchFamily="34" charset="0"/>
              </a:rPr>
              <a:t> = </a:t>
            </a:r>
            <a:r>
              <a:rPr lang="en-US" altLang="zh-TW" sz="2000" i="1">
                <a:latin typeface="Arial" panose="020B0604020202020204" pitchFamily="34" charset="0"/>
              </a:rPr>
              <a:t>f</a:t>
            </a:r>
            <a:r>
              <a:rPr lang="en-US" altLang="zh-TW" sz="2000">
                <a:latin typeface="Arial" panose="020B0604020202020204" pitchFamily="34" charset="0"/>
              </a:rPr>
              <a:t>(</a:t>
            </a:r>
            <a:r>
              <a:rPr lang="en-US" altLang="zh-TW" sz="2000" i="1">
                <a:latin typeface="Arial" panose="020B0604020202020204" pitchFamily="34" charset="0"/>
              </a:rPr>
              <a:t>x</a:t>
            </a:r>
            <a:r>
              <a:rPr lang="en-US" altLang="zh-TW" sz="2000">
                <a:latin typeface="Arial" panose="020B0604020202020204" pitchFamily="34" charset="0"/>
              </a:rPr>
              <a:t>) along</a:t>
            </a:r>
          </a:p>
          <a:p>
            <a:pPr eaLnBrk="1" hangingPunct="1">
              <a:spcBef>
                <a:spcPts val="1800"/>
              </a:spcBef>
              <a:buFontTx/>
              <a:buNone/>
            </a:pPr>
            <a:r>
              <a:rPr lang="en-US" altLang="zh-TW" sz="2000">
                <a:latin typeface="Arial" panose="020B0604020202020204" pitchFamily="34" charset="0"/>
              </a:rPr>
              <a:t> the </a:t>
            </a:r>
            <a:r>
              <a:rPr lang="en-US" altLang="zh-TW" sz="2000" i="1">
                <a:latin typeface="Arial" panose="020B0604020202020204" pitchFamily="34" charset="0"/>
              </a:rPr>
              <a:t>y</a:t>
            </a:r>
            <a:r>
              <a:rPr lang="en-US" altLang="zh-TW" sz="2000">
                <a:latin typeface="Arial" panose="020B0604020202020204" pitchFamily="34" charset="0"/>
              </a:rPr>
              <a:t>-axis to</a:t>
            </a:r>
            <a:r>
              <a:rPr lang="zh-TW" altLang="en-US" sz="2000">
                <a:latin typeface="Arial" panose="020B0604020202020204" pitchFamily="34" charset="0"/>
              </a:rPr>
              <a:t>  </a:t>
            </a:r>
            <a:r>
              <a:rPr lang="en-US" altLang="zh-TW" sz="2000">
                <a:latin typeface="Arial" panose="020B0604020202020204" pitchFamily="34" charset="0"/>
              </a:rPr>
              <a:t> </a:t>
            </a:r>
            <a:r>
              <a:rPr lang="zh-TW" altLang="en-US" sz="2000">
                <a:latin typeface="Arial" panose="020B0604020202020204" pitchFamily="34" charset="0"/>
              </a:rPr>
              <a:t>   </a:t>
            </a:r>
            <a:r>
              <a:rPr lang="en-US" altLang="zh-TW" sz="2000">
                <a:latin typeface="Arial" panose="020B0604020202020204" pitchFamily="34" charset="0"/>
              </a:rPr>
              <a:t>times the original</a:t>
            </a:r>
          </a:p>
        </p:txBody>
      </p:sp>
      <p:sp>
        <p:nvSpPr>
          <p:cNvPr id="12" name="Text Box 100">
            <a:extLst>
              <a:ext uri="{FF2B5EF4-FFF2-40B4-BE49-F238E27FC236}">
                <a16:creationId xmlns:a16="http://schemas.microsoft.com/office/drawing/2014/main" id="{0379AEA3-CF35-8981-D4FB-1DDEA68D7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0188" y="5246688"/>
            <a:ext cx="1685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Arial" panose="020B0604020202020204" pitchFamily="34" charset="0"/>
              </a:rPr>
              <a:t>, where </a:t>
            </a:r>
            <a:r>
              <a:rPr lang="en-US" altLang="zh-TW" sz="2000" i="1">
                <a:latin typeface="Arial" panose="020B0604020202020204" pitchFamily="34" charset="0"/>
              </a:rPr>
              <a:t>k</a:t>
            </a:r>
            <a:r>
              <a:rPr lang="en-US" altLang="zh-TW" sz="2000">
                <a:latin typeface="Arial" panose="020B0604020202020204" pitchFamily="34" charset="0"/>
              </a:rPr>
              <a:t> &gt; 1</a:t>
            </a:r>
          </a:p>
        </p:txBody>
      </p:sp>
      <p:grpSp>
        <p:nvGrpSpPr>
          <p:cNvPr id="13" name="Group 109">
            <a:extLst>
              <a:ext uri="{FF2B5EF4-FFF2-40B4-BE49-F238E27FC236}">
                <a16:creationId xmlns:a16="http://schemas.microsoft.com/office/drawing/2014/main" id="{09964CF8-65CC-9032-9A31-B2FB2D8B85F5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5067300"/>
            <a:ext cx="4105275" cy="792163"/>
            <a:chOff x="3061" y="3430"/>
            <a:chExt cx="2586" cy="363"/>
          </a:xfrm>
        </p:grpSpPr>
        <p:sp>
          <p:nvSpPr>
            <p:cNvPr id="43061" name="Rectangle 101">
              <a:extLst>
                <a:ext uri="{FF2B5EF4-FFF2-40B4-BE49-F238E27FC236}">
                  <a16:creationId xmlns:a16="http://schemas.microsoft.com/office/drawing/2014/main" id="{FFC29F24-15FB-7970-DFAF-0043359BD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1" y="3430"/>
              <a:ext cx="2586" cy="363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3062" name="Text Box 102">
              <a:extLst>
                <a:ext uri="{FF2B5EF4-FFF2-40B4-BE49-F238E27FC236}">
                  <a16:creationId xmlns:a16="http://schemas.microsoft.com/office/drawing/2014/main" id="{231A0F7C-C1C4-3AE1-3B3D-949789BD5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3501"/>
              <a:ext cx="8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 i="1">
                  <a:latin typeface="Arial" panose="020B0604020202020204" pitchFamily="34" charset="0"/>
                </a:rPr>
                <a:t>y</a:t>
              </a:r>
              <a:r>
                <a:rPr lang="en-US" altLang="zh-TW" sz="2000">
                  <a:latin typeface="Arial" panose="020B0604020202020204" pitchFamily="34" charset="0"/>
                </a:rPr>
                <a:t> = </a:t>
              </a:r>
              <a:r>
                <a:rPr lang="en-US" altLang="zh-TW" sz="2000" i="1">
                  <a:latin typeface="Arial" panose="020B0604020202020204" pitchFamily="34" charset="0"/>
                </a:rPr>
                <a:t>f</a:t>
              </a:r>
              <a:r>
                <a:rPr lang="en-US" altLang="zh-TW" sz="2000">
                  <a:latin typeface="Arial" panose="020B0604020202020204" pitchFamily="34" charset="0"/>
                </a:rPr>
                <a:t>(</a:t>
              </a:r>
              <a:r>
                <a:rPr lang="en-US" altLang="zh-TW" sz="2000" i="1">
                  <a:latin typeface="Arial" panose="020B0604020202020204" pitchFamily="34" charset="0"/>
                </a:rPr>
                <a:t>x</a:t>
              </a:r>
              <a:r>
                <a:rPr lang="en-US" altLang="zh-TW" sz="2000">
                  <a:latin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16" name="Text Box 103">
            <a:extLst>
              <a:ext uri="{FF2B5EF4-FFF2-40B4-BE49-F238E27FC236}">
                <a16:creationId xmlns:a16="http://schemas.microsoft.com/office/drawing/2014/main" id="{0027A199-5A75-09E2-8F84-863AE3EB0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0300" y="5237163"/>
            <a:ext cx="1890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Arial" panose="020B0604020202020204" pitchFamily="34" charset="0"/>
              </a:rPr>
              <a:t>y</a:t>
            </a:r>
            <a:r>
              <a:rPr lang="en-US" altLang="zh-TW" sz="2000">
                <a:latin typeface="Arial" panose="020B0604020202020204" pitchFamily="34" charset="0"/>
              </a:rPr>
              <a:t> =    </a:t>
            </a:r>
            <a:r>
              <a:rPr lang="en-US" altLang="zh-TW" sz="2000" i="1">
                <a:latin typeface="Arial" panose="020B0604020202020204" pitchFamily="34" charset="0"/>
              </a:rPr>
              <a:t>f</a:t>
            </a:r>
            <a:r>
              <a:rPr lang="en-US" altLang="zh-TW" sz="2000">
                <a:latin typeface="Arial" panose="020B0604020202020204" pitchFamily="34" charset="0"/>
              </a:rPr>
              <a:t>(</a:t>
            </a:r>
            <a:r>
              <a:rPr lang="en-US" altLang="zh-TW" sz="2000" i="1">
                <a:latin typeface="Arial" panose="020B0604020202020204" pitchFamily="34" charset="0"/>
              </a:rPr>
              <a:t>x</a:t>
            </a:r>
            <a:r>
              <a:rPr lang="en-US" altLang="zh-TW" sz="2000">
                <a:latin typeface="Arial" panose="020B0604020202020204" pitchFamily="34" charset="0"/>
              </a:rPr>
              <a:t>) </a:t>
            </a:r>
            <a:endParaRPr lang="en-US" altLang="zh-TW" sz="2000" i="1">
              <a:latin typeface="Arial" panose="020B0604020202020204" pitchFamily="34" charset="0"/>
            </a:endParaRPr>
          </a:p>
        </p:txBody>
      </p:sp>
      <p:sp>
        <p:nvSpPr>
          <p:cNvPr id="17" name="AutoShape 104">
            <a:extLst>
              <a:ext uri="{FF2B5EF4-FFF2-40B4-BE49-F238E27FC236}">
                <a16:creationId xmlns:a16="http://schemas.microsoft.com/office/drawing/2014/main" id="{A19AB180-8693-A422-6E9C-0AFE24A63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302250"/>
            <a:ext cx="360363" cy="268288"/>
          </a:xfrm>
          <a:prstGeom prst="rightArrow">
            <a:avLst>
              <a:gd name="adj1" fmla="val 50000"/>
              <a:gd name="adj2" fmla="val 33580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18" name="Text Box 105">
            <a:extLst>
              <a:ext uri="{FF2B5EF4-FFF2-40B4-BE49-F238E27FC236}">
                <a16:creationId xmlns:a16="http://schemas.microsoft.com/office/drawing/2014/main" id="{104683DF-585C-77C0-9096-F800B1028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8050" y="5251450"/>
            <a:ext cx="1778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Arial" panose="020B0604020202020204" pitchFamily="34" charset="0"/>
              </a:rPr>
              <a:t>, where </a:t>
            </a:r>
            <a:r>
              <a:rPr lang="en-US" altLang="zh-TW" sz="2000" i="1">
                <a:latin typeface="Arial" panose="020B0604020202020204" pitchFamily="34" charset="0"/>
              </a:rPr>
              <a:t>k</a:t>
            </a:r>
            <a:r>
              <a:rPr lang="en-US" altLang="zh-TW" sz="2000">
                <a:latin typeface="Arial" panose="020B0604020202020204" pitchFamily="34" charset="0"/>
              </a:rPr>
              <a:t> &gt; 1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F39E5BC3-E6A5-1037-75F6-D986817AF13A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2695575"/>
            <a:ext cx="4168775" cy="2246313"/>
            <a:chOff x="4716463" y="1196975"/>
            <a:chExt cx="4167968" cy="2246313"/>
          </a:xfrm>
        </p:grpSpPr>
        <p:sp>
          <p:nvSpPr>
            <p:cNvPr id="43056" name="Line 16">
              <a:extLst>
                <a:ext uri="{FF2B5EF4-FFF2-40B4-BE49-F238E27FC236}">
                  <a16:creationId xmlns:a16="http://schemas.microsoft.com/office/drawing/2014/main" id="{1DA5EB69-1262-62E5-01D3-831F58287F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652424" y="1585854"/>
              <a:ext cx="7104" cy="18574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3057" name="Text Box 18">
              <a:extLst>
                <a:ext uri="{FF2B5EF4-FFF2-40B4-BE49-F238E27FC236}">
                  <a16:creationId xmlns:a16="http://schemas.microsoft.com/office/drawing/2014/main" id="{02E71AAF-5C4A-D4B0-4721-E337F5EB4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2798" y="2545854"/>
              <a:ext cx="934076" cy="307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4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43058" name="Text Box 19">
              <a:extLst>
                <a:ext uri="{FF2B5EF4-FFF2-40B4-BE49-F238E27FC236}">
                  <a16:creationId xmlns:a16="http://schemas.microsoft.com/office/drawing/2014/main" id="{0069FF9D-97C3-FEC5-1073-6385CC15FD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6463" y="1196975"/>
              <a:ext cx="1853946" cy="655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 i="1"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43059" name="Text Box 20">
              <a:extLst>
                <a:ext uri="{FF2B5EF4-FFF2-40B4-BE49-F238E27FC236}">
                  <a16:creationId xmlns:a16="http://schemas.microsoft.com/office/drawing/2014/main" id="{127317AC-60C4-E4F9-2938-41090C72B2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33706" y="2355899"/>
              <a:ext cx="1150725" cy="655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 i="1"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43060" name="Line 52">
              <a:extLst>
                <a:ext uri="{FF2B5EF4-FFF2-40B4-BE49-F238E27FC236}">
                  <a16:creationId xmlns:a16="http://schemas.microsoft.com/office/drawing/2014/main" id="{1F3EF053-0284-9BCC-B1CF-F7004AD0A7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470" y="2567201"/>
              <a:ext cx="2900741" cy="4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grpSp>
        <p:nvGrpSpPr>
          <p:cNvPr id="61" name="群組 34">
            <a:extLst>
              <a:ext uri="{FF2B5EF4-FFF2-40B4-BE49-F238E27FC236}">
                <a16:creationId xmlns:a16="http://schemas.microsoft.com/office/drawing/2014/main" id="{5C3D18A4-09C4-30D5-EFB8-62F21CC7DC9B}"/>
              </a:ext>
            </a:extLst>
          </p:cNvPr>
          <p:cNvGrpSpPr>
            <a:grpSpLocks/>
          </p:cNvGrpSpPr>
          <p:nvPr/>
        </p:nvGrpSpPr>
        <p:grpSpPr bwMode="auto">
          <a:xfrm>
            <a:off x="1130300" y="3678238"/>
            <a:ext cx="2081213" cy="768350"/>
            <a:chOff x="665434" y="4131482"/>
            <a:chExt cx="2777091" cy="1317607"/>
          </a:xfrm>
        </p:grpSpPr>
        <p:sp>
          <p:nvSpPr>
            <p:cNvPr id="43054" name="手繪多邊形 7">
              <a:extLst>
                <a:ext uri="{FF2B5EF4-FFF2-40B4-BE49-F238E27FC236}">
                  <a16:creationId xmlns:a16="http://schemas.microsoft.com/office/drawing/2014/main" id="{58D86E26-21F3-A31B-98B7-38E200215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434" y="4131482"/>
              <a:ext cx="1386284" cy="662387"/>
            </a:xfrm>
            <a:custGeom>
              <a:avLst/>
              <a:gdLst>
                <a:gd name="T0" fmla="*/ 0 w 1682750"/>
                <a:gd name="T1" fmla="*/ 1 h 1123951"/>
                <a:gd name="T2" fmla="*/ 12 w 1682750"/>
                <a:gd name="T3" fmla="*/ 1 h 1123951"/>
                <a:gd name="T4" fmla="*/ 24 w 1682750"/>
                <a:gd name="T5" fmla="*/ 1 h 11239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82750" h="1123951">
                  <a:moveTo>
                    <a:pt x="0" y="1117601"/>
                  </a:moveTo>
                  <a:cubicBezTo>
                    <a:pt x="278871" y="558272"/>
                    <a:pt x="557742" y="-1057"/>
                    <a:pt x="838200" y="1"/>
                  </a:cubicBezTo>
                  <a:cubicBezTo>
                    <a:pt x="1118658" y="1059"/>
                    <a:pt x="1400704" y="562505"/>
                    <a:pt x="1682750" y="1123951"/>
                  </a:cubicBezTo>
                </a:path>
              </a:pathLst>
            </a:custGeom>
            <a:noFill/>
            <a:ln w="38100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3055" name="手繪多邊形 9">
              <a:extLst>
                <a:ext uri="{FF2B5EF4-FFF2-40B4-BE49-F238E27FC236}">
                  <a16:creationId xmlns:a16="http://schemas.microsoft.com/office/drawing/2014/main" id="{AEFA1ED2-DB99-7F04-C719-2862C04B4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720" y="4792044"/>
              <a:ext cx="1390805" cy="657045"/>
            </a:xfrm>
            <a:custGeom>
              <a:avLst/>
              <a:gdLst>
                <a:gd name="T0" fmla="*/ 0 w 1676400"/>
                <a:gd name="T1" fmla="*/ 0 h 1111251"/>
                <a:gd name="T2" fmla="*/ 18 w 1676400"/>
                <a:gd name="T3" fmla="*/ 1 h 1111251"/>
                <a:gd name="T4" fmla="*/ 38 w 1676400"/>
                <a:gd name="T5" fmla="*/ 1 h 11112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76400" h="1111251">
                  <a:moveTo>
                    <a:pt x="0" y="0"/>
                  </a:moveTo>
                  <a:cubicBezTo>
                    <a:pt x="279400" y="555096"/>
                    <a:pt x="558800" y="1110192"/>
                    <a:pt x="838200" y="1111250"/>
                  </a:cubicBezTo>
                  <a:cubicBezTo>
                    <a:pt x="1117600" y="1112308"/>
                    <a:pt x="1397000" y="559329"/>
                    <a:pt x="1676400" y="6350"/>
                  </a:cubicBezTo>
                </a:path>
              </a:pathLst>
            </a:custGeom>
            <a:noFill/>
            <a:ln w="38100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64" name="矩形 37">
            <a:extLst>
              <a:ext uri="{FF2B5EF4-FFF2-40B4-BE49-F238E27FC236}">
                <a16:creationId xmlns:a16="http://schemas.microsoft.com/office/drawing/2014/main" id="{6D62D0BB-96D7-31EE-06BF-C171F1580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475" y="4100513"/>
            <a:ext cx="8778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i="1">
                <a:latin typeface="Arial" panose="020B0604020202020204" pitchFamily="34" charset="0"/>
                <a:ea typeface="Arial Unicode MS" pitchFamily="34" charset="-120"/>
              </a:rPr>
              <a:t>y</a:t>
            </a:r>
            <a:r>
              <a:rPr lang="en-US" altLang="zh-TW" sz="1600">
                <a:latin typeface="Arial" panose="020B0604020202020204" pitchFamily="34" charset="0"/>
                <a:ea typeface="Arial Unicode MS" pitchFamily="34" charset="-120"/>
              </a:rPr>
              <a:t> = </a:t>
            </a:r>
            <a:r>
              <a:rPr lang="en-US" altLang="zh-TW" sz="1600" i="1">
                <a:latin typeface="Arial" panose="020B0604020202020204" pitchFamily="34" charset="0"/>
                <a:ea typeface="Arial Unicode MS" pitchFamily="34" charset="-120"/>
              </a:rPr>
              <a:t>f</a:t>
            </a:r>
            <a:r>
              <a:rPr lang="en-US" altLang="zh-TW" sz="1600">
                <a:latin typeface="Arial" panose="020B0604020202020204" pitchFamily="34" charset="0"/>
                <a:ea typeface="Arial Unicode MS" pitchFamily="34" charset="-120"/>
              </a:rPr>
              <a:t>(</a:t>
            </a:r>
            <a:r>
              <a:rPr lang="en-US" altLang="zh-TW" sz="1600" i="1">
                <a:latin typeface="Arial" panose="020B0604020202020204" pitchFamily="34" charset="0"/>
                <a:ea typeface="Arial Unicode MS" pitchFamily="34" charset="-120"/>
              </a:rPr>
              <a:t>x</a:t>
            </a:r>
            <a:r>
              <a:rPr lang="en-US" altLang="zh-TW" sz="1600">
                <a:latin typeface="Arial" panose="020B0604020202020204" pitchFamily="34" charset="0"/>
                <a:ea typeface="Arial Unicode MS" pitchFamily="34" charset="-120"/>
              </a:rPr>
              <a:t>) </a:t>
            </a:r>
            <a:endParaRPr lang="zh-HK" altLang="en-US" sz="1600">
              <a:latin typeface="Arial" panose="020B0604020202020204" pitchFamily="34" charset="0"/>
            </a:endParaRPr>
          </a:p>
        </p:txBody>
      </p:sp>
      <p:sp>
        <p:nvSpPr>
          <p:cNvPr id="65" name="手繪多邊形 7">
            <a:extLst>
              <a:ext uri="{FF2B5EF4-FFF2-40B4-BE49-F238E27FC236}">
                <a16:creationId xmlns:a16="http://schemas.microsoft.com/office/drawing/2014/main" id="{FA856089-2870-934E-D830-11586F3CD4D2}"/>
              </a:ext>
            </a:extLst>
          </p:cNvPr>
          <p:cNvSpPr>
            <a:spLocks/>
          </p:cNvSpPr>
          <p:nvPr/>
        </p:nvSpPr>
        <p:spPr bwMode="auto">
          <a:xfrm>
            <a:off x="1130300" y="3198813"/>
            <a:ext cx="1039813" cy="868362"/>
          </a:xfrm>
          <a:custGeom>
            <a:avLst/>
            <a:gdLst>
              <a:gd name="T0" fmla="*/ 0 w 1682750"/>
              <a:gd name="T1" fmla="*/ 0 h 1123951"/>
              <a:gd name="T2" fmla="*/ 1 w 1682750"/>
              <a:gd name="T3" fmla="*/ 0 h 1123951"/>
              <a:gd name="T4" fmla="*/ 1 w 1682750"/>
              <a:gd name="T5" fmla="*/ 0 h 11239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82750" h="1123951">
                <a:moveTo>
                  <a:pt x="0" y="1117601"/>
                </a:moveTo>
                <a:cubicBezTo>
                  <a:pt x="278871" y="558272"/>
                  <a:pt x="557742" y="-1057"/>
                  <a:pt x="838200" y="1"/>
                </a:cubicBezTo>
                <a:cubicBezTo>
                  <a:pt x="1118658" y="1059"/>
                  <a:pt x="1400704" y="562505"/>
                  <a:pt x="1682750" y="1123951"/>
                </a:cubicBezTo>
              </a:path>
            </a:pathLst>
          </a:cu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HK" altLang="en-US">
              <a:latin typeface="Arial" charset="0"/>
            </a:endParaRPr>
          </a:p>
        </p:txBody>
      </p:sp>
      <p:sp>
        <p:nvSpPr>
          <p:cNvPr id="66" name="手繪多邊形 9">
            <a:extLst>
              <a:ext uri="{FF2B5EF4-FFF2-40B4-BE49-F238E27FC236}">
                <a16:creationId xmlns:a16="http://schemas.microsoft.com/office/drawing/2014/main" id="{5DB14063-0B6A-178B-B298-DAF105740A1D}"/>
              </a:ext>
            </a:extLst>
          </p:cNvPr>
          <p:cNvSpPr>
            <a:spLocks/>
          </p:cNvSpPr>
          <p:nvPr/>
        </p:nvSpPr>
        <p:spPr bwMode="auto">
          <a:xfrm>
            <a:off x="2170113" y="4064000"/>
            <a:ext cx="1042987" cy="862013"/>
          </a:xfrm>
          <a:custGeom>
            <a:avLst/>
            <a:gdLst>
              <a:gd name="T0" fmla="*/ 0 w 1676400"/>
              <a:gd name="T1" fmla="*/ 0 h 1111251"/>
              <a:gd name="T2" fmla="*/ 1 w 1676400"/>
              <a:gd name="T3" fmla="*/ 0 h 1111251"/>
              <a:gd name="T4" fmla="*/ 1 w 1676400"/>
              <a:gd name="T5" fmla="*/ 0 h 1111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76400" h="1111251">
                <a:moveTo>
                  <a:pt x="0" y="0"/>
                </a:moveTo>
                <a:cubicBezTo>
                  <a:pt x="279400" y="555096"/>
                  <a:pt x="558800" y="1110192"/>
                  <a:pt x="838200" y="1111250"/>
                </a:cubicBezTo>
                <a:cubicBezTo>
                  <a:pt x="1117600" y="1112308"/>
                  <a:pt x="1397000" y="559329"/>
                  <a:pt x="1676400" y="6350"/>
                </a:cubicBezTo>
              </a:path>
            </a:pathLst>
          </a:cu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HK" altLang="en-US">
              <a:latin typeface="Arial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0785D174-B095-81DA-6862-FFD60322C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3284538"/>
            <a:ext cx="11779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i="1">
                <a:latin typeface="Arial" panose="020B0604020202020204" pitchFamily="34" charset="0"/>
                <a:ea typeface="Arial Unicode MS" pitchFamily="34" charset="-120"/>
              </a:rPr>
              <a:t>y</a:t>
            </a:r>
            <a:r>
              <a:rPr lang="en-US" altLang="zh-TW" sz="1600">
                <a:latin typeface="Arial" panose="020B0604020202020204" pitchFamily="34" charset="0"/>
                <a:ea typeface="Arial Unicode MS" pitchFamily="34" charset="-120"/>
              </a:rPr>
              <a:t> = </a:t>
            </a:r>
            <a:r>
              <a:rPr lang="en-US" altLang="zh-TW" sz="1600" i="1">
                <a:latin typeface="Arial" panose="020B0604020202020204" pitchFamily="34" charset="0"/>
                <a:ea typeface="Arial Unicode MS" pitchFamily="34" charset="-120"/>
              </a:rPr>
              <a:t>kf</a:t>
            </a:r>
            <a:r>
              <a:rPr lang="en-US" altLang="zh-TW" sz="1600">
                <a:latin typeface="Arial" panose="020B0604020202020204" pitchFamily="34" charset="0"/>
                <a:ea typeface="Arial Unicode MS" pitchFamily="34" charset="-120"/>
              </a:rPr>
              <a:t>(</a:t>
            </a:r>
            <a:r>
              <a:rPr lang="en-US" altLang="zh-TW" sz="1600" i="1">
                <a:latin typeface="Arial" panose="020B0604020202020204" pitchFamily="34" charset="0"/>
                <a:ea typeface="Arial Unicode MS" pitchFamily="34" charset="-120"/>
              </a:rPr>
              <a:t>x</a:t>
            </a:r>
            <a:r>
              <a:rPr lang="en-US" altLang="zh-TW" sz="1600">
                <a:latin typeface="Arial" panose="020B0604020202020204" pitchFamily="34" charset="0"/>
                <a:ea typeface="Arial Unicode MS" pitchFamily="34" charset="-12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>
                <a:latin typeface="Arial" panose="020B0604020202020204" pitchFamily="34" charset="0"/>
                <a:ea typeface="Arial Unicode MS" pitchFamily="34" charset="-120"/>
              </a:rPr>
              <a:t>      (</a:t>
            </a:r>
            <a:r>
              <a:rPr lang="en-US" altLang="zh-TW" sz="1600" i="1">
                <a:latin typeface="Arial" panose="020B0604020202020204" pitchFamily="34" charset="0"/>
                <a:ea typeface="Arial Unicode MS" pitchFamily="34" charset="-120"/>
              </a:rPr>
              <a:t>k</a:t>
            </a:r>
            <a:r>
              <a:rPr lang="en-US" altLang="zh-TW" sz="1600">
                <a:latin typeface="Arial" panose="020B0604020202020204" pitchFamily="34" charset="0"/>
                <a:ea typeface="Arial Unicode MS" pitchFamily="34" charset="-120"/>
              </a:rPr>
              <a:t> &gt; 1) </a:t>
            </a:r>
            <a:endParaRPr lang="zh-HK" altLang="en-US" sz="1600">
              <a:latin typeface="Arial" panose="020B0604020202020204" pitchFamily="34" charset="0"/>
            </a:endParaRPr>
          </a:p>
        </p:txBody>
      </p:sp>
      <p:grpSp>
        <p:nvGrpSpPr>
          <p:cNvPr id="68" name="群組 34">
            <a:extLst>
              <a:ext uri="{FF2B5EF4-FFF2-40B4-BE49-F238E27FC236}">
                <a16:creationId xmlns:a16="http://schemas.microsoft.com/office/drawing/2014/main" id="{D89690FA-0FC8-5A3C-2457-7BBFD1A92F49}"/>
              </a:ext>
            </a:extLst>
          </p:cNvPr>
          <p:cNvGrpSpPr>
            <a:grpSpLocks/>
          </p:cNvGrpSpPr>
          <p:nvPr/>
        </p:nvGrpSpPr>
        <p:grpSpPr bwMode="auto">
          <a:xfrm>
            <a:off x="1133475" y="3686175"/>
            <a:ext cx="2081213" cy="768350"/>
            <a:chOff x="665434" y="4131482"/>
            <a:chExt cx="2777091" cy="1317607"/>
          </a:xfrm>
        </p:grpSpPr>
        <p:sp>
          <p:nvSpPr>
            <p:cNvPr id="43052" name="手繪多邊形 7">
              <a:extLst>
                <a:ext uri="{FF2B5EF4-FFF2-40B4-BE49-F238E27FC236}">
                  <a16:creationId xmlns:a16="http://schemas.microsoft.com/office/drawing/2014/main" id="{A8B951E7-49CA-233A-5B7A-BC4DB9E5E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434" y="4131482"/>
              <a:ext cx="1386284" cy="662387"/>
            </a:xfrm>
            <a:custGeom>
              <a:avLst/>
              <a:gdLst>
                <a:gd name="T0" fmla="*/ 0 w 1682750"/>
                <a:gd name="T1" fmla="*/ 1 h 1123951"/>
                <a:gd name="T2" fmla="*/ 12 w 1682750"/>
                <a:gd name="T3" fmla="*/ 1 h 1123951"/>
                <a:gd name="T4" fmla="*/ 24 w 1682750"/>
                <a:gd name="T5" fmla="*/ 1 h 11239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82750" h="1123951">
                  <a:moveTo>
                    <a:pt x="0" y="1117601"/>
                  </a:moveTo>
                  <a:cubicBezTo>
                    <a:pt x="278871" y="558272"/>
                    <a:pt x="557742" y="-1057"/>
                    <a:pt x="838200" y="1"/>
                  </a:cubicBezTo>
                  <a:cubicBezTo>
                    <a:pt x="1118658" y="1059"/>
                    <a:pt x="1400704" y="562505"/>
                    <a:pt x="1682750" y="1123951"/>
                  </a:cubicBezTo>
                </a:path>
              </a:pathLst>
            </a:cu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3053" name="手繪多邊形 9">
              <a:extLst>
                <a:ext uri="{FF2B5EF4-FFF2-40B4-BE49-F238E27FC236}">
                  <a16:creationId xmlns:a16="http://schemas.microsoft.com/office/drawing/2014/main" id="{5B8A92B4-67EF-D37B-E5CD-225B1EC1E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720" y="4792044"/>
              <a:ext cx="1390805" cy="657045"/>
            </a:xfrm>
            <a:custGeom>
              <a:avLst/>
              <a:gdLst>
                <a:gd name="T0" fmla="*/ 0 w 1676400"/>
                <a:gd name="T1" fmla="*/ 0 h 1111251"/>
                <a:gd name="T2" fmla="*/ 18 w 1676400"/>
                <a:gd name="T3" fmla="*/ 1 h 1111251"/>
                <a:gd name="T4" fmla="*/ 38 w 1676400"/>
                <a:gd name="T5" fmla="*/ 1 h 11112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76400" h="1111251">
                  <a:moveTo>
                    <a:pt x="0" y="0"/>
                  </a:moveTo>
                  <a:cubicBezTo>
                    <a:pt x="279400" y="555096"/>
                    <a:pt x="558800" y="1110192"/>
                    <a:pt x="838200" y="1111250"/>
                  </a:cubicBezTo>
                  <a:cubicBezTo>
                    <a:pt x="1117600" y="1112308"/>
                    <a:pt x="1397000" y="559329"/>
                    <a:pt x="1676400" y="6350"/>
                  </a:cubicBezTo>
                </a:path>
              </a:pathLst>
            </a:cu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71" name="弧形 70">
            <a:extLst>
              <a:ext uri="{FF2B5EF4-FFF2-40B4-BE49-F238E27FC236}">
                <a16:creationId xmlns:a16="http://schemas.microsoft.com/office/drawing/2014/main" id="{D9DDD1EF-3733-719A-C83E-38EE1312B742}"/>
              </a:ext>
            </a:extLst>
          </p:cNvPr>
          <p:cNvSpPr/>
          <p:nvPr/>
        </p:nvSpPr>
        <p:spPr>
          <a:xfrm rot="20994191" flipH="1">
            <a:off x="1746250" y="3892550"/>
            <a:ext cx="392113" cy="379413"/>
          </a:xfrm>
          <a:prstGeom prst="arc">
            <a:avLst>
              <a:gd name="adj1" fmla="val 15792417"/>
              <a:gd name="adj2" fmla="val 1528239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73C4AADC-9F2F-35D0-B870-793B2AE2125E}"/>
              </a:ext>
            </a:extLst>
          </p:cNvPr>
          <p:cNvGrpSpPr>
            <a:grpSpLocks/>
          </p:cNvGrpSpPr>
          <p:nvPr/>
        </p:nvGrpSpPr>
        <p:grpSpPr bwMode="auto">
          <a:xfrm>
            <a:off x="4725988" y="2687638"/>
            <a:ext cx="4152900" cy="2239962"/>
            <a:chOff x="4725989" y="3657119"/>
            <a:chExt cx="4152899" cy="2239997"/>
          </a:xfrm>
        </p:grpSpPr>
        <p:sp>
          <p:nvSpPr>
            <p:cNvPr id="43046" name="Line 16">
              <a:extLst>
                <a:ext uri="{FF2B5EF4-FFF2-40B4-BE49-F238E27FC236}">
                  <a16:creationId xmlns:a16="http://schemas.microsoft.com/office/drawing/2014/main" id="{D1835B90-99BD-A386-87DB-1825DF50C8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652424" y="4039002"/>
              <a:ext cx="7104" cy="18581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43047" name="群組 4">
              <a:extLst>
                <a:ext uri="{FF2B5EF4-FFF2-40B4-BE49-F238E27FC236}">
                  <a16:creationId xmlns:a16="http://schemas.microsoft.com/office/drawing/2014/main" id="{ADBA41D8-A708-2028-92D4-275AAE8247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25989" y="3657119"/>
              <a:ext cx="4152899" cy="1807801"/>
              <a:chOff x="4725989" y="3657119"/>
              <a:chExt cx="4152899" cy="1807801"/>
            </a:xfrm>
          </p:grpSpPr>
          <p:sp>
            <p:nvSpPr>
              <p:cNvPr id="43048" name="Text Box 18">
                <a:extLst>
                  <a:ext uri="{FF2B5EF4-FFF2-40B4-BE49-F238E27FC236}">
                    <a16:creationId xmlns:a16="http://schemas.microsoft.com/office/drawing/2014/main" id="{A62897ED-BA33-AE22-1DF6-F2DEA17153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76448" y="5006598"/>
                <a:ext cx="934076" cy="307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TW" sz="1400">
                    <a:latin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43049" name="Text Box 19">
                <a:extLst>
                  <a:ext uri="{FF2B5EF4-FFF2-40B4-BE49-F238E27FC236}">
                    <a16:creationId xmlns:a16="http://schemas.microsoft.com/office/drawing/2014/main" id="{C9519C59-60E3-2382-4B1B-EF12553D55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5989" y="3657119"/>
                <a:ext cx="1853946" cy="6555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TW" sz="2000" i="1">
                    <a:latin typeface="Arial" panose="020B0604020202020204" pitchFamily="34" charset="0"/>
                  </a:rPr>
                  <a:t>y</a:t>
                </a:r>
              </a:p>
            </p:txBody>
          </p:sp>
          <p:sp>
            <p:nvSpPr>
              <p:cNvPr id="43050" name="Text Box 20">
                <a:extLst>
                  <a:ext uri="{FF2B5EF4-FFF2-40B4-BE49-F238E27FC236}">
                    <a16:creationId xmlns:a16="http://schemas.microsoft.com/office/drawing/2014/main" id="{78D741AA-44FC-BECF-C342-30479D0FB9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28163" y="4809328"/>
                <a:ext cx="1150725" cy="6555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TW" sz="2000" i="1">
                    <a:latin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43051" name="Line 52">
                <a:extLst>
                  <a:ext uri="{FF2B5EF4-FFF2-40B4-BE49-F238E27FC236}">
                    <a16:creationId xmlns:a16="http://schemas.microsoft.com/office/drawing/2014/main" id="{61B1D887-C6FC-DEAF-4384-7130B276A9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74927" y="5020708"/>
                <a:ext cx="2900741" cy="45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</p:grpSp>
      <p:grpSp>
        <p:nvGrpSpPr>
          <p:cNvPr id="98" name="群組 65">
            <a:extLst>
              <a:ext uri="{FF2B5EF4-FFF2-40B4-BE49-F238E27FC236}">
                <a16:creationId xmlns:a16="http://schemas.microsoft.com/office/drawing/2014/main" id="{6F3DC0E7-36B1-A0FD-FC51-CE3DC6A0021B}"/>
              </a:ext>
            </a:extLst>
          </p:cNvPr>
          <p:cNvGrpSpPr>
            <a:grpSpLocks/>
          </p:cNvGrpSpPr>
          <p:nvPr/>
        </p:nvGrpSpPr>
        <p:grpSpPr bwMode="auto">
          <a:xfrm>
            <a:off x="5659438" y="3184525"/>
            <a:ext cx="2081212" cy="1722438"/>
            <a:chOff x="665434" y="3322508"/>
            <a:chExt cx="2777091" cy="2950633"/>
          </a:xfrm>
        </p:grpSpPr>
        <p:sp>
          <p:nvSpPr>
            <p:cNvPr id="43044" name="手繪多邊形 7">
              <a:extLst>
                <a:ext uri="{FF2B5EF4-FFF2-40B4-BE49-F238E27FC236}">
                  <a16:creationId xmlns:a16="http://schemas.microsoft.com/office/drawing/2014/main" id="{FAF2BCC3-9689-8432-CB4F-9A8E8E90A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434" y="3322508"/>
              <a:ext cx="1386284" cy="1471361"/>
            </a:xfrm>
            <a:custGeom>
              <a:avLst/>
              <a:gdLst>
                <a:gd name="T0" fmla="*/ 0 w 1682750"/>
                <a:gd name="T1" fmla="*/ 2147483647 h 1123951"/>
                <a:gd name="T2" fmla="*/ 12 w 1682750"/>
                <a:gd name="T3" fmla="*/ 1 h 1123951"/>
                <a:gd name="T4" fmla="*/ 24 w 1682750"/>
                <a:gd name="T5" fmla="*/ 2147483647 h 11239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82750" h="1123951">
                  <a:moveTo>
                    <a:pt x="0" y="1117601"/>
                  </a:moveTo>
                  <a:cubicBezTo>
                    <a:pt x="278871" y="558272"/>
                    <a:pt x="557742" y="-1057"/>
                    <a:pt x="838200" y="1"/>
                  </a:cubicBezTo>
                  <a:cubicBezTo>
                    <a:pt x="1118658" y="1059"/>
                    <a:pt x="1400704" y="562505"/>
                    <a:pt x="1682750" y="1123951"/>
                  </a:cubicBezTo>
                </a:path>
              </a:pathLst>
            </a:custGeom>
            <a:noFill/>
            <a:ln w="38100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3045" name="手繪多邊形 9">
              <a:extLst>
                <a:ext uri="{FF2B5EF4-FFF2-40B4-BE49-F238E27FC236}">
                  <a16:creationId xmlns:a16="http://schemas.microsoft.com/office/drawing/2014/main" id="{6C2668AC-DA37-D32D-8872-1A86D6624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720" y="4792044"/>
              <a:ext cx="1390805" cy="1481097"/>
            </a:xfrm>
            <a:custGeom>
              <a:avLst/>
              <a:gdLst>
                <a:gd name="T0" fmla="*/ 0 w 1676400"/>
                <a:gd name="T1" fmla="*/ 0 h 1111251"/>
                <a:gd name="T2" fmla="*/ 18 w 1676400"/>
                <a:gd name="T3" fmla="*/ 2147483647 h 1111251"/>
                <a:gd name="T4" fmla="*/ 38 w 1676400"/>
                <a:gd name="T5" fmla="*/ 2147483647 h 11112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76400" h="1111251">
                  <a:moveTo>
                    <a:pt x="0" y="0"/>
                  </a:moveTo>
                  <a:cubicBezTo>
                    <a:pt x="279400" y="555096"/>
                    <a:pt x="558800" y="1110192"/>
                    <a:pt x="838200" y="1111250"/>
                  </a:cubicBezTo>
                  <a:cubicBezTo>
                    <a:pt x="1117600" y="1112308"/>
                    <a:pt x="1397000" y="559329"/>
                    <a:pt x="1676400" y="6350"/>
                  </a:cubicBezTo>
                </a:path>
              </a:pathLst>
            </a:custGeom>
            <a:noFill/>
            <a:ln w="38100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101" name="矩形 66">
            <a:extLst>
              <a:ext uri="{FF2B5EF4-FFF2-40B4-BE49-F238E27FC236}">
                <a16:creationId xmlns:a16="http://schemas.microsoft.com/office/drawing/2014/main" id="{8B6B498F-ACE2-77AB-23B3-A1BA94B10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3184525"/>
            <a:ext cx="8794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i="1">
                <a:latin typeface="Arial" panose="020B0604020202020204" pitchFamily="34" charset="0"/>
                <a:ea typeface="Arial Unicode MS" pitchFamily="34" charset="-120"/>
              </a:rPr>
              <a:t>y</a:t>
            </a:r>
            <a:r>
              <a:rPr lang="en-US" altLang="zh-TW" sz="1600">
                <a:latin typeface="Arial" panose="020B0604020202020204" pitchFamily="34" charset="0"/>
                <a:ea typeface="Arial Unicode MS" pitchFamily="34" charset="-120"/>
              </a:rPr>
              <a:t> = </a:t>
            </a:r>
            <a:r>
              <a:rPr lang="en-US" altLang="zh-TW" sz="1600" i="1">
                <a:latin typeface="Arial" panose="020B0604020202020204" pitchFamily="34" charset="0"/>
                <a:ea typeface="Arial Unicode MS" pitchFamily="34" charset="-120"/>
              </a:rPr>
              <a:t>f</a:t>
            </a:r>
            <a:r>
              <a:rPr lang="en-US" altLang="zh-TW" sz="1600">
                <a:latin typeface="Arial" panose="020B0604020202020204" pitchFamily="34" charset="0"/>
                <a:ea typeface="Arial Unicode MS" pitchFamily="34" charset="-120"/>
              </a:rPr>
              <a:t>(</a:t>
            </a:r>
            <a:r>
              <a:rPr lang="en-US" altLang="zh-TW" sz="1600" i="1">
                <a:latin typeface="Arial" panose="020B0604020202020204" pitchFamily="34" charset="0"/>
                <a:ea typeface="Arial Unicode MS" pitchFamily="34" charset="-120"/>
              </a:rPr>
              <a:t>x</a:t>
            </a:r>
            <a:r>
              <a:rPr lang="en-US" altLang="zh-TW" sz="1600">
                <a:latin typeface="Arial" panose="020B0604020202020204" pitchFamily="34" charset="0"/>
                <a:ea typeface="Arial Unicode MS" pitchFamily="34" charset="-120"/>
              </a:rPr>
              <a:t>) </a:t>
            </a:r>
            <a:endParaRPr lang="zh-HK" altLang="en-US" sz="1600">
              <a:latin typeface="Arial" panose="020B0604020202020204" pitchFamily="34" charset="0"/>
            </a:endParaRPr>
          </a:p>
        </p:txBody>
      </p:sp>
      <p:grpSp>
        <p:nvGrpSpPr>
          <p:cNvPr id="102" name="群組 101">
            <a:extLst>
              <a:ext uri="{FF2B5EF4-FFF2-40B4-BE49-F238E27FC236}">
                <a16:creationId xmlns:a16="http://schemas.microsoft.com/office/drawing/2014/main" id="{9BCDA5B4-64E3-428D-2047-7BCAEF2A7B90}"/>
              </a:ext>
            </a:extLst>
          </p:cNvPr>
          <p:cNvGrpSpPr>
            <a:grpSpLocks/>
          </p:cNvGrpSpPr>
          <p:nvPr/>
        </p:nvGrpSpPr>
        <p:grpSpPr bwMode="auto">
          <a:xfrm>
            <a:off x="5656263" y="3657600"/>
            <a:ext cx="2082800" cy="784225"/>
            <a:chOff x="4876587" y="4483320"/>
            <a:chExt cx="2081688" cy="769626"/>
          </a:xfrm>
        </p:grpSpPr>
        <p:sp>
          <p:nvSpPr>
            <p:cNvPr id="103" name="手繪多邊形 7">
              <a:extLst>
                <a:ext uri="{FF2B5EF4-FFF2-40B4-BE49-F238E27FC236}">
                  <a16:creationId xmlns:a16="http://schemas.microsoft.com/office/drawing/2014/main" id="{557B2337-FB2C-7685-1DB5-B2C1CB8AC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6587" y="4483320"/>
              <a:ext cx="1039257" cy="386371"/>
            </a:xfrm>
            <a:custGeom>
              <a:avLst/>
              <a:gdLst>
                <a:gd name="T0" fmla="*/ 0 w 1682750"/>
                <a:gd name="T1" fmla="*/ 0 h 1123951"/>
                <a:gd name="T2" fmla="*/ 1 w 1682750"/>
                <a:gd name="T3" fmla="*/ 0 h 1123951"/>
                <a:gd name="T4" fmla="*/ 1 w 1682750"/>
                <a:gd name="T5" fmla="*/ 0 h 11239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82750" h="1123951">
                  <a:moveTo>
                    <a:pt x="0" y="1117601"/>
                  </a:moveTo>
                  <a:cubicBezTo>
                    <a:pt x="278871" y="558272"/>
                    <a:pt x="557742" y="-1057"/>
                    <a:pt x="838200" y="1"/>
                  </a:cubicBezTo>
                  <a:cubicBezTo>
                    <a:pt x="1118658" y="1059"/>
                    <a:pt x="1400704" y="562505"/>
                    <a:pt x="1682750" y="1123951"/>
                  </a:cubicBezTo>
                </a:path>
              </a:pathLst>
            </a:custGeom>
            <a:noFill/>
            <a:ln w="38100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HK" altLang="en-US">
                <a:latin typeface="Arial" charset="0"/>
              </a:endParaRPr>
            </a:p>
          </p:txBody>
        </p:sp>
        <p:sp>
          <p:nvSpPr>
            <p:cNvPr id="104" name="手繪多邊形 9">
              <a:extLst>
                <a:ext uri="{FF2B5EF4-FFF2-40B4-BE49-F238E27FC236}">
                  <a16:creationId xmlns:a16="http://schemas.microsoft.com/office/drawing/2014/main" id="{50D2F866-B07F-289D-F863-D9E3FF8DB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5844" y="4869691"/>
              <a:ext cx="1042431" cy="383255"/>
            </a:xfrm>
            <a:custGeom>
              <a:avLst/>
              <a:gdLst>
                <a:gd name="T0" fmla="*/ 0 w 1676400"/>
                <a:gd name="T1" fmla="*/ 0 h 1111251"/>
                <a:gd name="T2" fmla="*/ 1 w 1676400"/>
                <a:gd name="T3" fmla="*/ 0 h 1111251"/>
                <a:gd name="T4" fmla="*/ 1 w 1676400"/>
                <a:gd name="T5" fmla="*/ 0 h 11112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76400" h="1111251">
                  <a:moveTo>
                    <a:pt x="0" y="0"/>
                  </a:moveTo>
                  <a:cubicBezTo>
                    <a:pt x="279400" y="555096"/>
                    <a:pt x="558800" y="1110192"/>
                    <a:pt x="838200" y="1111250"/>
                  </a:cubicBezTo>
                  <a:cubicBezTo>
                    <a:pt x="1117600" y="1112308"/>
                    <a:pt x="1397000" y="559329"/>
                    <a:pt x="1676400" y="6350"/>
                  </a:cubicBezTo>
                </a:path>
              </a:pathLst>
            </a:custGeom>
            <a:noFill/>
            <a:ln w="38100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HK" altLang="en-US">
                <a:latin typeface="Arial" charset="0"/>
              </a:endParaRPr>
            </a:p>
          </p:txBody>
        </p:sp>
      </p:grpSp>
      <p:sp>
        <p:nvSpPr>
          <p:cNvPr id="105" name="矩形 104">
            <a:extLst>
              <a:ext uri="{FF2B5EF4-FFF2-40B4-BE49-F238E27FC236}">
                <a16:creationId xmlns:a16="http://schemas.microsoft.com/office/drawing/2014/main" id="{2FB3E351-AC88-C9C6-C461-D54B2583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7538" y="4173538"/>
            <a:ext cx="117792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zh-TW" sz="1600" i="1">
                <a:latin typeface="Arial" panose="020B0604020202020204" pitchFamily="34" charset="0"/>
                <a:ea typeface="Arial Unicode MS" pitchFamily="34" charset="-120"/>
              </a:rPr>
              <a:t>y</a:t>
            </a:r>
            <a:r>
              <a:rPr lang="en-US" altLang="zh-TW" sz="1600">
                <a:latin typeface="Arial" panose="020B0604020202020204" pitchFamily="34" charset="0"/>
                <a:ea typeface="Arial Unicode MS" pitchFamily="34" charset="-120"/>
              </a:rPr>
              <a:t> = </a:t>
            </a:r>
            <a:r>
              <a:rPr lang="en-US" altLang="zh-TW" sz="1600" i="1">
                <a:latin typeface="Arial" panose="020B0604020202020204" pitchFamily="34" charset="0"/>
                <a:ea typeface="Arial Unicode MS" pitchFamily="34" charset="-120"/>
              </a:rPr>
              <a:t>    f</a:t>
            </a:r>
            <a:r>
              <a:rPr lang="en-US" altLang="zh-TW" sz="1600">
                <a:latin typeface="Arial" panose="020B0604020202020204" pitchFamily="34" charset="0"/>
                <a:ea typeface="Arial Unicode MS" pitchFamily="34" charset="-120"/>
              </a:rPr>
              <a:t>(</a:t>
            </a:r>
            <a:r>
              <a:rPr lang="en-US" altLang="zh-TW" sz="1600" i="1">
                <a:latin typeface="Arial" panose="020B0604020202020204" pitchFamily="34" charset="0"/>
                <a:ea typeface="Arial Unicode MS" pitchFamily="34" charset="-120"/>
              </a:rPr>
              <a:t>x</a:t>
            </a:r>
            <a:r>
              <a:rPr lang="en-US" altLang="zh-TW" sz="1600">
                <a:latin typeface="Arial" panose="020B0604020202020204" pitchFamily="34" charset="0"/>
                <a:ea typeface="Arial Unicode MS" pitchFamily="34" charset="-120"/>
              </a:rPr>
              <a:t>)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zh-TW" sz="1600">
                <a:latin typeface="Arial" panose="020B0604020202020204" pitchFamily="34" charset="0"/>
                <a:ea typeface="Arial Unicode MS" pitchFamily="34" charset="-120"/>
              </a:rPr>
              <a:t>      (</a:t>
            </a:r>
            <a:r>
              <a:rPr lang="en-US" altLang="zh-TW" sz="1600" i="1">
                <a:latin typeface="Arial" panose="020B0604020202020204" pitchFamily="34" charset="0"/>
                <a:ea typeface="Arial Unicode MS" pitchFamily="34" charset="-120"/>
              </a:rPr>
              <a:t>k</a:t>
            </a:r>
            <a:r>
              <a:rPr lang="en-US" altLang="zh-TW" sz="1600">
                <a:latin typeface="Arial" panose="020B0604020202020204" pitchFamily="34" charset="0"/>
                <a:ea typeface="Arial Unicode MS" pitchFamily="34" charset="-120"/>
              </a:rPr>
              <a:t> &gt; 1) </a:t>
            </a:r>
            <a:endParaRPr lang="zh-HK" altLang="en-US" sz="1600">
              <a:latin typeface="Arial" panose="020B0604020202020204" pitchFamily="34" charset="0"/>
            </a:endParaRPr>
          </a:p>
        </p:txBody>
      </p:sp>
      <p:graphicFrame>
        <p:nvGraphicFramePr>
          <p:cNvPr id="106" name="物件 105">
            <a:extLst>
              <a:ext uri="{FF2B5EF4-FFF2-40B4-BE49-F238E27FC236}">
                <a16:creationId xmlns:a16="http://schemas.microsoft.com/office/drawing/2014/main" id="{98D244A3-7566-A3F7-5B75-270829D1EA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24575" y="4100513"/>
          <a:ext cx="2047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64957" imgH="393359" progId="Equation.3">
                  <p:embed/>
                </p:oleObj>
              </mc:Choice>
              <mc:Fallback>
                <p:oleObj name="方程式" r:id="rId2" imgW="164957" imgH="393359" progId="Equation.3">
                  <p:embed/>
                  <p:pic>
                    <p:nvPicPr>
                      <p:cNvPr id="0" name="物件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4575" y="4100513"/>
                        <a:ext cx="204788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" name="手繪多邊形 7">
            <a:extLst>
              <a:ext uri="{FF2B5EF4-FFF2-40B4-BE49-F238E27FC236}">
                <a16:creationId xmlns:a16="http://schemas.microsoft.com/office/drawing/2014/main" id="{B7307ABF-CA86-F228-CAF2-E5EFB09E1B69}"/>
              </a:ext>
            </a:extLst>
          </p:cNvPr>
          <p:cNvSpPr>
            <a:spLocks/>
          </p:cNvSpPr>
          <p:nvPr/>
        </p:nvSpPr>
        <p:spPr bwMode="auto">
          <a:xfrm>
            <a:off x="5659438" y="3187700"/>
            <a:ext cx="1039812" cy="868363"/>
          </a:xfrm>
          <a:custGeom>
            <a:avLst/>
            <a:gdLst>
              <a:gd name="T0" fmla="*/ 0 w 1682750"/>
              <a:gd name="T1" fmla="*/ 0 h 1123951"/>
              <a:gd name="T2" fmla="*/ 1 w 1682750"/>
              <a:gd name="T3" fmla="*/ 0 h 1123951"/>
              <a:gd name="T4" fmla="*/ 1 w 1682750"/>
              <a:gd name="T5" fmla="*/ 0 h 11239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82750" h="1123951">
                <a:moveTo>
                  <a:pt x="0" y="1117601"/>
                </a:moveTo>
                <a:cubicBezTo>
                  <a:pt x="278871" y="558272"/>
                  <a:pt x="557742" y="-1057"/>
                  <a:pt x="838200" y="1"/>
                </a:cubicBezTo>
                <a:cubicBezTo>
                  <a:pt x="1118658" y="1059"/>
                  <a:pt x="1400704" y="562505"/>
                  <a:pt x="1682750" y="1123951"/>
                </a:cubicBezTo>
              </a:path>
            </a:pathLst>
          </a:cu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08" name="手繪多邊形 9">
            <a:extLst>
              <a:ext uri="{FF2B5EF4-FFF2-40B4-BE49-F238E27FC236}">
                <a16:creationId xmlns:a16="http://schemas.microsoft.com/office/drawing/2014/main" id="{229F4049-D1F3-8440-66CA-A0BA7C980EE6}"/>
              </a:ext>
            </a:extLst>
          </p:cNvPr>
          <p:cNvSpPr>
            <a:spLocks/>
          </p:cNvSpPr>
          <p:nvPr/>
        </p:nvSpPr>
        <p:spPr bwMode="auto">
          <a:xfrm>
            <a:off x="6697663" y="4043363"/>
            <a:ext cx="1042987" cy="862012"/>
          </a:xfrm>
          <a:custGeom>
            <a:avLst/>
            <a:gdLst>
              <a:gd name="T0" fmla="*/ 0 w 1676400"/>
              <a:gd name="T1" fmla="*/ 0 h 1111251"/>
              <a:gd name="T2" fmla="*/ 1 w 1676400"/>
              <a:gd name="T3" fmla="*/ 0 h 1111251"/>
              <a:gd name="T4" fmla="*/ 1 w 1676400"/>
              <a:gd name="T5" fmla="*/ 0 h 1111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76400" h="1111251">
                <a:moveTo>
                  <a:pt x="0" y="0"/>
                </a:moveTo>
                <a:cubicBezTo>
                  <a:pt x="279400" y="555096"/>
                  <a:pt x="558800" y="1110192"/>
                  <a:pt x="838200" y="1111250"/>
                </a:cubicBezTo>
                <a:cubicBezTo>
                  <a:pt x="1117600" y="1112308"/>
                  <a:pt x="1397000" y="559329"/>
                  <a:pt x="1676400" y="6350"/>
                </a:cubicBezTo>
              </a:path>
            </a:pathLst>
          </a:cu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09" name="弧形 108">
            <a:extLst>
              <a:ext uri="{FF2B5EF4-FFF2-40B4-BE49-F238E27FC236}">
                <a16:creationId xmlns:a16="http://schemas.microsoft.com/office/drawing/2014/main" id="{91E84559-DF5D-C762-8AC5-1E4C52DD39AC}"/>
              </a:ext>
            </a:extLst>
          </p:cNvPr>
          <p:cNvSpPr/>
          <p:nvPr/>
        </p:nvSpPr>
        <p:spPr>
          <a:xfrm rot="20994191" flipH="1">
            <a:off x="6099175" y="3792538"/>
            <a:ext cx="458788" cy="434975"/>
          </a:xfrm>
          <a:prstGeom prst="arc">
            <a:avLst>
              <a:gd name="adj1" fmla="val 15863483"/>
              <a:gd name="adj2" fmla="val 1528239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graphicFrame>
        <p:nvGraphicFramePr>
          <p:cNvPr id="110" name="物件 109">
            <a:extLst>
              <a:ext uri="{FF2B5EF4-FFF2-40B4-BE49-F238E27FC236}">
                <a16:creationId xmlns:a16="http://schemas.microsoft.com/office/drawing/2014/main" id="{E3027642-32F5-5D64-1326-7D96236EA6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78613" y="5138738"/>
          <a:ext cx="26987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64957" imgH="393359" progId="Equation.3">
                  <p:embed/>
                </p:oleObj>
              </mc:Choice>
              <mc:Fallback>
                <p:oleObj name="方程式" r:id="rId2" imgW="164957" imgH="393359" progId="Equation.3">
                  <p:embed/>
                  <p:pic>
                    <p:nvPicPr>
                      <p:cNvPr id="0" name="物件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8613" y="5138738"/>
                        <a:ext cx="269875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1" name="Picture 45">
            <a:hlinkClick r:id="rId4" action="ppaction://hlinkpres?slideindex=1&amp;slidetitle="/>
            <a:extLst>
              <a:ext uri="{FF2B5EF4-FFF2-40B4-BE49-F238E27FC236}">
                <a16:creationId xmlns:a16="http://schemas.microsoft.com/office/drawing/2014/main" id="{70D4BED0-632C-9696-F736-CE0937F81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381750"/>
            <a:ext cx="29511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" name="Picture 13">
            <a:hlinkClick r:id="rId6" action="ppaction://hlinkpres?slideindex=1&amp;slidetitle="/>
            <a:extLst>
              <a:ext uri="{FF2B5EF4-FFF2-40B4-BE49-F238E27FC236}">
                <a16:creationId xmlns:a16="http://schemas.microsoft.com/office/drawing/2014/main" id="{0C2CB88A-E992-AA17-67A4-E201AB9EC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6381750"/>
            <a:ext cx="1914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80F891F6-4891-39A2-510C-680E5E491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38150"/>
            <a:ext cx="86899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From the discussion on the previous slides, we obtain the following fact: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61F92CEF-1CF2-1CB0-2928-E1145145B6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9363" y="1871663"/>
          <a:ext cx="26987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64957" imgH="393359" progId="Equation.3">
                  <p:embed/>
                </p:oleObj>
              </mc:Choice>
              <mc:Fallback>
                <p:oleObj name="方程式" r:id="rId2" imgW="164957" imgH="393359" progId="Equation.3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9363" y="1871663"/>
                        <a:ext cx="269875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2" grpId="0"/>
      <p:bldP spid="16" grpId="0"/>
      <p:bldP spid="17" grpId="0" animBg="1"/>
      <p:bldP spid="18" grpId="0"/>
      <p:bldP spid="64" grpId="0"/>
      <p:bldP spid="67" grpId="0"/>
      <p:bldP spid="101" grpId="0"/>
      <p:bldP spid="105" grpId="0"/>
      <p:bldP spid="1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7">
            <a:extLst>
              <a:ext uri="{FF2B5EF4-FFF2-40B4-BE49-F238E27FC236}">
                <a16:creationId xmlns:a16="http://schemas.microsoft.com/office/drawing/2014/main" id="{8D778071-350F-C7C2-2197-990346D56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85775"/>
            <a:ext cx="6408737" cy="2438400"/>
          </a:xfrm>
          <a:prstGeom prst="cloudCallout">
            <a:avLst>
              <a:gd name="adj1" fmla="val 40264"/>
              <a:gd name="adj2" fmla="val 90000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zh-HK" altLang="zh-HK" sz="2800" b="1" i="1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CE0483AC-78E4-8956-5896-A364D66B5BF8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836613"/>
            <a:ext cx="4967288" cy="1839912"/>
            <a:chOff x="900113" y="725488"/>
            <a:chExt cx="4967287" cy="1839416"/>
          </a:xfrm>
        </p:grpSpPr>
        <p:sp>
          <p:nvSpPr>
            <p:cNvPr id="44037" name="矩形 5">
              <a:extLst>
                <a:ext uri="{FF2B5EF4-FFF2-40B4-BE49-F238E27FC236}">
                  <a16:creationId xmlns:a16="http://schemas.microsoft.com/office/drawing/2014/main" id="{512A1636-94A6-DDFB-A7AA-1E3B5E6EE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113" y="725488"/>
              <a:ext cx="4967287" cy="1661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ts val="18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rPr>
                <a:t>Let us investigate the effect on the</a:t>
              </a:r>
            </a:p>
            <a:p>
              <a:pPr algn="ctr" eaLnBrk="1" hangingPunct="1">
                <a:spcBef>
                  <a:spcPts val="18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rPr>
                <a:t>graph of </a:t>
              </a:r>
              <a:r>
                <a:rPr lang="en-US" altLang="zh-TW" sz="2400" i="1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rPr>
                <a:t>y</a:t>
              </a:r>
              <a:r>
                <a:rPr lang="en-US" altLang="zh-TW" sz="240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rPr>
                <a:t> = </a:t>
              </a:r>
              <a:r>
                <a:rPr lang="en-US" altLang="zh-TW" sz="2400" i="1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rPr>
                <a:t>f</a:t>
              </a:r>
              <a:r>
                <a:rPr lang="en-US" altLang="zh-TW" sz="240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rPr>
                <a:t>(</a:t>
              </a:r>
              <a:r>
                <a:rPr lang="en-US" altLang="zh-TW" sz="2400" i="1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rPr>
                <a:t>x</a:t>
              </a:r>
              <a:r>
                <a:rPr lang="en-US" altLang="zh-TW" sz="240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rPr>
                <a:t>) if </a:t>
              </a:r>
              <a:r>
                <a:rPr lang="en-US" altLang="zh-TW" sz="2400" i="1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rPr>
                <a:t>x</a:t>
              </a:r>
              <a:r>
                <a:rPr lang="en-US" altLang="zh-TW" sz="240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rPr>
                <a:t> is multiplied</a:t>
              </a:r>
            </a:p>
            <a:p>
              <a:pPr algn="ctr" eaLnBrk="1" hangingPunct="1">
                <a:spcBef>
                  <a:spcPts val="18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  <a:ea typeface="Arial Unicode MS" pitchFamily="34" charset="-120"/>
                  <a:cs typeface="Arial" panose="020B0604020202020204" pitchFamily="34" charset="0"/>
                </a:rPr>
                <a:t> by 2 or     .</a:t>
              </a:r>
            </a:p>
          </p:txBody>
        </p:sp>
        <p:graphicFrame>
          <p:nvGraphicFramePr>
            <p:cNvPr id="44038" name="物件 6">
              <a:extLst>
                <a:ext uri="{FF2B5EF4-FFF2-40B4-BE49-F238E27FC236}">
                  <a16:creationId xmlns:a16="http://schemas.microsoft.com/office/drawing/2014/main" id="{6FE92F68-539E-37E4-88AA-A3FA2DB969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07904" y="1777366"/>
            <a:ext cx="304854" cy="787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2" imgW="152334" imgH="393529" progId="Equation.3">
                    <p:embed/>
                  </p:oleObj>
                </mc:Choice>
                <mc:Fallback>
                  <p:oleObj name="方程式" r:id="rId2" imgW="152334" imgH="393529" progId="Equation.3">
                    <p:embed/>
                    <p:pic>
                      <p:nvPicPr>
                        <p:cNvPr id="0" name="物件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7904" y="1777366"/>
                          <a:ext cx="304854" cy="787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9" name="Picture 25" descr="Q:\Secondary (Maths)\NSS MIA 2nd\TRDVD\4A\[1] 5-Min Lec\Cartoon\Teacher and student artwork Tiff file\Teacher_F2.tif">
            <a:extLst>
              <a:ext uri="{FF2B5EF4-FFF2-40B4-BE49-F238E27FC236}">
                <a16:creationId xmlns:a16="http://schemas.microsoft.com/office/drawing/2014/main" id="{DF108FD5-C1BA-0C98-ABA4-C2C29B159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95"/>
          <a:stretch>
            <a:fillRect/>
          </a:stretch>
        </p:blipFill>
        <p:spPr bwMode="auto">
          <a:xfrm>
            <a:off x="5867400" y="2909888"/>
            <a:ext cx="310832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4DA41E8E-3576-C1C1-875D-977F10E0F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" y="333375"/>
            <a:ext cx="7994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>
                <a:latin typeface="Arial" panose="020B0604020202020204" pitchFamily="34" charset="0"/>
              </a:rPr>
              <a:t>Enlargement and Reduction along the </a:t>
            </a:r>
            <a:r>
              <a:rPr lang="en-US" altLang="zh-TW" sz="2800" b="1" i="1">
                <a:latin typeface="Arial" panose="020B0604020202020204" pitchFamily="34" charset="0"/>
              </a:rPr>
              <a:t>x</a:t>
            </a:r>
            <a:r>
              <a:rPr lang="en-US" altLang="zh-TW" sz="2800" b="1">
                <a:latin typeface="Arial" panose="020B0604020202020204" pitchFamily="34" charset="0"/>
              </a:rPr>
              <a:t>-axis</a:t>
            </a:r>
            <a:endParaRPr lang="en-US" altLang="zh-TW" sz="2800" b="1" i="1">
              <a:latin typeface="Arial" panose="020B0604020202020204" pitchFamily="34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E508CCDD-2EB3-922B-25A8-B4DD01CF0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3" y="838200"/>
            <a:ext cx="762952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Consider the function </a:t>
            </a:r>
            <a:r>
              <a:rPr lang="en-US" altLang="zh-TW" sz="22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</a:t>
            </a:r>
            <a:r>
              <a:rPr lang="en-US" altLang="zh-TW" sz="22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(</a:t>
            </a:r>
            <a:r>
              <a:rPr lang="en-US" altLang="zh-TW" sz="22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TW" sz="22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) = cos </a:t>
            </a:r>
            <a:r>
              <a:rPr lang="en-US" altLang="zh-TW" sz="22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 </a:t>
            </a:r>
            <a:r>
              <a:rPr lang="en-US" altLang="zh-TW" sz="22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for 0</a:t>
            </a:r>
            <a:r>
              <a:rPr lang="en-US" altLang="zh-TW" sz="22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  </a:t>
            </a:r>
            <a:r>
              <a:rPr lang="en-US" altLang="zh-TW" sz="22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zh-TW" sz="22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  360 again</a:t>
            </a:r>
            <a:r>
              <a:rPr lang="en-US" altLang="zh-TW" sz="22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. </a:t>
            </a:r>
            <a:endParaRPr lang="zh-HK" altLang="en-US" sz="2200" b="1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D591EFC7-F8E3-73ED-D5A8-9DEF204D4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" y="1268413"/>
            <a:ext cx="79946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The tabular representations of </a:t>
            </a:r>
            <a:r>
              <a:rPr lang="en-US" altLang="zh-TW" sz="22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</a:t>
            </a:r>
            <a:r>
              <a:rPr lang="en-US" altLang="zh-TW" sz="22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(</a:t>
            </a:r>
            <a:r>
              <a:rPr lang="en-US" altLang="zh-TW" sz="22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TW" sz="22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) and </a:t>
            </a:r>
            <a:r>
              <a:rPr lang="en-US" altLang="zh-TW" sz="22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</a:t>
            </a:r>
            <a:r>
              <a:rPr lang="en-US" altLang="zh-TW" sz="22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(2</a:t>
            </a:r>
            <a:r>
              <a:rPr lang="en-US" altLang="zh-TW" sz="22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TW" sz="22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) are shown below. </a:t>
            </a:r>
            <a:endParaRPr lang="zh-HK" altLang="en-US" sz="2200" b="1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7CD4086-D3A8-624B-7E71-38A90DDA5646}"/>
              </a:ext>
            </a:extLst>
          </p:cNvPr>
          <p:cNvGraphicFramePr>
            <a:graphicFrameLocks noGrp="1"/>
          </p:cNvGraphicFramePr>
          <p:nvPr/>
        </p:nvGraphicFramePr>
        <p:xfrm>
          <a:off x="250825" y="1773238"/>
          <a:ext cx="7200900" cy="1150937"/>
        </p:xfrm>
        <a:graphic>
          <a:graphicData uri="http://schemas.openxmlformats.org/drawingml/2006/table">
            <a:tbl>
              <a:tblPr/>
              <a:tblGrid>
                <a:gridCol w="792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0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0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1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1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019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47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x</a:t>
                      </a:r>
                      <a:endParaRPr kumimoji="0" lang="zh-HK" alt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8" marR="91428" marT="45579" marB="4557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0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28" marR="91428" marT="45579" marB="4557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45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28" marR="91428" marT="45579" marB="4557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90</a:t>
                      </a:r>
                      <a:endParaRPr kumimoji="0" lang="zh-HK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28" marR="91428" marT="45579" marB="4557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135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28" marR="91428" marT="45579" marB="4557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180</a:t>
                      </a:r>
                      <a:endParaRPr kumimoji="0" lang="zh-HK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28" marR="91428" marT="45579" marB="4557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225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28" marR="91428" marT="45579" marB="4557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270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28" marR="91428" marT="45579" marB="4557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315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28" marR="91428" marT="45579" marB="4557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360</a:t>
                      </a:r>
                      <a:endParaRPr kumimoji="0" lang="zh-HK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28" marR="91428" marT="45579" marB="4557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7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f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(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x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)</a:t>
                      </a:r>
                      <a:endParaRPr kumimoji="0" lang="zh-HK" alt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28" marR="91428" marT="45579" marB="4557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1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8" marR="91428" marT="45579" marB="4557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0.7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8" marR="91428" marT="45579" marB="4557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8" marR="91428" marT="45579" marB="4557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0.7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8" marR="91428" marT="45579" marB="4557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1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8" marR="91428" marT="45579" marB="4557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0.7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8" marR="91428" marT="45579" marB="4557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8" marR="91428" marT="45579" marB="4557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0.7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8" marR="91428" marT="45579" marB="4557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1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8" marR="91428" marT="45579" marB="4557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98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f</a:t>
                      </a: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(2</a:t>
                      </a:r>
                      <a:r>
                        <a:rPr kumimoji="0" lang="en-US" altLang="zh-TW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x</a:t>
                      </a: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)</a:t>
                      </a:r>
                      <a:r>
                        <a:rPr kumimoji="0" lang="en-US" altLang="zh-TW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    </a:t>
                      </a:r>
                      <a:endParaRPr kumimoji="0" lang="zh-HK" alt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28" marR="91428" marT="45579" marB="4557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1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8" marR="91428" marT="45579" marB="4557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8" marR="91428" marT="45579" marB="4557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1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8" marR="91428" marT="45579" marB="4557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8" marR="91428" marT="45579" marB="4557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1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8" marR="91428" marT="45579" marB="4557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8" marR="91428" marT="45579" marB="4557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1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8" marR="91428" marT="45579" marB="4557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0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8" marR="91428" marT="45579" marB="4557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1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8" marR="91428" marT="45579" marB="45579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" name="Picture 4">
            <a:extLst>
              <a:ext uri="{FF2B5EF4-FFF2-40B4-BE49-F238E27FC236}">
                <a16:creationId xmlns:a16="http://schemas.microsoft.com/office/drawing/2014/main" id="{AC8D1CD4-1E7D-71D3-E6D9-3BEE9EE9B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2997200"/>
            <a:ext cx="4883150" cy="29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424A947-4007-1CB6-D0C1-FEE6FEA96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2738" y="3149600"/>
            <a:ext cx="685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y</a:t>
            </a:r>
            <a:r>
              <a:rPr lang="en-US" altLang="zh-TW" sz="1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 =</a:t>
            </a:r>
            <a:r>
              <a:rPr lang="en-US" altLang="zh-TW" sz="1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</a:t>
            </a:r>
            <a:r>
              <a:rPr lang="en-US" altLang="zh-TW" sz="1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(</a:t>
            </a:r>
            <a:r>
              <a:rPr lang="en-US" altLang="zh-TW" sz="1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TW" sz="1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)</a:t>
            </a:r>
            <a:endParaRPr lang="zh-HK" altLang="en-US" sz="140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BA751506-DB7A-EAE6-96ED-1641AD56349E}"/>
              </a:ext>
            </a:extLst>
          </p:cNvPr>
          <p:cNvGrpSpPr>
            <a:grpSpLocks/>
          </p:cNvGrpSpPr>
          <p:nvPr/>
        </p:nvGrpSpPr>
        <p:grpSpPr bwMode="auto">
          <a:xfrm>
            <a:off x="4429125" y="3273425"/>
            <a:ext cx="4178300" cy="2338388"/>
            <a:chOff x="4378618" y="3658855"/>
            <a:chExt cx="4177387" cy="2338130"/>
          </a:xfrm>
        </p:grpSpPr>
        <p:grpSp>
          <p:nvGrpSpPr>
            <p:cNvPr id="45151" name="群組 12">
              <a:extLst>
                <a:ext uri="{FF2B5EF4-FFF2-40B4-BE49-F238E27FC236}">
                  <a16:creationId xmlns:a16="http://schemas.microsoft.com/office/drawing/2014/main" id="{C654A0DF-1CAC-89F5-B163-49374457E7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8618" y="3658855"/>
              <a:ext cx="4177387" cy="2048753"/>
              <a:chOff x="4211958" y="3588213"/>
              <a:chExt cx="4177387" cy="2048753"/>
            </a:xfrm>
          </p:grpSpPr>
          <p:grpSp>
            <p:nvGrpSpPr>
              <p:cNvPr id="45154" name="群組 15">
                <a:extLst>
                  <a:ext uri="{FF2B5EF4-FFF2-40B4-BE49-F238E27FC236}">
                    <a16:creationId xmlns:a16="http://schemas.microsoft.com/office/drawing/2014/main" id="{E9E9758B-41BD-8D20-11CA-8FC4D2D222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11958" y="3599325"/>
                <a:ext cx="2734208" cy="2037641"/>
                <a:chOff x="4211958" y="3599325"/>
                <a:chExt cx="2734208" cy="2037641"/>
              </a:xfrm>
            </p:grpSpPr>
            <p:grpSp>
              <p:nvGrpSpPr>
                <p:cNvPr id="45157" name="群組 18">
                  <a:extLst>
                    <a:ext uri="{FF2B5EF4-FFF2-40B4-BE49-F238E27FC236}">
                      <a16:creationId xmlns:a16="http://schemas.microsoft.com/office/drawing/2014/main" id="{5031DB01-4E45-3E01-3BD2-7FD163FC89A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211958" y="3599325"/>
                  <a:ext cx="2734208" cy="2031783"/>
                  <a:chOff x="5876422" y="3653362"/>
                  <a:chExt cx="2734769" cy="2032124"/>
                </a:xfrm>
              </p:grpSpPr>
              <p:sp>
                <p:nvSpPr>
                  <p:cNvPr id="22" name="矩形 56">
                    <a:extLst>
                      <a:ext uri="{FF2B5EF4-FFF2-40B4-BE49-F238E27FC236}">
                        <a16:creationId xmlns:a16="http://schemas.microsoft.com/office/drawing/2014/main" id="{05CF3941-8A39-E882-A3B8-B329CBAA477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876422" y="3653362"/>
                    <a:ext cx="312734" cy="4000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TW" sz="2000" kern="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rPr>
                      <a:t>×</a:t>
                    </a:r>
                    <a:endParaRPr lang="zh-HK" altLang="en-US" sz="2000" kern="0" dirty="0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3" name="矩形 56">
                    <a:extLst>
                      <a:ext uri="{FF2B5EF4-FFF2-40B4-BE49-F238E27FC236}">
                        <a16:creationId xmlns:a16="http://schemas.microsoft.com/office/drawing/2014/main" id="{670E6600-822C-F252-A06C-9BEBA1453C7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59015" y="3942304"/>
                    <a:ext cx="312734" cy="4000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TW" sz="2000" kern="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rPr>
                      <a:t>×</a:t>
                    </a:r>
                    <a:endParaRPr lang="zh-HK" altLang="en-US" sz="2000" kern="0" dirty="0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4" name="矩形 56">
                    <a:extLst>
                      <a:ext uri="{FF2B5EF4-FFF2-40B4-BE49-F238E27FC236}">
                        <a16:creationId xmlns:a16="http://schemas.microsoft.com/office/drawing/2014/main" id="{6EE56B6C-A969-291B-0ECB-AE598E71961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298914" y="5285406"/>
                    <a:ext cx="312734" cy="4000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TW" sz="2000" kern="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rPr>
                      <a:t>×</a:t>
                    </a:r>
                    <a:endParaRPr lang="zh-HK" altLang="en-US" sz="2000" kern="0" dirty="0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0" name="矩形 56">
                  <a:extLst>
                    <a:ext uri="{FF2B5EF4-FFF2-40B4-BE49-F238E27FC236}">
                      <a16:creationId xmlns:a16="http://schemas.microsoft.com/office/drawing/2014/main" id="{CC6EACE8-B28A-3450-55A4-1DF925D61E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69012" y="4553307"/>
                  <a:ext cx="312669" cy="4000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TW" sz="2000" kern="0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×</a:t>
                  </a:r>
                  <a:endParaRPr lang="zh-HK" altLang="en-US" sz="2000" kern="0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" name="矩形 56">
                  <a:extLst>
                    <a:ext uri="{FF2B5EF4-FFF2-40B4-BE49-F238E27FC236}">
                      <a16:creationId xmlns:a16="http://schemas.microsoft.com/office/drawing/2014/main" id="{57166FF7-9040-D364-0B1B-BD2698E8A9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57855" y="5237444"/>
                  <a:ext cx="312669" cy="4000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TW" sz="2000" kern="0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×</a:t>
                  </a:r>
                  <a:endParaRPr lang="zh-HK" altLang="en-US" sz="2000" kern="0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7" name="矩形 56">
                <a:extLst>
                  <a:ext uri="{FF2B5EF4-FFF2-40B4-BE49-F238E27FC236}">
                    <a16:creationId xmlns:a16="http://schemas.microsoft.com/office/drawing/2014/main" id="{5894334B-C6A7-26C7-871D-9049B5295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76676" y="3588213"/>
                <a:ext cx="312669" cy="400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TW" sz="2000" kern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×</a:t>
                </a:r>
                <a:endParaRPr lang="zh-HK" altLang="en-US" sz="2000" kern="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" name="矩形 56">
                <a:extLst>
                  <a:ext uri="{FF2B5EF4-FFF2-40B4-BE49-F238E27FC236}">
                    <a16:creationId xmlns:a16="http://schemas.microsoft.com/office/drawing/2014/main" id="{04052BBC-F2F6-65B5-5AA2-8C2D3FAC54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91007" y="3880281"/>
                <a:ext cx="312669" cy="400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TW" sz="2000" kern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×</a:t>
                </a:r>
                <a:endParaRPr lang="zh-HK" altLang="en-US" sz="2000" kern="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4" name="矩形 56">
              <a:extLst>
                <a:ext uri="{FF2B5EF4-FFF2-40B4-BE49-F238E27FC236}">
                  <a16:creationId xmlns:a16="http://schemas.microsoft.com/office/drawing/2014/main" id="{7A4C3E9F-05A2-77BE-B795-1FC1648CC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0661" y="5596979"/>
              <a:ext cx="312669" cy="400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sz="2000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矩形 56">
              <a:extLst>
                <a:ext uri="{FF2B5EF4-FFF2-40B4-BE49-F238E27FC236}">
                  <a16:creationId xmlns:a16="http://schemas.microsoft.com/office/drawing/2014/main" id="{F209A4CF-18F2-5E33-43FB-55214B417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5173" y="4623949"/>
              <a:ext cx="312669" cy="400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sz="2000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27D87967-30E6-28F0-B2A7-8B79C8486410}"/>
              </a:ext>
            </a:extLst>
          </p:cNvPr>
          <p:cNvGrpSpPr>
            <a:grpSpLocks/>
          </p:cNvGrpSpPr>
          <p:nvPr/>
        </p:nvGrpSpPr>
        <p:grpSpPr bwMode="auto">
          <a:xfrm>
            <a:off x="4576763" y="3508375"/>
            <a:ext cx="3871912" cy="1931988"/>
            <a:chOff x="4401396" y="3330342"/>
            <a:chExt cx="4156710" cy="1906022"/>
          </a:xfrm>
        </p:grpSpPr>
        <p:sp>
          <p:nvSpPr>
            <p:cNvPr id="26" name="手繪多邊形 25">
              <a:extLst>
                <a:ext uri="{FF2B5EF4-FFF2-40B4-BE49-F238E27FC236}">
                  <a16:creationId xmlns:a16="http://schemas.microsoft.com/office/drawing/2014/main" id="{D9E00F71-DFE2-9723-E544-9B242C558386}"/>
                </a:ext>
              </a:extLst>
            </p:cNvPr>
            <p:cNvSpPr/>
            <p:nvPr/>
          </p:nvSpPr>
          <p:spPr>
            <a:xfrm>
              <a:off x="5451225" y="4281004"/>
              <a:ext cx="2075799" cy="955360"/>
            </a:xfrm>
            <a:custGeom>
              <a:avLst/>
              <a:gdLst>
                <a:gd name="connsiteX0" fmla="*/ 0 w 2070100"/>
                <a:gd name="connsiteY0" fmla="*/ 0 h 1041401"/>
                <a:gd name="connsiteX1" fmla="*/ 1028700 w 2070100"/>
                <a:gd name="connsiteY1" fmla="*/ 1041400 h 1041401"/>
                <a:gd name="connsiteX2" fmla="*/ 2070100 w 2070100"/>
                <a:gd name="connsiteY2" fmla="*/ 6350 h 1041401"/>
                <a:gd name="connsiteX0" fmla="*/ 0 w 2070100"/>
                <a:gd name="connsiteY0" fmla="*/ 0 h 1041401"/>
                <a:gd name="connsiteX1" fmla="*/ 1028700 w 2070100"/>
                <a:gd name="connsiteY1" fmla="*/ 1041400 h 1041401"/>
                <a:gd name="connsiteX2" fmla="*/ 2070100 w 2070100"/>
                <a:gd name="connsiteY2" fmla="*/ 6350 h 1041401"/>
                <a:gd name="connsiteX0" fmla="*/ 0 w 2070100"/>
                <a:gd name="connsiteY0" fmla="*/ 0 h 1041400"/>
                <a:gd name="connsiteX1" fmla="*/ 1028700 w 2070100"/>
                <a:gd name="connsiteY1" fmla="*/ 1041400 h 1041400"/>
                <a:gd name="connsiteX2" fmla="*/ 2070100 w 2070100"/>
                <a:gd name="connsiteY2" fmla="*/ 6350 h 1041400"/>
                <a:gd name="connsiteX0" fmla="*/ 0 w 2070100"/>
                <a:gd name="connsiteY0" fmla="*/ 0 h 1041400"/>
                <a:gd name="connsiteX1" fmla="*/ 1028700 w 2070100"/>
                <a:gd name="connsiteY1" fmla="*/ 1041400 h 1041400"/>
                <a:gd name="connsiteX2" fmla="*/ 2070100 w 2070100"/>
                <a:gd name="connsiteY2" fmla="*/ 6350 h 1041400"/>
                <a:gd name="connsiteX0" fmla="*/ 0 w 2075211"/>
                <a:gd name="connsiteY0" fmla="*/ 3927 h 1045327"/>
                <a:gd name="connsiteX1" fmla="*/ 1028700 w 2075211"/>
                <a:gd name="connsiteY1" fmla="*/ 1045327 h 1045327"/>
                <a:gd name="connsiteX2" fmla="*/ 2075211 w 2075211"/>
                <a:gd name="connsiteY2" fmla="*/ 0 h 1045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211" h="1045327">
                  <a:moveTo>
                    <a:pt x="0" y="3927"/>
                  </a:moveTo>
                  <a:cubicBezTo>
                    <a:pt x="352064" y="575483"/>
                    <a:pt x="663238" y="1044270"/>
                    <a:pt x="1028700" y="1045327"/>
                  </a:cubicBezTo>
                  <a:cubicBezTo>
                    <a:pt x="1421423" y="1042960"/>
                    <a:pt x="1727019" y="518054"/>
                    <a:pt x="2075211" y="0"/>
                  </a:cubicBezTo>
                </a:path>
              </a:pathLst>
            </a:cu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27" name="手繪多邊形 26">
              <a:extLst>
                <a:ext uri="{FF2B5EF4-FFF2-40B4-BE49-F238E27FC236}">
                  <a16:creationId xmlns:a16="http://schemas.microsoft.com/office/drawing/2014/main" id="{2EBED02D-E31F-C259-0495-85CDEBDF0627}"/>
                </a:ext>
              </a:extLst>
            </p:cNvPr>
            <p:cNvSpPr/>
            <p:nvPr/>
          </p:nvSpPr>
          <p:spPr>
            <a:xfrm flipV="1">
              <a:off x="4401396" y="3338173"/>
              <a:ext cx="1049829" cy="945963"/>
            </a:xfrm>
            <a:custGeom>
              <a:avLst/>
              <a:gdLst>
                <a:gd name="connsiteX0" fmla="*/ 0 w 2070100"/>
                <a:gd name="connsiteY0" fmla="*/ 0 h 1041401"/>
                <a:gd name="connsiteX1" fmla="*/ 1028700 w 2070100"/>
                <a:gd name="connsiteY1" fmla="*/ 1041400 h 1041401"/>
                <a:gd name="connsiteX2" fmla="*/ 2070100 w 2070100"/>
                <a:gd name="connsiteY2" fmla="*/ 6350 h 1041401"/>
                <a:gd name="connsiteX0" fmla="*/ 0 w 1041400"/>
                <a:gd name="connsiteY0" fmla="*/ 1035050 h 1035051"/>
                <a:gd name="connsiteX1" fmla="*/ 1041400 w 1041400"/>
                <a:gd name="connsiteY1" fmla="*/ 0 h 1035051"/>
                <a:gd name="connsiteX0" fmla="*/ 0 w 1058585"/>
                <a:gd name="connsiteY0" fmla="*/ 1038489 h 1038490"/>
                <a:gd name="connsiteX1" fmla="*/ 1058585 w 1058585"/>
                <a:gd name="connsiteY1" fmla="*/ 0 h 1038490"/>
                <a:gd name="connsiteX0" fmla="*/ 0 w 1058585"/>
                <a:gd name="connsiteY0" fmla="*/ 1038489 h 1038489"/>
                <a:gd name="connsiteX1" fmla="*/ 1058585 w 1058585"/>
                <a:gd name="connsiteY1" fmla="*/ 0 h 1038489"/>
                <a:gd name="connsiteX0" fmla="*/ 0 w 1058585"/>
                <a:gd name="connsiteY0" fmla="*/ 1038489 h 1038489"/>
                <a:gd name="connsiteX1" fmla="*/ 1058585 w 1058585"/>
                <a:gd name="connsiteY1" fmla="*/ 0 h 1038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8585" h="1038489">
                  <a:moveTo>
                    <a:pt x="0" y="1038489"/>
                  </a:moveTo>
                  <a:cubicBezTo>
                    <a:pt x="455000" y="957018"/>
                    <a:pt x="710393" y="518054"/>
                    <a:pt x="1058585" y="0"/>
                  </a:cubicBezTo>
                </a:path>
              </a:pathLst>
            </a:cu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28" name="手繪多邊形 27">
              <a:extLst>
                <a:ext uri="{FF2B5EF4-FFF2-40B4-BE49-F238E27FC236}">
                  <a16:creationId xmlns:a16="http://schemas.microsoft.com/office/drawing/2014/main" id="{1EFCE28E-FFDE-509A-2FB9-261710541687}"/>
                </a:ext>
              </a:extLst>
            </p:cNvPr>
            <p:cNvSpPr/>
            <p:nvPr/>
          </p:nvSpPr>
          <p:spPr>
            <a:xfrm flipH="1" flipV="1">
              <a:off x="7521911" y="3330342"/>
              <a:ext cx="1036195" cy="953794"/>
            </a:xfrm>
            <a:custGeom>
              <a:avLst/>
              <a:gdLst>
                <a:gd name="connsiteX0" fmla="*/ 0 w 2070100"/>
                <a:gd name="connsiteY0" fmla="*/ 0 h 1041401"/>
                <a:gd name="connsiteX1" fmla="*/ 1028700 w 2070100"/>
                <a:gd name="connsiteY1" fmla="*/ 1041400 h 1041401"/>
                <a:gd name="connsiteX2" fmla="*/ 2070100 w 2070100"/>
                <a:gd name="connsiteY2" fmla="*/ 6350 h 1041401"/>
                <a:gd name="connsiteX0" fmla="*/ 0 w 1041400"/>
                <a:gd name="connsiteY0" fmla="*/ 1035050 h 1035051"/>
                <a:gd name="connsiteX1" fmla="*/ 1041400 w 1041400"/>
                <a:gd name="connsiteY1" fmla="*/ 0 h 1035051"/>
                <a:gd name="connsiteX0" fmla="*/ 0 w 1070474"/>
                <a:gd name="connsiteY0" fmla="*/ 1045349 h 1045350"/>
                <a:gd name="connsiteX1" fmla="*/ 1070474 w 1070474"/>
                <a:gd name="connsiteY1" fmla="*/ 0 h 1045350"/>
                <a:gd name="connsiteX0" fmla="*/ 0 w 1070474"/>
                <a:gd name="connsiteY0" fmla="*/ 1045349 h 1045834"/>
                <a:gd name="connsiteX1" fmla="*/ 1070474 w 1070474"/>
                <a:gd name="connsiteY1" fmla="*/ 0 h 104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0474" h="1045834">
                  <a:moveTo>
                    <a:pt x="0" y="1045349"/>
                  </a:moveTo>
                  <a:cubicBezTo>
                    <a:pt x="368805" y="1064431"/>
                    <a:pt x="722282" y="518054"/>
                    <a:pt x="1070474" y="0"/>
                  </a:cubicBezTo>
                </a:path>
              </a:pathLst>
            </a:cu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</p:grpSp>
      <p:pic>
        <p:nvPicPr>
          <p:cNvPr id="29" name="Picture 3">
            <a:extLst>
              <a:ext uri="{FF2B5EF4-FFF2-40B4-BE49-F238E27FC236}">
                <a16:creationId xmlns:a16="http://schemas.microsoft.com/office/drawing/2014/main" id="{01825040-7AB0-5931-71E8-94CCEA54D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" y="3068638"/>
            <a:ext cx="4114800" cy="277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 Box 10">
            <a:extLst>
              <a:ext uri="{FF2B5EF4-FFF2-40B4-BE49-F238E27FC236}">
                <a16:creationId xmlns:a16="http://schemas.microsoft.com/office/drawing/2014/main" id="{AE45D616-C9A5-1FF2-E084-94F25D244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357563"/>
            <a:ext cx="29464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By plotting the graphs of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y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 = 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(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) and 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y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 = 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(2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),</a:t>
            </a:r>
            <a:endParaRPr lang="zh-HK" altLang="en-US" sz="1800" b="1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sp>
        <p:nvSpPr>
          <p:cNvPr id="31" name="Text Box 10">
            <a:extLst>
              <a:ext uri="{FF2B5EF4-FFF2-40B4-BE49-F238E27FC236}">
                <a16:creationId xmlns:a16="http://schemas.microsoft.com/office/drawing/2014/main" id="{B27BA791-AEAA-93F4-894E-0A3C9E417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" y="3930650"/>
            <a:ext cx="3911600" cy="135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we see that the graph of 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y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 = 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(2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) can be obtained by reducing the graph of 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y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 = 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(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) along the 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-axis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TW" sz="70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to      times the original.</a:t>
            </a:r>
            <a:endParaRPr lang="zh-HK" altLang="en-US" sz="1800" b="1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94DD6EEC-1ED3-1863-B2F9-BEF42975B9A5}"/>
              </a:ext>
            </a:extLst>
          </p:cNvPr>
          <p:cNvGrpSpPr>
            <a:grpSpLocks/>
          </p:cNvGrpSpPr>
          <p:nvPr/>
        </p:nvGrpSpPr>
        <p:grpSpPr bwMode="auto">
          <a:xfrm>
            <a:off x="4906963" y="3284538"/>
            <a:ext cx="3217862" cy="2327275"/>
            <a:chOff x="4908155" y="3642195"/>
            <a:chExt cx="3216203" cy="2326039"/>
          </a:xfrm>
        </p:grpSpPr>
        <p:sp>
          <p:nvSpPr>
            <p:cNvPr id="35" name="矩形 56">
              <a:extLst>
                <a:ext uri="{FF2B5EF4-FFF2-40B4-BE49-F238E27FC236}">
                  <a16:creationId xmlns:a16="http://schemas.microsoft.com/office/drawing/2014/main" id="{4B07D7B7-35BF-6D7B-88E5-48862757E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155" y="4610056"/>
              <a:ext cx="312576" cy="399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sz="2000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" name="矩形 56">
              <a:extLst>
                <a:ext uri="{FF2B5EF4-FFF2-40B4-BE49-F238E27FC236}">
                  <a16:creationId xmlns:a16="http://schemas.microsoft.com/office/drawing/2014/main" id="{23699D95-B12E-D795-40CD-2AC77776C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7333" y="5568396"/>
              <a:ext cx="312576" cy="399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sz="2000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" name="矩形 56">
              <a:extLst>
                <a:ext uri="{FF2B5EF4-FFF2-40B4-BE49-F238E27FC236}">
                  <a16:creationId xmlns:a16="http://schemas.microsoft.com/office/drawing/2014/main" id="{70131AFF-CEC8-DD54-A2B0-1FADFA97B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6031" y="4603709"/>
              <a:ext cx="312576" cy="399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sz="2000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" name="矩形 56">
              <a:extLst>
                <a:ext uri="{FF2B5EF4-FFF2-40B4-BE49-F238E27FC236}">
                  <a16:creationId xmlns:a16="http://schemas.microsoft.com/office/drawing/2014/main" id="{A0718F26-EB51-B67F-92E9-2A4976C16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9968" y="3642195"/>
              <a:ext cx="312577" cy="399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sz="2000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" name="矩形 56">
              <a:extLst>
                <a:ext uri="{FF2B5EF4-FFF2-40B4-BE49-F238E27FC236}">
                  <a16:creationId xmlns:a16="http://schemas.microsoft.com/office/drawing/2014/main" id="{BFAC4E32-65B8-8811-5881-66DC3301F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2319" y="4614815"/>
              <a:ext cx="312577" cy="399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sz="2000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0" name="矩形 56">
              <a:extLst>
                <a:ext uri="{FF2B5EF4-FFF2-40B4-BE49-F238E27FC236}">
                  <a16:creationId xmlns:a16="http://schemas.microsoft.com/office/drawing/2014/main" id="{B3CF041C-0D1C-4BC7-5EA9-E09AB5684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1017" y="5565223"/>
              <a:ext cx="312577" cy="399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sz="2000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" name="矩形 56">
              <a:extLst>
                <a:ext uri="{FF2B5EF4-FFF2-40B4-BE49-F238E27FC236}">
                  <a16:creationId xmlns:a16="http://schemas.microsoft.com/office/drawing/2014/main" id="{AF12020A-F541-D723-4EED-425ACEB26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1782" y="4610056"/>
              <a:ext cx="312576" cy="399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sz="2000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57" name="AutoShape 24">
            <a:extLst>
              <a:ext uri="{FF2B5EF4-FFF2-40B4-BE49-F238E27FC236}">
                <a16:creationId xmlns:a16="http://schemas.microsoft.com/office/drawing/2014/main" id="{A06A350B-D3FA-940D-787E-FAED37FC7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650" y="6057900"/>
            <a:ext cx="5475288" cy="695325"/>
          </a:xfrm>
          <a:prstGeom prst="wedgeRoundRectCallout">
            <a:avLst>
              <a:gd name="adj1" fmla="val 29089"/>
              <a:gd name="adj2" fmla="val -102385"/>
              <a:gd name="adj3" fmla="val 16667"/>
            </a:avLst>
          </a:prstGeom>
          <a:gradFill rotWithShape="1">
            <a:gsLst>
              <a:gs pos="0">
                <a:srgbClr val="97E4FF"/>
              </a:gs>
              <a:gs pos="50000">
                <a:srgbClr val="BFECFF"/>
              </a:gs>
              <a:gs pos="100000">
                <a:srgbClr val="DFF5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HK" sz="1600" dirty="0">
                <a:latin typeface="Arial" charset="0"/>
                <a:cs typeface="Arial" charset="0"/>
              </a:rPr>
              <a:t>The </a:t>
            </a:r>
            <a:r>
              <a:rPr lang="en-US" altLang="zh-HK" sz="1600" i="1" dirty="0">
                <a:latin typeface="Arial" charset="0"/>
                <a:cs typeface="Arial" charset="0"/>
              </a:rPr>
              <a:t>x</a:t>
            </a:r>
            <a:r>
              <a:rPr lang="en-US" altLang="zh-HK" sz="1600" dirty="0">
                <a:latin typeface="Arial" charset="0"/>
                <a:cs typeface="Arial" charset="0"/>
              </a:rPr>
              <a:t>-coordinate of each point of the graph of </a:t>
            </a:r>
            <a:r>
              <a:rPr lang="en-US" altLang="zh-HK" sz="1600" i="1" dirty="0">
                <a:latin typeface="Arial" charset="0"/>
                <a:cs typeface="Arial" charset="0"/>
              </a:rPr>
              <a:t>y</a:t>
            </a:r>
            <a:r>
              <a:rPr lang="en-US" altLang="zh-HK" sz="1600" dirty="0">
                <a:latin typeface="Arial" charset="0"/>
                <a:cs typeface="Arial" charset="0"/>
              </a:rPr>
              <a:t> = </a:t>
            </a:r>
            <a:r>
              <a:rPr lang="en-US" altLang="zh-HK" sz="1600" i="1" dirty="0">
                <a:latin typeface="Arial" charset="0"/>
                <a:cs typeface="Arial" charset="0"/>
              </a:rPr>
              <a:t>f</a:t>
            </a:r>
            <a:r>
              <a:rPr lang="en-US" altLang="zh-HK" sz="1600" dirty="0">
                <a:latin typeface="Arial" charset="0"/>
                <a:cs typeface="Arial" charset="0"/>
              </a:rPr>
              <a:t>(2</a:t>
            </a:r>
            <a:r>
              <a:rPr lang="en-US" altLang="zh-HK" sz="1600" i="1" dirty="0">
                <a:latin typeface="Arial" charset="0"/>
                <a:cs typeface="Arial" charset="0"/>
              </a:rPr>
              <a:t>x</a:t>
            </a:r>
            <a:r>
              <a:rPr lang="en-US" altLang="zh-HK" sz="1600" dirty="0">
                <a:latin typeface="Arial" charset="0"/>
                <a:cs typeface="Arial" charset="0"/>
              </a:rPr>
              <a:t>) is </a:t>
            </a:r>
            <a:r>
              <a:rPr lang="en-US" altLang="zh-HK" sz="1600" u="sng" dirty="0">
                <a:latin typeface="Arial" charset="0"/>
                <a:cs typeface="Arial" charset="0"/>
              </a:rPr>
              <a:t>half</a:t>
            </a:r>
            <a:r>
              <a:rPr lang="en-US" altLang="zh-HK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en-US" altLang="zh-HK" sz="1600" dirty="0">
                <a:latin typeface="Arial" charset="0"/>
                <a:cs typeface="Arial" charset="0"/>
              </a:rPr>
              <a:t>that of its corresponding point on the graph of </a:t>
            </a:r>
            <a:r>
              <a:rPr lang="en-US" altLang="zh-HK" sz="1600" i="1" dirty="0">
                <a:latin typeface="Arial" charset="0"/>
                <a:cs typeface="Arial" charset="0"/>
              </a:rPr>
              <a:t>y</a:t>
            </a:r>
            <a:r>
              <a:rPr lang="en-US" altLang="zh-HK" sz="1600" dirty="0">
                <a:latin typeface="Arial" charset="0"/>
                <a:cs typeface="Arial" charset="0"/>
              </a:rPr>
              <a:t> = </a:t>
            </a:r>
            <a:r>
              <a:rPr lang="en-US" altLang="zh-HK" sz="1600" i="1" dirty="0">
                <a:latin typeface="Arial" charset="0"/>
                <a:cs typeface="Arial" charset="0"/>
              </a:rPr>
              <a:t>f</a:t>
            </a:r>
            <a:r>
              <a:rPr lang="en-US" altLang="zh-HK" sz="1600" dirty="0">
                <a:latin typeface="Arial" charset="0"/>
                <a:cs typeface="Arial" charset="0"/>
              </a:rPr>
              <a:t>(</a:t>
            </a:r>
            <a:r>
              <a:rPr lang="en-US" altLang="zh-HK" sz="1600" i="1" dirty="0">
                <a:latin typeface="Arial" charset="0"/>
                <a:cs typeface="Arial" charset="0"/>
              </a:rPr>
              <a:t>x</a:t>
            </a:r>
            <a:r>
              <a:rPr lang="en-US" altLang="zh-HK" sz="1600" dirty="0">
                <a:latin typeface="Arial" charset="0"/>
                <a:cs typeface="Arial" charset="0"/>
              </a:rPr>
              <a:t>).</a:t>
            </a:r>
            <a:endParaRPr lang="zh-HK" altLang="en-US" sz="1600" b="1" dirty="0">
              <a:latin typeface="Arial" charset="0"/>
              <a:cs typeface="Arial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39B3EAE-76C0-311C-6CF8-20BB23CED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5065713"/>
            <a:ext cx="7858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y</a:t>
            </a:r>
            <a:r>
              <a:rPr lang="en-US" altLang="zh-TW" sz="1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 =</a:t>
            </a:r>
            <a:r>
              <a:rPr lang="en-US" altLang="zh-TW" sz="1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</a:t>
            </a:r>
            <a:r>
              <a:rPr lang="en-US" altLang="zh-TW" sz="1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(</a:t>
            </a:r>
            <a:r>
              <a:rPr lang="en-US" altLang="zh-TW" sz="1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TW" sz="1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TW" sz="1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)</a:t>
            </a:r>
            <a:endParaRPr lang="zh-HK" altLang="en-US" sz="140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26400EA5-C976-64E1-D732-6C487DB944A0}"/>
              </a:ext>
            </a:extLst>
          </p:cNvPr>
          <p:cNvGrpSpPr>
            <a:grpSpLocks/>
          </p:cNvGrpSpPr>
          <p:nvPr/>
        </p:nvGrpSpPr>
        <p:grpSpPr bwMode="auto">
          <a:xfrm>
            <a:off x="4575175" y="3511550"/>
            <a:ext cx="3870325" cy="1933575"/>
            <a:chOff x="4574823" y="3727714"/>
            <a:chExt cx="3869234" cy="1933534"/>
          </a:xfrm>
        </p:grpSpPr>
        <p:grpSp>
          <p:nvGrpSpPr>
            <p:cNvPr id="45131" name="群組 42">
              <a:extLst>
                <a:ext uri="{FF2B5EF4-FFF2-40B4-BE49-F238E27FC236}">
                  <a16:creationId xmlns:a16="http://schemas.microsoft.com/office/drawing/2014/main" id="{BCAC8F99-5E9E-E0EF-5547-DD271C31D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4823" y="3729302"/>
              <a:ext cx="980998" cy="1927184"/>
              <a:chOff x="4574823" y="3869846"/>
              <a:chExt cx="980998" cy="1927184"/>
            </a:xfrm>
          </p:grpSpPr>
          <p:sp>
            <p:nvSpPr>
              <p:cNvPr id="44" name="手繪多邊形 43">
                <a:extLst>
                  <a:ext uri="{FF2B5EF4-FFF2-40B4-BE49-F238E27FC236}">
                    <a16:creationId xmlns:a16="http://schemas.microsoft.com/office/drawing/2014/main" id="{40F9C54F-EACC-0021-CBF0-4A16AE1EF04C}"/>
                  </a:ext>
                </a:extLst>
              </p:cNvPr>
              <p:cNvSpPr/>
              <p:nvPr/>
            </p:nvSpPr>
            <p:spPr>
              <a:xfrm flipV="1">
                <a:off x="4574823" y="3869846"/>
                <a:ext cx="490400" cy="962005"/>
              </a:xfrm>
              <a:custGeom>
                <a:avLst/>
                <a:gdLst>
                  <a:gd name="connsiteX0" fmla="*/ 0 w 2070100"/>
                  <a:gd name="connsiteY0" fmla="*/ 0 h 1041401"/>
                  <a:gd name="connsiteX1" fmla="*/ 1028700 w 2070100"/>
                  <a:gd name="connsiteY1" fmla="*/ 1041400 h 1041401"/>
                  <a:gd name="connsiteX2" fmla="*/ 2070100 w 2070100"/>
                  <a:gd name="connsiteY2" fmla="*/ 6350 h 1041401"/>
                  <a:gd name="connsiteX0" fmla="*/ 0 w 1041400"/>
                  <a:gd name="connsiteY0" fmla="*/ 1035050 h 1035051"/>
                  <a:gd name="connsiteX1" fmla="*/ 1041400 w 1041400"/>
                  <a:gd name="connsiteY1" fmla="*/ 0 h 1035051"/>
                  <a:gd name="connsiteX0" fmla="*/ 0 w 1041400"/>
                  <a:gd name="connsiteY0" fmla="*/ 1035050 h 1035051"/>
                  <a:gd name="connsiteX1" fmla="*/ 1041400 w 1041400"/>
                  <a:gd name="connsiteY1" fmla="*/ 0 h 1035051"/>
                  <a:gd name="connsiteX0" fmla="*/ 0 w 1041400"/>
                  <a:gd name="connsiteY0" fmla="*/ 1035050 h 1035051"/>
                  <a:gd name="connsiteX1" fmla="*/ 1041400 w 1041400"/>
                  <a:gd name="connsiteY1" fmla="*/ 0 h 1035051"/>
                  <a:gd name="connsiteX0" fmla="*/ 0 w 1041400"/>
                  <a:gd name="connsiteY0" fmla="*/ 1035050 h 1035050"/>
                  <a:gd name="connsiteX1" fmla="*/ 1041400 w 1041400"/>
                  <a:gd name="connsiteY1" fmla="*/ 0 h 1035050"/>
                  <a:gd name="connsiteX0" fmla="*/ 0 w 1041400"/>
                  <a:gd name="connsiteY0" fmla="*/ 1035050 h 1035050"/>
                  <a:gd name="connsiteX1" fmla="*/ 1041400 w 1041400"/>
                  <a:gd name="connsiteY1" fmla="*/ 0 h 1035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41400" h="1035050">
                    <a:moveTo>
                      <a:pt x="0" y="1035050"/>
                    </a:moveTo>
                    <a:cubicBezTo>
                      <a:pt x="355218" y="998525"/>
                      <a:pt x="762918" y="524888"/>
                      <a:pt x="1041400" y="0"/>
                    </a:cubicBezTo>
                  </a:path>
                </a:pathLst>
              </a:cu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HK" altLang="en-US"/>
              </a:p>
            </p:txBody>
          </p:sp>
          <p:sp>
            <p:nvSpPr>
              <p:cNvPr id="45" name="手繪多邊形 44">
                <a:extLst>
                  <a:ext uri="{FF2B5EF4-FFF2-40B4-BE49-F238E27FC236}">
                    <a16:creationId xmlns:a16="http://schemas.microsoft.com/office/drawing/2014/main" id="{A84031C5-7A6F-3ED7-CEE2-E09222D107BB}"/>
                  </a:ext>
                </a:extLst>
              </p:cNvPr>
              <p:cNvSpPr/>
              <p:nvPr/>
            </p:nvSpPr>
            <p:spPr>
              <a:xfrm flipH="1">
                <a:off x="5063635" y="4823913"/>
                <a:ext cx="491986" cy="973117"/>
              </a:xfrm>
              <a:custGeom>
                <a:avLst/>
                <a:gdLst>
                  <a:gd name="connsiteX0" fmla="*/ 0 w 2070100"/>
                  <a:gd name="connsiteY0" fmla="*/ 0 h 1041401"/>
                  <a:gd name="connsiteX1" fmla="*/ 1028700 w 2070100"/>
                  <a:gd name="connsiteY1" fmla="*/ 1041400 h 1041401"/>
                  <a:gd name="connsiteX2" fmla="*/ 2070100 w 2070100"/>
                  <a:gd name="connsiteY2" fmla="*/ 6350 h 1041401"/>
                  <a:gd name="connsiteX0" fmla="*/ 0 w 1041400"/>
                  <a:gd name="connsiteY0" fmla="*/ 1035050 h 1035051"/>
                  <a:gd name="connsiteX1" fmla="*/ 1041400 w 1041400"/>
                  <a:gd name="connsiteY1" fmla="*/ 0 h 1035051"/>
                  <a:gd name="connsiteX0" fmla="*/ 0 w 1041400"/>
                  <a:gd name="connsiteY0" fmla="*/ 1035050 h 1035051"/>
                  <a:gd name="connsiteX1" fmla="*/ 1041400 w 1041400"/>
                  <a:gd name="connsiteY1" fmla="*/ 0 h 1035051"/>
                  <a:gd name="connsiteX0" fmla="*/ 0 w 1041400"/>
                  <a:gd name="connsiteY0" fmla="*/ 1035050 h 1035051"/>
                  <a:gd name="connsiteX1" fmla="*/ 1041400 w 1041400"/>
                  <a:gd name="connsiteY1" fmla="*/ 0 h 1035051"/>
                  <a:gd name="connsiteX0" fmla="*/ 0 w 1041400"/>
                  <a:gd name="connsiteY0" fmla="*/ 1035050 h 1035050"/>
                  <a:gd name="connsiteX1" fmla="*/ 1041400 w 1041400"/>
                  <a:gd name="connsiteY1" fmla="*/ 0 h 1035050"/>
                  <a:gd name="connsiteX0" fmla="*/ 0 w 1041400"/>
                  <a:gd name="connsiteY0" fmla="*/ 1035050 h 1035050"/>
                  <a:gd name="connsiteX1" fmla="*/ 1041400 w 1041400"/>
                  <a:gd name="connsiteY1" fmla="*/ 0 h 1035050"/>
                  <a:gd name="connsiteX0" fmla="*/ 0 w 1051578"/>
                  <a:gd name="connsiteY0" fmla="*/ 1047860 h 1047860"/>
                  <a:gd name="connsiteX1" fmla="*/ 1051578 w 1051578"/>
                  <a:gd name="connsiteY1" fmla="*/ 0 h 1047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51578" h="1047860">
                    <a:moveTo>
                      <a:pt x="0" y="1047860"/>
                    </a:moveTo>
                    <a:cubicBezTo>
                      <a:pt x="355218" y="1011335"/>
                      <a:pt x="773096" y="524888"/>
                      <a:pt x="1051578" y="0"/>
                    </a:cubicBezTo>
                  </a:path>
                </a:pathLst>
              </a:cu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HK" altLang="en-US"/>
              </a:p>
            </p:txBody>
          </p:sp>
        </p:grpSp>
        <p:sp>
          <p:nvSpPr>
            <p:cNvPr id="61" name="手繪多邊形 60">
              <a:extLst>
                <a:ext uri="{FF2B5EF4-FFF2-40B4-BE49-F238E27FC236}">
                  <a16:creationId xmlns:a16="http://schemas.microsoft.com/office/drawing/2014/main" id="{7F3E7DED-CF70-C56A-5830-DF9C31843841}"/>
                </a:ext>
              </a:extLst>
            </p:cNvPr>
            <p:cNvSpPr/>
            <p:nvPr/>
          </p:nvSpPr>
          <p:spPr>
            <a:xfrm flipH="1" flipV="1">
              <a:off x="6034911" y="3732477"/>
              <a:ext cx="491986" cy="955655"/>
            </a:xfrm>
            <a:custGeom>
              <a:avLst/>
              <a:gdLst>
                <a:gd name="connsiteX0" fmla="*/ 0 w 2070100"/>
                <a:gd name="connsiteY0" fmla="*/ 0 h 1041401"/>
                <a:gd name="connsiteX1" fmla="*/ 1028700 w 2070100"/>
                <a:gd name="connsiteY1" fmla="*/ 1041400 h 1041401"/>
                <a:gd name="connsiteX2" fmla="*/ 2070100 w 2070100"/>
                <a:gd name="connsiteY2" fmla="*/ 6350 h 1041401"/>
                <a:gd name="connsiteX0" fmla="*/ 0 w 1041400"/>
                <a:gd name="connsiteY0" fmla="*/ 1035050 h 1035051"/>
                <a:gd name="connsiteX1" fmla="*/ 1041400 w 1041400"/>
                <a:gd name="connsiteY1" fmla="*/ 0 h 1035051"/>
                <a:gd name="connsiteX0" fmla="*/ 0 w 1041400"/>
                <a:gd name="connsiteY0" fmla="*/ 1035050 h 1035051"/>
                <a:gd name="connsiteX1" fmla="*/ 1041400 w 1041400"/>
                <a:gd name="connsiteY1" fmla="*/ 0 h 1035051"/>
                <a:gd name="connsiteX0" fmla="*/ 0 w 1041400"/>
                <a:gd name="connsiteY0" fmla="*/ 1035050 h 1035051"/>
                <a:gd name="connsiteX1" fmla="*/ 1041400 w 1041400"/>
                <a:gd name="connsiteY1" fmla="*/ 0 h 1035051"/>
                <a:gd name="connsiteX0" fmla="*/ 0 w 1041400"/>
                <a:gd name="connsiteY0" fmla="*/ 1035050 h 1035050"/>
                <a:gd name="connsiteX1" fmla="*/ 1041400 w 1041400"/>
                <a:gd name="connsiteY1" fmla="*/ 0 h 1035050"/>
                <a:gd name="connsiteX0" fmla="*/ 0 w 1041400"/>
                <a:gd name="connsiteY0" fmla="*/ 1035050 h 1035050"/>
                <a:gd name="connsiteX1" fmla="*/ 1041400 w 1041400"/>
                <a:gd name="connsiteY1" fmla="*/ 0 h 1035050"/>
                <a:gd name="connsiteX0" fmla="*/ 0 w 1056567"/>
                <a:gd name="connsiteY0" fmla="*/ 1035050 h 1035050"/>
                <a:gd name="connsiteX1" fmla="*/ 1056567 w 1056567"/>
                <a:gd name="connsiteY1" fmla="*/ 0 h 1035050"/>
                <a:gd name="connsiteX0" fmla="*/ 0 w 1046455"/>
                <a:gd name="connsiteY0" fmla="*/ 1027364 h 1027364"/>
                <a:gd name="connsiteX1" fmla="*/ 1046455 w 1046455"/>
                <a:gd name="connsiteY1" fmla="*/ 0 h 1027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6455" h="1027364">
                  <a:moveTo>
                    <a:pt x="0" y="1027364"/>
                  </a:moveTo>
                  <a:cubicBezTo>
                    <a:pt x="355218" y="990839"/>
                    <a:pt x="767973" y="524888"/>
                    <a:pt x="1046455" y="0"/>
                  </a:cubicBezTo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62" name="手繪多邊形 61">
              <a:extLst>
                <a:ext uri="{FF2B5EF4-FFF2-40B4-BE49-F238E27FC236}">
                  <a16:creationId xmlns:a16="http://schemas.microsoft.com/office/drawing/2014/main" id="{4B511BDC-7AC0-03BF-9B10-55E77981633F}"/>
                </a:ext>
              </a:extLst>
            </p:cNvPr>
            <p:cNvSpPr/>
            <p:nvPr/>
          </p:nvSpPr>
          <p:spPr>
            <a:xfrm>
              <a:off x="5555621" y="4684957"/>
              <a:ext cx="480877" cy="971529"/>
            </a:xfrm>
            <a:custGeom>
              <a:avLst/>
              <a:gdLst>
                <a:gd name="connsiteX0" fmla="*/ 0 w 2070100"/>
                <a:gd name="connsiteY0" fmla="*/ 0 h 1041401"/>
                <a:gd name="connsiteX1" fmla="*/ 1028700 w 2070100"/>
                <a:gd name="connsiteY1" fmla="*/ 1041400 h 1041401"/>
                <a:gd name="connsiteX2" fmla="*/ 2070100 w 2070100"/>
                <a:gd name="connsiteY2" fmla="*/ 6350 h 1041401"/>
                <a:gd name="connsiteX0" fmla="*/ 0 w 1041400"/>
                <a:gd name="connsiteY0" fmla="*/ 1035050 h 1035051"/>
                <a:gd name="connsiteX1" fmla="*/ 1041400 w 1041400"/>
                <a:gd name="connsiteY1" fmla="*/ 0 h 1035051"/>
                <a:gd name="connsiteX0" fmla="*/ 0 w 1041400"/>
                <a:gd name="connsiteY0" fmla="*/ 1035050 h 1035051"/>
                <a:gd name="connsiteX1" fmla="*/ 1041400 w 1041400"/>
                <a:gd name="connsiteY1" fmla="*/ 0 h 1035051"/>
                <a:gd name="connsiteX0" fmla="*/ 0 w 1041400"/>
                <a:gd name="connsiteY0" fmla="*/ 1035050 h 1035051"/>
                <a:gd name="connsiteX1" fmla="*/ 1041400 w 1041400"/>
                <a:gd name="connsiteY1" fmla="*/ 0 h 1035051"/>
                <a:gd name="connsiteX0" fmla="*/ 0 w 1041400"/>
                <a:gd name="connsiteY0" fmla="*/ 1035050 h 1035050"/>
                <a:gd name="connsiteX1" fmla="*/ 1041400 w 1041400"/>
                <a:gd name="connsiteY1" fmla="*/ 0 h 1035050"/>
                <a:gd name="connsiteX0" fmla="*/ 0 w 1041400"/>
                <a:gd name="connsiteY0" fmla="*/ 1035050 h 1035050"/>
                <a:gd name="connsiteX1" fmla="*/ 1041400 w 1041400"/>
                <a:gd name="connsiteY1" fmla="*/ 0 h 1035050"/>
                <a:gd name="connsiteX0" fmla="*/ 0 w 1031191"/>
                <a:gd name="connsiteY0" fmla="*/ 1045298 h 1045298"/>
                <a:gd name="connsiteX1" fmla="*/ 1031191 w 1031191"/>
                <a:gd name="connsiteY1" fmla="*/ 0 h 1045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1191" h="1045298">
                  <a:moveTo>
                    <a:pt x="0" y="1045298"/>
                  </a:moveTo>
                  <a:cubicBezTo>
                    <a:pt x="355218" y="1008773"/>
                    <a:pt x="752709" y="524888"/>
                    <a:pt x="1031191" y="0"/>
                  </a:cubicBezTo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grpSp>
          <p:nvGrpSpPr>
            <p:cNvPr id="45134" name="群組 68">
              <a:extLst>
                <a:ext uri="{FF2B5EF4-FFF2-40B4-BE49-F238E27FC236}">
                  <a16:creationId xmlns:a16="http://schemas.microsoft.com/office/drawing/2014/main" id="{B21CE446-767E-A1C7-9090-6BE4A585F9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03487" y="3734064"/>
              <a:ext cx="979411" cy="1927184"/>
              <a:chOff x="4575595" y="3869686"/>
              <a:chExt cx="979411" cy="1927184"/>
            </a:xfrm>
          </p:grpSpPr>
          <p:sp>
            <p:nvSpPr>
              <p:cNvPr id="70" name="手繪多邊形 69">
                <a:extLst>
                  <a:ext uri="{FF2B5EF4-FFF2-40B4-BE49-F238E27FC236}">
                    <a16:creationId xmlns:a16="http://schemas.microsoft.com/office/drawing/2014/main" id="{891B6B13-6B6C-102E-6BD1-CF45E4CC669A}"/>
                  </a:ext>
                </a:extLst>
              </p:cNvPr>
              <p:cNvSpPr/>
              <p:nvPr/>
            </p:nvSpPr>
            <p:spPr>
              <a:xfrm flipV="1">
                <a:off x="4575200" y="3869686"/>
                <a:ext cx="495160" cy="955655"/>
              </a:xfrm>
              <a:custGeom>
                <a:avLst/>
                <a:gdLst>
                  <a:gd name="connsiteX0" fmla="*/ 0 w 2070100"/>
                  <a:gd name="connsiteY0" fmla="*/ 0 h 1041401"/>
                  <a:gd name="connsiteX1" fmla="*/ 1028700 w 2070100"/>
                  <a:gd name="connsiteY1" fmla="*/ 1041400 h 1041401"/>
                  <a:gd name="connsiteX2" fmla="*/ 2070100 w 2070100"/>
                  <a:gd name="connsiteY2" fmla="*/ 6350 h 1041401"/>
                  <a:gd name="connsiteX0" fmla="*/ 0 w 1041400"/>
                  <a:gd name="connsiteY0" fmla="*/ 1035050 h 1035051"/>
                  <a:gd name="connsiteX1" fmla="*/ 1041400 w 1041400"/>
                  <a:gd name="connsiteY1" fmla="*/ 0 h 1035051"/>
                  <a:gd name="connsiteX0" fmla="*/ 0 w 1041400"/>
                  <a:gd name="connsiteY0" fmla="*/ 1035050 h 1035051"/>
                  <a:gd name="connsiteX1" fmla="*/ 1041400 w 1041400"/>
                  <a:gd name="connsiteY1" fmla="*/ 0 h 1035051"/>
                  <a:gd name="connsiteX0" fmla="*/ 0 w 1041400"/>
                  <a:gd name="connsiteY0" fmla="*/ 1035050 h 1035051"/>
                  <a:gd name="connsiteX1" fmla="*/ 1041400 w 1041400"/>
                  <a:gd name="connsiteY1" fmla="*/ 0 h 1035051"/>
                  <a:gd name="connsiteX0" fmla="*/ 0 w 1041400"/>
                  <a:gd name="connsiteY0" fmla="*/ 1035050 h 1035050"/>
                  <a:gd name="connsiteX1" fmla="*/ 1041400 w 1041400"/>
                  <a:gd name="connsiteY1" fmla="*/ 0 h 1035050"/>
                  <a:gd name="connsiteX0" fmla="*/ 0 w 1041400"/>
                  <a:gd name="connsiteY0" fmla="*/ 1035050 h 1035050"/>
                  <a:gd name="connsiteX1" fmla="*/ 1041400 w 1041400"/>
                  <a:gd name="connsiteY1" fmla="*/ 0 h 1035050"/>
                  <a:gd name="connsiteX0" fmla="*/ 0 w 1051510"/>
                  <a:gd name="connsiteY0" fmla="*/ 1027364 h 1027364"/>
                  <a:gd name="connsiteX1" fmla="*/ 1051510 w 1051510"/>
                  <a:gd name="connsiteY1" fmla="*/ 0 h 1027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51510" h="1027364">
                    <a:moveTo>
                      <a:pt x="0" y="1027364"/>
                    </a:moveTo>
                    <a:cubicBezTo>
                      <a:pt x="355218" y="990839"/>
                      <a:pt x="773028" y="524888"/>
                      <a:pt x="1051510" y="0"/>
                    </a:cubicBezTo>
                  </a:path>
                </a:pathLst>
              </a:cu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HK" altLang="en-US"/>
              </a:p>
            </p:txBody>
          </p:sp>
          <p:sp>
            <p:nvSpPr>
              <p:cNvPr id="71" name="手繪多邊形 70">
                <a:extLst>
                  <a:ext uri="{FF2B5EF4-FFF2-40B4-BE49-F238E27FC236}">
                    <a16:creationId xmlns:a16="http://schemas.microsoft.com/office/drawing/2014/main" id="{B128C9B5-223A-C7AA-4AAF-A9FDDDAA23D9}"/>
                  </a:ext>
                </a:extLst>
              </p:cNvPr>
              <p:cNvSpPr/>
              <p:nvPr/>
            </p:nvSpPr>
            <p:spPr>
              <a:xfrm flipH="1">
                <a:off x="5065599" y="4814229"/>
                <a:ext cx="488812" cy="982641"/>
              </a:xfrm>
              <a:custGeom>
                <a:avLst/>
                <a:gdLst>
                  <a:gd name="connsiteX0" fmla="*/ 0 w 2070100"/>
                  <a:gd name="connsiteY0" fmla="*/ 0 h 1041401"/>
                  <a:gd name="connsiteX1" fmla="*/ 1028700 w 2070100"/>
                  <a:gd name="connsiteY1" fmla="*/ 1041400 h 1041401"/>
                  <a:gd name="connsiteX2" fmla="*/ 2070100 w 2070100"/>
                  <a:gd name="connsiteY2" fmla="*/ 6350 h 1041401"/>
                  <a:gd name="connsiteX0" fmla="*/ 0 w 1041400"/>
                  <a:gd name="connsiteY0" fmla="*/ 1035050 h 1035051"/>
                  <a:gd name="connsiteX1" fmla="*/ 1041400 w 1041400"/>
                  <a:gd name="connsiteY1" fmla="*/ 0 h 1035051"/>
                  <a:gd name="connsiteX0" fmla="*/ 0 w 1041400"/>
                  <a:gd name="connsiteY0" fmla="*/ 1035050 h 1035051"/>
                  <a:gd name="connsiteX1" fmla="*/ 1041400 w 1041400"/>
                  <a:gd name="connsiteY1" fmla="*/ 0 h 1035051"/>
                  <a:gd name="connsiteX0" fmla="*/ 0 w 1041400"/>
                  <a:gd name="connsiteY0" fmla="*/ 1035050 h 1035051"/>
                  <a:gd name="connsiteX1" fmla="*/ 1041400 w 1041400"/>
                  <a:gd name="connsiteY1" fmla="*/ 0 h 1035051"/>
                  <a:gd name="connsiteX0" fmla="*/ 0 w 1041400"/>
                  <a:gd name="connsiteY0" fmla="*/ 1035050 h 1035050"/>
                  <a:gd name="connsiteX1" fmla="*/ 1041400 w 1041400"/>
                  <a:gd name="connsiteY1" fmla="*/ 0 h 1035050"/>
                  <a:gd name="connsiteX0" fmla="*/ 0 w 1041400"/>
                  <a:gd name="connsiteY0" fmla="*/ 1035050 h 1035050"/>
                  <a:gd name="connsiteX1" fmla="*/ 1041400 w 1041400"/>
                  <a:gd name="connsiteY1" fmla="*/ 0 h 1035050"/>
                  <a:gd name="connsiteX0" fmla="*/ 0 w 1051611"/>
                  <a:gd name="connsiteY0" fmla="*/ 1047860 h 1047860"/>
                  <a:gd name="connsiteX1" fmla="*/ 1051611 w 1051611"/>
                  <a:gd name="connsiteY1" fmla="*/ 0 h 1047860"/>
                  <a:gd name="connsiteX0" fmla="*/ 0 w 1036298"/>
                  <a:gd name="connsiteY0" fmla="*/ 1045297 h 1045297"/>
                  <a:gd name="connsiteX1" fmla="*/ 1036298 w 1036298"/>
                  <a:gd name="connsiteY1" fmla="*/ 0 h 1045297"/>
                  <a:gd name="connsiteX0" fmla="*/ 0 w 1046507"/>
                  <a:gd name="connsiteY0" fmla="*/ 1058107 h 1058107"/>
                  <a:gd name="connsiteX1" fmla="*/ 1046507 w 1046507"/>
                  <a:gd name="connsiteY1" fmla="*/ 0 h 1058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46507" h="1058107">
                    <a:moveTo>
                      <a:pt x="0" y="1058107"/>
                    </a:moveTo>
                    <a:cubicBezTo>
                      <a:pt x="355218" y="1021582"/>
                      <a:pt x="768025" y="524888"/>
                      <a:pt x="1046507" y="0"/>
                    </a:cubicBezTo>
                  </a:path>
                </a:pathLst>
              </a:cu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HK" altLang="en-US"/>
              </a:p>
            </p:txBody>
          </p:sp>
        </p:grpSp>
        <p:sp>
          <p:nvSpPr>
            <p:cNvPr id="72" name="手繪多邊形 71">
              <a:extLst>
                <a:ext uri="{FF2B5EF4-FFF2-40B4-BE49-F238E27FC236}">
                  <a16:creationId xmlns:a16="http://schemas.microsoft.com/office/drawing/2014/main" id="{436CE5BF-3EF1-584A-DB3A-49ED46C42D39}"/>
                </a:ext>
              </a:extLst>
            </p:cNvPr>
            <p:cNvSpPr/>
            <p:nvPr/>
          </p:nvSpPr>
          <p:spPr>
            <a:xfrm flipH="1" flipV="1">
              <a:off x="7964767" y="3727714"/>
              <a:ext cx="479290" cy="971529"/>
            </a:xfrm>
            <a:custGeom>
              <a:avLst/>
              <a:gdLst>
                <a:gd name="connsiteX0" fmla="*/ 0 w 2070100"/>
                <a:gd name="connsiteY0" fmla="*/ 0 h 1041401"/>
                <a:gd name="connsiteX1" fmla="*/ 1028700 w 2070100"/>
                <a:gd name="connsiteY1" fmla="*/ 1041400 h 1041401"/>
                <a:gd name="connsiteX2" fmla="*/ 2070100 w 2070100"/>
                <a:gd name="connsiteY2" fmla="*/ 6350 h 1041401"/>
                <a:gd name="connsiteX0" fmla="*/ 0 w 1041400"/>
                <a:gd name="connsiteY0" fmla="*/ 1035050 h 1035051"/>
                <a:gd name="connsiteX1" fmla="*/ 1041400 w 1041400"/>
                <a:gd name="connsiteY1" fmla="*/ 0 h 1035051"/>
                <a:gd name="connsiteX0" fmla="*/ 0 w 1041400"/>
                <a:gd name="connsiteY0" fmla="*/ 1035050 h 1035051"/>
                <a:gd name="connsiteX1" fmla="*/ 1041400 w 1041400"/>
                <a:gd name="connsiteY1" fmla="*/ 0 h 1035051"/>
                <a:gd name="connsiteX0" fmla="*/ 0 w 1041400"/>
                <a:gd name="connsiteY0" fmla="*/ 1035050 h 1035051"/>
                <a:gd name="connsiteX1" fmla="*/ 1041400 w 1041400"/>
                <a:gd name="connsiteY1" fmla="*/ 0 h 1035051"/>
                <a:gd name="connsiteX0" fmla="*/ 0 w 1041400"/>
                <a:gd name="connsiteY0" fmla="*/ 1035050 h 1035050"/>
                <a:gd name="connsiteX1" fmla="*/ 1041400 w 1041400"/>
                <a:gd name="connsiteY1" fmla="*/ 0 h 1035050"/>
                <a:gd name="connsiteX0" fmla="*/ 0 w 1041400"/>
                <a:gd name="connsiteY0" fmla="*/ 1035050 h 1035050"/>
                <a:gd name="connsiteX1" fmla="*/ 1041400 w 1041400"/>
                <a:gd name="connsiteY1" fmla="*/ 0 h 1035050"/>
                <a:gd name="connsiteX0" fmla="*/ 0 w 1016124"/>
                <a:gd name="connsiteY0" fmla="*/ 1045298 h 1045298"/>
                <a:gd name="connsiteX1" fmla="*/ 1016124 w 1016124"/>
                <a:gd name="connsiteY1" fmla="*/ 0 h 1045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124" h="1045298">
                  <a:moveTo>
                    <a:pt x="0" y="1045298"/>
                  </a:moveTo>
                  <a:cubicBezTo>
                    <a:pt x="355218" y="1008773"/>
                    <a:pt x="737642" y="524888"/>
                    <a:pt x="1016124" y="0"/>
                  </a:cubicBezTo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73" name="手繪多邊形 72">
              <a:extLst>
                <a:ext uri="{FF2B5EF4-FFF2-40B4-BE49-F238E27FC236}">
                  <a16:creationId xmlns:a16="http://schemas.microsoft.com/office/drawing/2014/main" id="{63B70A35-397F-79B5-772C-71A0817635C8}"/>
                </a:ext>
              </a:extLst>
            </p:cNvPr>
            <p:cNvSpPr/>
            <p:nvPr/>
          </p:nvSpPr>
          <p:spPr>
            <a:xfrm>
              <a:off x="7482303" y="4684957"/>
              <a:ext cx="487226" cy="976291"/>
            </a:xfrm>
            <a:custGeom>
              <a:avLst/>
              <a:gdLst>
                <a:gd name="connsiteX0" fmla="*/ 0 w 2070100"/>
                <a:gd name="connsiteY0" fmla="*/ 0 h 1041401"/>
                <a:gd name="connsiteX1" fmla="*/ 1028700 w 2070100"/>
                <a:gd name="connsiteY1" fmla="*/ 1041400 h 1041401"/>
                <a:gd name="connsiteX2" fmla="*/ 2070100 w 2070100"/>
                <a:gd name="connsiteY2" fmla="*/ 6350 h 1041401"/>
                <a:gd name="connsiteX0" fmla="*/ 0 w 1041400"/>
                <a:gd name="connsiteY0" fmla="*/ 1035050 h 1035051"/>
                <a:gd name="connsiteX1" fmla="*/ 1041400 w 1041400"/>
                <a:gd name="connsiteY1" fmla="*/ 0 h 1035051"/>
                <a:gd name="connsiteX0" fmla="*/ 0 w 1041400"/>
                <a:gd name="connsiteY0" fmla="*/ 1035050 h 1035051"/>
                <a:gd name="connsiteX1" fmla="*/ 1041400 w 1041400"/>
                <a:gd name="connsiteY1" fmla="*/ 0 h 1035051"/>
                <a:gd name="connsiteX0" fmla="*/ 0 w 1041400"/>
                <a:gd name="connsiteY0" fmla="*/ 1035050 h 1035051"/>
                <a:gd name="connsiteX1" fmla="*/ 1041400 w 1041400"/>
                <a:gd name="connsiteY1" fmla="*/ 0 h 1035051"/>
                <a:gd name="connsiteX0" fmla="*/ 0 w 1041400"/>
                <a:gd name="connsiteY0" fmla="*/ 1035050 h 1035050"/>
                <a:gd name="connsiteX1" fmla="*/ 1041400 w 1041400"/>
                <a:gd name="connsiteY1" fmla="*/ 0 h 1035050"/>
                <a:gd name="connsiteX0" fmla="*/ 0 w 1041400"/>
                <a:gd name="connsiteY0" fmla="*/ 1035050 h 1035050"/>
                <a:gd name="connsiteX1" fmla="*/ 1041400 w 1041400"/>
                <a:gd name="connsiteY1" fmla="*/ 0 h 1035050"/>
                <a:gd name="connsiteX0" fmla="*/ 0 w 1041400"/>
                <a:gd name="connsiteY0" fmla="*/ 1050423 h 1050423"/>
                <a:gd name="connsiteX1" fmla="*/ 1041400 w 1041400"/>
                <a:gd name="connsiteY1" fmla="*/ 0 h 1050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00" h="1050423">
                  <a:moveTo>
                    <a:pt x="0" y="1050423"/>
                  </a:moveTo>
                  <a:cubicBezTo>
                    <a:pt x="355218" y="1013898"/>
                    <a:pt x="762918" y="524888"/>
                    <a:pt x="1041400" y="0"/>
                  </a:cubicBezTo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B4F3A626-C09C-0CB2-D59D-2E904B397FAA}"/>
              </a:ext>
            </a:extLst>
          </p:cNvPr>
          <p:cNvGrpSpPr>
            <a:grpSpLocks/>
          </p:cNvGrpSpPr>
          <p:nvPr/>
        </p:nvGrpSpPr>
        <p:grpSpPr bwMode="auto">
          <a:xfrm>
            <a:off x="4587875" y="4076700"/>
            <a:ext cx="1928813" cy="1655763"/>
            <a:chOff x="4587988" y="4433656"/>
            <a:chExt cx="1928228" cy="1656168"/>
          </a:xfrm>
        </p:grpSpPr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3C75ACDC-1673-569F-BF49-3781FD04070D}"/>
                </a:ext>
              </a:extLst>
            </p:cNvPr>
            <p:cNvCxnSpPr/>
            <p:nvPr/>
          </p:nvCxnSpPr>
          <p:spPr>
            <a:xfrm>
              <a:off x="5065681" y="4578154"/>
              <a:ext cx="0" cy="142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FE00823D-51F5-E6ED-094C-F66EB8DA4551}"/>
                </a:ext>
              </a:extLst>
            </p:cNvPr>
            <p:cNvCxnSpPr/>
            <p:nvPr/>
          </p:nvCxnSpPr>
          <p:spPr>
            <a:xfrm>
              <a:off x="5556069" y="4433656"/>
              <a:ext cx="0" cy="1444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DC3F84FE-1A72-2753-142C-226D6BAD7D56}"/>
                </a:ext>
              </a:extLst>
            </p:cNvPr>
            <p:cNvCxnSpPr/>
            <p:nvPr/>
          </p:nvCxnSpPr>
          <p:spPr>
            <a:xfrm>
              <a:off x="6516216" y="5802416"/>
              <a:ext cx="0" cy="142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5125" name="群組 50">
              <a:extLst>
                <a:ext uri="{FF2B5EF4-FFF2-40B4-BE49-F238E27FC236}">
                  <a16:creationId xmlns:a16="http://schemas.microsoft.com/office/drawing/2014/main" id="{2AEB4072-A518-7285-8D94-A695FBE0D2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87988" y="4505160"/>
              <a:ext cx="1921409" cy="1509953"/>
              <a:chOff x="4587988" y="4514477"/>
              <a:chExt cx="1921409" cy="1509953"/>
            </a:xfrm>
          </p:grpSpPr>
          <p:cxnSp>
            <p:nvCxnSpPr>
              <p:cNvPr id="55" name="直線單箭頭接點 54">
                <a:extLst>
                  <a:ext uri="{FF2B5EF4-FFF2-40B4-BE49-F238E27FC236}">
                    <a16:creationId xmlns:a16="http://schemas.microsoft.com/office/drawing/2014/main" id="{A472CE90-5959-E78F-71F2-F0B9F49783F7}"/>
                  </a:ext>
                </a:extLst>
              </p:cNvPr>
              <p:cNvCxnSpPr/>
              <p:nvPr/>
            </p:nvCxnSpPr>
            <p:spPr>
              <a:xfrm>
                <a:off x="4587988" y="5883187"/>
                <a:ext cx="1921880" cy="0"/>
              </a:xfrm>
              <a:prstGeom prst="straightConnector1">
                <a:avLst/>
              </a:prstGeom>
              <a:ln w="12700"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線單箭頭接點 55">
                <a:extLst>
                  <a:ext uri="{FF2B5EF4-FFF2-40B4-BE49-F238E27FC236}">
                    <a16:creationId xmlns:a16="http://schemas.microsoft.com/office/drawing/2014/main" id="{74432298-7122-CBBA-32D9-6EA59D6D5065}"/>
                  </a:ext>
                </a:extLst>
              </p:cNvPr>
              <p:cNvCxnSpPr/>
              <p:nvPr/>
            </p:nvCxnSpPr>
            <p:spPr>
              <a:xfrm>
                <a:off x="4587988" y="6024509"/>
                <a:ext cx="972843" cy="0"/>
              </a:xfrm>
              <a:prstGeom prst="straightConnector1">
                <a:avLst/>
              </a:prstGeom>
              <a:ln w="12700"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直線單箭頭接點 52">
                <a:extLst>
                  <a:ext uri="{FF2B5EF4-FFF2-40B4-BE49-F238E27FC236}">
                    <a16:creationId xmlns:a16="http://schemas.microsoft.com/office/drawing/2014/main" id="{E771003C-2849-BE18-DEDF-3F6856F6A41D}"/>
                  </a:ext>
                </a:extLst>
              </p:cNvPr>
              <p:cNvCxnSpPr/>
              <p:nvPr/>
            </p:nvCxnSpPr>
            <p:spPr>
              <a:xfrm>
                <a:off x="4592750" y="4649398"/>
                <a:ext cx="484040" cy="0"/>
              </a:xfrm>
              <a:prstGeom prst="straightConnector1">
                <a:avLst/>
              </a:prstGeom>
              <a:ln w="12700"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直線單箭頭接點 53">
                <a:extLst>
                  <a:ext uri="{FF2B5EF4-FFF2-40B4-BE49-F238E27FC236}">
                    <a16:creationId xmlns:a16="http://schemas.microsoft.com/office/drawing/2014/main" id="{D390038B-82FA-EC7F-7FED-EF3E55A06FC2}"/>
                  </a:ext>
                </a:extLst>
              </p:cNvPr>
              <p:cNvCxnSpPr/>
              <p:nvPr/>
            </p:nvCxnSpPr>
            <p:spPr>
              <a:xfrm>
                <a:off x="4591162" y="4514428"/>
                <a:ext cx="955385" cy="0"/>
              </a:xfrm>
              <a:prstGeom prst="straightConnector1">
                <a:avLst/>
              </a:prstGeom>
              <a:ln w="12700"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FD613012-FC55-ABFF-269B-EB13F2C75A9F}"/>
                </a:ext>
              </a:extLst>
            </p:cNvPr>
            <p:cNvCxnSpPr/>
            <p:nvPr/>
          </p:nvCxnSpPr>
          <p:spPr>
            <a:xfrm>
              <a:off x="5543373" y="5945326"/>
              <a:ext cx="0" cy="1444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矩形 81">
            <a:extLst>
              <a:ext uri="{FF2B5EF4-FFF2-40B4-BE49-F238E27FC236}">
                <a16:creationId xmlns:a16="http://schemas.microsoft.com/office/drawing/2014/main" id="{E78F3C24-B53E-F3D8-2AAE-F7CD35809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88" y="2492375"/>
            <a:ext cx="1865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◄"/>
            </a:pPr>
            <a:r>
              <a:rPr lang="en-US" altLang="zh-TW" sz="1800" i="1">
                <a:solidFill>
                  <a:srgbClr val="3366FF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f</a:t>
            </a:r>
            <a:r>
              <a:rPr lang="en-US" altLang="zh-TW" sz="1800">
                <a:solidFill>
                  <a:srgbClr val="3366FF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(2</a:t>
            </a:r>
            <a:r>
              <a:rPr lang="en-US" altLang="zh-TW" sz="1800" i="1">
                <a:solidFill>
                  <a:srgbClr val="3366FF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x</a:t>
            </a:r>
            <a:r>
              <a:rPr lang="en-US" altLang="zh-TW" sz="1800">
                <a:solidFill>
                  <a:srgbClr val="3366FF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) = cos2</a:t>
            </a:r>
            <a:r>
              <a:rPr lang="en-US" altLang="zh-TW" sz="1800" i="1">
                <a:solidFill>
                  <a:srgbClr val="3366FF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x</a:t>
            </a:r>
            <a:r>
              <a:rPr lang="en-US" altLang="zh-TW" sz="1800">
                <a:solidFill>
                  <a:srgbClr val="3366FF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 </a:t>
            </a:r>
          </a:p>
        </p:txBody>
      </p:sp>
      <p:graphicFrame>
        <p:nvGraphicFramePr>
          <p:cNvPr id="83" name="物件 82">
            <a:extLst>
              <a:ext uri="{FF2B5EF4-FFF2-40B4-BE49-F238E27FC236}">
                <a16:creationId xmlns:a16="http://schemas.microsoft.com/office/drawing/2014/main" id="{12D93FAD-AF73-B206-B643-374380CBE1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6813" y="4760913"/>
          <a:ext cx="236537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52334" imgH="393529" progId="Equation.3">
                  <p:embed/>
                </p:oleObj>
              </mc:Choice>
              <mc:Fallback>
                <p:oleObj name="方程式" r:id="rId4" imgW="152334" imgH="393529" progId="Equation.3">
                  <p:embed/>
                  <p:pic>
                    <p:nvPicPr>
                      <p:cNvPr id="0" name="物件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813" y="4760913"/>
                        <a:ext cx="236537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3" name="Picture 25" descr="Q:\Secondary (Maths)\NSS MIA 2nd\TRDVD\4A\[1] 5-Min Lec\Cartoon\Teacher and student artwork Tiff file\Teacher_F2.tif">
            <a:extLst>
              <a:ext uri="{FF2B5EF4-FFF2-40B4-BE49-F238E27FC236}">
                <a16:creationId xmlns:a16="http://schemas.microsoft.com/office/drawing/2014/main" id="{3DDF22E1-15E3-28BC-3DE1-7318D2710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95"/>
          <a:stretch>
            <a:fillRect/>
          </a:stretch>
        </p:blipFill>
        <p:spPr bwMode="auto">
          <a:xfrm>
            <a:off x="-265113" y="4964113"/>
            <a:ext cx="1822451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1" grpId="0"/>
      <p:bldP spid="30" grpId="0"/>
      <p:bldP spid="31" grpId="0"/>
      <p:bldP spid="57" grpId="0" animBg="1"/>
      <p:bldP spid="57" grpId="1" animBg="1"/>
      <p:bldP spid="60" grpId="0"/>
      <p:bldP spid="8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5">
            <a:extLst>
              <a:ext uri="{FF2B5EF4-FFF2-40B4-BE49-F238E27FC236}">
                <a16:creationId xmlns:a16="http://schemas.microsoft.com/office/drawing/2014/main" id="{3EB3E5D4-7301-0A42-5965-9112C536F878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981075"/>
            <a:ext cx="5221287" cy="2016125"/>
            <a:chOff x="385" y="618"/>
            <a:chExt cx="3289" cy="1270"/>
          </a:xfrm>
        </p:grpSpPr>
        <p:sp>
          <p:nvSpPr>
            <p:cNvPr id="18440" name="AutoShape 5">
              <a:extLst>
                <a:ext uri="{FF2B5EF4-FFF2-40B4-BE49-F238E27FC236}">
                  <a16:creationId xmlns:a16="http://schemas.microsoft.com/office/drawing/2014/main" id="{32A9A206-F56D-1A6D-B4BA-01C338B8F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618"/>
              <a:ext cx="3289" cy="1270"/>
            </a:xfrm>
            <a:prstGeom prst="cloudCallout">
              <a:avLst>
                <a:gd name="adj1" fmla="val 69458"/>
                <a:gd name="adj2" fmla="val -27954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66CCFF"/>
                </a:gs>
              </a:gsLst>
              <a:lin ang="18900000" scaled="1"/>
            </a:gra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1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endParaRPr lang="zh-HK" altLang="zh-HK" sz="2800" b="1" i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18441" name="Text Box 6">
              <a:extLst>
                <a:ext uri="{FF2B5EF4-FFF2-40B4-BE49-F238E27FC236}">
                  <a16:creationId xmlns:a16="http://schemas.microsoft.com/office/drawing/2014/main" id="{FDA9DDC9-6CF4-78F0-B046-424D701AD5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9" y="796"/>
              <a:ext cx="2269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800">
                  <a:latin typeface="Arial" panose="020B0604020202020204" pitchFamily="34" charset="0"/>
                </a:rPr>
                <a:t>Can the graph of a function be transformed?</a:t>
              </a:r>
            </a:p>
          </p:txBody>
        </p:sp>
      </p:grpSp>
      <p:grpSp>
        <p:nvGrpSpPr>
          <p:cNvPr id="18" name="Group 16">
            <a:extLst>
              <a:ext uri="{FF2B5EF4-FFF2-40B4-BE49-F238E27FC236}">
                <a16:creationId xmlns:a16="http://schemas.microsoft.com/office/drawing/2014/main" id="{C0A9E32C-B70B-C29A-BD3B-161B100DB670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3286125"/>
            <a:ext cx="6192837" cy="2663825"/>
            <a:chOff x="1701" y="2070"/>
            <a:chExt cx="3901" cy="1678"/>
          </a:xfrm>
        </p:grpSpPr>
        <p:sp>
          <p:nvSpPr>
            <p:cNvPr id="18438" name="AutoShape 7">
              <a:extLst>
                <a:ext uri="{FF2B5EF4-FFF2-40B4-BE49-F238E27FC236}">
                  <a16:creationId xmlns:a16="http://schemas.microsoft.com/office/drawing/2014/main" id="{B2E6D596-2F0C-E4C6-7816-564E28D33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2070"/>
              <a:ext cx="3901" cy="1678"/>
            </a:xfrm>
            <a:prstGeom prst="cloudCallout">
              <a:avLst>
                <a:gd name="adj1" fmla="val -62843"/>
                <a:gd name="adj2" fmla="val -20083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66CCFF"/>
                </a:gs>
              </a:gsLst>
              <a:lin ang="18900000" scaled="1"/>
            </a:gra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1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endParaRPr lang="zh-HK" altLang="zh-HK" sz="2800" b="1" i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18439" name="Rectangle 8">
              <a:extLst>
                <a:ext uri="{FF2B5EF4-FFF2-40B4-BE49-F238E27FC236}">
                  <a16:creationId xmlns:a16="http://schemas.microsoft.com/office/drawing/2014/main" id="{578AEDF6-DC5D-0EEF-815D-B8F63D317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1" y="2387"/>
              <a:ext cx="2721" cy="1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>
                  <a:latin typeface="Arial" panose="020B0604020202020204" pitchFamily="34" charset="0"/>
                </a:rPr>
                <a:t>Yes. We will first consider the translation and reflection of the graph of a function.</a:t>
              </a:r>
              <a:endParaRPr lang="en-US" altLang="zh-TW" sz="28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pic>
        <p:nvPicPr>
          <p:cNvPr id="22" name="Picture 109">
            <a:extLst>
              <a:ext uri="{FF2B5EF4-FFF2-40B4-BE49-F238E27FC236}">
                <a16:creationId xmlns:a16="http://schemas.microsoft.com/office/drawing/2014/main" id="{E78A1C2A-59A3-F8CD-7FF7-26F7BFEB7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675" y="355600"/>
            <a:ext cx="2913063" cy="288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6" descr="Q:\Secondary (Maths)\NSS MIA 2nd\TRDVD\Sample\[1] 5-Min Lec\Cartoon\Teacher and student artwork Tiff file\Teacher_F3.tif">
            <a:extLst>
              <a:ext uri="{FF2B5EF4-FFF2-40B4-BE49-F238E27FC236}">
                <a16:creationId xmlns:a16="http://schemas.microsoft.com/office/drawing/2014/main" id="{6CC04AD3-5B47-5A01-48D8-4D2C4D7AB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67063"/>
            <a:ext cx="273685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0">
            <a:extLst>
              <a:ext uri="{FF2B5EF4-FFF2-40B4-BE49-F238E27FC236}">
                <a16:creationId xmlns:a16="http://schemas.microsoft.com/office/drawing/2014/main" id="{629E45E3-660F-194C-BC05-D18F6CC8B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3" y="404813"/>
            <a:ext cx="762952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Consider the function </a:t>
            </a:r>
            <a:r>
              <a:rPr lang="en-US" altLang="zh-TW" sz="22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</a:t>
            </a:r>
            <a:r>
              <a:rPr lang="en-US" altLang="zh-TW" sz="22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(</a:t>
            </a:r>
            <a:r>
              <a:rPr lang="en-US" altLang="zh-TW" sz="22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TW" sz="22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) = cos </a:t>
            </a:r>
            <a:r>
              <a:rPr lang="en-US" altLang="zh-TW" sz="22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 </a:t>
            </a:r>
            <a:r>
              <a:rPr lang="en-US" altLang="zh-TW" sz="22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for 0</a:t>
            </a:r>
            <a:r>
              <a:rPr lang="en-US" altLang="zh-TW" sz="22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  </a:t>
            </a:r>
            <a:r>
              <a:rPr lang="en-US" altLang="zh-TW" sz="22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zh-TW" sz="22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  360</a:t>
            </a:r>
            <a:r>
              <a:rPr lang="en-US" altLang="zh-TW" sz="22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. </a:t>
            </a:r>
            <a:endParaRPr lang="zh-HK" altLang="en-US" sz="2200" b="1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4601EA04-4D05-1098-3F1C-4FC4079EE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" y="908050"/>
            <a:ext cx="896620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The tabular representations of </a:t>
            </a:r>
            <a:r>
              <a:rPr lang="en-US" altLang="zh-TW" sz="22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</a:t>
            </a:r>
            <a:r>
              <a:rPr lang="en-US" altLang="zh-TW" sz="22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(</a:t>
            </a:r>
            <a:r>
              <a:rPr lang="en-US" altLang="zh-TW" sz="22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TW" sz="22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) and             are shown below. </a:t>
            </a:r>
            <a:endParaRPr lang="zh-HK" altLang="en-US" sz="2200" b="1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382CB005-9060-DD90-1329-7C8C2AC1ED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765175"/>
          <a:ext cx="8636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469696" imgH="431613" progId="Equation.3">
                  <p:embed/>
                </p:oleObj>
              </mc:Choice>
              <mc:Fallback>
                <p:oleObj name="方程式" r:id="rId2" imgW="469696" imgH="431613" progId="Equation.3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765175"/>
                        <a:ext cx="86360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1467A2A-131E-A24E-2761-779DF82D1B3C}"/>
              </a:ext>
            </a:extLst>
          </p:cNvPr>
          <p:cNvGraphicFramePr>
            <a:graphicFrameLocks noGrp="1"/>
          </p:cNvGraphicFramePr>
          <p:nvPr/>
        </p:nvGraphicFramePr>
        <p:xfrm>
          <a:off x="107950" y="1557338"/>
          <a:ext cx="7200900" cy="1295400"/>
        </p:xfrm>
        <a:graphic>
          <a:graphicData uri="http://schemas.openxmlformats.org/drawingml/2006/table">
            <a:tbl>
              <a:tblPr/>
              <a:tblGrid>
                <a:gridCol w="792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0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0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1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1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019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56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x</a:t>
                      </a:r>
                      <a:endParaRPr kumimoji="0" lang="zh-HK" alt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8" marR="91428" marT="45624" marB="45624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0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28" marR="91428" marT="45624" marB="45624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45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28" marR="91428" marT="45624" marB="45624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90</a:t>
                      </a:r>
                      <a:endParaRPr kumimoji="0" lang="zh-HK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28" marR="91428" marT="45624" marB="45624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135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28" marR="91428" marT="45624" marB="45624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180</a:t>
                      </a:r>
                      <a:endParaRPr kumimoji="0" lang="zh-HK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28" marR="91428" marT="45624" marB="45624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225</a:t>
                      </a:r>
                      <a:endParaRPr kumimoji="0" lang="zh-HK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28" marR="91428" marT="45624" marB="45624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270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28" marR="91428" marT="45624" marB="45624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315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28" marR="91428" marT="45624" marB="45624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360</a:t>
                      </a:r>
                      <a:endParaRPr kumimoji="0" lang="zh-HK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28" marR="91428" marT="45624" marB="45624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56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f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(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x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)</a:t>
                      </a:r>
                      <a:endParaRPr kumimoji="0" lang="zh-HK" alt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28" marR="91428" marT="45624" marB="45624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1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8" marR="91428" marT="45624" marB="45624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0.7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8" marR="91428" marT="45624" marB="45624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8" marR="91428" marT="45624" marB="45624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0.7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8" marR="91428" marT="45624" marB="45624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1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8" marR="91428" marT="45624" marB="45624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0.7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8" marR="91428" marT="45624" marB="45624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8" marR="91428" marT="45624" marB="45624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0.7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8" marR="91428" marT="45624" marB="45624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1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8" marR="91428" marT="45624" marB="45624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26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    </a:t>
                      </a:r>
                      <a:endParaRPr kumimoji="0" lang="zh-HK" alt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28" marR="91428" marT="45624" marB="45624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1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8" marR="91428" marT="45624" marB="45624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0.9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8" marR="91428" marT="45624" marB="45624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0.7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8" marR="91428" marT="45624" marB="45624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0.4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8" marR="91428" marT="45624" marB="45624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0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8" marR="91428" marT="45624" marB="45624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0.4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8" marR="91428" marT="45624" marB="45624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0.7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8" marR="91428" marT="45624" marB="45624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0.9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8" marR="91428" marT="45624" marB="45624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1</a:t>
                      </a:r>
                      <a:endParaRPr kumimoji="0" lang="zh-HK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28" marR="91428" marT="45624" marB="45624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952E3E1D-4C66-8FC8-B7C6-F24771ABE2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450" y="2276475"/>
          <a:ext cx="655638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469696" imgH="431613" progId="Equation.3">
                  <p:embed/>
                </p:oleObj>
              </mc:Choice>
              <mc:Fallback>
                <p:oleObj name="方程式" r:id="rId4" imgW="469696" imgH="431613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" y="2276475"/>
                        <a:ext cx="655638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4">
            <a:extLst>
              <a:ext uri="{FF2B5EF4-FFF2-40B4-BE49-F238E27FC236}">
                <a16:creationId xmlns:a16="http://schemas.microsoft.com/office/drawing/2014/main" id="{21BC26EE-2CAB-2A7F-0370-66857514F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2924175"/>
            <a:ext cx="4883150" cy="295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3EF6FC9E-C3A8-115C-3A5B-249C75EBF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2738" y="3078163"/>
            <a:ext cx="685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y</a:t>
            </a:r>
            <a:r>
              <a:rPr lang="en-US" altLang="zh-TW" sz="1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 =</a:t>
            </a:r>
            <a:r>
              <a:rPr lang="en-US" altLang="zh-TW" sz="1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</a:t>
            </a:r>
            <a:r>
              <a:rPr lang="en-US" altLang="zh-TW" sz="1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(</a:t>
            </a:r>
            <a:r>
              <a:rPr lang="en-US" altLang="zh-TW" sz="1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TW" sz="1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)</a:t>
            </a:r>
            <a:endParaRPr lang="zh-HK" altLang="en-US" sz="140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1504F035-5228-2CEC-364D-0D8C421F4A00}"/>
              </a:ext>
            </a:extLst>
          </p:cNvPr>
          <p:cNvGrpSpPr>
            <a:grpSpLocks/>
          </p:cNvGrpSpPr>
          <p:nvPr/>
        </p:nvGrpSpPr>
        <p:grpSpPr bwMode="auto">
          <a:xfrm>
            <a:off x="4421188" y="3206750"/>
            <a:ext cx="4184650" cy="2327275"/>
            <a:chOff x="4378620" y="3658855"/>
            <a:chExt cx="4182855" cy="2327020"/>
          </a:xfrm>
        </p:grpSpPr>
        <p:grpSp>
          <p:nvGrpSpPr>
            <p:cNvPr id="46173" name="群組 24">
              <a:extLst>
                <a:ext uri="{FF2B5EF4-FFF2-40B4-BE49-F238E27FC236}">
                  <a16:creationId xmlns:a16="http://schemas.microsoft.com/office/drawing/2014/main" id="{5C127DDA-788C-B2BB-0515-3F4547A9C3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8620" y="3658855"/>
              <a:ext cx="4182855" cy="2034959"/>
              <a:chOff x="4211960" y="3588213"/>
              <a:chExt cx="4182855" cy="2034959"/>
            </a:xfrm>
          </p:grpSpPr>
          <p:grpSp>
            <p:nvGrpSpPr>
              <p:cNvPr id="46176" name="群組 25">
                <a:extLst>
                  <a:ext uri="{FF2B5EF4-FFF2-40B4-BE49-F238E27FC236}">
                    <a16:creationId xmlns:a16="http://schemas.microsoft.com/office/drawing/2014/main" id="{E72DA065-B5C3-DEC0-B49E-24F6145214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11960" y="3599322"/>
                <a:ext cx="2736390" cy="2023850"/>
                <a:chOff x="4211960" y="3599322"/>
                <a:chExt cx="2736390" cy="2023850"/>
              </a:xfrm>
            </p:grpSpPr>
            <p:grpSp>
              <p:nvGrpSpPr>
                <p:cNvPr id="46179" name="群組 28">
                  <a:extLst>
                    <a:ext uri="{FF2B5EF4-FFF2-40B4-BE49-F238E27FC236}">
                      <a16:creationId xmlns:a16="http://schemas.microsoft.com/office/drawing/2014/main" id="{FC9117E7-AD52-9F8D-5245-43D4FC1627B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211960" y="3599322"/>
                  <a:ext cx="2736390" cy="2007084"/>
                  <a:chOff x="5876422" y="3653360"/>
                  <a:chExt cx="2736951" cy="2007421"/>
                </a:xfrm>
              </p:grpSpPr>
              <p:sp>
                <p:nvSpPr>
                  <p:cNvPr id="32" name="矩形 56">
                    <a:extLst>
                      <a:ext uri="{FF2B5EF4-FFF2-40B4-BE49-F238E27FC236}">
                        <a16:creationId xmlns:a16="http://schemas.microsoft.com/office/drawing/2014/main" id="{0A246C1C-32C5-6582-FE60-1413CB029AF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876422" y="3653363"/>
                    <a:ext cx="312667" cy="4000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TW" sz="2000" kern="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rPr>
                      <a:t>×</a:t>
                    </a:r>
                    <a:endParaRPr lang="zh-HK" altLang="en-US" sz="2000" kern="0" dirty="0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3" name="矩形 56">
                    <a:extLst>
                      <a:ext uri="{FF2B5EF4-FFF2-40B4-BE49-F238E27FC236}">
                        <a16:creationId xmlns:a16="http://schemas.microsoft.com/office/drawing/2014/main" id="{2A65E051-5A0D-4840-6D9A-B5E55FAA76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66849" y="3934366"/>
                    <a:ext cx="312668" cy="4000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TW" sz="2000" kern="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rPr>
                      <a:t>×</a:t>
                    </a:r>
                    <a:endParaRPr lang="zh-HK" altLang="en-US" sz="2000" kern="0" dirty="0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4" name="矩形 56">
                    <a:extLst>
                      <a:ext uri="{FF2B5EF4-FFF2-40B4-BE49-F238E27FC236}">
                        <a16:creationId xmlns:a16="http://schemas.microsoft.com/office/drawing/2014/main" id="{FEDDD745-17B2-9605-072A-C64B188D5F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299991" y="5260007"/>
                    <a:ext cx="312668" cy="4000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charset="0"/>
                        <a:ea typeface="新細明體" pitchFamily="18" charset="-120"/>
                      </a:defRPr>
                    </a:lvl9pPr>
                  </a:lstStyle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TW" sz="2000" kern="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rPr>
                      <a:t>×</a:t>
                    </a:r>
                    <a:endParaRPr lang="zh-HK" altLang="en-US" sz="2000" kern="0" dirty="0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30" name="矩形 56">
                  <a:extLst>
                    <a:ext uri="{FF2B5EF4-FFF2-40B4-BE49-F238E27FC236}">
                      <a16:creationId xmlns:a16="http://schemas.microsoft.com/office/drawing/2014/main" id="{7B7606AD-E069-CCBC-9850-66AB0FF8DE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89441" y="4550133"/>
                  <a:ext cx="312603" cy="4000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TW" sz="2000" kern="0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×</a:t>
                  </a:r>
                  <a:endParaRPr lang="zh-HK" altLang="en-US" sz="2000" kern="0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1" name="矩形 56">
                  <a:extLst>
                    <a:ext uri="{FF2B5EF4-FFF2-40B4-BE49-F238E27FC236}">
                      <a16:creationId xmlns:a16="http://schemas.microsoft.com/office/drawing/2014/main" id="{6C7CD070-D172-9016-427E-6928ED8BB9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82941" y="5223159"/>
                  <a:ext cx="312604" cy="4000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TW" sz="2000" kern="0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×</a:t>
                  </a:r>
                  <a:endParaRPr lang="zh-HK" altLang="en-US" sz="2000" kern="0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7" name="矩形 56">
                <a:extLst>
                  <a:ext uri="{FF2B5EF4-FFF2-40B4-BE49-F238E27FC236}">
                    <a16:creationId xmlns:a16="http://schemas.microsoft.com/office/drawing/2014/main" id="{CFE8F946-A3A8-99B0-952B-88EC381357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2211" y="3588213"/>
                <a:ext cx="312604" cy="400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TW" sz="2000" kern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×</a:t>
                </a:r>
                <a:endParaRPr lang="zh-HK" altLang="en-US" sz="2000" kern="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8" name="矩形 56">
                <a:extLst>
                  <a:ext uri="{FF2B5EF4-FFF2-40B4-BE49-F238E27FC236}">
                    <a16:creationId xmlns:a16="http://schemas.microsoft.com/office/drawing/2014/main" id="{EBC53A4F-7A5D-3FDB-3344-498D232795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96645" y="3870757"/>
                <a:ext cx="312604" cy="400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TW" sz="2000" kern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×</a:t>
                </a:r>
                <a:endParaRPr lang="zh-HK" altLang="en-US" sz="2000" kern="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1" name="矩形 56">
              <a:extLst>
                <a:ext uri="{FF2B5EF4-FFF2-40B4-BE49-F238E27FC236}">
                  <a16:creationId xmlns:a16="http://schemas.microsoft.com/office/drawing/2014/main" id="{9751A41F-3401-3283-CBBE-B2D5374BA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0887" y="5585869"/>
              <a:ext cx="312603" cy="400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sz="2000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2" name="矩形 56">
              <a:extLst>
                <a:ext uri="{FF2B5EF4-FFF2-40B4-BE49-F238E27FC236}">
                  <a16:creationId xmlns:a16="http://schemas.microsoft.com/office/drawing/2014/main" id="{967428DF-F0A5-5EE1-3169-CB34CA6EC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4085" y="4625537"/>
              <a:ext cx="312604" cy="400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sz="2000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554DDAC9-C64E-B3B3-493F-61E3747355CE}"/>
              </a:ext>
            </a:extLst>
          </p:cNvPr>
          <p:cNvGrpSpPr>
            <a:grpSpLocks/>
          </p:cNvGrpSpPr>
          <p:nvPr/>
        </p:nvGrpSpPr>
        <p:grpSpPr bwMode="auto">
          <a:xfrm>
            <a:off x="4592638" y="3438525"/>
            <a:ext cx="3851275" cy="1930400"/>
            <a:chOff x="4418442" y="3333086"/>
            <a:chExt cx="4134550" cy="1903280"/>
          </a:xfrm>
        </p:grpSpPr>
        <p:sp>
          <p:nvSpPr>
            <p:cNvPr id="37" name="手繪多邊形 36">
              <a:extLst>
                <a:ext uri="{FF2B5EF4-FFF2-40B4-BE49-F238E27FC236}">
                  <a16:creationId xmlns:a16="http://schemas.microsoft.com/office/drawing/2014/main" id="{E6C2CB87-00B7-94C3-D409-7E72F6F5ACD4}"/>
                </a:ext>
              </a:extLst>
            </p:cNvPr>
            <p:cNvSpPr/>
            <p:nvPr/>
          </p:nvSpPr>
          <p:spPr>
            <a:xfrm>
              <a:off x="5451227" y="4278465"/>
              <a:ext cx="2074092" cy="957901"/>
            </a:xfrm>
            <a:custGeom>
              <a:avLst/>
              <a:gdLst>
                <a:gd name="connsiteX0" fmla="*/ 0 w 2070100"/>
                <a:gd name="connsiteY0" fmla="*/ 0 h 1041401"/>
                <a:gd name="connsiteX1" fmla="*/ 1028700 w 2070100"/>
                <a:gd name="connsiteY1" fmla="*/ 1041400 h 1041401"/>
                <a:gd name="connsiteX2" fmla="*/ 2070100 w 2070100"/>
                <a:gd name="connsiteY2" fmla="*/ 6350 h 1041401"/>
                <a:gd name="connsiteX0" fmla="*/ 0 w 2072655"/>
                <a:gd name="connsiteY0" fmla="*/ 6497 h 1047898"/>
                <a:gd name="connsiteX1" fmla="*/ 1028700 w 2072655"/>
                <a:gd name="connsiteY1" fmla="*/ 1047897 h 1047898"/>
                <a:gd name="connsiteX2" fmla="*/ 2072655 w 2072655"/>
                <a:gd name="connsiteY2" fmla="*/ 0 h 1047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2655" h="1047898">
                  <a:moveTo>
                    <a:pt x="0" y="6497"/>
                  </a:moveTo>
                  <a:cubicBezTo>
                    <a:pt x="341841" y="526668"/>
                    <a:pt x="683683" y="1046839"/>
                    <a:pt x="1028700" y="1047897"/>
                  </a:cubicBezTo>
                  <a:cubicBezTo>
                    <a:pt x="1373717" y="1048955"/>
                    <a:pt x="1724463" y="518054"/>
                    <a:pt x="2072655" y="0"/>
                  </a:cubicBezTo>
                </a:path>
              </a:pathLst>
            </a:cu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38" name="手繪多邊形 37">
              <a:extLst>
                <a:ext uri="{FF2B5EF4-FFF2-40B4-BE49-F238E27FC236}">
                  <a16:creationId xmlns:a16="http://schemas.microsoft.com/office/drawing/2014/main" id="{532FD8F6-7C18-E9A6-AE4B-CA69DC1DE1BB}"/>
                </a:ext>
              </a:extLst>
            </p:cNvPr>
            <p:cNvSpPr/>
            <p:nvPr/>
          </p:nvSpPr>
          <p:spPr>
            <a:xfrm flipV="1">
              <a:off x="4418442" y="3342477"/>
              <a:ext cx="1032785" cy="942249"/>
            </a:xfrm>
            <a:custGeom>
              <a:avLst/>
              <a:gdLst>
                <a:gd name="connsiteX0" fmla="*/ 0 w 2070100"/>
                <a:gd name="connsiteY0" fmla="*/ 0 h 1041401"/>
                <a:gd name="connsiteX1" fmla="*/ 1028700 w 2070100"/>
                <a:gd name="connsiteY1" fmla="*/ 1041400 h 1041401"/>
                <a:gd name="connsiteX2" fmla="*/ 2070100 w 2070100"/>
                <a:gd name="connsiteY2" fmla="*/ 6350 h 1041401"/>
                <a:gd name="connsiteX0" fmla="*/ 0 w 1041400"/>
                <a:gd name="connsiteY0" fmla="*/ 1035050 h 1035051"/>
                <a:gd name="connsiteX1" fmla="*/ 1041400 w 1041400"/>
                <a:gd name="connsiteY1" fmla="*/ 0 h 1035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00" h="1035051">
                  <a:moveTo>
                    <a:pt x="0" y="1035050"/>
                  </a:moveTo>
                  <a:cubicBezTo>
                    <a:pt x="345017" y="1036108"/>
                    <a:pt x="693208" y="518054"/>
                    <a:pt x="1041400" y="0"/>
                  </a:cubicBezTo>
                </a:path>
              </a:pathLst>
            </a:cu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39" name="手繪多邊形 38">
              <a:extLst>
                <a:ext uri="{FF2B5EF4-FFF2-40B4-BE49-F238E27FC236}">
                  <a16:creationId xmlns:a16="http://schemas.microsoft.com/office/drawing/2014/main" id="{B7A4F994-4321-BA7D-2264-6369E72AA7D4}"/>
                </a:ext>
              </a:extLst>
            </p:cNvPr>
            <p:cNvSpPr/>
            <p:nvPr/>
          </p:nvSpPr>
          <p:spPr>
            <a:xfrm flipH="1" flipV="1">
              <a:off x="7521910" y="3333086"/>
              <a:ext cx="1031082" cy="951640"/>
            </a:xfrm>
            <a:custGeom>
              <a:avLst/>
              <a:gdLst>
                <a:gd name="connsiteX0" fmla="*/ 0 w 2070100"/>
                <a:gd name="connsiteY0" fmla="*/ 0 h 1041401"/>
                <a:gd name="connsiteX1" fmla="*/ 1028700 w 2070100"/>
                <a:gd name="connsiteY1" fmla="*/ 1041400 h 1041401"/>
                <a:gd name="connsiteX2" fmla="*/ 2070100 w 2070100"/>
                <a:gd name="connsiteY2" fmla="*/ 6350 h 1041401"/>
                <a:gd name="connsiteX0" fmla="*/ 0 w 1041400"/>
                <a:gd name="connsiteY0" fmla="*/ 1035050 h 1035051"/>
                <a:gd name="connsiteX1" fmla="*/ 1041400 w 1041400"/>
                <a:gd name="connsiteY1" fmla="*/ 0 h 1035051"/>
                <a:gd name="connsiteX0" fmla="*/ 0 w 1065188"/>
                <a:gd name="connsiteY0" fmla="*/ 1042774 h 1042776"/>
                <a:gd name="connsiteX1" fmla="*/ 1065188 w 1065188"/>
                <a:gd name="connsiteY1" fmla="*/ 0 h 1042776"/>
                <a:gd name="connsiteX0" fmla="*/ 0 w 1065188"/>
                <a:gd name="connsiteY0" fmla="*/ 1042774 h 1042827"/>
                <a:gd name="connsiteX1" fmla="*/ 1065188 w 1065188"/>
                <a:gd name="connsiteY1" fmla="*/ 0 h 1042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5188" h="1042827">
                  <a:moveTo>
                    <a:pt x="0" y="1042774"/>
                  </a:moveTo>
                  <a:cubicBezTo>
                    <a:pt x="397880" y="1048981"/>
                    <a:pt x="716996" y="518054"/>
                    <a:pt x="1065188" y="0"/>
                  </a:cubicBezTo>
                </a:path>
              </a:pathLst>
            </a:cu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</p:grpSp>
      <p:pic>
        <p:nvPicPr>
          <p:cNvPr id="44" name="Picture 3">
            <a:extLst>
              <a:ext uri="{FF2B5EF4-FFF2-40B4-BE49-F238E27FC236}">
                <a16:creationId xmlns:a16="http://schemas.microsoft.com/office/drawing/2014/main" id="{0F47B324-5F83-0FBA-1CED-2634DD922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" y="2924175"/>
            <a:ext cx="4079875" cy="342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 Box 10">
            <a:extLst>
              <a:ext uri="{FF2B5EF4-FFF2-40B4-BE49-F238E27FC236}">
                <a16:creationId xmlns:a16="http://schemas.microsoft.com/office/drawing/2014/main" id="{7D3FF022-51C8-0693-8CDD-62917C0E1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184525"/>
            <a:ext cx="29464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By plotting the graphs of</a:t>
            </a:r>
          </a:p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y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 = 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(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) and 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y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 =       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    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,</a:t>
            </a:r>
            <a:endParaRPr lang="zh-HK" altLang="en-US" sz="1800" b="1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sp>
        <p:nvSpPr>
          <p:cNvPr id="46" name="Text Box 10">
            <a:extLst>
              <a:ext uri="{FF2B5EF4-FFF2-40B4-BE49-F238E27FC236}">
                <a16:creationId xmlns:a16="http://schemas.microsoft.com/office/drawing/2014/main" id="{B3D804CE-8C4F-AE52-2C2A-6FA4CD2F4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4048125"/>
            <a:ext cx="3913188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we see that the graph of 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y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 =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80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   can be obtained by enlarging the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   graph of 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y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 = 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(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) along the </a:t>
            </a:r>
            <a:r>
              <a:rPr lang="en-US" altLang="zh-TW" sz="1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-axis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            to 2 times the original.</a:t>
            </a:r>
            <a:endParaRPr lang="zh-HK" altLang="en-US" sz="1800" b="1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48" name="物件 47">
            <a:extLst>
              <a:ext uri="{FF2B5EF4-FFF2-40B4-BE49-F238E27FC236}">
                <a16:creationId xmlns:a16="http://schemas.microsoft.com/office/drawing/2014/main" id="{84C46B2A-2398-C4DB-1CC2-AB79AAD895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1750" y="3533775"/>
          <a:ext cx="6413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469696" imgH="431613" progId="Equation.3">
                  <p:embed/>
                </p:oleObj>
              </mc:Choice>
              <mc:Fallback>
                <p:oleObj name="方程式" r:id="rId4" imgW="469696" imgH="431613" progId="Equation.3">
                  <p:embed/>
                  <p:pic>
                    <p:nvPicPr>
                      <p:cNvPr id="0" name="物件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3533775"/>
                        <a:ext cx="64135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" name="群組 56">
            <a:extLst>
              <a:ext uri="{FF2B5EF4-FFF2-40B4-BE49-F238E27FC236}">
                <a16:creationId xmlns:a16="http://schemas.microsoft.com/office/drawing/2014/main" id="{F8733A03-259E-8F1F-2125-AA596F468D9A}"/>
              </a:ext>
            </a:extLst>
          </p:cNvPr>
          <p:cNvGrpSpPr>
            <a:grpSpLocks/>
          </p:cNvGrpSpPr>
          <p:nvPr/>
        </p:nvGrpSpPr>
        <p:grpSpPr bwMode="auto">
          <a:xfrm>
            <a:off x="4911725" y="3290888"/>
            <a:ext cx="3700463" cy="2225675"/>
            <a:chOff x="4878882" y="3748970"/>
            <a:chExt cx="3699381" cy="2224309"/>
          </a:xfrm>
        </p:grpSpPr>
        <p:sp>
          <p:nvSpPr>
            <p:cNvPr id="49" name="矩形 56">
              <a:extLst>
                <a:ext uri="{FF2B5EF4-FFF2-40B4-BE49-F238E27FC236}">
                  <a16:creationId xmlns:a16="http://schemas.microsoft.com/office/drawing/2014/main" id="{A1CD0BBA-10A9-6907-9752-544F6DF4C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8882" y="3748970"/>
              <a:ext cx="312647" cy="399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sz="2000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" name="矩形 56">
              <a:extLst>
                <a:ext uri="{FF2B5EF4-FFF2-40B4-BE49-F238E27FC236}">
                  <a16:creationId xmlns:a16="http://schemas.microsoft.com/office/drawing/2014/main" id="{EF30F145-05C0-3B4A-6D9F-7AD50685C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9754" y="3939353"/>
              <a:ext cx="312646" cy="399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sz="2000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" name="矩形 56">
              <a:extLst>
                <a:ext uri="{FF2B5EF4-FFF2-40B4-BE49-F238E27FC236}">
                  <a16:creationId xmlns:a16="http://schemas.microsoft.com/office/drawing/2014/main" id="{ACDF9D2A-F53D-9F49-F945-2BAEEE18A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0148" y="4231274"/>
              <a:ext cx="312647" cy="399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sz="2000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" name="矩形 56">
              <a:extLst>
                <a:ext uri="{FF2B5EF4-FFF2-40B4-BE49-F238E27FC236}">
                  <a16:creationId xmlns:a16="http://schemas.microsoft.com/office/drawing/2014/main" id="{B93B1B3A-5995-4733-96D3-C52B7ED13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1020" y="4613626"/>
              <a:ext cx="312646" cy="401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sz="2000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3" name="矩形 56">
              <a:extLst>
                <a:ext uri="{FF2B5EF4-FFF2-40B4-BE49-F238E27FC236}">
                  <a16:creationId xmlns:a16="http://schemas.microsoft.com/office/drawing/2014/main" id="{3A615E68-5C90-3BCC-94CE-0F4517560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1892" y="5015017"/>
              <a:ext cx="312647" cy="399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sz="2000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" name="矩形 56">
              <a:extLst>
                <a:ext uri="{FF2B5EF4-FFF2-40B4-BE49-F238E27FC236}">
                  <a16:creationId xmlns:a16="http://schemas.microsoft.com/office/drawing/2014/main" id="{59CE0F09-BDBF-15D9-24E2-CE5F85AD4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9112" y="5294246"/>
              <a:ext cx="312646" cy="399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sz="2000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5" name="矩形 56">
              <a:extLst>
                <a:ext uri="{FF2B5EF4-FFF2-40B4-BE49-F238E27FC236}">
                  <a16:creationId xmlns:a16="http://schemas.microsoft.com/office/drawing/2014/main" id="{1CF3A3EA-F63E-42D2-C592-430B62E8A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5223" y="5483042"/>
              <a:ext cx="312646" cy="399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sz="2000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6" name="矩形 56">
              <a:extLst>
                <a:ext uri="{FF2B5EF4-FFF2-40B4-BE49-F238E27FC236}">
                  <a16:creationId xmlns:a16="http://schemas.microsoft.com/office/drawing/2014/main" id="{802CCB32-A78C-DA0B-2085-A7AC03A6C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5616" y="5573475"/>
              <a:ext cx="312647" cy="399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sz="2000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6B235272-7E40-92CF-C239-D7E127FE2CFA}"/>
              </a:ext>
            </a:extLst>
          </p:cNvPr>
          <p:cNvGrpSpPr>
            <a:grpSpLocks/>
          </p:cNvGrpSpPr>
          <p:nvPr/>
        </p:nvGrpSpPr>
        <p:grpSpPr bwMode="auto">
          <a:xfrm>
            <a:off x="4575175" y="3441700"/>
            <a:ext cx="3881438" cy="1919288"/>
            <a:chOff x="4574822" y="3869846"/>
            <a:chExt cx="3881140" cy="1919609"/>
          </a:xfrm>
        </p:grpSpPr>
        <p:sp>
          <p:nvSpPr>
            <p:cNvPr id="58" name="手繪多邊形 57">
              <a:extLst>
                <a:ext uri="{FF2B5EF4-FFF2-40B4-BE49-F238E27FC236}">
                  <a16:creationId xmlns:a16="http://schemas.microsoft.com/office/drawing/2014/main" id="{61B1DBB1-8F9D-64D9-029C-D263411847C2}"/>
                </a:ext>
              </a:extLst>
            </p:cNvPr>
            <p:cNvSpPr/>
            <p:nvPr/>
          </p:nvSpPr>
          <p:spPr>
            <a:xfrm flipV="1">
              <a:off x="4574822" y="3869846"/>
              <a:ext cx="1944539" cy="962186"/>
            </a:xfrm>
            <a:custGeom>
              <a:avLst/>
              <a:gdLst>
                <a:gd name="connsiteX0" fmla="*/ 0 w 2070100"/>
                <a:gd name="connsiteY0" fmla="*/ 0 h 1041401"/>
                <a:gd name="connsiteX1" fmla="*/ 1028700 w 2070100"/>
                <a:gd name="connsiteY1" fmla="*/ 1041400 h 1041401"/>
                <a:gd name="connsiteX2" fmla="*/ 2070100 w 2070100"/>
                <a:gd name="connsiteY2" fmla="*/ 6350 h 1041401"/>
                <a:gd name="connsiteX0" fmla="*/ 0 w 1041400"/>
                <a:gd name="connsiteY0" fmla="*/ 1035050 h 1035051"/>
                <a:gd name="connsiteX1" fmla="*/ 1041400 w 1041400"/>
                <a:gd name="connsiteY1" fmla="*/ 0 h 1035051"/>
                <a:gd name="connsiteX0" fmla="*/ 0 w 1041400"/>
                <a:gd name="connsiteY0" fmla="*/ 1035050 h 1035051"/>
                <a:gd name="connsiteX1" fmla="*/ 1041400 w 1041400"/>
                <a:gd name="connsiteY1" fmla="*/ 0 h 1035051"/>
                <a:gd name="connsiteX0" fmla="*/ 0 w 1041400"/>
                <a:gd name="connsiteY0" fmla="*/ 1035050 h 1035051"/>
                <a:gd name="connsiteX1" fmla="*/ 1041400 w 1041400"/>
                <a:gd name="connsiteY1" fmla="*/ 0 h 1035051"/>
                <a:gd name="connsiteX0" fmla="*/ 0 w 1041400"/>
                <a:gd name="connsiteY0" fmla="*/ 1035050 h 1035050"/>
                <a:gd name="connsiteX1" fmla="*/ 1041400 w 1041400"/>
                <a:gd name="connsiteY1" fmla="*/ 0 h 1035050"/>
                <a:gd name="connsiteX0" fmla="*/ 0 w 1041400"/>
                <a:gd name="connsiteY0" fmla="*/ 1035050 h 1035050"/>
                <a:gd name="connsiteX1" fmla="*/ 1041400 w 1041400"/>
                <a:gd name="connsiteY1" fmla="*/ 0 h 103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00" h="1035050">
                  <a:moveTo>
                    <a:pt x="0" y="1035050"/>
                  </a:moveTo>
                  <a:cubicBezTo>
                    <a:pt x="355218" y="998525"/>
                    <a:pt x="762918" y="524888"/>
                    <a:pt x="1041400" y="0"/>
                  </a:cubicBezTo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59" name="手繪多邊形 58">
              <a:extLst>
                <a:ext uri="{FF2B5EF4-FFF2-40B4-BE49-F238E27FC236}">
                  <a16:creationId xmlns:a16="http://schemas.microsoft.com/office/drawing/2014/main" id="{DBAD30B9-EF45-CABE-AFDB-2E040EC18EA6}"/>
                </a:ext>
              </a:extLst>
            </p:cNvPr>
            <p:cNvSpPr/>
            <p:nvPr/>
          </p:nvSpPr>
          <p:spPr>
            <a:xfrm flipH="1">
              <a:off x="6511423" y="4827269"/>
              <a:ext cx="1944539" cy="962186"/>
            </a:xfrm>
            <a:custGeom>
              <a:avLst/>
              <a:gdLst>
                <a:gd name="connsiteX0" fmla="*/ 0 w 2070100"/>
                <a:gd name="connsiteY0" fmla="*/ 0 h 1041401"/>
                <a:gd name="connsiteX1" fmla="*/ 1028700 w 2070100"/>
                <a:gd name="connsiteY1" fmla="*/ 1041400 h 1041401"/>
                <a:gd name="connsiteX2" fmla="*/ 2070100 w 2070100"/>
                <a:gd name="connsiteY2" fmla="*/ 6350 h 1041401"/>
                <a:gd name="connsiteX0" fmla="*/ 0 w 1041400"/>
                <a:gd name="connsiteY0" fmla="*/ 1035050 h 1035051"/>
                <a:gd name="connsiteX1" fmla="*/ 1041400 w 1041400"/>
                <a:gd name="connsiteY1" fmla="*/ 0 h 1035051"/>
                <a:gd name="connsiteX0" fmla="*/ 0 w 1041400"/>
                <a:gd name="connsiteY0" fmla="*/ 1035050 h 1035051"/>
                <a:gd name="connsiteX1" fmla="*/ 1041400 w 1041400"/>
                <a:gd name="connsiteY1" fmla="*/ 0 h 1035051"/>
                <a:gd name="connsiteX0" fmla="*/ 0 w 1041400"/>
                <a:gd name="connsiteY0" fmla="*/ 1035050 h 1035051"/>
                <a:gd name="connsiteX1" fmla="*/ 1041400 w 1041400"/>
                <a:gd name="connsiteY1" fmla="*/ 0 h 1035051"/>
                <a:gd name="connsiteX0" fmla="*/ 0 w 1041400"/>
                <a:gd name="connsiteY0" fmla="*/ 1035050 h 1035050"/>
                <a:gd name="connsiteX1" fmla="*/ 1041400 w 1041400"/>
                <a:gd name="connsiteY1" fmla="*/ 0 h 1035050"/>
                <a:gd name="connsiteX0" fmla="*/ 0 w 1041400"/>
                <a:gd name="connsiteY0" fmla="*/ 1035050 h 1035050"/>
                <a:gd name="connsiteX1" fmla="*/ 1041400 w 1041400"/>
                <a:gd name="connsiteY1" fmla="*/ 0 h 103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00" h="1035050">
                  <a:moveTo>
                    <a:pt x="0" y="1035050"/>
                  </a:moveTo>
                  <a:cubicBezTo>
                    <a:pt x="355218" y="998525"/>
                    <a:pt x="762918" y="524888"/>
                    <a:pt x="1041400" y="0"/>
                  </a:cubicBezTo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</p:grpSp>
      <p:graphicFrame>
        <p:nvGraphicFramePr>
          <p:cNvPr id="61" name="物件 60">
            <a:extLst>
              <a:ext uri="{FF2B5EF4-FFF2-40B4-BE49-F238E27FC236}">
                <a16:creationId xmlns:a16="http://schemas.microsoft.com/office/drawing/2014/main" id="{B6EDAD90-5F10-E04B-99BE-074B76B51B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97838" y="4784725"/>
          <a:ext cx="86677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723586" imgH="431613" progId="Equation.3">
                  <p:embed/>
                </p:oleObj>
              </mc:Choice>
              <mc:Fallback>
                <p:oleObj name="方程式" r:id="rId8" imgW="723586" imgH="431613" progId="Equation.3">
                  <p:embed/>
                  <p:pic>
                    <p:nvPicPr>
                      <p:cNvPr id="0" name="物件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7838" y="4784725"/>
                        <a:ext cx="86677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" name="群組 78">
            <a:extLst>
              <a:ext uri="{FF2B5EF4-FFF2-40B4-BE49-F238E27FC236}">
                <a16:creationId xmlns:a16="http://schemas.microsoft.com/office/drawing/2014/main" id="{490FE3BF-1B37-C745-24F2-B92B66499FA0}"/>
              </a:ext>
            </a:extLst>
          </p:cNvPr>
          <p:cNvGrpSpPr>
            <a:grpSpLocks/>
          </p:cNvGrpSpPr>
          <p:nvPr/>
        </p:nvGrpSpPr>
        <p:grpSpPr bwMode="auto">
          <a:xfrm>
            <a:off x="4587875" y="3792538"/>
            <a:ext cx="3860800" cy="1909762"/>
            <a:chOff x="4588077" y="4221096"/>
            <a:chExt cx="3859855" cy="1909084"/>
          </a:xfrm>
        </p:grpSpPr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28081788-6396-9A64-8CDC-36A59C9B3A2A}"/>
                </a:ext>
              </a:extLst>
            </p:cNvPr>
            <p:cNvCxnSpPr/>
            <p:nvPr/>
          </p:nvCxnSpPr>
          <p:spPr>
            <a:xfrm>
              <a:off x="5065798" y="4221096"/>
              <a:ext cx="0" cy="14441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04B30238-B676-0D99-FAF7-D207294948E6}"/>
                </a:ext>
              </a:extLst>
            </p:cNvPr>
            <p:cNvCxnSpPr/>
            <p:nvPr/>
          </p:nvCxnSpPr>
          <p:spPr>
            <a:xfrm>
              <a:off x="5556215" y="4351225"/>
              <a:ext cx="0" cy="14282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70D67367-C9AC-F38C-6F68-BDD8271DA72D}"/>
                </a:ext>
              </a:extLst>
            </p:cNvPr>
            <p:cNvCxnSpPr/>
            <p:nvPr/>
          </p:nvCxnSpPr>
          <p:spPr>
            <a:xfrm>
              <a:off x="6516418" y="5866749"/>
              <a:ext cx="0" cy="14441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6154" name="群組 75">
              <a:extLst>
                <a:ext uri="{FF2B5EF4-FFF2-40B4-BE49-F238E27FC236}">
                  <a16:creationId xmlns:a16="http://schemas.microsoft.com/office/drawing/2014/main" id="{EF172A13-B9B0-4A2B-AE92-3339F5E68C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88077" y="4282986"/>
              <a:ext cx="3854302" cy="1774989"/>
              <a:chOff x="4588077" y="4292303"/>
              <a:chExt cx="3854302" cy="1774989"/>
            </a:xfrm>
          </p:grpSpPr>
          <p:cxnSp>
            <p:nvCxnSpPr>
              <p:cNvPr id="62" name="直線單箭頭接點 61">
                <a:extLst>
                  <a:ext uri="{FF2B5EF4-FFF2-40B4-BE49-F238E27FC236}">
                    <a16:creationId xmlns:a16="http://schemas.microsoft.com/office/drawing/2014/main" id="{E3B96E1E-277E-A849-DC84-988B53963FC8}"/>
                  </a:ext>
                </a:extLst>
              </p:cNvPr>
              <p:cNvCxnSpPr/>
              <p:nvPr/>
            </p:nvCxnSpPr>
            <p:spPr>
              <a:xfrm>
                <a:off x="4592839" y="4292303"/>
                <a:ext cx="482482" cy="0"/>
              </a:xfrm>
              <a:prstGeom prst="straightConnector1">
                <a:avLst/>
              </a:prstGeom>
              <a:ln w="12700"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直線單箭頭接點 65">
                <a:extLst>
                  <a:ext uri="{FF2B5EF4-FFF2-40B4-BE49-F238E27FC236}">
                    <a16:creationId xmlns:a16="http://schemas.microsoft.com/office/drawing/2014/main" id="{FE948A0C-5538-B5AB-3C1E-5434ED86338F}"/>
                  </a:ext>
                </a:extLst>
              </p:cNvPr>
              <p:cNvCxnSpPr/>
              <p:nvPr/>
            </p:nvCxnSpPr>
            <p:spPr>
              <a:xfrm>
                <a:off x="4591251" y="4430367"/>
                <a:ext cx="955441" cy="0"/>
              </a:xfrm>
              <a:prstGeom prst="straightConnector1">
                <a:avLst/>
              </a:prstGeom>
              <a:ln w="12700"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直線單箭頭接點 68">
                <a:extLst>
                  <a:ext uri="{FF2B5EF4-FFF2-40B4-BE49-F238E27FC236}">
                    <a16:creationId xmlns:a16="http://schemas.microsoft.com/office/drawing/2014/main" id="{B01EE1EB-2CA6-5C7D-C684-14C9BEC2D32E}"/>
                  </a:ext>
                </a:extLst>
              </p:cNvPr>
              <p:cNvCxnSpPr/>
              <p:nvPr/>
            </p:nvCxnSpPr>
            <p:spPr>
              <a:xfrm>
                <a:off x="4588077" y="5947479"/>
                <a:ext cx="1921992" cy="0"/>
              </a:xfrm>
              <a:prstGeom prst="straightConnector1">
                <a:avLst/>
              </a:prstGeom>
              <a:ln w="12700"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直線單箭頭接點 71">
                <a:extLst>
                  <a:ext uri="{FF2B5EF4-FFF2-40B4-BE49-F238E27FC236}">
                    <a16:creationId xmlns:a16="http://schemas.microsoft.com/office/drawing/2014/main" id="{A01B6400-F5C7-9BE9-B67D-9D06B4A2E564}"/>
                  </a:ext>
                </a:extLst>
              </p:cNvPr>
              <p:cNvCxnSpPr/>
              <p:nvPr/>
            </p:nvCxnSpPr>
            <p:spPr>
              <a:xfrm>
                <a:off x="4592839" y="6058564"/>
                <a:ext cx="3850332" cy="28565"/>
              </a:xfrm>
              <a:prstGeom prst="straightConnector1">
                <a:avLst/>
              </a:prstGeom>
              <a:ln w="12700"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1D787A38-6F3B-B90F-C9ED-4E84F7FCF07E}"/>
                </a:ext>
              </a:extLst>
            </p:cNvPr>
            <p:cNvCxnSpPr/>
            <p:nvPr/>
          </p:nvCxnSpPr>
          <p:spPr>
            <a:xfrm>
              <a:off x="8447932" y="5985769"/>
              <a:ext cx="0" cy="14441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2" name="群組 81">
            <a:extLst>
              <a:ext uri="{FF2B5EF4-FFF2-40B4-BE49-F238E27FC236}">
                <a16:creationId xmlns:a16="http://schemas.microsoft.com/office/drawing/2014/main" id="{D949E15F-106B-AD2B-5AE1-0C6DDBCFB0A6}"/>
              </a:ext>
            </a:extLst>
          </p:cNvPr>
          <p:cNvGrpSpPr>
            <a:grpSpLocks/>
          </p:cNvGrpSpPr>
          <p:nvPr/>
        </p:nvGrpSpPr>
        <p:grpSpPr bwMode="auto">
          <a:xfrm>
            <a:off x="7200900" y="2205038"/>
            <a:ext cx="2032000" cy="714375"/>
            <a:chOff x="7201047" y="2320220"/>
            <a:chExt cx="2032341" cy="714683"/>
          </a:xfrm>
        </p:grpSpPr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2D901BCF-AD7E-A85A-94DE-4A31F65B4624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394872" y="2320220"/>
              <a:ext cx="1838516" cy="714683"/>
            </a:xfrm>
            <a:prstGeom prst="rect">
              <a:avLst/>
            </a:prstGeom>
            <a:blipFill rotWithShape="1">
              <a:blip r:embed="rId10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HK" altLang="en-US">
                  <a:noFill/>
                  <a:latin typeface="Arial" charset="0"/>
                </a:rPr>
                <a:t> </a:t>
              </a:r>
            </a:p>
          </p:txBody>
        </p:sp>
        <p:sp>
          <p:nvSpPr>
            <p:cNvPr id="46150" name="矩形 80">
              <a:extLst>
                <a:ext uri="{FF2B5EF4-FFF2-40B4-BE49-F238E27FC236}">
                  <a16:creationId xmlns:a16="http://schemas.microsoft.com/office/drawing/2014/main" id="{072E1AFE-94AC-8438-7C6A-074F84BC4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1047" y="2492896"/>
              <a:ext cx="5373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2857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Char char="◄"/>
              </a:pPr>
              <a:r>
                <a:rPr lang="en-US" altLang="zh-TW" sz="1800">
                  <a:solidFill>
                    <a:srgbClr val="3366FF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 </a:t>
              </a:r>
            </a:p>
          </p:txBody>
        </p:sp>
      </p:grpSp>
      <p:pic>
        <p:nvPicPr>
          <p:cNvPr id="64" name="Picture 25" descr="Q:\Secondary (Maths)\NSS MIA 2nd\TRDVD\4A\[1] 5-Min Lec\Cartoon\Teacher and student artwork Tiff file\Teacher_F2.tif">
            <a:extLst>
              <a:ext uri="{FF2B5EF4-FFF2-40B4-BE49-F238E27FC236}">
                <a16:creationId xmlns:a16="http://schemas.microsoft.com/office/drawing/2014/main" id="{B154FCD4-3D3C-40FF-A4EB-79BBF6E92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95"/>
          <a:stretch>
            <a:fillRect/>
          </a:stretch>
        </p:blipFill>
        <p:spPr bwMode="auto">
          <a:xfrm>
            <a:off x="-346075" y="5084763"/>
            <a:ext cx="1677988" cy="177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6ADFD3D2-144F-12EE-D4F7-D45B284BAF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67050" y="3978275"/>
          <a:ext cx="6413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469696" imgH="431613" progId="Equation.3">
                  <p:embed/>
                </p:oleObj>
              </mc:Choice>
              <mc:Fallback>
                <p:oleObj name="方程式" r:id="rId4" imgW="469696" imgH="431613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50" y="3978275"/>
                        <a:ext cx="64135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AutoShape 24">
            <a:extLst>
              <a:ext uri="{FF2B5EF4-FFF2-40B4-BE49-F238E27FC236}">
                <a16:creationId xmlns:a16="http://schemas.microsoft.com/office/drawing/2014/main" id="{CAA33002-C9E9-9E5B-C6DD-CF84122F6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5881688"/>
            <a:ext cx="5616575" cy="931862"/>
          </a:xfrm>
          <a:prstGeom prst="wedgeRoundRectCallout">
            <a:avLst>
              <a:gd name="adj1" fmla="val 36473"/>
              <a:gd name="adj2" fmla="val -72308"/>
              <a:gd name="adj3" fmla="val 16667"/>
            </a:avLst>
          </a:prstGeom>
          <a:gradFill rotWithShape="1">
            <a:gsLst>
              <a:gs pos="0">
                <a:srgbClr val="97E4FF"/>
              </a:gs>
              <a:gs pos="50000">
                <a:srgbClr val="BFECFF"/>
              </a:gs>
              <a:gs pos="100000">
                <a:srgbClr val="DFF5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ts val="1200"/>
              </a:spcBef>
              <a:buFontTx/>
              <a:buNone/>
              <a:defRPr/>
            </a:pPr>
            <a:r>
              <a:rPr lang="en-US" altLang="zh-HK" sz="1600" dirty="0">
                <a:latin typeface="Arial" charset="0"/>
                <a:cs typeface="Arial" charset="0"/>
              </a:rPr>
              <a:t>The </a:t>
            </a:r>
            <a:r>
              <a:rPr lang="en-US" altLang="zh-HK" sz="1600" i="1" dirty="0">
                <a:latin typeface="Arial" charset="0"/>
                <a:cs typeface="Arial" charset="0"/>
              </a:rPr>
              <a:t>x</a:t>
            </a:r>
            <a:r>
              <a:rPr lang="en-US" altLang="zh-HK" sz="1600" dirty="0">
                <a:latin typeface="Arial" charset="0"/>
                <a:cs typeface="Arial" charset="0"/>
              </a:rPr>
              <a:t>-coordinate of each point of the graph of </a:t>
            </a:r>
            <a:r>
              <a:rPr lang="en-US" altLang="zh-HK" sz="1600" i="1" dirty="0">
                <a:latin typeface="Arial" charset="0"/>
                <a:cs typeface="Arial" charset="0"/>
              </a:rPr>
              <a:t>y</a:t>
            </a:r>
            <a:r>
              <a:rPr lang="en-US" altLang="zh-HK" sz="1600" dirty="0">
                <a:latin typeface="Arial" charset="0"/>
                <a:cs typeface="Arial" charset="0"/>
              </a:rPr>
              <a:t> =            is</a:t>
            </a:r>
          </a:p>
          <a:p>
            <a:pPr eaLnBrk="1" hangingPunct="1">
              <a:spcBef>
                <a:spcPts val="1200"/>
              </a:spcBef>
              <a:buFontTx/>
              <a:buNone/>
              <a:defRPr/>
            </a:pPr>
            <a:r>
              <a:rPr lang="en-US" altLang="zh-HK" sz="1600" u="sng" dirty="0">
                <a:latin typeface="Arial" charset="0"/>
                <a:cs typeface="Arial" charset="0"/>
              </a:rPr>
              <a:t>twice</a:t>
            </a:r>
            <a:r>
              <a:rPr lang="en-US" altLang="zh-HK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en-US" altLang="zh-HK" sz="1600" dirty="0">
                <a:latin typeface="Arial" charset="0"/>
                <a:cs typeface="Arial" charset="0"/>
              </a:rPr>
              <a:t>that of its corresponding point on the graph of </a:t>
            </a:r>
            <a:r>
              <a:rPr lang="en-US" altLang="zh-HK" sz="1600" i="1" dirty="0">
                <a:latin typeface="Arial" charset="0"/>
                <a:cs typeface="Arial" charset="0"/>
              </a:rPr>
              <a:t>y</a:t>
            </a:r>
            <a:r>
              <a:rPr lang="en-US" altLang="zh-HK" sz="1600" dirty="0">
                <a:latin typeface="Arial" charset="0"/>
                <a:cs typeface="Arial" charset="0"/>
              </a:rPr>
              <a:t> = </a:t>
            </a:r>
            <a:r>
              <a:rPr lang="en-US" altLang="zh-HK" sz="1600" i="1" dirty="0">
                <a:latin typeface="Arial" charset="0"/>
                <a:cs typeface="Arial" charset="0"/>
              </a:rPr>
              <a:t>f</a:t>
            </a:r>
            <a:r>
              <a:rPr lang="en-US" altLang="zh-HK" sz="1600" dirty="0">
                <a:latin typeface="Arial" charset="0"/>
                <a:cs typeface="Arial" charset="0"/>
              </a:rPr>
              <a:t>(</a:t>
            </a:r>
            <a:r>
              <a:rPr lang="en-US" altLang="zh-HK" sz="1600" i="1" dirty="0">
                <a:latin typeface="Arial" charset="0"/>
                <a:cs typeface="Arial" charset="0"/>
              </a:rPr>
              <a:t>x</a:t>
            </a:r>
            <a:r>
              <a:rPr lang="en-US" altLang="zh-HK" sz="1600" dirty="0">
                <a:latin typeface="Arial" charset="0"/>
                <a:cs typeface="Arial" charset="0"/>
              </a:rPr>
              <a:t>).</a:t>
            </a:r>
            <a:endParaRPr lang="zh-HK" altLang="en-US" sz="1600" b="1" dirty="0">
              <a:latin typeface="Arial" charset="0"/>
              <a:cs typeface="Arial" charset="0"/>
            </a:endParaRPr>
          </a:p>
        </p:txBody>
      </p:sp>
      <p:graphicFrame>
        <p:nvGraphicFramePr>
          <p:cNvPr id="78" name="物件 77">
            <a:extLst>
              <a:ext uri="{FF2B5EF4-FFF2-40B4-BE49-F238E27FC236}">
                <a16:creationId xmlns:a16="http://schemas.microsoft.com/office/drawing/2014/main" id="{D9041D02-2D1C-3252-EFE1-9EEF20C5E2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0425" y="5924550"/>
          <a:ext cx="6223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469696" imgH="431613" progId="Equation.3">
                  <p:embed/>
                </p:oleObj>
              </mc:Choice>
              <mc:Fallback>
                <p:oleObj name="方程式" r:id="rId4" imgW="469696" imgH="431613" progId="Equation.3">
                  <p:embed/>
                  <p:pic>
                    <p:nvPicPr>
                      <p:cNvPr id="0" name="物件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5924550"/>
                        <a:ext cx="6223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5" grpId="0"/>
      <p:bldP spid="45" grpId="0"/>
      <p:bldP spid="46" grpId="0"/>
      <p:bldP spid="77" grpId="0" animBg="1"/>
      <p:bldP spid="77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8DA09AA-FDCF-C069-7918-4778D8C3E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38150"/>
            <a:ext cx="86899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From the discussion on the previous slides, we obtain the following fact: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6A683E14-3ADE-229F-DEFF-9B753A9382A5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5440363"/>
            <a:ext cx="3946525" cy="790575"/>
            <a:chOff x="295" y="3427"/>
            <a:chExt cx="2314" cy="330"/>
          </a:xfrm>
        </p:grpSpPr>
        <p:sp>
          <p:nvSpPr>
            <p:cNvPr id="47171" name="Rectangle 4">
              <a:extLst>
                <a:ext uri="{FF2B5EF4-FFF2-40B4-BE49-F238E27FC236}">
                  <a16:creationId xmlns:a16="http://schemas.microsoft.com/office/drawing/2014/main" id="{AEF57789-F8A4-CDBE-E9B4-5D9DF326F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3427"/>
              <a:ext cx="2314" cy="32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7172" name="Text Box 5">
              <a:extLst>
                <a:ext uri="{FF2B5EF4-FFF2-40B4-BE49-F238E27FC236}">
                  <a16:creationId xmlns:a16="http://schemas.microsoft.com/office/drawing/2014/main" id="{A07C5E9E-BABA-3878-4874-EB673CCC41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3507"/>
              <a:ext cx="8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 i="1">
                  <a:latin typeface="Arial" panose="020B0604020202020204" pitchFamily="34" charset="0"/>
                </a:rPr>
                <a:t>y</a:t>
              </a:r>
              <a:r>
                <a:rPr lang="en-US" altLang="zh-TW" sz="2000">
                  <a:latin typeface="Arial" panose="020B0604020202020204" pitchFamily="34" charset="0"/>
                </a:rPr>
                <a:t> = </a:t>
              </a:r>
              <a:r>
                <a:rPr lang="en-US" altLang="zh-TW" sz="2000" i="1">
                  <a:latin typeface="Arial" panose="020B0604020202020204" pitchFamily="34" charset="0"/>
                </a:rPr>
                <a:t>f</a:t>
              </a:r>
              <a:r>
                <a:rPr lang="en-US" altLang="zh-TW" sz="2000">
                  <a:latin typeface="Arial" panose="020B0604020202020204" pitchFamily="34" charset="0"/>
                </a:rPr>
                <a:t>(</a:t>
              </a:r>
              <a:r>
                <a:rPr lang="en-US" altLang="zh-TW" sz="2000" i="1">
                  <a:latin typeface="Arial" panose="020B0604020202020204" pitchFamily="34" charset="0"/>
                </a:rPr>
                <a:t>x</a:t>
              </a:r>
              <a:r>
                <a:rPr lang="en-US" altLang="zh-TW" sz="2000">
                  <a:latin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9" name="Text Box 6">
            <a:extLst>
              <a:ext uri="{FF2B5EF4-FFF2-40B4-BE49-F238E27FC236}">
                <a16:creationId xmlns:a16="http://schemas.microsoft.com/office/drawing/2014/main" id="{5CFA01C3-FE95-35CF-B980-A6989910E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2138" y="5624513"/>
            <a:ext cx="11350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Arial" panose="020B0604020202020204" pitchFamily="34" charset="0"/>
              </a:rPr>
              <a:t>y</a:t>
            </a:r>
            <a:r>
              <a:rPr lang="en-US" altLang="zh-TW" sz="2000">
                <a:latin typeface="Arial" panose="020B0604020202020204" pitchFamily="34" charset="0"/>
              </a:rPr>
              <a:t> = </a:t>
            </a:r>
            <a:r>
              <a:rPr lang="en-US" altLang="zh-TW" sz="2000" i="1">
                <a:latin typeface="Arial" panose="020B0604020202020204" pitchFamily="34" charset="0"/>
              </a:rPr>
              <a:t>f</a:t>
            </a:r>
            <a:r>
              <a:rPr lang="en-US" altLang="zh-TW" sz="2000">
                <a:latin typeface="Arial" panose="020B0604020202020204" pitchFamily="34" charset="0"/>
              </a:rPr>
              <a:t>(</a:t>
            </a:r>
            <a:r>
              <a:rPr lang="en-US" altLang="zh-TW" sz="2000" i="1">
                <a:latin typeface="Arial" panose="020B0604020202020204" pitchFamily="34" charset="0"/>
              </a:rPr>
              <a:t>kx</a:t>
            </a:r>
            <a:r>
              <a:rPr lang="en-US" altLang="zh-TW" sz="2000">
                <a:latin typeface="Arial" panose="020B0604020202020204" pitchFamily="34" charset="0"/>
              </a:rPr>
              <a:t>)</a:t>
            </a:r>
            <a:endParaRPr lang="en-US" altLang="zh-TW" sz="2000" i="1">
              <a:latin typeface="Arial" panose="020B0604020202020204" pitchFamily="34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D495F628-F6B8-74C2-E566-ECC931FB1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5710238"/>
            <a:ext cx="360363" cy="268287"/>
          </a:xfrm>
          <a:prstGeom prst="rightArrow">
            <a:avLst>
              <a:gd name="adj1" fmla="val 50000"/>
              <a:gd name="adj2" fmla="val 33580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11" name="Text Box 34">
            <a:extLst>
              <a:ext uri="{FF2B5EF4-FFF2-40B4-BE49-F238E27FC236}">
                <a16:creationId xmlns:a16="http://schemas.microsoft.com/office/drawing/2014/main" id="{CDC87CAC-2D33-EF9A-CB0A-9C272657B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6063" y="5629275"/>
            <a:ext cx="1714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Arial" panose="020B0604020202020204" pitchFamily="34" charset="0"/>
              </a:rPr>
              <a:t>, where </a:t>
            </a:r>
            <a:r>
              <a:rPr lang="en-US" altLang="zh-TW" sz="2000" i="1">
                <a:latin typeface="Arial" panose="020B0604020202020204" pitchFamily="34" charset="0"/>
              </a:rPr>
              <a:t>k</a:t>
            </a:r>
            <a:r>
              <a:rPr lang="en-US" altLang="zh-TW" sz="2000">
                <a:latin typeface="Arial" panose="020B0604020202020204" pitchFamily="34" charset="0"/>
              </a:rPr>
              <a:t> &gt; 1</a:t>
            </a:r>
          </a:p>
        </p:txBody>
      </p:sp>
      <p:grpSp>
        <p:nvGrpSpPr>
          <p:cNvPr id="12" name="Group 35">
            <a:extLst>
              <a:ext uri="{FF2B5EF4-FFF2-40B4-BE49-F238E27FC236}">
                <a16:creationId xmlns:a16="http://schemas.microsoft.com/office/drawing/2014/main" id="{FCD40011-9537-0B4A-F57B-B82CFD2831B7}"/>
              </a:ext>
            </a:extLst>
          </p:cNvPr>
          <p:cNvGrpSpPr>
            <a:grpSpLocks/>
          </p:cNvGrpSpPr>
          <p:nvPr/>
        </p:nvGrpSpPr>
        <p:grpSpPr bwMode="auto">
          <a:xfrm>
            <a:off x="4643438" y="5440363"/>
            <a:ext cx="4321175" cy="768350"/>
            <a:chOff x="2925" y="3382"/>
            <a:chExt cx="2722" cy="484"/>
          </a:xfrm>
        </p:grpSpPr>
        <p:sp>
          <p:nvSpPr>
            <p:cNvPr id="47169" name="Rectangle 36">
              <a:extLst>
                <a:ext uri="{FF2B5EF4-FFF2-40B4-BE49-F238E27FC236}">
                  <a16:creationId xmlns:a16="http://schemas.microsoft.com/office/drawing/2014/main" id="{05E4DDA9-AB0E-F973-5D4C-66B0C4DF3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" y="3382"/>
              <a:ext cx="2721" cy="484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7170" name="Text Box 37">
              <a:extLst>
                <a:ext uri="{FF2B5EF4-FFF2-40B4-BE49-F238E27FC236}">
                  <a16:creationId xmlns:a16="http://schemas.microsoft.com/office/drawing/2014/main" id="{38DDC5B7-CF86-0354-4557-6A28E71E0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5" y="3501"/>
              <a:ext cx="8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 i="1">
                  <a:latin typeface="Arial" panose="020B0604020202020204" pitchFamily="34" charset="0"/>
                </a:rPr>
                <a:t>y</a:t>
              </a:r>
              <a:r>
                <a:rPr lang="en-US" altLang="zh-TW" sz="2000">
                  <a:latin typeface="Arial" panose="020B0604020202020204" pitchFamily="34" charset="0"/>
                </a:rPr>
                <a:t> = </a:t>
              </a:r>
              <a:r>
                <a:rPr lang="en-US" altLang="zh-TW" sz="2000" i="1">
                  <a:latin typeface="Arial" panose="020B0604020202020204" pitchFamily="34" charset="0"/>
                </a:rPr>
                <a:t>f</a:t>
              </a:r>
              <a:r>
                <a:rPr lang="en-US" altLang="zh-TW" sz="2000">
                  <a:latin typeface="Arial" panose="020B0604020202020204" pitchFamily="34" charset="0"/>
                </a:rPr>
                <a:t>(</a:t>
              </a:r>
              <a:r>
                <a:rPr lang="en-US" altLang="zh-TW" sz="2000" i="1">
                  <a:latin typeface="Arial" panose="020B0604020202020204" pitchFamily="34" charset="0"/>
                </a:rPr>
                <a:t>x</a:t>
              </a:r>
              <a:r>
                <a:rPr lang="en-US" altLang="zh-TW" sz="2000">
                  <a:latin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15" name="Text Box 38">
            <a:extLst>
              <a:ext uri="{FF2B5EF4-FFF2-40B4-BE49-F238E27FC236}">
                <a16:creationId xmlns:a16="http://schemas.microsoft.com/office/drawing/2014/main" id="{E3A33D14-75F8-A645-A0B9-DBAED5AFE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5614988"/>
            <a:ext cx="18907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Arial" panose="020B0604020202020204" pitchFamily="34" charset="0"/>
              </a:rPr>
              <a:t>y</a:t>
            </a:r>
            <a:r>
              <a:rPr lang="en-US" altLang="zh-TW" sz="2000">
                <a:latin typeface="Arial" panose="020B0604020202020204" pitchFamily="34" charset="0"/>
              </a:rPr>
              <a:t> =</a:t>
            </a:r>
            <a:endParaRPr lang="en-US" altLang="zh-TW" sz="2000" i="1">
              <a:latin typeface="Arial" panose="020B0604020202020204" pitchFamily="34" charset="0"/>
            </a:endParaRPr>
          </a:p>
        </p:txBody>
      </p:sp>
      <p:sp>
        <p:nvSpPr>
          <p:cNvPr id="16" name="AutoShape 39">
            <a:extLst>
              <a:ext uri="{FF2B5EF4-FFF2-40B4-BE49-F238E27FC236}">
                <a16:creationId xmlns:a16="http://schemas.microsoft.com/office/drawing/2014/main" id="{F0CC50B6-9E41-6EF9-BFB9-0A07D089E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5715000"/>
            <a:ext cx="360363" cy="268288"/>
          </a:xfrm>
          <a:prstGeom prst="rightArrow">
            <a:avLst>
              <a:gd name="adj1" fmla="val 50000"/>
              <a:gd name="adj2" fmla="val 33580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17" name="Text Box 40">
            <a:extLst>
              <a:ext uri="{FF2B5EF4-FFF2-40B4-BE49-F238E27FC236}">
                <a16:creationId xmlns:a16="http://schemas.microsoft.com/office/drawing/2014/main" id="{962A2FA7-B117-F505-3A9B-24F5A470F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5629275"/>
            <a:ext cx="1655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Arial" panose="020B0604020202020204" pitchFamily="34" charset="0"/>
              </a:rPr>
              <a:t>, where </a:t>
            </a:r>
            <a:r>
              <a:rPr lang="en-US" altLang="zh-TW" sz="2000" i="1">
                <a:latin typeface="Arial" panose="020B0604020202020204" pitchFamily="34" charset="0"/>
              </a:rPr>
              <a:t>k</a:t>
            </a:r>
            <a:r>
              <a:rPr lang="en-US" altLang="zh-TW" sz="2000">
                <a:latin typeface="Arial" panose="020B0604020202020204" pitchFamily="34" charset="0"/>
              </a:rPr>
              <a:t> &gt; 1</a:t>
            </a:r>
          </a:p>
        </p:txBody>
      </p:sp>
      <p:grpSp>
        <p:nvGrpSpPr>
          <p:cNvPr id="18" name="Group 42">
            <a:extLst>
              <a:ext uri="{FF2B5EF4-FFF2-40B4-BE49-F238E27FC236}">
                <a16:creationId xmlns:a16="http://schemas.microsoft.com/office/drawing/2014/main" id="{E7BDDC61-D2CA-5446-8A80-364A5931D58C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1428750"/>
            <a:ext cx="4321175" cy="992188"/>
            <a:chOff x="158" y="754"/>
            <a:chExt cx="2722" cy="625"/>
          </a:xfrm>
        </p:grpSpPr>
        <p:sp>
          <p:nvSpPr>
            <p:cNvPr id="47167" name="Text Box 7">
              <a:extLst>
                <a:ext uri="{FF2B5EF4-FFF2-40B4-BE49-F238E27FC236}">
                  <a16:creationId xmlns:a16="http://schemas.microsoft.com/office/drawing/2014/main" id="{03D91FD3-8F47-260C-32A6-8BE8AD8D86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754"/>
              <a:ext cx="2722" cy="625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</a:rPr>
                <a:t>Reducing the graph of </a:t>
              </a:r>
              <a:r>
                <a:rPr lang="en-US" altLang="zh-TW" sz="2000" i="1">
                  <a:latin typeface="Arial" panose="020B0604020202020204" pitchFamily="34" charset="0"/>
                </a:rPr>
                <a:t>y</a:t>
              </a:r>
              <a:r>
                <a:rPr lang="en-US" altLang="zh-TW" sz="2000">
                  <a:latin typeface="Arial" panose="020B0604020202020204" pitchFamily="34" charset="0"/>
                </a:rPr>
                <a:t> = </a:t>
              </a:r>
              <a:r>
                <a:rPr lang="en-US" altLang="zh-TW" sz="2000" i="1">
                  <a:latin typeface="Arial" panose="020B0604020202020204" pitchFamily="34" charset="0"/>
                </a:rPr>
                <a:t>f</a:t>
              </a:r>
              <a:r>
                <a:rPr lang="en-US" altLang="zh-TW" sz="2000">
                  <a:latin typeface="Arial" panose="020B0604020202020204" pitchFamily="34" charset="0"/>
                </a:rPr>
                <a:t>(</a:t>
              </a:r>
              <a:r>
                <a:rPr lang="en-US" altLang="zh-TW" sz="2000" i="1">
                  <a:latin typeface="Arial" panose="020B0604020202020204" pitchFamily="34" charset="0"/>
                </a:rPr>
                <a:t>x</a:t>
              </a:r>
              <a:r>
                <a:rPr lang="en-US" altLang="zh-TW" sz="2000">
                  <a:latin typeface="Arial" panose="020B0604020202020204" pitchFamily="34" charset="0"/>
                </a:rPr>
                <a:t>) along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</a:rPr>
                <a:t> the </a:t>
              </a:r>
              <a:r>
                <a:rPr lang="en-US" altLang="zh-TW" sz="2000" i="1">
                  <a:latin typeface="Arial" panose="020B0604020202020204" pitchFamily="34" charset="0"/>
                </a:rPr>
                <a:t>x</a:t>
              </a:r>
              <a:r>
                <a:rPr lang="en-US" altLang="zh-TW" sz="2000">
                  <a:latin typeface="Arial" panose="020B0604020202020204" pitchFamily="34" charset="0"/>
                </a:rPr>
                <a:t>-axis to      times the original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zh-TW" sz="600">
                <a:latin typeface="Arial" panose="020B0604020202020204" pitchFamily="34" charset="0"/>
              </a:endParaRPr>
            </a:p>
          </p:txBody>
        </p:sp>
        <p:graphicFrame>
          <p:nvGraphicFramePr>
            <p:cNvPr id="47168" name="Object 41">
              <a:extLst>
                <a:ext uri="{FF2B5EF4-FFF2-40B4-BE49-F238E27FC236}">
                  <a16:creationId xmlns:a16="http://schemas.microsoft.com/office/drawing/2014/main" id="{822E241A-33BB-4D1D-D69C-3106012FB3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73" y="983"/>
            <a:ext cx="166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2" imgW="164957" imgH="393359" progId="Equation.3">
                    <p:embed/>
                  </p:oleObj>
                </mc:Choice>
                <mc:Fallback>
                  <p:oleObj name="方程式" r:id="rId2" imgW="164957" imgH="393359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3" y="983"/>
                          <a:ext cx="166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Text Box 44">
            <a:extLst>
              <a:ext uri="{FF2B5EF4-FFF2-40B4-BE49-F238E27FC236}">
                <a16:creationId xmlns:a16="http://schemas.microsoft.com/office/drawing/2014/main" id="{9CE66FB1-A65C-AA33-B8FF-5C0954125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75" y="1428750"/>
            <a:ext cx="4321175" cy="992188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Arial" panose="020B0604020202020204" pitchFamily="34" charset="0"/>
              </a:rPr>
              <a:t>Enlarging the graph of </a:t>
            </a:r>
            <a:r>
              <a:rPr lang="en-US" altLang="zh-TW" sz="2000" i="1">
                <a:latin typeface="Arial" panose="020B0604020202020204" pitchFamily="34" charset="0"/>
              </a:rPr>
              <a:t>y</a:t>
            </a:r>
            <a:r>
              <a:rPr lang="en-US" altLang="zh-TW" sz="2000">
                <a:latin typeface="Arial" panose="020B0604020202020204" pitchFamily="34" charset="0"/>
              </a:rPr>
              <a:t> = </a:t>
            </a:r>
            <a:r>
              <a:rPr lang="en-US" altLang="zh-TW" sz="2000" i="1">
                <a:latin typeface="Arial" panose="020B0604020202020204" pitchFamily="34" charset="0"/>
              </a:rPr>
              <a:t>f</a:t>
            </a:r>
            <a:r>
              <a:rPr lang="en-US" altLang="zh-TW" sz="2000">
                <a:latin typeface="Arial" panose="020B0604020202020204" pitchFamily="34" charset="0"/>
              </a:rPr>
              <a:t>(</a:t>
            </a:r>
            <a:r>
              <a:rPr lang="en-US" altLang="zh-TW" sz="2000" i="1">
                <a:latin typeface="Arial" panose="020B0604020202020204" pitchFamily="34" charset="0"/>
              </a:rPr>
              <a:t>x</a:t>
            </a:r>
            <a:r>
              <a:rPr lang="en-US" altLang="zh-TW" sz="2000">
                <a:latin typeface="Arial" panose="020B0604020202020204" pitchFamily="34" charset="0"/>
              </a:rPr>
              <a:t>) along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Arial" panose="020B0604020202020204" pitchFamily="34" charset="0"/>
              </a:rPr>
              <a:t> the </a:t>
            </a:r>
            <a:r>
              <a:rPr lang="en-US" altLang="zh-TW" sz="2000" i="1">
                <a:latin typeface="Arial" panose="020B0604020202020204" pitchFamily="34" charset="0"/>
              </a:rPr>
              <a:t>x</a:t>
            </a:r>
            <a:r>
              <a:rPr lang="en-US" altLang="zh-TW" sz="2000">
                <a:latin typeface="Arial" panose="020B0604020202020204" pitchFamily="34" charset="0"/>
              </a:rPr>
              <a:t>-axis to </a:t>
            </a:r>
            <a:r>
              <a:rPr lang="en-US" altLang="zh-TW" sz="2000" i="1">
                <a:latin typeface="Arial" panose="020B0604020202020204" pitchFamily="34" charset="0"/>
              </a:rPr>
              <a:t>k</a:t>
            </a:r>
            <a:r>
              <a:rPr lang="en-US" altLang="zh-TW" sz="2000">
                <a:latin typeface="Arial" panose="020B0604020202020204" pitchFamily="34" charset="0"/>
              </a:rPr>
              <a:t> times the original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600">
              <a:latin typeface="Arial" panose="020B0604020202020204" pitchFamily="34" charset="0"/>
            </a:endParaRPr>
          </a:p>
        </p:txBody>
      </p:sp>
      <p:graphicFrame>
        <p:nvGraphicFramePr>
          <p:cNvPr id="81" name="物件 80">
            <a:extLst>
              <a:ext uri="{FF2B5EF4-FFF2-40B4-BE49-F238E27FC236}">
                <a16:creationId xmlns:a16="http://schemas.microsoft.com/office/drawing/2014/main" id="{C15FEBCE-FC95-55CC-E0AD-4CDBA4BA28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4788" y="5505450"/>
          <a:ext cx="78105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482391" imgH="431613" progId="Equation.3">
                  <p:embed/>
                </p:oleObj>
              </mc:Choice>
              <mc:Fallback>
                <p:oleObj name="方程式" r:id="rId4" imgW="482391" imgH="431613" progId="Equation.3">
                  <p:embed/>
                  <p:pic>
                    <p:nvPicPr>
                      <p:cNvPr id="0" name="物件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4788" y="5505450"/>
                        <a:ext cx="78105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" name="群組 34">
            <a:extLst>
              <a:ext uri="{FF2B5EF4-FFF2-40B4-BE49-F238E27FC236}">
                <a16:creationId xmlns:a16="http://schemas.microsoft.com/office/drawing/2014/main" id="{0398A2EE-67FC-6D31-161E-D2388A96D526}"/>
              </a:ext>
            </a:extLst>
          </p:cNvPr>
          <p:cNvGrpSpPr>
            <a:grpSpLocks/>
          </p:cNvGrpSpPr>
          <p:nvPr/>
        </p:nvGrpSpPr>
        <p:grpSpPr bwMode="auto">
          <a:xfrm>
            <a:off x="1273175" y="3355975"/>
            <a:ext cx="2081213" cy="1292225"/>
            <a:chOff x="665434" y="3692003"/>
            <a:chExt cx="2777091" cy="2212833"/>
          </a:xfrm>
        </p:grpSpPr>
        <p:sp>
          <p:nvSpPr>
            <p:cNvPr id="47165" name="手繪多邊形 7">
              <a:extLst>
                <a:ext uri="{FF2B5EF4-FFF2-40B4-BE49-F238E27FC236}">
                  <a16:creationId xmlns:a16="http://schemas.microsoft.com/office/drawing/2014/main" id="{993EDDB7-62A6-8B2A-9139-043BBECFD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434" y="3692003"/>
              <a:ext cx="1386284" cy="1101868"/>
            </a:xfrm>
            <a:custGeom>
              <a:avLst/>
              <a:gdLst>
                <a:gd name="T0" fmla="*/ 0 w 1682750"/>
                <a:gd name="T1" fmla="*/ 2425 h 1123951"/>
                <a:gd name="T2" fmla="*/ 12 w 1682750"/>
                <a:gd name="T3" fmla="*/ 1 h 1123951"/>
                <a:gd name="T4" fmla="*/ 24 w 1682750"/>
                <a:gd name="T5" fmla="*/ 2440 h 11239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82750" h="1123951">
                  <a:moveTo>
                    <a:pt x="0" y="1117601"/>
                  </a:moveTo>
                  <a:cubicBezTo>
                    <a:pt x="278871" y="558272"/>
                    <a:pt x="557742" y="-1057"/>
                    <a:pt x="838200" y="1"/>
                  </a:cubicBezTo>
                  <a:cubicBezTo>
                    <a:pt x="1118658" y="1059"/>
                    <a:pt x="1400704" y="562505"/>
                    <a:pt x="1682750" y="1123951"/>
                  </a:cubicBezTo>
                </a:path>
              </a:pathLst>
            </a:custGeom>
            <a:noFill/>
            <a:ln w="38100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7166" name="手繪多邊形 9">
              <a:extLst>
                <a:ext uri="{FF2B5EF4-FFF2-40B4-BE49-F238E27FC236}">
                  <a16:creationId xmlns:a16="http://schemas.microsoft.com/office/drawing/2014/main" id="{3FE26ED9-6E47-8EAB-EFEE-E5D2100A0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721" y="4792044"/>
              <a:ext cx="1390804" cy="1112792"/>
            </a:xfrm>
            <a:custGeom>
              <a:avLst/>
              <a:gdLst>
                <a:gd name="T0" fmla="*/ 0 w 1676400"/>
                <a:gd name="T1" fmla="*/ 0 h 1111251"/>
                <a:gd name="T2" fmla="*/ 18 w 1676400"/>
                <a:gd name="T3" fmla="*/ 6913 h 1111251"/>
                <a:gd name="T4" fmla="*/ 38 w 1676400"/>
                <a:gd name="T5" fmla="*/ 37 h 11112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76400" h="1111251">
                  <a:moveTo>
                    <a:pt x="0" y="0"/>
                  </a:moveTo>
                  <a:cubicBezTo>
                    <a:pt x="279400" y="555096"/>
                    <a:pt x="558800" y="1110192"/>
                    <a:pt x="838200" y="1111250"/>
                  </a:cubicBezTo>
                  <a:cubicBezTo>
                    <a:pt x="1117600" y="1112308"/>
                    <a:pt x="1397000" y="559329"/>
                    <a:pt x="1676400" y="6350"/>
                  </a:cubicBezTo>
                </a:path>
              </a:pathLst>
            </a:custGeom>
            <a:noFill/>
            <a:ln w="38100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85" name="矩形 84">
            <a:extLst>
              <a:ext uri="{FF2B5EF4-FFF2-40B4-BE49-F238E27FC236}">
                <a16:creationId xmlns:a16="http://schemas.microsoft.com/office/drawing/2014/main" id="{5CEA24AE-F83F-4EB5-C7EC-4C2B4B01F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8" y="3246438"/>
            <a:ext cx="11779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y</a:t>
            </a:r>
            <a:r>
              <a:rPr lang="en-US" altLang="zh-TW" sz="16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 = </a:t>
            </a:r>
            <a:r>
              <a:rPr lang="en-US" altLang="zh-TW" sz="16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</a:t>
            </a:r>
            <a:r>
              <a:rPr lang="en-US" altLang="zh-TW" sz="16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(</a:t>
            </a:r>
            <a:r>
              <a:rPr lang="en-US" altLang="zh-TW" sz="16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kx</a:t>
            </a:r>
            <a:r>
              <a:rPr lang="en-US" altLang="zh-TW" sz="16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      (</a:t>
            </a:r>
            <a:r>
              <a:rPr lang="en-US" altLang="zh-TW" sz="16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k</a:t>
            </a:r>
            <a:r>
              <a:rPr lang="en-US" altLang="zh-TW" sz="16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 &gt; 1) </a:t>
            </a:r>
            <a:endParaRPr lang="zh-HK" altLang="en-US" sz="160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608BB0FA-90D6-918E-577A-6CCE3524BA84}"/>
              </a:ext>
            </a:extLst>
          </p:cNvPr>
          <p:cNvGrpSpPr>
            <a:grpSpLocks/>
          </p:cNvGrpSpPr>
          <p:nvPr/>
        </p:nvGrpSpPr>
        <p:grpSpPr bwMode="auto">
          <a:xfrm>
            <a:off x="1274763" y="3355975"/>
            <a:ext cx="2089150" cy="1306513"/>
            <a:chOff x="3563888" y="1124744"/>
            <a:chExt cx="4965886" cy="1306780"/>
          </a:xfrm>
        </p:grpSpPr>
        <p:grpSp>
          <p:nvGrpSpPr>
            <p:cNvPr id="47155" name="群組 123">
              <a:extLst>
                <a:ext uri="{FF2B5EF4-FFF2-40B4-BE49-F238E27FC236}">
                  <a16:creationId xmlns:a16="http://schemas.microsoft.com/office/drawing/2014/main" id="{FD4CD791-1DE8-8950-4620-D75A1E7F2E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3888" y="1124744"/>
              <a:ext cx="2482943" cy="1301277"/>
              <a:chOff x="3995936" y="3068960"/>
              <a:chExt cx="2482943" cy="1301277"/>
            </a:xfrm>
          </p:grpSpPr>
          <p:sp>
            <p:nvSpPr>
              <p:cNvPr id="93" name="手繪多邊形 7">
                <a:extLst>
                  <a:ext uri="{FF2B5EF4-FFF2-40B4-BE49-F238E27FC236}">
                    <a16:creationId xmlns:a16="http://schemas.microsoft.com/office/drawing/2014/main" id="{C5F5F546-B08E-9749-69AE-677D0D530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5936" y="3068960"/>
                <a:ext cx="618849" cy="647832"/>
              </a:xfrm>
              <a:custGeom>
                <a:avLst/>
                <a:gdLst>
                  <a:gd name="T0" fmla="*/ 0 w 1682750"/>
                  <a:gd name="T1" fmla="*/ 1 h 1123951"/>
                  <a:gd name="T2" fmla="*/ 0 w 1682750"/>
                  <a:gd name="T3" fmla="*/ 1 h 1123951"/>
                  <a:gd name="T4" fmla="*/ 0 w 1682750"/>
                  <a:gd name="T5" fmla="*/ 1 h 112395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682750" h="1123951">
                    <a:moveTo>
                      <a:pt x="0" y="1117601"/>
                    </a:moveTo>
                    <a:cubicBezTo>
                      <a:pt x="278871" y="558272"/>
                      <a:pt x="557742" y="-1057"/>
                      <a:pt x="838200" y="1"/>
                    </a:cubicBezTo>
                    <a:cubicBezTo>
                      <a:pt x="1118658" y="1059"/>
                      <a:pt x="1400704" y="562505"/>
                      <a:pt x="1682750" y="1123951"/>
                    </a:cubicBezTo>
                  </a:path>
                </a:pathLst>
              </a:custGeom>
              <a:noFill/>
              <a:ln w="38100" cap="flat" cmpd="sng" algn="ctr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HK" altLang="en-US">
                  <a:latin typeface="Arial" charset="0"/>
                </a:endParaRPr>
              </a:p>
            </p:txBody>
          </p:sp>
          <p:sp>
            <p:nvSpPr>
              <p:cNvPr id="94" name="手繪多邊形 7">
                <a:extLst>
                  <a:ext uri="{FF2B5EF4-FFF2-40B4-BE49-F238E27FC236}">
                    <a16:creationId xmlns:a16="http://schemas.microsoft.com/office/drawing/2014/main" id="{980E4D2F-E6FF-23B9-1861-DBED9CDC2DE9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614785" y="3723144"/>
                <a:ext cx="622621" cy="647832"/>
              </a:xfrm>
              <a:custGeom>
                <a:avLst/>
                <a:gdLst>
                  <a:gd name="T0" fmla="*/ 0 w 1682750"/>
                  <a:gd name="T1" fmla="*/ 1 h 1123951"/>
                  <a:gd name="T2" fmla="*/ 0 w 1682750"/>
                  <a:gd name="T3" fmla="*/ 1 h 1123951"/>
                  <a:gd name="T4" fmla="*/ 0 w 1682750"/>
                  <a:gd name="T5" fmla="*/ 1 h 112395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682750" h="1123951">
                    <a:moveTo>
                      <a:pt x="0" y="1117601"/>
                    </a:moveTo>
                    <a:cubicBezTo>
                      <a:pt x="278871" y="558272"/>
                      <a:pt x="557742" y="-1057"/>
                      <a:pt x="838200" y="1"/>
                    </a:cubicBezTo>
                    <a:cubicBezTo>
                      <a:pt x="1118658" y="1059"/>
                      <a:pt x="1400704" y="562505"/>
                      <a:pt x="1682750" y="1123951"/>
                    </a:cubicBezTo>
                  </a:path>
                </a:pathLst>
              </a:custGeom>
              <a:noFill/>
              <a:ln w="38100" cap="flat" cmpd="sng" algn="ctr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HK" altLang="en-US">
                  <a:latin typeface="Arial" charset="0"/>
                </a:endParaRPr>
              </a:p>
            </p:txBody>
          </p:sp>
          <p:sp>
            <p:nvSpPr>
              <p:cNvPr id="95" name="手繪多邊形 7">
                <a:extLst>
                  <a:ext uri="{FF2B5EF4-FFF2-40B4-BE49-F238E27FC236}">
                    <a16:creationId xmlns:a16="http://schemas.microsoft.com/office/drawing/2014/main" id="{A9EC945F-F9B7-8A99-C736-68DE4C8A82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1181" y="3073724"/>
                <a:ext cx="618849" cy="649420"/>
              </a:xfrm>
              <a:custGeom>
                <a:avLst/>
                <a:gdLst>
                  <a:gd name="T0" fmla="*/ 0 w 1682750"/>
                  <a:gd name="T1" fmla="*/ 1 h 1123951"/>
                  <a:gd name="T2" fmla="*/ 0 w 1682750"/>
                  <a:gd name="T3" fmla="*/ 1 h 1123951"/>
                  <a:gd name="T4" fmla="*/ 0 w 1682750"/>
                  <a:gd name="T5" fmla="*/ 1 h 112395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682750" h="1123951">
                    <a:moveTo>
                      <a:pt x="0" y="1117601"/>
                    </a:moveTo>
                    <a:cubicBezTo>
                      <a:pt x="278871" y="558272"/>
                      <a:pt x="557742" y="-1057"/>
                      <a:pt x="838200" y="1"/>
                    </a:cubicBezTo>
                    <a:cubicBezTo>
                      <a:pt x="1118658" y="1059"/>
                      <a:pt x="1400704" y="562505"/>
                      <a:pt x="1682750" y="1123951"/>
                    </a:cubicBezTo>
                  </a:path>
                </a:pathLst>
              </a:custGeom>
              <a:noFill/>
              <a:ln w="38100" cap="flat" cmpd="sng" algn="ctr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HK" altLang="en-US">
                  <a:latin typeface="Arial" charset="0"/>
                </a:endParaRPr>
              </a:p>
            </p:txBody>
          </p:sp>
          <p:sp>
            <p:nvSpPr>
              <p:cNvPr id="96" name="手繪多邊形 7">
                <a:extLst>
                  <a:ext uri="{FF2B5EF4-FFF2-40B4-BE49-F238E27FC236}">
                    <a16:creationId xmlns:a16="http://schemas.microsoft.com/office/drawing/2014/main" id="{CDAB3DF6-7A73-1B2B-0D67-17DDF04391C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5860030" y="3723144"/>
                <a:ext cx="618849" cy="647832"/>
              </a:xfrm>
              <a:custGeom>
                <a:avLst/>
                <a:gdLst>
                  <a:gd name="T0" fmla="*/ 0 w 1682750"/>
                  <a:gd name="T1" fmla="*/ 1 h 1123951"/>
                  <a:gd name="T2" fmla="*/ 0 w 1682750"/>
                  <a:gd name="T3" fmla="*/ 1 h 1123951"/>
                  <a:gd name="T4" fmla="*/ 0 w 1682750"/>
                  <a:gd name="T5" fmla="*/ 1 h 112395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682750" h="1123951">
                    <a:moveTo>
                      <a:pt x="0" y="1117601"/>
                    </a:moveTo>
                    <a:cubicBezTo>
                      <a:pt x="278871" y="558272"/>
                      <a:pt x="557742" y="-1057"/>
                      <a:pt x="838200" y="1"/>
                    </a:cubicBezTo>
                    <a:cubicBezTo>
                      <a:pt x="1118658" y="1059"/>
                      <a:pt x="1400704" y="562505"/>
                      <a:pt x="1682750" y="1123951"/>
                    </a:cubicBezTo>
                  </a:path>
                </a:pathLst>
              </a:custGeom>
              <a:noFill/>
              <a:ln w="38100" cap="flat" cmpd="sng" algn="ctr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HK" altLang="en-US">
                  <a:latin typeface="Arial" charset="0"/>
                </a:endParaRPr>
              </a:p>
            </p:txBody>
          </p:sp>
        </p:grpSp>
        <p:grpSp>
          <p:nvGrpSpPr>
            <p:cNvPr id="47156" name="群組 124">
              <a:extLst>
                <a:ext uri="{FF2B5EF4-FFF2-40B4-BE49-F238E27FC236}">
                  <a16:creationId xmlns:a16="http://schemas.microsoft.com/office/drawing/2014/main" id="{A5319DE4-CA52-64E6-BFD7-B53052BF61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42942" y="1135750"/>
              <a:ext cx="2486832" cy="1295774"/>
              <a:chOff x="3992047" y="3074463"/>
              <a:chExt cx="2486832" cy="1295774"/>
            </a:xfrm>
          </p:grpSpPr>
          <p:sp>
            <p:nvSpPr>
              <p:cNvPr id="89" name="手繪多邊形 7">
                <a:extLst>
                  <a:ext uri="{FF2B5EF4-FFF2-40B4-BE49-F238E27FC236}">
                    <a16:creationId xmlns:a16="http://schemas.microsoft.com/office/drawing/2014/main" id="{624361DE-E9FE-42F7-4CF9-AF8881DF38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2161" y="3077748"/>
                <a:ext cx="618849" cy="647832"/>
              </a:xfrm>
              <a:custGeom>
                <a:avLst/>
                <a:gdLst>
                  <a:gd name="T0" fmla="*/ 0 w 1682750"/>
                  <a:gd name="T1" fmla="*/ 1 h 1123951"/>
                  <a:gd name="T2" fmla="*/ 0 w 1682750"/>
                  <a:gd name="T3" fmla="*/ 1 h 1123951"/>
                  <a:gd name="T4" fmla="*/ 0 w 1682750"/>
                  <a:gd name="T5" fmla="*/ 1 h 112395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682750" h="1123951">
                    <a:moveTo>
                      <a:pt x="0" y="1117601"/>
                    </a:moveTo>
                    <a:cubicBezTo>
                      <a:pt x="278871" y="558272"/>
                      <a:pt x="557742" y="-1057"/>
                      <a:pt x="838200" y="1"/>
                    </a:cubicBezTo>
                    <a:cubicBezTo>
                      <a:pt x="1118658" y="1059"/>
                      <a:pt x="1400704" y="562505"/>
                      <a:pt x="1682750" y="1123951"/>
                    </a:cubicBezTo>
                  </a:path>
                </a:pathLst>
              </a:custGeom>
              <a:noFill/>
              <a:ln w="38100" cap="flat" cmpd="sng" algn="ctr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HK" altLang="en-US">
                  <a:latin typeface="Arial" charset="0"/>
                </a:endParaRPr>
              </a:p>
            </p:txBody>
          </p:sp>
          <p:sp>
            <p:nvSpPr>
              <p:cNvPr id="90" name="手繪多邊形 7">
                <a:extLst>
                  <a:ext uri="{FF2B5EF4-FFF2-40B4-BE49-F238E27FC236}">
                    <a16:creationId xmlns:a16="http://schemas.microsoft.com/office/drawing/2014/main" id="{E87EB8AA-0C0B-C39F-3FA1-50F5E10BB8C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614785" y="3722405"/>
                <a:ext cx="622621" cy="647832"/>
              </a:xfrm>
              <a:custGeom>
                <a:avLst/>
                <a:gdLst>
                  <a:gd name="T0" fmla="*/ 0 w 1682750"/>
                  <a:gd name="T1" fmla="*/ 1 h 1123951"/>
                  <a:gd name="T2" fmla="*/ 0 w 1682750"/>
                  <a:gd name="T3" fmla="*/ 1 h 1123951"/>
                  <a:gd name="T4" fmla="*/ 0 w 1682750"/>
                  <a:gd name="T5" fmla="*/ 1 h 112395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682750" h="1123951">
                    <a:moveTo>
                      <a:pt x="0" y="1117601"/>
                    </a:moveTo>
                    <a:cubicBezTo>
                      <a:pt x="278871" y="558272"/>
                      <a:pt x="557742" y="-1057"/>
                      <a:pt x="838200" y="1"/>
                    </a:cubicBezTo>
                    <a:cubicBezTo>
                      <a:pt x="1118658" y="1059"/>
                      <a:pt x="1400704" y="562505"/>
                      <a:pt x="1682750" y="1123951"/>
                    </a:cubicBezTo>
                  </a:path>
                </a:pathLst>
              </a:custGeom>
              <a:noFill/>
              <a:ln w="38100" cap="flat" cmpd="sng" algn="ctr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HK" altLang="en-US">
                  <a:latin typeface="Arial" charset="0"/>
                </a:endParaRPr>
              </a:p>
            </p:txBody>
          </p:sp>
          <p:sp>
            <p:nvSpPr>
              <p:cNvPr id="91" name="手繪多邊形 7">
                <a:extLst>
                  <a:ext uri="{FF2B5EF4-FFF2-40B4-BE49-F238E27FC236}">
                    <a16:creationId xmlns:a16="http://schemas.microsoft.com/office/drawing/2014/main" id="{36D5B164-2FF3-6109-719A-9FA6A0E430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1181" y="3074572"/>
                <a:ext cx="618849" cy="647832"/>
              </a:xfrm>
              <a:custGeom>
                <a:avLst/>
                <a:gdLst>
                  <a:gd name="T0" fmla="*/ 0 w 1682750"/>
                  <a:gd name="T1" fmla="*/ 1 h 1123951"/>
                  <a:gd name="T2" fmla="*/ 0 w 1682750"/>
                  <a:gd name="T3" fmla="*/ 1 h 1123951"/>
                  <a:gd name="T4" fmla="*/ 0 w 1682750"/>
                  <a:gd name="T5" fmla="*/ 1 h 112395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682750" h="1123951">
                    <a:moveTo>
                      <a:pt x="0" y="1117601"/>
                    </a:moveTo>
                    <a:cubicBezTo>
                      <a:pt x="278871" y="558272"/>
                      <a:pt x="557742" y="-1057"/>
                      <a:pt x="838200" y="1"/>
                    </a:cubicBezTo>
                    <a:cubicBezTo>
                      <a:pt x="1118658" y="1059"/>
                      <a:pt x="1400704" y="562505"/>
                      <a:pt x="1682750" y="1123951"/>
                    </a:cubicBezTo>
                  </a:path>
                </a:pathLst>
              </a:custGeom>
              <a:noFill/>
              <a:ln w="38100" cap="flat" cmpd="sng" algn="ctr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HK" altLang="en-US">
                  <a:latin typeface="Arial" charset="0"/>
                </a:endParaRPr>
              </a:p>
            </p:txBody>
          </p:sp>
          <p:sp>
            <p:nvSpPr>
              <p:cNvPr id="92" name="手繪多邊形 7">
                <a:extLst>
                  <a:ext uri="{FF2B5EF4-FFF2-40B4-BE49-F238E27FC236}">
                    <a16:creationId xmlns:a16="http://schemas.microsoft.com/office/drawing/2014/main" id="{ACF31BFA-03AC-6572-5CC1-A704E6E5500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5860030" y="3722405"/>
                <a:ext cx="618849" cy="647832"/>
              </a:xfrm>
              <a:custGeom>
                <a:avLst/>
                <a:gdLst>
                  <a:gd name="T0" fmla="*/ 0 w 1682750"/>
                  <a:gd name="T1" fmla="*/ 1 h 1123951"/>
                  <a:gd name="T2" fmla="*/ 0 w 1682750"/>
                  <a:gd name="T3" fmla="*/ 1 h 1123951"/>
                  <a:gd name="T4" fmla="*/ 0 w 1682750"/>
                  <a:gd name="T5" fmla="*/ 1 h 112395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682750" h="1123951">
                    <a:moveTo>
                      <a:pt x="0" y="1117601"/>
                    </a:moveTo>
                    <a:cubicBezTo>
                      <a:pt x="278871" y="558272"/>
                      <a:pt x="557742" y="-1057"/>
                      <a:pt x="838200" y="1"/>
                    </a:cubicBezTo>
                    <a:cubicBezTo>
                      <a:pt x="1118658" y="1059"/>
                      <a:pt x="1400704" y="562505"/>
                      <a:pt x="1682750" y="1123951"/>
                    </a:cubicBezTo>
                  </a:path>
                </a:pathLst>
              </a:custGeom>
              <a:noFill/>
              <a:ln w="38100" cap="flat" cmpd="sng" algn="ctr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HK" altLang="en-US">
                  <a:latin typeface="Arial" charset="0"/>
                </a:endParaRPr>
              </a:p>
            </p:txBody>
          </p:sp>
        </p:grp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976528C2-39CB-2BBD-675A-F3528A9AFFC0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2636838"/>
            <a:ext cx="4162425" cy="2247900"/>
            <a:chOff x="3682699" y="1193449"/>
            <a:chExt cx="4162425" cy="2246769"/>
          </a:xfrm>
        </p:grpSpPr>
        <p:sp>
          <p:nvSpPr>
            <p:cNvPr id="47150" name="Line 16">
              <a:extLst>
                <a:ext uri="{FF2B5EF4-FFF2-40B4-BE49-F238E27FC236}">
                  <a16:creationId xmlns:a16="http://schemas.microsoft.com/office/drawing/2014/main" id="{FD07C6E6-7AA0-AB68-0620-0E851D3BF6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18660" y="1582407"/>
              <a:ext cx="7104" cy="18578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7151" name="Text Box 18">
              <a:extLst>
                <a:ext uri="{FF2B5EF4-FFF2-40B4-BE49-F238E27FC236}">
                  <a16:creationId xmlns:a16="http://schemas.microsoft.com/office/drawing/2014/main" id="{573EF7D7-1DCA-D3E1-19D2-F9E81332EE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2140" y="2542145"/>
              <a:ext cx="934076" cy="307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4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7152" name="Text Box 19">
              <a:extLst>
                <a:ext uri="{FF2B5EF4-FFF2-40B4-BE49-F238E27FC236}">
                  <a16:creationId xmlns:a16="http://schemas.microsoft.com/office/drawing/2014/main" id="{1CB5EA02-4274-E30C-604D-BDFBFEEB42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2699" y="1193449"/>
              <a:ext cx="1853946" cy="3999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 i="1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47153" name="Text Box 20">
              <a:extLst>
                <a:ext uri="{FF2B5EF4-FFF2-40B4-BE49-F238E27FC236}">
                  <a16:creationId xmlns:a16="http://schemas.microsoft.com/office/drawing/2014/main" id="{0A81BE24-1C59-BA39-99A4-92A74D9F08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4399" y="2352608"/>
              <a:ext cx="1150725" cy="3999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 i="1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47154" name="Line 52">
              <a:extLst>
                <a:ext uri="{FF2B5EF4-FFF2-40B4-BE49-F238E27FC236}">
                  <a16:creationId xmlns:a16="http://schemas.microsoft.com/office/drawing/2014/main" id="{B5181CC7-BCCF-DB55-C3A4-F5BE453DBE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1163" y="2563953"/>
              <a:ext cx="2900741" cy="45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103" name="矩形 37">
            <a:extLst>
              <a:ext uri="{FF2B5EF4-FFF2-40B4-BE49-F238E27FC236}">
                <a16:creationId xmlns:a16="http://schemas.microsoft.com/office/drawing/2014/main" id="{6F4F3976-DD12-3231-32BD-1923A35B1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300" y="2997200"/>
            <a:ext cx="8794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y</a:t>
            </a:r>
            <a:r>
              <a:rPr lang="en-US" altLang="zh-TW" sz="16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 = </a:t>
            </a:r>
            <a:r>
              <a:rPr lang="en-US" altLang="zh-TW" sz="16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</a:t>
            </a:r>
            <a:r>
              <a:rPr lang="en-US" altLang="zh-TW" sz="16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(</a:t>
            </a:r>
            <a:r>
              <a:rPr lang="en-US" altLang="zh-TW" sz="16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TW" sz="16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) </a:t>
            </a:r>
            <a:endParaRPr lang="zh-HK" altLang="en-US" sz="160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grpSp>
        <p:nvGrpSpPr>
          <p:cNvPr id="104" name="群組 34">
            <a:extLst>
              <a:ext uri="{FF2B5EF4-FFF2-40B4-BE49-F238E27FC236}">
                <a16:creationId xmlns:a16="http://schemas.microsoft.com/office/drawing/2014/main" id="{9A92C2B5-1590-8DD1-3D5E-2F7CBBD7B0D1}"/>
              </a:ext>
            </a:extLst>
          </p:cNvPr>
          <p:cNvGrpSpPr>
            <a:grpSpLocks/>
          </p:cNvGrpSpPr>
          <p:nvPr/>
        </p:nvGrpSpPr>
        <p:grpSpPr bwMode="auto">
          <a:xfrm>
            <a:off x="1271588" y="3368675"/>
            <a:ext cx="2081212" cy="1287463"/>
            <a:chOff x="2879258" y="3323594"/>
            <a:chExt cx="2775090" cy="2204692"/>
          </a:xfrm>
        </p:grpSpPr>
        <p:sp>
          <p:nvSpPr>
            <p:cNvPr id="47148" name="手繪多邊形 7">
              <a:extLst>
                <a:ext uri="{FF2B5EF4-FFF2-40B4-BE49-F238E27FC236}">
                  <a16:creationId xmlns:a16="http://schemas.microsoft.com/office/drawing/2014/main" id="{0E1F4A12-041E-99F6-D364-E4AF8FF74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9258" y="3323594"/>
              <a:ext cx="1386286" cy="1101869"/>
            </a:xfrm>
            <a:custGeom>
              <a:avLst/>
              <a:gdLst>
                <a:gd name="T0" fmla="*/ 0 w 1682750"/>
                <a:gd name="T1" fmla="*/ 2425 h 1123951"/>
                <a:gd name="T2" fmla="*/ 12 w 1682750"/>
                <a:gd name="T3" fmla="*/ 1 h 1123951"/>
                <a:gd name="T4" fmla="*/ 24 w 1682750"/>
                <a:gd name="T5" fmla="*/ 2440 h 11239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82750" h="1123951">
                  <a:moveTo>
                    <a:pt x="0" y="1117601"/>
                  </a:moveTo>
                  <a:cubicBezTo>
                    <a:pt x="278871" y="558272"/>
                    <a:pt x="557742" y="-1057"/>
                    <a:pt x="838200" y="1"/>
                  </a:cubicBezTo>
                  <a:cubicBezTo>
                    <a:pt x="1118658" y="1059"/>
                    <a:pt x="1400704" y="562505"/>
                    <a:pt x="1682750" y="1123951"/>
                  </a:cubicBezTo>
                </a:path>
              </a:pathLst>
            </a:cu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7149" name="手繪多邊形 9">
              <a:extLst>
                <a:ext uri="{FF2B5EF4-FFF2-40B4-BE49-F238E27FC236}">
                  <a16:creationId xmlns:a16="http://schemas.microsoft.com/office/drawing/2014/main" id="{BAAA8A02-24F7-C511-BB2C-890CC0FFE9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3542" y="4415495"/>
              <a:ext cx="1390806" cy="1112791"/>
            </a:xfrm>
            <a:custGeom>
              <a:avLst/>
              <a:gdLst>
                <a:gd name="T0" fmla="*/ 0 w 1676400"/>
                <a:gd name="T1" fmla="*/ 0 h 1111251"/>
                <a:gd name="T2" fmla="*/ 18 w 1676400"/>
                <a:gd name="T3" fmla="*/ 6912 h 1111251"/>
                <a:gd name="T4" fmla="*/ 38 w 1676400"/>
                <a:gd name="T5" fmla="*/ 37 h 11112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76400" h="1111251">
                  <a:moveTo>
                    <a:pt x="0" y="0"/>
                  </a:moveTo>
                  <a:cubicBezTo>
                    <a:pt x="279400" y="555096"/>
                    <a:pt x="558800" y="1110192"/>
                    <a:pt x="838200" y="1111250"/>
                  </a:cubicBezTo>
                  <a:cubicBezTo>
                    <a:pt x="1117600" y="1112308"/>
                    <a:pt x="1397000" y="559329"/>
                    <a:pt x="1676400" y="6350"/>
                  </a:cubicBezTo>
                </a:path>
              </a:pathLst>
            </a:cu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107" name="弧形 106">
            <a:extLst>
              <a:ext uri="{FF2B5EF4-FFF2-40B4-BE49-F238E27FC236}">
                <a16:creationId xmlns:a16="http://schemas.microsoft.com/office/drawing/2014/main" id="{F57A8792-5E9F-152B-9092-A46ABCEF1E7A}"/>
              </a:ext>
            </a:extLst>
          </p:cNvPr>
          <p:cNvSpPr/>
          <p:nvPr/>
        </p:nvSpPr>
        <p:spPr>
          <a:xfrm flipH="1">
            <a:off x="1743075" y="3181350"/>
            <a:ext cx="331788" cy="379413"/>
          </a:xfrm>
          <a:prstGeom prst="arc">
            <a:avLst>
              <a:gd name="adj1" fmla="val 15792417"/>
              <a:gd name="adj2" fmla="val 20622518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grpSp>
        <p:nvGrpSpPr>
          <p:cNvPr id="108" name="群組 107">
            <a:extLst>
              <a:ext uri="{FF2B5EF4-FFF2-40B4-BE49-F238E27FC236}">
                <a16:creationId xmlns:a16="http://schemas.microsoft.com/office/drawing/2014/main" id="{890A5E20-C3E1-18AE-7A3A-DED82F901BD8}"/>
              </a:ext>
            </a:extLst>
          </p:cNvPr>
          <p:cNvGrpSpPr>
            <a:grpSpLocks/>
          </p:cNvGrpSpPr>
          <p:nvPr/>
        </p:nvGrpSpPr>
        <p:grpSpPr bwMode="auto">
          <a:xfrm>
            <a:off x="4706938" y="2620963"/>
            <a:ext cx="4162425" cy="2247900"/>
            <a:chOff x="3682699" y="1193449"/>
            <a:chExt cx="4162425" cy="2246769"/>
          </a:xfrm>
        </p:grpSpPr>
        <p:sp>
          <p:nvSpPr>
            <p:cNvPr id="47143" name="Line 16">
              <a:extLst>
                <a:ext uri="{FF2B5EF4-FFF2-40B4-BE49-F238E27FC236}">
                  <a16:creationId xmlns:a16="http://schemas.microsoft.com/office/drawing/2014/main" id="{7BEF3C28-846D-205A-A3B1-C196E452B2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18660" y="1582407"/>
              <a:ext cx="7104" cy="18578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7144" name="Text Box 18">
              <a:extLst>
                <a:ext uri="{FF2B5EF4-FFF2-40B4-BE49-F238E27FC236}">
                  <a16:creationId xmlns:a16="http://schemas.microsoft.com/office/drawing/2014/main" id="{9B70CF17-36B4-FB9C-0149-2A464CAD8C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2140" y="2542145"/>
              <a:ext cx="934076" cy="307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4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7145" name="Text Box 19">
              <a:extLst>
                <a:ext uri="{FF2B5EF4-FFF2-40B4-BE49-F238E27FC236}">
                  <a16:creationId xmlns:a16="http://schemas.microsoft.com/office/drawing/2014/main" id="{0AC7EC1F-FDF2-384D-A4BB-C81A733C91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2699" y="1193449"/>
              <a:ext cx="2008834" cy="3999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 i="1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47146" name="Text Box 20">
              <a:extLst>
                <a:ext uri="{FF2B5EF4-FFF2-40B4-BE49-F238E27FC236}">
                  <a16:creationId xmlns:a16="http://schemas.microsoft.com/office/drawing/2014/main" id="{E3F85F80-FE7F-4528-4AB2-758CBE0B78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4399" y="2352608"/>
              <a:ext cx="1150725" cy="3999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 i="1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47147" name="Line 52">
              <a:extLst>
                <a:ext uri="{FF2B5EF4-FFF2-40B4-BE49-F238E27FC236}">
                  <a16:creationId xmlns:a16="http://schemas.microsoft.com/office/drawing/2014/main" id="{C28145F1-3B81-AFF6-21E5-CDEDD6FB5B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1163" y="2563953"/>
              <a:ext cx="2900741" cy="45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114" name="矩形 113">
            <a:extLst>
              <a:ext uri="{FF2B5EF4-FFF2-40B4-BE49-F238E27FC236}">
                <a16:creationId xmlns:a16="http://schemas.microsoft.com/office/drawing/2014/main" id="{F669D48D-A854-D796-DE78-CFB3D5E8E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375" y="2722563"/>
            <a:ext cx="11779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zh-TW" sz="16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y</a:t>
            </a:r>
            <a:r>
              <a:rPr lang="en-US" altLang="zh-TW" sz="16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 =</a:t>
            </a:r>
            <a:r>
              <a:rPr lang="en-US" altLang="zh-TW" sz="16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 f</a:t>
            </a:r>
            <a:r>
              <a:rPr lang="en-US" altLang="zh-TW" sz="16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    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zh-TW" sz="16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      (</a:t>
            </a:r>
            <a:r>
              <a:rPr lang="en-US" altLang="zh-TW" sz="16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k</a:t>
            </a:r>
            <a:r>
              <a:rPr lang="en-US" altLang="zh-TW" sz="16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 &gt; 1) </a:t>
            </a:r>
            <a:endParaRPr lang="zh-HK" altLang="en-US" sz="160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115" name="物件 114">
            <a:extLst>
              <a:ext uri="{FF2B5EF4-FFF2-40B4-BE49-F238E27FC236}">
                <a16:creationId xmlns:a16="http://schemas.microsoft.com/office/drawing/2014/main" id="{77CBF38F-A96C-DE07-6227-053E023CBC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4788" y="2635250"/>
          <a:ext cx="51911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418918" imgH="431613" progId="Equation.3">
                  <p:embed/>
                </p:oleObj>
              </mc:Choice>
              <mc:Fallback>
                <p:oleObj name="方程式" r:id="rId6" imgW="418918" imgH="431613" progId="Equation.3">
                  <p:embed/>
                  <p:pic>
                    <p:nvPicPr>
                      <p:cNvPr id="0" name="物件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4788" y="2635250"/>
                        <a:ext cx="519112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" name="矩形 144">
            <a:extLst>
              <a:ext uri="{FF2B5EF4-FFF2-40B4-BE49-F238E27FC236}">
                <a16:creationId xmlns:a16="http://schemas.microsoft.com/office/drawing/2014/main" id="{F174BFFD-7535-4D3A-D166-9C7911C8C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4324350"/>
            <a:ext cx="8794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y</a:t>
            </a:r>
            <a:r>
              <a:rPr lang="en-US" altLang="zh-TW" sz="16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 = </a:t>
            </a:r>
            <a:r>
              <a:rPr lang="en-US" altLang="zh-TW" sz="16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</a:t>
            </a:r>
            <a:r>
              <a:rPr lang="en-US" altLang="zh-TW" sz="16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(</a:t>
            </a:r>
            <a:r>
              <a:rPr lang="en-US" altLang="zh-TW" sz="16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TW" sz="16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) </a:t>
            </a:r>
            <a:endParaRPr lang="zh-HK" altLang="en-US" sz="1600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grpSp>
        <p:nvGrpSpPr>
          <p:cNvPr id="117" name="群組 116">
            <a:extLst>
              <a:ext uri="{FF2B5EF4-FFF2-40B4-BE49-F238E27FC236}">
                <a16:creationId xmlns:a16="http://schemas.microsoft.com/office/drawing/2014/main" id="{4F99ACDF-2418-9453-6499-F57E6253E98D}"/>
              </a:ext>
            </a:extLst>
          </p:cNvPr>
          <p:cNvGrpSpPr>
            <a:grpSpLocks/>
          </p:cNvGrpSpPr>
          <p:nvPr/>
        </p:nvGrpSpPr>
        <p:grpSpPr bwMode="auto">
          <a:xfrm>
            <a:off x="5651500" y="3327400"/>
            <a:ext cx="2468563" cy="1289050"/>
            <a:chOff x="5680503" y="4521819"/>
            <a:chExt cx="2468116" cy="1288081"/>
          </a:xfrm>
        </p:grpSpPr>
        <p:sp>
          <p:nvSpPr>
            <p:cNvPr id="47139" name="手繪多邊形 7">
              <a:extLst>
                <a:ext uri="{FF2B5EF4-FFF2-40B4-BE49-F238E27FC236}">
                  <a16:creationId xmlns:a16="http://schemas.microsoft.com/office/drawing/2014/main" id="{D6965149-8C5A-2009-7D62-5B0D57B79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0503" y="4537819"/>
              <a:ext cx="619690" cy="647948"/>
            </a:xfrm>
            <a:custGeom>
              <a:avLst/>
              <a:gdLst>
                <a:gd name="T0" fmla="*/ 0 w 1682750"/>
                <a:gd name="T1" fmla="*/ 1 h 1123951"/>
                <a:gd name="T2" fmla="*/ 0 w 1682750"/>
                <a:gd name="T3" fmla="*/ 1 h 1123951"/>
                <a:gd name="T4" fmla="*/ 0 w 1682750"/>
                <a:gd name="T5" fmla="*/ 1 h 11239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82750" h="1123951">
                  <a:moveTo>
                    <a:pt x="0" y="1117601"/>
                  </a:moveTo>
                  <a:cubicBezTo>
                    <a:pt x="278871" y="558272"/>
                    <a:pt x="557742" y="-1057"/>
                    <a:pt x="838200" y="1"/>
                  </a:cubicBezTo>
                  <a:cubicBezTo>
                    <a:pt x="1118658" y="1059"/>
                    <a:pt x="1400704" y="562505"/>
                    <a:pt x="1682750" y="1123951"/>
                  </a:cubicBezTo>
                </a:path>
              </a:pathLst>
            </a:custGeom>
            <a:noFill/>
            <a:ln w="38100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7140" name="手繪多邊形 7">
              <a:extLst>
                <a:ext uri="{FF2B5EF4-FFF2-40B4-BE49-F238E27FC236}">
                  <a16:creationId xmlns:a16="http://schemas.microsoft.com/office/drawing/2014/main" id="{711C0772-B2E4-914B-1C15-170B9DB99BA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6292682" y="5161952"/>
              <a:ext cx="619690" cy="647948"/>
            </a:xfrm>
            <a:custGeom>
              <a:avLst/>
              <a:gdLst>
                <a:gd name="T0" fmla="*/ 0 w 1682750"/>
                <a:gd name="T1" fmla="*/ 1 h 1123951"/>
                <a:gd name="T2" fmla="*/ 0 w 1682750"/>
                <a:gd name="T3" fmla="*/ 1 h 1123951"/>
                <a:gd name="T4" fmla="*/ 0 w 1682750"/>
                <a:gd name="T5" fmla="*/ 1 h 11239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82750" h="1123951">
                  <a:moveTo>
                    <a:pt x="0" y="1117601"/>
                  </a:moveTo>
                  <a:cubicBezTo>
                    <a:pt x="278871" y="558272"/>
                    <a:pt x="557742" y="-1057"/>
                    <a:pt x="838200" y="1"/>
                  </a:cubicBezTo>
                  <a:cubicBezTo>
                    <a:pt x="1118658" y="1059"/>
                    <a:pt x="1400704" y="562505"/>
                    <a:pt x="1682750" y="1123951"/>
                  </a:cubicBezTo>
                </a:path>
              </a:pathLst>
            </a:custGeom>
            <a:noFill/>
            <a:ln w="38100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7141" name="手繪多邊形 7">
              <a:extLst>
                <a:ext uri="{FF2B5EF4-FFF2-40B4-BE49-F238E27FC236}">
                  <a16:creationId xmlns:a16="http://schemas.microsoft.com/office/drawing/2014/main" id="{9A4D356A-2001-E074-5A5B-47C2DBB71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238" y="4521819"/>
              <a:ext cx="619690" cy="647948"/>
            </a:xfrm>
            <a:custGeom>
              <a:avLst/>
              <a:gdLst>
                <a:gd name="T0" fmla="*/ 0 w 1682750"/>
                <a:gd name="T1" fmla="*/ 1 h 1123951"/>
                <a:gd name="T2" fmla="*/ 0 w 1682750"/>
                <a:gd name="T3" fmla="*/ 1 h 1123951"/>
                <a:gd name="T4" fmla="*/ 0 w 1682750"/>
                <a:gd name="T5" fmla="*/ 1 h 11239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82750" h="1123951">
                  <a:moveTo>
                    <a:pt x="0" y="1117601"/>
                  </a:moveTo>
                  <a:cubicBezTo>
                    <a:pt x="278871" y="558272"/>
                    <a:pt x="557742" y="-1057"/>
                    <a:pt x="838200" y="1"/>
                  </a:cubicBezTo>
                  <a:cubicBezTo>
                    <a:pt x="1118658" y="1059"/>
                    <a:pt x="1400704" y="562505"/>
                    <a:pt x="1682750" y="1123951"/>
                  </a:cubicBezTo>
                </a:path>
              </a:pathLst>
            </a:custGeom>
            <a:noFill/>
            <a:ln w="38100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7142" name="手繪多邊形 7">
              <a:extLst>
                <a:ext uri="{FF2B5EF4-FFF2-40B4-BE49-F238E27FC236}">
                  <a16:creationId xmlns:a16="http://schemas.microsoft.com/office/drawing/2014/main" id="{D406427A-28F4-A44C-C955-DF91402A1FF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528929" y="5161952"/>
              <a:ext cx="619690" cy="647948"/>
            </a:xfrm>
            <a:custGeom>
              <a:avLst/>
              <a:gdLst>
                <a:gd name="T0" fmla="*/ 0 w 1682750"/>
                <a:gd name="T1" fmla="*/ 1 h 1123951"/>
                <a:gd name="T2" fmla="*/ 0 w 1682750"/>
                <a:gd name="T3" fmla="*/ 1 h 1123951"/>
                <a:gd name="T4" fmla="*/ 0 w 1682750"/>
                <a:gd name="T5" fmla="*/ 1 h 11239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82750" h="1123951">
                  <a:moveTo>
                    <a:pt x="0" y="1117601"/>
                  </a:moveTo>
                  <a:cubicBezTo>
                    <a:pt x="278871" y="558272"/>
                    <a:pt x="557742" y="-1057"/>
                    <a:pt x="838200" y="1"/>
                  </a:cubicBezTo>
                  <a:cubicBezTo>
                    <a:pt x="1118658" y="1059"/>
                    <a:pt x="1400704" y="562505"/>
                    <a:pt x="1682750" y="1123951"/>
                  </a:cubicBezTo>
                </a:path>
              </a:pathLst>
            </a:custGeom>
            <a:noFill/>
            <a:ln w="38100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90C28DB6-F08F-4EE9-238D-2E59336C158F}"/>
              </a:ext>
            </a:extLst>
          </p:cNvPr>
          <p:cNvGrpSpPr>
            <a:grpSpLocks/>
          </p:cNvGrpSpPr>
          <p:nvPr/>
        </p:nvGrpSpPr>
        <p:grpSpPr bwMode="auto">
          <a:xfrm>
            <a:off x="5656263" y="3352800"/>
            <a:ext cx="2454275" cy="1295400"/>
            <a:chOff x="4876587" y="4483320"/>
            <a:chExt cx="2081688" cy="769626"/>
          </a:xfrm>
        </p:grpSpPr>
        <p:sp>
          <p:nvSpPr>
            <p:cNvPr id="123" name="手繪多邊形 7">
              <a:extLst>
                <a:ext uri="{FF2B5EF4-FFF2-40B4-BE49-F238E27FC236}">
                  <a16:creationId xmlns:a16="http://schemas.microsoft.com/office/drawing/2014/main" id="{F58EFC76-2DB5-6783-0116-608D2B9562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6587" y="4483320"/>
              <a:ext cx="1039498" cy="386699"/>
            </a:xfrm>
            <a:custGeom>
              <a:avLst/>
              <a:gdLst>
                <a:gd name="T0" fmla="*/ 0 w 1682750"/>
                <a:gd name="T1" fmla="*/ 0 h 1123951"/>
                <a:gd name="T2" fmla="*/ 1 w 1682750"/>
                <a:gd name="T3" fmla="*/ 0 h 1123951"/>
                <a:gd name="T4" fmla="*/ 1 w 1682750"/>
                <a:gd name="T5" fmla="*/ 0 h 11239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82750" h="1123951">
                  <a:moveTo>
                    <a:pt x="0" y="1117601"/>
                  </a:moveTo>
                  <a:cubicBezTo>
                    <a:pt x="278871" y="558272"/>
                    <a:pt x="557742" y="-1057"/>
                    <a:pt x="838200" y="1"/>
                  </a:cubicBezTo>
                  <a:cubicBezTo>
                    <a:pt x="1118658" y="1059"/>
                    <a:pt x="1400704" y="562505"/>
                    <a:pt x="1682750" y="1123951"/>
                  </a:cubicBezTo>
                </a:path>
              </a:pathLst>
            </a:custGeom>
            <a:noFill/>
            <a:ln w="38100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HK" altLang="en-US">
                <a:latin typeface="Arial" charset="0"/>
              </a:endParaRPr>
            </a:p>
          </p:txBody>
        </p:sp>
        <p:sp>
          <p:nvSpPr>
            <p:cNvPr id="124" name="手繪多邊形 9">
              <a:extLst>
                <a:ext uri="{FF2B5EF4-FFF2-40B4-BE49-F238E27FC236}">
                  <a16:creationId xmlns:a16="http://schemas.microsoft.com/office/drawing/2014/main" id="{E25AECA2-C6F3-9C7E-7BC0-465C537A1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6085" y="4869076"/>
              <a:ext cx="1042190" cy="383870"/>
            </a:xfrm>
            <a:custGeom>
              <a:avLst/>
              <a:gdLst>
                <a:gd name="T0" fmla="*/ 0 w 1676400"/>
                <a:gd name="T1" fmla="*/ 0 h 1111251"/>
                <a:gd name="T2" fmla="*/ 1 w 1676400"/>
                <a:gd name="T3" fmla="*/ 0 h 1111251"/>
                <a:gd name="T4" fmla="*/ 1 w 1676400"/>
                <a:gd name="T5" fmla="*/ 0 h 11112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76400" h="1111251">
                  <a:moveTo>
                    <a:pt x="0" y="0"/>
                  </a:moveTo>
                  <a:cubicBezTo>
                    <a:pt x="279400" y="555096"/>
                    <a:pt x="558800" y="1110192"/>
                    <a:pt x="838200" y="1111250"/>
                  </a:cubicBezTo>
                  <a:cubicBezTo>
                    <a:pt x="1117600" y="1112308"/>
                    <a:pt x="1397000" y="559329"/>
                    <a:pt x="1676400" y="6350"/>
                  </a:cubicBezTo>
                </a:path>
              </a:pathLst>
            </a:custGeom>
            <a:noFill/>
            <a:ln w="38100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HK" altLang="en-US">
                <a:latin typeface="Arial" charset="0"/>
              </a:endParaRPr>
            </a:p>
          </p:txBody>
        </p:sp>
      </p:grpSp>
      <p:grpSp>
        <p:nvGrpSpPr>
          <p:cNvPr id="125" name="群組 124">
            <a:extLst>
              <a:ext uri="{FF2B5EF4-FFF2-40B4-BE49-F238E27FC236}">
                <a16:creationId xmlns:a16="http://schemas.microsoft.com/office/drawing/2014/main" id="{BBB174BF-8CE3-44B0-7C7D-F6782124799E}"/>
              </a:ext>
            </a:extLst>
          </p:cNvPr>
          <p:cNvGrpSpPr>
            <a:grpSpLocks/>
          </p:cNvGrpSpPr>
          <p:nvPr/>
        </p:nvGrpSpPr>
        <p:grpSpPr bwMode="auto">
          <a:xfrm>
            <a:off x="5651500" y="3319463"/>
            <a:ext cx="2473325" cy="1290637"/>
            <a:chOff x="5675740" y="4520354"/>
            <a:chExt cx="2472879" cy="1289546"/>
          </a:xfrm>
        </p:grpSpPr>
        <p:sp>
          <p:nvSpPr>
            <p:cNvPr id="47133" name="手繪多邊形 7">
              <a:extLst>
                <a:ext uri="{FF2B5EF4-FFF2-40B4-BE49-F238E27FC236}">
                  <a16:creationId xmlns:a16="http://schemas.microsoft.com/office/drawing/2014/main" id="{F6F1AB8B-C375-0197-B1BB-D8E4D55B5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5740" y="4537819"/>
              <a:ext cx="619690" cy="647948"/>
            </a:xfrm>
            <a:custGeom>
              <a:avLst/>
              <a:gdLst>
                <a:gd name="T0" fmla="*/ 0 w 1682750"/>
                <a:gd name="T1" fmla="*/ 1 h 1123951"/>
                <a:gd name="T2" fmla="*/ 0 w 1682750"/>
                <a:gd name="T3" fmla="*/ 1 h 1123951"/>
                <a:gd name="T4" fmla="*/ 0 w 1682750"/>
                <a:gd name="T5" fmla="*/ 1 h 11239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82750" h="1123951">
                  <a:moveTo>
                    <a:pt x="0" y="1117601"/>
                  </a:moveTo>
                  <a:cubicBezTo>
                    <a:pt x="278871" y="558272"/>
                    <a:pt x="557742" y="-1057"/>
                    <a:pt x="838200" y="1"/>
                  </a:cubicBezTo>
                  <a:cubicBezTo>
                    <a:pt x="1118658" y="1059"/>
                    <a:pt x="1400704" y="562505"/>
                    <a:pt x="1682750" y="1123951"/>
                  </a:cubicBezTo>
                </a:path>
              </a:pathLst>
            </a:cu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7134" name="手繪多邊形 7">
              <a:extLst>
                <a:ext uri="{FF2B5EF4-FFF2-40B4-BE49-F238E27FC236}">
                  <a16:creationId xmlns:a16="http://schemas.microsoft.com/office/drawing/2014/main" id="{16E9EB5B-33A5-D5C7-5A7D-90D6FA405C8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6292682" y="5161952"/>
              <a:ext cx="619690" cy="647948"/>
            </a:xfrm>
            <a:custGeom>
              <a:avLst/>
              <a:gdLst>
                <a:gd name="T0" fmla="*/ 0 w 1682750"/>
                <a:gd name="T1" fmla="*/ 1 h 1123951"/>
                <a:gd name="T2" fmla="*/ 0 w 1682750"/>
                <a:gd name="T3" fmla="*/ 1 h 1123951"/>
                <a:gd name="T4" fmla="*/ 0 w 1682750"/>
                <a:gd name="T5" fmla="*/ 1 h 11239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82750" h="1123951">
                  <a:moveTo>
                    <a:pt x="0" y="1117601"/>
                  </a:moveTo>
                  <a:cubicBezTo>
                    <a:pt x="278871" y="558272"/>
                    <a:pt x="557742" y="-1057"/>
                    <a:pt x="838200" y="1"/>
                  </a:cubicBezTo>
                  <a:cubicBezTo>
                    <a:pt x="1118658" y="1059"/>
                    <a:pt x="1400704" y="562505"/>
                    <a:pt x="1682750" y="1123951"/>
                  </a:cubicBezTo>
                </a:path>
              </a:pathLst>
            </a:cu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7135" name="手繪多邊形 7">
              <a:extLst>
                <a:ext uri="{FF2B5EF4-FFF2-40B4-BE49-F238E27FC236}">
                  <a16:creationId xmlns:a16="http://schemas.microsoft.com/office/drawing/2014/main" id="{271DFA72-33F4-CFE5-A77B-15C468402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238" y="4520354"/>
              <a:ext cx="619690" cy="647948"/>
            </a:xfrm>
            <a:custGeom>
              <a:avLst/>
              <a:gdLst>
                <a:gd name="T0" fmla="*/ 0 w 1682750"/>
                <a:gd name="T1" fmla="*/ 1 h 1123951"/>
                <a:gd name="T2" fmla="*/ 0 w 1682750"/>
                <a:gd name="T3" fmla="*/ 1 h 1123951"/>
                <a:gd name="T4" fmla="*/ 0 w 1682750"/>
                <a:gd name="T5" fmla="*/ 1 h 11239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82750" h="1123951">
                  <a:moveTo>
                    <a:pt x="0" y="1117601"/>
                  </a:moveTo>
                  <a:cubicBezTo>
                    <a:pt x="278871" y="558272"/>
                    <a:pt x="557742" y="-1057"/>
                    <a:pt x="838200" y="1"/>
                  </a:cubicBezTo>
                  <a:cubicBezTo>
                    <a:pt x="1118658" y="1059"/>
                    <a:pt x="1400704" y="562505"/>
                    <a:pt x="1682750" y="1123951"/>
                  </a:cubicBezTo>
                </a:path>
              </a:pathLst>
            </a:cu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7136" name="手繪多邊形 7">
              <a:extLst>
                <a:ext uri="{FF2B5EF4-FFF2-40B4-BE49-F238E27FC236}">
                  <a16:creationId xmlns:a16="http://schemas.microsoft.com/office/drawing/2014/main" id="{06A3B488-4B2C-EFD2-0E83-2341E583231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528929" y="5161952"/>
              <a:ext cx="619690" cy="647948"/>
            </a:xfrm>
            <a:custGeom>
              <a:avLst/>
              <a:gdLst>
                <a:gd name="T0" fmla="*/ 0 w 1682750"/>
                <a:gd name="T1" fmla="*/ 1 h 1123951"/>
                <a:gd name="T2" fmla="*/ 0 w 1682750"/>
                <a:gd name="T3" fmla="*/ 1 h 1123951"/>
                <a:gd name="T4" fmla="*/ 0 w 1682750"/>
                <a:gd name="T5" fmla="*/ 1 h 11239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82750" h="1123951">
                  <a:moveTo>
                    <a:pt x="0" y="1117601"/>
                  </a:moveTo>
                  <a:cubicBezTo>
                    <a:pt x="278871" y="558272"/>
                    <a:pt x="557742" y="-1057"/>
                    <a:pt x="838200" y="1"/>
                  </a:cubicBezTo>
                  <a:cubicBezTo>
                    <a:pt x="1118658" y="1059"/>
                    <a:pt x="1400704" y="562505"/>
                    <a:pt x="1682750" y="1123951"/>
                  </a:cubicBezTo>
                </a:path>
              </a:pathLst>
            </a:cu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130" name="弧形 129">
            <a:extLst>
              <a:ext uri="{FF2B5EF4-FFF2-40B4-BE49-F238E27FC236}">
                <a16:creationId xmlns:a16="http://schemas.microsoft.com/office/drawing/2014/main" id="{206CBFFD-992B-1C0B-A1DB-605D343FB457}"/>
              </a:ext>
            </a:extLst>
          </p:cNvPr>
          <p:cNvSpPr/>
          <p:nvPr/>
        </p:nvSpPr>
        <p:spPr>
          <a:xfrm rot="18988664" flipH="1">
            <a:off x="6262688" y="2952750"/>
            <a:ext cx="501650" cy="519113"/>
          </a:xfrm>
          <a:prstGeom prst="arc">
            <a:avLst>
              <a:gd name="adj1" fmla="val 15792417"/>
              <a:gd name="adj2" fmla="val 20067833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 animBg="1"/>
      <p:bldP spid="11" grpId="0"/>
      <p:bldP spid="15" grpId="0"/>
      <p:bldP spid="16" grpId="0" animBg="1"/>
      <p:bldP spid="17" grpId="0"/>
      <p:bldP spid="22" grpId="0" animBg="1"/>
      <p:bldP spid="85" grpId="0"/>
      <p:bldP spid="103" grpId="0"/>
      <p:bldP spid="114" grpId="0"/>
      <p:bldP spid="1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>
            <a:extLst>
              <a:ext uri="{FF2B5EF4-FFF2-40B4-BE49-F238E27FC236}">
                <a16:creationId xmlns:a16="http://schemas.microsoft.com/office/drawing/2014/main" id="{77DE2CE7-E8CE-9732-04FA-74823C721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" y="476250"/>
            <a:ext cx="903605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The following table summarizes the transformations of the graph of a function 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 = 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) and the corresponding transformations of the function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.</a:t>
            </a:r>
            <a:endParaRPr lang="zh-HK" altLang="en-US" sz="2400" b="1" i="1">
              <a:latin typeface="Arial" panose="020B0604020202020204" pitchFamily="34" charset="0"/>
              <a:ea typeface="Arial Unicode MS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008FCE1-6EEF-0AD6-011D-655236124B53}"/>
              </a:ext>
            </a:extLst>
          </p:cNvPr>
          <p:cNvGraphicFramePr>
            <a:graphicFrameLocks noGrp="1"/>
          </p:cNvGraphicFramePr>
          <p:nvPr/>
        </p:nvGraphicFramePr>
        <p:xfrm>
          <a:off x="179388" y="1817688"/>
          <a:ext cx="8640762" cy="3746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2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5858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Transformation of the graph</a:t>
                      </a:r>
                      <a:endParaRPr lang="zh-HK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0" marR="91430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Transformation of the function</a:t>
                      </a:r>
                      <a:endParaRPr lang="zh-HK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0" marR="91430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774">
                <a:tc>
                  <a:txBody>
                    <a:bodyPr/>
                    <a:lstStyle/>
                    <a:p>
                      <a:pPr algn="l"/>
                      <a:endParaRPr lang="zh-HK" alt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0" marR="91430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2000" i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0" marR="91430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7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HK" alt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0" marR="91430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0" marR="91430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7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HK" alt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0" marR="91430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0" marR="91430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7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HK" alt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0" marR="91430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0" marR="91430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1774">
                <a:tc>
                  <a:txBody>
                    <a:bodyPr/>
                    <a:lstStyle/>
                    <a:p>
                      <a:pPr algn="l"/>
                      <a:endParaRPr lang="zh-HK" alt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0" marR="91430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0" marR="91430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17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HK" alt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0" marR="91430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0" marR="91430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A3EB2600-9E13-3A9C-54D0-A5009B15F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63" y="2563813"/>
            <a:ext cx="4440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panose="020B0604020202020204" pitchFamily="34" charset="0"/>
                <a:cs typeface="Arial" panose="020B0604020202020204" pitchFamily="34" charset="0"/>
              </a:rPr>
              <a:t>Translate </a:t>
            </a:r>
            <a:r>
              <a:rPr lang="en-US" altLang="zh-HK" sz="18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upwards</a:t>
            </a:r>
            <a:r>
              <a:rPr lang="en-US" altLang="zh-HK" sz="1800">
                <a:latin typeface="Arial" panose="020B0604020202020204" pitchFamily="34" charset="0"/>
                <a:cs typeface="Arial" panose="020B0604020202020204" pitchFamily="34" charset="0"/>
              </a:rPr>
              <a:t> by </a:t>
            </a:r>
            <a:r>
              <a:rPr lang="en-US" altLang="zh-HK" sz="1800" i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zh-HK" sz="1800">
                <a:latin typeface="Arial" panose="020B0604020202020204" pitchFamily="34" charset="0"/>
                <a:cs typeface="Arial" panose="020B0604020202020204" pitchFamily="34" charset="0"/>
              </a:rPr>
              <a:t> units, where </a:t>
            </a:r>
            <a:r>
              <a:rPr lang="en-US" altLang="zh-HK" sz="1800" i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zh-HK" sz="1800">
                <a:latin typeface="Arial" panose="020B0604020202020204" pitchFamily="34" charset="0"/>
                <a:cs typeface="Arial" panose="020B0604020202020204" pitchFamily="34" charset="0"/>
              </a:rPr>
              <a:t> &gt; 0</a:t>
            </a:r>
            <a:endParaRPr lang="zh-HK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DFB08B-4880-F4E3-79D9-75830D88A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0" y="2563813"/>
            <a:ext cx="8969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HK" sz="1800" i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HK" sz="18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HK" sz="1800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HK" sz="180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zh-HK" sz="18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zh-HK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K" sz="1800" i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zh-HK" altLang="en-US" sz="1800" i="1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142545F-8FB6-20DB-3323-27F230205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068638"/>
            <a:ext cx="51673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panose="020B0604020202020204" pitchFamily="34" charset="0"/>
                <a:cs typeface="Arial" panose="020B0604020202020204" pitchFamily="34" charset="0"/>
              </a:rPr>
              <a:t>Translate </a:t>
            </a:r>
            <a:r>
              <a:rPr lang="en-US" altLang="zh-HK" sz="18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downwards</a:t>
            </a:r>
            <a:r>
              <a:rPr lang="en-US" altLang="zh-HK" sz="1800">
                <a:latin typeface="Arial" panose="020B0604020202020204" pitchFamily="34" charset="0"/>
                <a:cs typeface="Arial" panose="020B0604020202020204" pitchFamily="34" charset="0"/>
              </a:rPr>
              <a:t> by </a:t>
            </a:r>
            <a:r>
              <a:rPr lang="en-US" altLang="zh-HK" sz="1800" i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zh-HK" sz="1800">
                <a:latin typeface="Arial" panose="020B0604020202020204" pitchFamily="34" charset="0"/>
                <a:cs typeface="Arial" panose="020B0604020202020204" pitchFamily="34" charset="0"/>
              </a:rPr>
              <a:t> units, where </a:t>
            </a:r>
            <a:r>
              <a:rPr lang="en-US" altLang="zh-HK" sz="1800" i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zh-HK" sz="1800">
                <a:latin typeface="Arial" panose="020B0604020202020204" pitchFamily="34" charset="0"/>
                <a:cs typeface="Arial" panose="020B0604020202020204" pitchFamily="34" charset="0"/>
              </a:rPr>
              <a:t> &gt; 0</a:t>
            </a:r>
            <a:endParaRPr lang="zh-HK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33DB168-4A5B-35E8-24E4-065EF1C5D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4325" y="3065463"/>
            <a:ext cx="889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HK" sz="1800" i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HK" sz="18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HK" sz="1800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HK" sz="180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zh-HK" sz="18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HK" sz="18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HK" sz="1800" i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zh-HK" altLang="en-US" sz="1800" i="1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6E23A54-265A-1606-459A-CDD6EE949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63" y="3573463"/>
            <a:ext cx="4491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panose="020B0604020202020204" pitchFamily="34" charset="0"/>
                <a:cs typeface="Arial" panose="020B0604020202020204" pitchFamily="34" charset="0"/>
              </a:rPr>
              <a:t>Translate </a:t>
            </a:r>
            <a:r>
              <a:rPr lang="en-US" altLang="zh-HK" sz="18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leftwards</a:t>
            </a:r>
            <a:r>
              <a:rPr lang="en-US" altLang="zh-HK" sz="1800">
                <a:latin typeface="Arial" panose="020B0604020202020204" pitchFamily="34" charset="0"/>
                <a:cs typeface="Arial" panose="020B0604020202020204" pitchFamily="34" charset="0"/>
              </a:rPr>
              <a:t> by </a:t>
            </a:r>
            <a:r>
              <a:rPr lang="en-US" altLang="zh-HK" sz="1800" i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zh-HK" sz="18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K" sz="1800">
                <a:latin typeface="Arial" panose="020B0604020202020204" pitchFamily="34" charset="0"/>
                <a:cs typeface="Arial" panose="020B0604020202020204" pitchFamily="34" charset="0"/>
              </a:rPr>
              <a:t>units, where </a:t>
            </a:r>
            <a:r>
              <a:rPr lang="en-US" altLang="zh-HK" sz="1800" i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zh-HK" sz="1800">
                <a:latin typeface="Arial" panose="020B0604020202020204" pitchFamily="34" charset="0"/>
                <a:cs typeface="Arial" panose="020B0604020202020204" pitchFamily="34" charset="0"/>
              </a:rPr>
              <a:t> &gt; 0</a:t>
            </a:r>
            <a:endParaRPr lang="zh-HK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8E40A35-6352-BB4D-66B1-7EB98C047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138" y="3573463"/>
            <a:ext cx="8969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HK" sz="1800" i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HK" sz="18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HK" sz="1800" i="1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altLang="zh-HK" sz="18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zh-HK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K" sz="1800" i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zh-HK" sz="18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HK" altLang="en-US" sz="18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4B24BC6-7743-EDFF-C178-DD6C9406C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" y="4076700"/>
            <a:ext cx="4733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panose="020B0604020202020204" pitchFamily="34" charset="0"/>
                <a:cs typeface="Arial" panose="020B0604020202020204" pitchFamily="34" charset="0"/>
              </a:rPr>
              <a:t>Translate </a:t>
            </a:r>
            <a:r>
              <a:rPr lang="en-US" altLang="zh-HK" sz="18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rightwards</a:t>
            </a:r>
            <a:r>
              <a:rPr lang="en-US" altLang="zh-HK" sz="1800">
                <a:latin typeface="Arial" panose="020B0604020202020204" pitchFamily="34" charset="0"/>
                <a:cs typeface="Arial" panose="020B0604020202020204" pitchFamily="34" charset="0"/>
              </a:rPr>
              <a:t> by </a:t>
            </a:r>
            <a:r>
              <a:rPr lang="en-US" altLang="zh-HK" sz="1800" i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zh-HK" sz="1800">
                <a:latin typeface="Arial" panose="020B0604020202020204" pitchFamily="34" charset="0"/>
                <a:cs typeface="Arial" panose="020B0604020202020204" pitchFamily="34" charset="0"/>
              </a:rPr>
              <a:t> units, where </a:t>
            </a:r>
            <a:r>
              <a:rPr lang="en-US" altLang="zh-HK" sz="1800" i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zh-HK" sz="1800">
                <a:latin typeface="Arial" panose="020B0604020202020204" pitchFamily="34" charset="0"/>
                <a:cs typeface="Arial" panose="020B0604020202020204" pitchFamily="34" charset="0"/>
              </a:rPr>
              <a:t> &gt; 0</a:t>
            </a:r>
            <a:endParaRPr lang="zh-HK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D9747AC-CEBA-339C-A33D-72773EDA8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4325" y="4116388"/>
            <a:ext cx="889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HK" sz="1800" i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HK" sz="18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HK" sz="1800" i="1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altLang="zh-HK" sz="18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HK" sz="18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HK" sz="1800" i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zh-HK" sz="18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HK" altLang="en-US" sz="18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79A7360-29D4-3476-C17A-AD3293002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" y="4608513"/>
            <a:ext cx="2595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panose="020B0604020202020204" pitchFamily="34" charset="0"/>
                <a:cs typeface="Arial" panose="020B0604020202020204" pitchFamily="34" charset="0"/>
              </a:rPr>
              <a:t>Reflect about the </a:t>
            </a:r>
            <a:r>
              <a:rPr lang="en-US" altLang="zh-HK" sz="1800" i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HK" sz="1800">
                <a:latin typeface="Arial" panose="020B0604020202020204" pitchFamily="34" charset="0"/>
                <a:cs typeface="Arial" panose="020B0604020202020204" pitchFamily="34" charset="0"/>
              </a:rPr>
              <a:t>-axis</a:t>
            </a:r>
            <a:endParaRPr lang="zh-HK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51ABCFC-49B2-8F03-8EE0-495E2B1A4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8463" y="4608513"/>
            <a:ext cx="708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HK" sz="18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HK" sz="1800" i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HK" sz="18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HK" sz="1800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HK" sz="180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zh-HK" altLang="en-US" sz="18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89917BF-8AD8-AD25-8697-6F63C27A7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" y="5111750"/>
            <a:ext cx="2595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panose="020B0604020202020204" pitchFamily="34" charset="0"/>
                <a:cs typeface="Arial" panose="020B0604020202020204" pitchFamily="34" charset="0"/>
              </a:rPr>
              <a:t>Reflect about the </a:t>
            </a:r>
            <a:r>
              <a:rPr lang="en-US" altLang="zh-HK" sz="1800" i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HK" sz="1800">
                <a:latin typeface="Arial" panose="020B0604020202020204" pitchFamily="34" charset="0"/>
                <a:cs typeface="Arial" panose="020B0604020202020204" pitchFamily="34" charset="0"/>
              </a:rPr>
              <a:t>-axis</a:t>
            </a:r>
            <a:endParaRPr lang="zh-HK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B31BFA9-55EE-D446-ED13-985309293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3388" y="5111750"/>
            <a:ext cx="708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HK" sz="1800" i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HK" sz="18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HK" sz="18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HK" sz="1800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HK" sz="180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zh-HK" altLang="en-US" sz="18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8" grpId="0"/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EF29396-771B-39A2-E115-0605BB1A721B}"/>
              </a:ext>
            </a:extLst>
          </p:cNvPr>
          <p:cNvGraphicFramePr>
            <a:graphicFrameLocks noGrp="1"/>
          </p:cNvGraphicFramePr>
          <p:nvPr/>
        </p:nvGraphicFramePr>
        <p:xfrm>
          <a:off x="250825" y="1706563"/>
          <a:ext cx="8497888" cy="3594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3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8525">
                <a:tc>
                  <a:txBody>
                    <a:bodyPr/>
                    <a:lstStyle/>
                    <a:p>
                      <a:pPr algn="l"/>
                      <a:endParaRPr lang="zh-HK" alt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8" marR="91458" marT="45706" marB="457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06" marB="457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85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HK" alt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8" marR="91458" marT="45706" marB="457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06" marB="457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85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HK" alt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8" marR="91458" marT="45706" marB="457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06" marB="457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85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HK" alt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8" marR="91458" marT="45706" marB="457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06" marB="457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D254032-3BF2-108F-0518-783EDAB82641}"/>
              </a:ext>
            </a:extLst>
          </p:cNvPr>
          <p:cNvGraphicFramePr>
            <a:graphicFrameLocks noGrp="1"/>
          </p:cNvGraphicFramePr>
          <p:nvPr/>
        </p:nvGraphicFramePr>
        <p:xfrm>
          <a:off x="250825" y="996950"/>
          <a:ext cx="8497888" cy="709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3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9613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Transformation of the graph</a:t>
                      </a:r>
                      <a:endParaRPr lang="zh-HK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8" marR="91458" marT="45652" marB="45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Transformation of the function</a:t>
                      </a:r>
                      <a:endParaRPr lang="zh-HK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8" marR="91458" marT="45652" marB="456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3FBED981-F663-864F-A6EA-E7B657882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0" y="1979613"/>
            <a:ext cx="698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HK" sz="1800" i="1">
                <a:solidFill>
                  <a:srgbClr val="0033CC"/>
                </a:solidFill>
                <a:latin typeface="Arial" panose="020B0604020202020204" pitchFamily="34" charset="0"/>
              </a:rPr>
              <a:t>k</a:t>
            </a:r>
            <a:r>
              <a:rPr lang="en-US" altLang="zh-HK" sz="1800" i="1">
                <a:latin typeface="Arial" panose="020B0604020202020204" pitchFamily="34" charset="0"/>
              </a:rPr>
              <a:t>f</a:t>
            </a:r>
            <a:r>
              <a:rPr lang="en-US" altLang="zh-HK" sz="1800">
                <a:latin typeface="Arial" panose="020B0604020202020204" pitchFamily="34" charset="0"/>
              </a:rPr>
              <a:t>(</a:t>
            </a:r>
            <a:r>
              <a:rPr lang="en-US" altLang="zh-HK" sz="1800" i="1">
                <a:latin typeface="Arial" panose="020B0604020202020204" pitchFamily="34" charset="0"/>
              </a:rPr>
              <a:t>x</a:t>
            </a:r>
            <a:r>
              <a:rPr lang="en-US" altLang="zh-HK" sz="1800">
                <a:latin typeface="Arial" panose="020B0604020202020204" pitchFamily="34" charset="0"/>
              </a:rPr>
              <a:t>) </a:t>
            </a:r>
            <a:endParaRPr lang="zh-HK" altLang="en-US" sz="1800" i="1"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97DF553-7C4F-8060-64EA-A39DDE2B6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0" y="4652963"/>
            <a:ext cx="698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HK" sz="1800" i="1">
                <a:latin typeface="Arial" panose="020B0604020202020204" pitchFamily="34" charset="0"/>
              </a:rPr>
              <a:t>f</a:t>
            </a:r>
            <a:r>
              <a:rPr lang="en-US" altLang="zh-HK" sz="1800">
                <a:latin typeface="Arial" panose="020B0604020202020204" pitchFamily="34" charset="0"/>
              </a:rPr>
              <a:t>(</a:t>
            </a:r>
            <a:r>
              <a:rPr lang="en-US" altLang="zh-HK" sz="1800" i="1">
                <a:solidFill>
                  <a:srgbClr val="0033CC"/>
                </a:solidFill>
                <a:latin typeface="Arial" panose="020B0604020202020204" pitchFamily="34" charset="0"/>
              </a:rPr>
              <a:t>k</a:t>
            </a:r>
            <a:r>
              <a:rPr lang="en-US" altLang="zh-HK" sz="1800" i="1">
                <a:latin typeface="Arial" panose="020B0604020202020204" pitchFamily="34" charset="0"/>
              </a:rPr>
              <a:t>x</a:t>
            </a:r>
            <a:r>
              <a:rPr lang="en-US" altLang="zh-HK" sz="1800">
                <a:latin typeface="Arial" panose="020B0604020202020204" pitchFamily="34" charset="0"/>
              </a:rPr>
              <a:t>) </a:t>
            </a:r>
            <a:endParaRPr lang="zh-HK" altLang="en-US" sz="1800" i="1"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2D11A28-6A08-1379-9538-F8D40D38C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3" y="1846263"/>
            <a:ext cx="4572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180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Enlarge</a:t>
            </a:r>
            <a:r>
              <a:rPr lang="en-US" altLang="zh-HK" sz="1800">
                <a:latin typeface="Arial" panose="020B0604020202020204" pitchFamily="34" charset="0"/>
                <a:cs typeface="Arial" panose="020B0604020202020204" pitchFamily="34" charset="0"/>
              </a:rPr>
              <a:t> along the </a:t>
            </a:r>
            <a:r>
              <a:rPr lang="en-US" altLang="zh-HK" sz="1800" i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HK" sz="1800">
                <a:latin typeface="Arial" panose="020B0604020202020204" pitchFamily="34" charset="0"/>
                <a:cs typeface="Arial" panose="020B0604020202020204" pitchFamily="34" charset="0"/>
              </a:rPr>
              <a:t>-axis to </a:t>
            </a:r>
            <a:r>
              <a:rPr lang="en-US" altLang="zh-HK" sz="1800" i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zh-HK" sz="1800">
                <a:latin typeface="Arial" panose="020B0604020202020204" pitchFamily="34" charset="0"/>
                <a:cs typeface="Arial" panose="020B0604020202020204" pitchFamily="34" charset="0"/>
              </a:rPr>
              <a:t> times its original, where </a:t>
            </a:r>
            <a:r>
              <a:rPr lang="en-US" altLang="zh-HK" sz="1800" i="1">
                <a:latin typeface="Arial" panose="020B0604020202020204" pitchFamily="34" charset="0"/>
                <a:cs typeface="Arial" panose="020B0604020202020204" pitchFamily="34" charset="0"/>
              </a:rPr>
              <a:t>k </a:t>
            </a:r>
            <a:r>
              <a:rPr lang="en-US" altLang="zh-HK" sz="1800">
                <a:latin typeface="Arial" panose="020B0604020202020204" pitchFamily="34" charset="0"/>
                <a:cs typeface="Arial" panose="020B0604020202020204" pitchFamily="34" charset="0"/>
              </a:rPr>
              <a:t>&gt; 1</a:t>
            </a:r>
            <a:endParaRPr lang="zh-HK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AAAC22A-33C1-D987-3888-A21FE49FB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3" y="3630613"/>
            <a:ext cx="4572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180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Enlarge</a:t>
            </a:r>
            <a:r>
              <a:rPr lang="en-US" altLang="zh-HK" sz="1800">
                <a:latin typeface="Arial" panose="020B0604020202020204" pitchFamily="34" charset="0"/>
                <a:cs typeface="Arial" panose="020B0604020202020204" pitchFamily="34" charset="0"/>
              </a:rPr>
              <a:t> along the </a:t>
            </a:r>
            <a:r>
              <a:rPr lang="en-US" altLang="zh-HK" sz="1800" i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HK" sz="1800">
                <a:latin typeface="Arial" panose="020B0604020202020204" pitchFamily="34" charset="0"/>
                <a:cs typeface="Arial" panose="020B0604020202020204" pitchFamily="34" charset="0"/>
              </a:rPr>
              <a:t>-axis to </a:t>
            </a:r>
            <a:r>
              <a:rPr lang="en-US" altLang="zh-HK" sz="1800" i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zh-HK" sz="1800">
                <a:latin typeface="Arial" panose="020B0604020202020204" pitchFamily="34" charset="0"/>
                <a:cs typeface="Arial" panose="020B0604020202020204" pitchFamily="34" charset="0"/>
              </a:rPr>
              <a:t> times its original, where </a:t>
            </a:r>
            <a:r>
              <a:rPr lang="en-US" altLang="zh-HK" sz="1800" i="1">
                <a:latin typeface="Arial" panose="020B0604020202020204" pitchFamily="34" charset="0"/>
                <a:cs typeface="Arial" panose="020B0604020202020204" pitchFamily="34" charset="0"/>
              </a:rPr>
              <a:t>k </a:t>
            </a:r>
            <a:r>
              <a:rPr lang="en-US" altLang="zh-HK" sz="1800">
                <a:latin typeface="Arial" panose="020B0604020202020204" pitchFamily="34" charset="0"/>
                <a:cs typeface="Arial" panose="020B0604020202020204" pitchFamily="34" charset="0"/>
              </a:rPr>
              <a:t>&gt; 1</a:t>
            </a:r>
            <a:endParaRPr lang="zh-HK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6">
            <a:extLst>
              <a:ext uri="{FF2B5EF4-FFF2-40B4-BE49-F238E27FC236}">
                <a16:creationId xmlns:a16="http://schemas.microsoft.com/office/drawing/2014/main" id="{D620F7BD-67F3-73A8-29A1-8A34DB4D8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700338"/>
            <a:ext cx="45720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zh-HK" sz="180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r>
              <a:rPr lang="en-US" altLang="zh-HK" sz="1800">
                <a:latin typeface="Arial" panose="020B0604020202020204" pitchFamily="34" charset="0"/>
                <a:cs typeface="Arial" panose="020B0604020202020204" pitchFamily="34" charset="0"/>
              </a:rPr>
              <a:t> along the </a:t>
            </a:r>
            <a:r>
              <a:rPr lang="en-US" altLang="zh-HK" sz="1800" i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HK" sz="1800">
                <a:latin typeface="Arial" panose="020B0604020202020204" pitchFamily="34" charset="0"/>
                <a:cs typeface="Arial" panose="020B0604020202020204" pitchFamily="34" charset="0"/>
              </a:rPr>
              <a:t>-axis to </a:t>
            </a:r>
            <a:r>
              <a:rPr lang="en-US" altLang="zh-HK" sz="1800" i="1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HK" sz="1800">
                <a:latin typeface="Arial" panose="020B0604020202020204" pitchFamily="34" charset="0"/>
                <a:cs typeface="Arial" panose="020B0604020202020204" pitchFamily="34" charset="0"/>
              </a:rPr>
              <a:t>  times its 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zh-HK" sz="1800">
                <a:latin typeface="Arial" panose="020B0604020202020204" pitchFamily="34" charset="0"/>
                <a:cs typeface="Arial" panose="020B0604020202020204" pitchFamily="34" charset="0"/>
              </a:rPr>
              <a:t>original, where </a:t>
            </a:r>
            <a:r>
              <a:rPr lang="en-US" altLang="zh-HK" sz="1800" i="1">
                <a:latin typeface="Arial" panose="020B0604020202020204" pitchFamily="34" charset="0"/>
                <a:cs typeface="Arial" panose="020B0604020202020204" pitchFamily="34" charset="0"/>
              </a:rPr>
              <a:t>k </a:t>
            </a:r>
            <a:r>
              <a:rPr lang="en-US" altLang="zh-HK" sz="1800">
                <a:latin typeface="Arial" panose="020B0604020202020204" pitchFamily="34" charset="0"/>
                <a:cs typeface="Arial" panose="020B0604020202020204" pitchFamily="34" charset="0"/>
              </a:rPr>
              <a:t>&gt; 1</a:t>
            </a:r>
            <a:endParaRPr lang="zh-HK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物件 13">
            <a:extLst>
              <a:ext uri="{FF2B5EF4-FFF2-40B4-BE49-F238E27FC236}">
                <a16:creationId xmlns:a16="http://schemas.microsoft.com/office/drawing/2014/main" id="{4C8AD3DC-422D-35C1-8B60-DC9F0226E2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29425" y="2903538"/>
          <a:ext cx="474663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304536" imgH="203024" progId="Equation.3">
                  <p:embed/>
                </p:oleObj>
              </mc:Choice>
              <mc:Fallback>
                <p:oleObj name="方程式" r:id="rId2" imgW="304536" imgH="203024" progId="Equation.3">
                  <p:embed/>
                  <p:pic>
                    <p:nvPicPr>
                      <p:cNvPr id="0" name="物件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9425" y="2903538"/>
                        <a:ext cx="474663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物件 14">
            <a:extLst>
              <a:ext uri="{FF2B5EF4-FFF2-40B4-BE49-F238E27FC236}">
                <a16:creationId xmlns:a16="http://schemas.microsoft.com/office/drawing/2014/main" id="{D5273DB5-C08F-08B0-05FF-2D02E81889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88125" y="3644900"/>
          <a:ext cx="6731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444307" imgH="457002" progId="Equation.3">
                  <p:embed/>
                </p:oleObj>
              </mc:Choice>
              <mc:Fallback>
                <p:oleObj name="方程式" r:id="rId4" imgW="444307" imgH="457002" progId="Equation.3">
                  <p:embed/>
                  <p:pic>
                    <p:nvPicPr>
                      <p:cNvPr id="0" name="物件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3644900"/>
                        <a:ext cx="673100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9">
            <a:extLst>
              <a:ext uri="{FF2B5EF4-FFF2-40B4-BE49-F238E27FC236}">
                <a16:creationId xmlns:a16="http://schemas.microsoft.com/office/drawing/2014/main" id="{B7AF5E4B-7F85-F357-E997-AEE358F83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" y="4464050"/>
            <a:ext cx="45720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zh-HK" sz="180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r>
              <a:rPr lang="en-US" altLang="zh-HK" sz="1800">
                <a:latin typeface="Arial" panose="020B0604020202020204" pitchFamily="34" charset="0"/>
                <a:cs typeface="Arial" panose="020B0604020202020204" pitchFamily="34" charset="0"/>
              </a:rPr>
              <a:t> along the </a:t>
            </a:r>
            <a:r>
              <a:rPr lang="en-US" altLang="zh-HK" sz="1800" i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HK" sz="1800">
                <a:latin typeface="Arial" panose="020B0604020202020204" pitchFamily="34" charset="0"/>
                <a:cs typeface="Arial" panose="020B0604020202020204" pitchFamily="34" charset="0"/>
              </a:rPr>
              <a:t>-axis to </a:t>
            </a:r>
            <a:r>
              <a:rPr lang="en-US" altLang="zh-HK" sz="1800" i="1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HK" sz="1800">
                <a:latin typeface="Arial" panose="020B0604020202020204" pitchFamily="34" charset="0"/>
                <a:cs typeface="Arial" panose="020B0604020202020204" pitchFamily="34" charset="0"/>
              </a:rPr>
              <a:t>  times its 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zh-HK" sz="1800">
                <a:latin typeface="Arial" panose="020B0604020202020204" pitchFamily="34" charset="0"/>
                <a:cs typeface="Arial" panose="020B0604020202020204" pitchFamily="34" charset="0"/>
              </a:rPr>
              <a:t>original, where </a:t>
            </a:r>
            <a:r>
              <a:rPr lang="en-US" altLang="zh-HK" sz="1800" i="1">
                <a:latin typeface="Arial" panose="020B0604020202020204" pitchFamily="34" charset="0"/>
                <a:cs typeface="Arial" panose="020B0604020202020204" pitchFamily="34" charset="0"/>
              </a:rPr>
              <a:t>k </a:t>
            </a:r>
            <a:r>
              <a:rPr lang="en-US" altLang="zh-HK" sz="1800">
                <a:latin typeface="Arial" panose="020B0604020202020204" pitchFamily="34" charset="0"/>
                <a:cs typeface="Arial" panose="020B0604020202020204" pitchFamily="34" charset="0"/>
              </a:rPr>
              <a:t>&gt; 1</a:t>
            </a:r>
            <a:endParaRPr lang="zh-HK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45">
            <a:hlinkClick r:id="rId6" action="ppaction://hlinkpres?slideindex=1&amp;slidetitle="/>
            <a:extLst>
              <a:ext uri="{FF2B5EF4-FFF2-40B4-BE49-F238E27FC236}">
                <a16:creationId xmlns:a16="http://schemas.microsoft.com/office/drawing/2014/main" id="{9120C184-90F3-71B9-9176-96171E438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381750"/>
            <a:ext cx="29511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3">
            <a:hlinkClick r:id="rId8" action="ppaction://hlinkpres?slideindex=1&amp;slidetitle="/>
            <a:extLst>
              <a:ext uri="{FF2B5EF4-FFF2-40B4-BE49-F238E27FC236}">
                <a16:creationId xmlns:a16="http://schemas.microsoft.com/office/drawing/2014/main" id="{EF705B67-68B4-BE69-AFC8-7C0D852DE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6381750"/>
            <a:ext cx="1914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6" name="Picture 46">
            <a:extLst>
              <a:ext uri="{FF2B5EF4-FFF2-40B4-BE49-F238E27FC236}">
                <a16:creationId xmlns:a16="http://schemas.microsoft.com/office/drawing/2014/main" id="{DE66DC83-5833-31D6-108E-A2914DAE1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113" y="4365625"/>
            <a:ext cx="377825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7" name="Picture 47">
            <a:extLst>
              <a:ext uri="{FF2B5EF4-FFF2-40B4-BE49-F238E27FC236}">
                <a16:creationId xmlns:a16="http://schemas.microsoft.com/office/drawing/2014/main" id="{0348F751-806F-98AB-A2F5-4A99AE2F9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2590800"/>
            <a:ext cx="377825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47">
            <a:extLst>
              <a:ext uri="{FF2B5EF4-FFF2-40B4-BE49-F238E27FC236}">
                <a16:creationId xmlns:a16="http://schemas.microsoft.com/office/drawing/2014/main" id="{43B7E32D-B4B3-321F-11C5-783878FB9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2697163"/>
            <a:ext cx="377825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47">
            <a:extLst>
              <a:ext uri="{FF2B5EF4-FFF2-40B4-BE49-F238E27FC236}">
                <a16:creationId xmlns:a16="http://schemas.microsoft.com/office/drawing/2014/main" id="{474A35AA-3DEE-00F4-956D-0B6320835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313" y="3654425"/>
            <a:ext cx="377825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/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33">
            <a:extLst>
              <a:ext uri="{FF2B5EF4-FFF2-40B4-BE49-F238E27FC236}">
                <a16:creationId xmlns:a16="http://schemas.microsoft.com/office/drawing/2014/main" id="{5DDA7610-6033-216A-EAE9-76225227411F}"/>
              </a:ext>
            </a:extLst>
          </p:cNvPr>
          <p:cNvGrpSpPr>
            <a:grpSpLocks/>
          </p:cNvGrpSpPr>
          <p:nvPr/>
        </p:nvGrpSpPr>
        <p:grpSpPr bwMode="auto">
          <a:xfrm>
            <a:off x="6013450" y="2763838"/>
            <a:ext cx="504825" cy="412750"/>
            <a:chOff x="3283" y="3257"/>
            <a:chExt cx="318" cy="260"/>
          </a:xfrm>
        </p:grpSpPr>
        <p:sp>
          <p:nvSpPr>
            <p:cNvPr id="50206" name="Line 31">
              <a:extLst>
                <a:ext uri="{FF2B5EF4-FFF2-40B4-BE49-F238E27FC236}">
                  <a16:creationId xmlns:a16="http://schemas.microsoft.com/office/drawing/2014/main" id="{F4A137F2-27A5-11A1-9EB9-F6D1E3174B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0" y="3257"/>
              <a:ext cx="0" cy="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50207" name="Text Box 32">
              <a:extLst>
                <a:ext uri="{FF2B5EF4-FFF2-40B4-BE49-F238E27FC236}">
                  <a16:creationId xmlns:a16="http://schemas.microsoft.com/office/drawing/2014/main" id="{7B651FE4-3546-BACB-035E-569B243016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3" y="3286"/>
              <a:ext cx="3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Symbol" panose="05050102010706020507" pitchFamily="18" charset="2"/>
                </a:rPr>
                <a:t>-</a:t>
              </a:r>
              <a:r>
                <a:rPr lang="en-US" altLang="zh-TW" sz="1800"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17" name="Group 26">
            <a:extLst>
              <a:ext uri="{FF2B5EF4-FFF2-40B4-BE49-F238E27FC236}">
                <a16:creationId xmlns:a16="http://schemas.microsoft.com/office/drawing/2014/main" id="{1BD05CC8-FBF3-82C1-9E3D-25E2CBB49FA3}"/>
              </a:ext>
            </a:extLst>
          </p:cNvPr>
          <p:cNvGrpSpPr>
            <a:grpSpLocks/>
          </p:cNvGrpSpPr>
          <p:nvPr/>
        </p:nvGrpSpPr>
        <p:grpSpPr bwMode="auto">
          <a:xfrm>
            <a:off x="6699250" y="2770188"/>
            <a:ext cx="431800" cy="687387"/>
            <a:chOff x="3742" y="3257"/>
            <a:chExt cx="272" cy="247"/>
          </a:xfrm>
        </p:grpSpPr>
        <p:sp>
          <p:nvSpPr>
            <p:cNvPr id="50204" name="Line 24">
              <a:extLst>
                <a:ext uri="{FF2B5EF4-FFF2-40B4-BE49-F238E27FC236}">
                  <a16:creationId xmlns:a16="http://schemas.microsoft.com/office/drawing/2014/main" id="{18043E14-1A67-82A8-424C-184E135B96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4" y="3257"/>
              <a:ext cx="0" cy="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50205" name="Text Box 25">
              <a:extLst>
                <a:ext uri="{FF2B5EF4-FFF2-40B4-BE49-F238E27FC236}">
                  <a16:creationId xmlns:a16="http://schemas.microsoft.com/office/drawing/2014/main" id="{04B1A72B-601E-F6C4-486D-54E014226B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2" y="3273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 1</a:t>
              </a:r>
            </a:p>
          </p:txBody>
        </p:sp>
      </p:grpSp>
      <p:sp>
        <p:nvSpPr>
          <p:cNvPr id="4" name="Rectangle 4">
            <a:extLst>
              <a:ext uri="{FF2B5EF4-FFF2-40B4-BE49-F238E27FC236}">
                <a16:creationId xmlns:a16="http://schemas.microsoft.com/office/drawing/2014/main" id="{B7CA605E-7327-6172-C3D0-2B7144AF6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04813"/>
            <a:ext cx="39370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279A57C-2B99-29A9-D82D-94E4DA607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3" y="908050"/>
            <a:ext cx="4787900" cy="290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300"/>
              </a:spcBef>
              <a:defRPr/>
            </a:pPr>
            <a:r>
              <a:rPr lang="en-US" altLang="zh-TW" sz="2400" dirty="0">
                <a:latin typeface="Arial" charset="0"/>
              </a:rPr>
              <a:t>In the figure, the graph of</a:t>
            </a:r>
            <a:r>
              <a:rPr lang="en-US" altLang="zh-TW" sz="2400" i="1" dirty="0">
                <a:latin typeface="Arial" charset="0"/>
              </a:rPr>
              <a:t> y</a:t>
            </a:r>
            <a:r>
              <a:rPr lang="en-US" altLang="zh-TW" sz="2400" dirty="0">
                <a:latin typeface="Arial" charset="0"/>
              </a:rPr>
              <a:t> = </a:t>
            </a:r>
            <a:r>
              <a:rPr lang="en-US" altLang="zh-TW" sz="2400" i="1" dirty="0">
                <a:latin typeface="Arial" charset="0"/>
              </a:rPr>
              <a:t>g</a:t>
            </a:r>
            <a:r>
              <a:rPr lang="en-US" altLang="zh-TW" sz="2400" dirty="0">
                <a:latin typeface="Arial" charset="0"/>
              </a:rPr>
              <a:t>(</a:t>
            </a:r>
            <a:r>
              <a:rPr lang="en-US" altLang="zh-TW" sz="2400" i="1" dirty="0">
                <a:latin typeface="Arial" charset="0"/>
              </a:rPr>
              <a:t>x</a:t>
            </a:r>
            <a:r>
              <a:rPr lang="en-US" altLang="zh-TW" sz="2400" dirty="0">
                <a:latin typeface="Arial" charset="0"/>
              </a:rPr>
              <a:t>) </a:t>
            </a:r>
          </a:p>
          <a:p>
            <a:pPr>
              <a:spcBef>
                <a:spcPts val="300"/>
              </a:spcBef>
              <a:defRPr/>
            </a:pPr>
            <a:r>
              <a:rPr lang="en-US" altLang="zh-TW" sz="2400" dirty="0">
                <a:latin typeface="Arial" charset="0"/>
              </a:rPr>
              <a:t>is obtained by transforming the </a:t>
            </a:r>
          </a:p>
          <a:p>
            <a:pPr>
              <a:spcBef>
                <a:spcPts val="300"/>
              </a:spcBef>
              <a:defRPr/>
            </a:pPr>
            <a:r>
              <a:rPr lang="en-US" altLang="zh-TW" sz="2400" dirty="0">
                <a:latin typeface="Arial" charset="0"/>
              </a:rPr>
              <a:t>graph of </a:t>
            </a:r>
            <a:r>
              <a:rPr lang="en-US" altLang="zh-TW" sz="2400" i="1" dirty="0">
                <a:latin typeface="Arial" charset="0"/>
              </a:rPr>
              <a:t>y</a:t>
            </a:r>
            <a:r>
              <a:rPr lang="en-US" altLang="zh-TW" sz="2400" dirty="0">
                <a:latin typeface="Arial" charset="0"/>
              </a:rPr>
              <a:t> = 2</a:t>
            </a:r>
            <a:r>
              <a:rPr lang="en-US" altLang="zh-TW" sz="2400" i="1" dirty="0">
                <a:latin typeface="Arial" charset="0"/>
              </a:rPr>
              <a:t>x</a:t>
            </a:r>
            <a:r>
              <a:rPr lang="en-US" altLang="zh-TW" sz="2400" baseline="30000" dirty="0">
                <a:latin typeface="Arial" charset="0"/>
              </a:rPr>
              <a:t>2 </a:t>
            </a:r>
            <a:r>
              <a:rPr lang="en-US" altLang="zh-TW" sz="2400" dirty="0">
                <a:latin typeface="Arial" charset="0"/>
              </a:rPr>
              <a:t>– 2. </a:t>
            </a:r>
          </a:p>
          <a:p>
            <a:pPr marL="457200" indent="-457200">
              <a:spcBef>
                <a:spcPts val="300"/>
              </a:spcBef>
              <a:buFontTx/>
              <a:buAutoNum type="alphaLcParenBoth"/>
              <a:defRPr/>
            </a:pPr>
            <a:r>
              <a:rPr lang="en-US" altLang="zh-TW" sz="2400" dirty="0">
                <a:latin typeface="Arial" charset="0"/>
              </a:rPr>
              <a:t>Describe the transformation</a:t>
            </a:r>
          </a:p>
          <a:p>
            <a:pPr>
              <a:spcBef>
                <a:spcPts val="300"/>
              </a:spcBef>
              <a:defRPr/>
            </a:pPr>
            <a:r>
              <a:rPr lang="en-US" altLang="zh-TW" sz="2400" dirty="0">
                <a:latin typeface="Arial" charset="0"/>
              </a:rPr>
              <a:t>     on the graph of </a:t>
            </a:r>
            <a:r>
              <a:rPr lang="en-US" altLang="zh-TW" sz="2400" i="1" dirty="0">
                <a:latin typeface="Arial" charset="0"/>
              </a:rPr>
              <a:t>y</a:t>
            </a:r>
            <a:r>
              <a:rPr lang="en-US" altLang="zh-TW" sz="2400" dirty="0">
                <a:latin typeface="Arial" charset="0"/>
              </a:rPr>
              <a:t> = 2</a:t>
            </a:r>
            <a:r>
              <a:rPr lang="en-US" altLang="zh-TW" sz="2400" i="1" dirty="0">
                <a:latin typeface="Arial" charset="0"/>
              </a:rPr>
              <a:t>x</a:t>
            </a:r>
            <a:r>
              <a:rPr lang="en-US" altLang="zh-TW" sz="2400" baseline="30000" dirty="0">
                <a:latin typeface="Arial" charset="0"/>
              </a:rPr>
              <a:t>2 </a:t>
            </a:r>
            <a:r>
              <a:rPr lang="en-US" altLang="zh-TW" sz="2400" dirty="0">
                <a:latin typeface="Arial" charset="0"/>
              </a:rPr>
              <a:t>– 2.</a:t>
            </a:r>
          </a:p>
          <a:p>
            <a:pPr>
              <a:spcBef>
                <a:spcPts val="300"/>
              </a:spcBef>
              <a:defRPr/>
            </a:pPr>
            <a:r>
              <a:rPr lang="en-US" altLang="zh-TW" sz="2400" dirty="0">
                <a:latin typeface="Arial" charset="0"/>
              </a:rPr>
              <a:t>(b) Find the algebraic </a:t>
            </a:r>
          </a:p>
          <a:p>
            <a:pPr>
              <a:spcBef>
                <a:spcPts val="300"/>
              </a:spcBef>
              <a:defRPr/>
            </a:pPr>
            <a:r>
              <a:rPr lang="en-US" altLang="zh-TW" sz="2400" dirty="0">
                <a:latin typeface="Arial" charset="0"/>
              </a:rPr>
              <a:t>     representation of </a:t>
            </a:r>
            <a:r>
              <a:rPr lang="en-US" altLang="zh-TW" sz="2400" i="1" dirty="0">
                <a:latin typeface="Arial" charset="0"/>
              </a:rPr>
              <a:t>g</a:t>
            </a:r>
            <a:r>
              <a:rPr lang="en-US" altLang="zh-TW" sz="2400" dirty="0">
                <a:latin typeface="Arial" charset="0"/>
              </a:rPr>
              <a:t>(</a:t>
            </a:r>
            <a:r>
              <a:rPr lang="en-US" altLang="zh-TW" sz="2400" i="1" dirty="0">
                <a:latin typeface="Arial" charset="0"/>
              </a:rPr>
              <a:t>x</a:t>
            </a:r>
            <a:r>
              <a:rPr lang="en-US" altLang="zh-TW" sz="2400" dirty="0">
                <a:latin typeface="Arial" charset="0"/>
              </a:rPr>
              <a:t>).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3FA2CBB6-4FC2-B2CD-D730-CE992EEAA0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5963" y="3860800"/>
          <a:ext cx="155892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825500" imgH="431800" progId="Equation.3">
                  <p:embed/>
                </p:oleObj>
              </mc:Choice>
              <mc:Fallback>
                <p:oleObj name="方程式" r:id="rId2" imgW="8255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3860800"/>
                        <a:ext cx="1558925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25AEBFD9-C609-4533-11D4-527A0575C4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19850" y="4652963"/>
          <a:ext cx="1536700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812447" imgH="469696" progId="Equation.3">
                  <p:embed/>
                </p:oleObj>
              </mc:Choice>
              <mc:Fallback>
                <p:oleObj name="方程式" r:id="rId4" imgW="812447" imgH="46969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9850" y="4652963"/>
                        <a:ext cx="1536700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>
            <a:extLst>
              <a:ext uri="{FF2B5EF4-FFF2-40B4-BE49-F238E27FC236}">
                <a16:creationId xmlns:a16="http://schemas.microsoft.com/office/drawing/2014/main" id="{8084EBF5-4304-4914-56C5-5349C910C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2700" y="2676525"/>
            <a:ext cx="4000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A20B783A-62D5-9B6C-43D1-7E5E55BDF3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3050" y="1308100"/>
            <a:ext cx="0" cy="2233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915B5B7D-F07F-55E8-61A3-1FFDDCF296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2675" y="2763838"/>
            <a:ext cx="3743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97BBD072-E284-870C-150F-36804D803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5413" y="908050"/>
            <a:ext cx="9032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B170CA4B-65B3-C51F-9CC5-698AC9AE4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0" y="2525713"/>
            <a:ext cx="473075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Arial" panose="020B0604020202020204" pitchFamily="34" charset="0"/>
              </a:rPr>
              <a:t>x</a:t>
            </a:r>
          </a:p>
        </p:txBody>
      </p:sp>
      <p:grpSp>
        <p:nvGrpSpPr>
          <p:cNvPr id="13" name="Group 23">
            <a:extLst>
              <a:ext uri="{FF2B5EF4-FFF2-40B4-BE49-F238E27FC236}">
                <a16:creationId xmlns:a16="http://schemas.microsoft.com/office/drawing/2014/main" id="{2D8E99E2-EBDA-253D-FCDA-0224969AE5DC}"/>
              </a:ext>
            </a:extLst>
          </p:cNvPr>
          <p:cNvGrpSpPr>
            <a:grpSpLocks/>
          </p:cNvGrpSpPr>
          <p:nvPr/>
        </p:nvGrpSpPr>
        <p:grpSpPr bwMode="auto">
          <a:xfrm>
            <a:off x="5994400" y="1365250"/>
            <a:ext cx="2108200" cy="1811338"/>
            <a:chOff x="3081" y="1712"/>
            <a:chExt cx="1648" cy="1846"/>
          </a:xfrm>
        </p:grpSpPr>
        <p:sp>
          <p:nvSpPr>
            <p:cNvPr id="50202" name="Text Box 14">
              <a:extLst>
                <a:ext uri="{FF2B5EF4-FFF2-40B4-BE49-F238E27FC236}">
                  <a16:creationId xmlns:a16="http://schemas.microsoft.com/office/drawing/2014/main" id="{D1ED7A48-90D0-8D96-2DD8-C6074723F1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4" y="1712"/>
              <a:ext cx="1045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 i="1">
                  <a:latin typeface="Arial" panose="020B0604020202020204" pitchFamily="34" charset="0"/>
                </a:rPr>
                <a:t>y </a:t>
              </a:r>
              <a:r>
                <a:rPr lang="en-US" altLang="zh-TW" sz="1800">
                  <a:latin typeface="Arial" panose="020B0604020202020204" pitchFamily="34" charset="0"/>
                </a:rPr>
                <a:t>= 2</a:t>
              </a:r>
              <a:r>
                <a:rPr lang="en-US" altLang="zh-TW" sz="1800" i="1">
                  <a:latin typeface="Arial" panose="020B0604020202020204" pitchFamily="34" charset="0"/>
                </a:rPr>
                <a:t>x</a:t>
              </a:r>
              <a:r>
                <a:rPr lang="en-US" altLang="zh-TW" sz="1800" baseline="30000">
                  <a:latin typeface="Arial" panose="020B0604020202020204" pitchFamily="34" charset="0"/>
                </a:rPr>
                <a:t>2 </a:t>
              </a:r>
              <a:r>
                <a:rPr lang="en-US" altLang="zh-TW" sz="1800">
                  <a:latin typeface="Arial" panose="020B0604020202020204" pitchFamily="34" charset="0"/>
                </a:rPr>
                <a:t>– 2</a:t>
              </a:r>
            </a:p>
          </p:txBody>
        </p:sp>
        <p:sp>
          <p:nvSpPr>
            <p:cNvPr id="50203" name="Freeform 15">
              <a:extLst>
                <a:ext uri="{FF2B5EF4-FFF2-40B4-BE49-F238E27FC236}">
                  <a16:creationId xmlns:a16="http://schemas.microsoft.com/office/drawing/2014/main" id="{0FD807DF-84D6-3267-8D98-E516948D4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1" y="2088"/>
              <a:ext cx="980" cy="1470"/>
            </a:xfrm>
            <a:custGeom>
              <a:avLst/>
              <a:gdLst>
                <a:gd name="T0" fmla="*/ 0 w 1624"/>
                <a:gd name="T1" fmla="*/ 0 h 1406"/>
                <a:gd name="T2" fmla="*/ 1 w 1624"/>
                <a:gd name="T3" fmla="*/ 4274 h 1406"/>
                <a:gd name="T4" fmla="*/ 1 w 1624"/>
                <a:gd name="T5" fmla="*/ 0 h 140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24" h="1406">
                  <a:moveTo>
                    <a:pt x="0" y="0"/>
                  </a:moveTo>
                  <a:cubicBezTo>
                    <a:pt x="270" y="703"/>
                    <a:pt x="541" y="1406"/>
                    <a:pt x="812" y="1406"/>
                  </a:cubicBezTo>
                  <a:cubicBezTo>
                    <a:pt x="1083" y="1406"/>
                    <a:pt x="1487" y="234"/>
                    <a:pt x="1624" y="0"/>
                  </a:cubicBezTo>
                </a:path>
              </a:pathLst>
            </a:custGeom>
            <a:noFill/>
            <a:ln w="25400" cap="flat">
              <a:solidFill>
                <a:srgbClr val="6666FF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graphicFrame>
        <p:nvGraphicFramePr>
          <p:cNvPr id="16" name="Object 20">
            <a:extLst>
              <a:ext uri="{FF2B5EF4-FFF2-40B4-BE49-F238E27FC236}">
                <a16:creationId xmlns:a16="http://schemas.microsoft.com/office/drawing/2014/main" id="{A9D90DC1-8AE7-E5B3-4E72-6863DACFB2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54775" y="5529263"/>
          <a:ext cx="1271588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672808" imgH="457002" progId="Equation.3">
                  <p:embed/>
                </p:oleObj>
              </mc:Choice>
              <mc:Fallback>
                <p:oleObj name="方程式" r:id="rId6" imgW="672808" imgH="457002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4775" y="5529263"/>
                        <a:ext cx="1271588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37">
            <a:extLst>
              <a:ext uri="{FF2B5EF4-FFF2-40B4-BE49-F238E27FC236}">
                <a16:creationId xmlns:a16="http://schemas.microsoft.com/office/drawing/2014/main" id="{38B89588-93D0-C423-EA21-02C790BF4F28}"/>
              </a:ext>
            </a:extLst>
          </p:cNvPr>
          <p:cNvGrpSpPr>
            <a:grpSpLocks/>
          </p:cNvGrpSpPr>
          <p:nvPr/>
        </p:nvGrpSpPr>
        <p:grpSpPr bwMode="auto">
          <a:xfrm>
            <a:off x="5021263" y="1771650"/>
            <a:ext cx="3937000" cy="1414463"/>
            <a:chOff x="2313" y="2376"/>
            <a:chExt cx="3266" cy="1192"/>
          </a:xfrm>
        </p:grpSpPr>
        <p:sp>
          <p:nvSpPr>
            <p:cNvPr id="50194" name="Text Box 18">
              <a:extLst>
                <a:ext uri="{FF2B5EF4-FFF2-40B4-BE49-F238E27FC236}">
                  <a16:creationId xmlns:a16="http://schemas.microsoft.com/office/drawing/2014/main" id="{29B80D54-3C05-EAA5-DE9C-2E7AC9A10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5" y="2774"/>
              <a:ext cx="95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 i="1">
                  <a:latin typeface="Arial" panose="020B0604020202020204" pitchFamily="34" charset="0"/>
                </a:rPr>
                <a:t>y </a:t>
              </a:r>
              <a:r>
                <a:rPr lang="en-US" altLang="zh-TW" sz="1800">
                  <a:latin typeface="Arial" panose="020B0604020202020204" pitchFamily="34" charset="0"/>
                </a:rPr>
                <a:t>= </a:t>
              </a:r>
              <a:r>
                <a:rPr lang="en-US" altLang="zh-TW" sz="1800" i="1">
                  <a:latin typeface="Arial" panose="020B0604020202020204" pitchFamily="34" charset="0"/>
                </a:rPr>
                <a:t>g</a:t>
              </a:r>
              <a:r>
                <a:rPr lang="en-US" altLang="zh-TW" sz="1800">
                  <a:latin typeface="Arial" panose="020B0604020202020204" pitchFamily="34" charset="0"/>
                </a:rPr>
                <a:t>(</a:t>
              </a:r>
              <a:r>
                <a:rPr lang="en-US" altLang="zh-TW" sz="1800" i="1">
                  <a:latin typeface="Arial" panose="020B0604020202020204" pitchFamily="34" charset="0"/>
                </a:rPr>
                <a:t>x</a:t>
              </a:r>
              <a:r>
                <a:rPr lang="en-US" altLang="zh-TW" sz="1800">
                  <a:latin typeface="Arial" panose="020B0604020202020204" pitchFamily="34" charset="0"/>
                </a:rPr>
                <a:t>)</a:t>
              </a:r>
            </a:p>
          </p:txBody>
        </p:sp>
        <p:grpSp>
          <p:nvGrpSpPr>
            <p:cNvPr id="50195" name="Group 27">
              <a:extLst>
                <a:ext uri="{FF2B5EF4-FFF2-40B4-BE49-F238E27FC236}">
                  <a16:creationId xmlns:a16="http://schemas.microsoft.com/office/drawing/2014/main" id="{BFE7FC83-E06F-2240-069B-1761B25790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26" y="3217"/>
              <a:ext cx="409" cy="263"/>
              <a:chOff x="3508" y="3217"/>
              <a:chExt cx="350" cy="263"/>
            </a:xfrm>
          </p:grpSpPr>
          <p:sp>
            <p:nvSpPr>
              <p:cNvPr id="50200" name="Line 28">
                <a:extLst>
                  <a:ext uri="{FF2B5EF4-FFF2-40B4-BE49-F238E27FC236}">
                    <a16:creationId xmlns:a16="http://schemas.microsoft.com/office/drawing/2014/main" id="{369ACD87-9121-0831-3220-561D80B129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03" y="3217"/>
                <a:ext cx="0" cy="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50201" name="Text Box 29">
                <a:extLst>
                  <a:ext uri="{FF2B5EF4-FFF2-40B4-BE49-F238E27FC236}">
                    <a16:creationId xmlns:a16="http://schemas.microsoft.com/office/drawing/2014/main" id="{A6B1111C-D092-10ED-4BBA-26B1B759BE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8" y="3249"/>
                <a:ext cx="35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66FF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TW" sz="1800">
                    <a:latin typeface="Symbol" panose="05050102010706020507" pitchFamily="18" charset="2"/>
                  </a:rPr>
                  <a:t>-</a:t>
                </a:r>
                <a:r>
                  <a:rPr lang="en-US" altLang="zh-TW" sz="1800">
                    <a:latin typeface="Arial" panose="020B0604020202020204" pitchFamily="34" charset="0"/>
                  </a:rPr>
                  <a:t>3</a:t>
                </a:r>
              </a:p>
            </p:txBody>
          </p:sp>
        </p:grpSp>
        <p:grpSp>
          <p:nvGrpSpPr>
            <p:cNvPr id="50196" name="Group 34">
              <a:extLst>
                <a:ext uri="{FF2B5EF4-FFF2-40B4-BE49-F238E27FC236}">
                  <a16:creationId xmlns:a16="http://schemas.microsoft.com/office/drawing/2014/main" id="{D5C9B0E3-A1ED-7F18-CE97-54061CFBD4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4" y="3206"/>
              <a:ext cx="272" cy="264"/>
              <a:chOff x="3926" y="3202"/>
              <a:chExt cx="272" cy="264"/>
            </a:xfrm>
          </p:grpSpPr>
          <p:sp>
            <p:nvSpPr>
              <p:cNvPr id="50198" name="Line 35">
                <a:extLst>
                  <a:ext uri="{FF2B5EF4-FFF2-40B4-BE49-F238E27FC236}">
                    <a16:creationId xmlns:a16="http://schemas.microsoft.com/office/drawing/2014/main" id="{5F567747-83B3-AC10-1D3E-9170CD23DC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3" y="3202"/>
                <a:ext cx="0" cy="9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50199" name="Text Box 36">
                <a:extLst>
                  <a:ext uri="{FF2B5EF4-FFF2-40B4-BE49-F238E27FC236}">
                    <a16:creationId xmlns:a16="http://schemas.microsoft.com/office/drawing/2014/main" id="{CB24AFE1-0923-3FB8-7AD3-AA6B0B7089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26" y="3235"/>
                <a:ext cx="2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66FF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TW" sz="1800">
                    <a:latin typeface="Arial" panose="020B0604020202020204" pitchFamily="34" charset="0"/>
                  </a:rPr>
                  <a:t>3</a:t>
                </a:r>
              </a:p>
            </p:txBody>
          </p:sp>
        </p:grpSp>
        <p:sp>
          <p:nvSpPr>
            <p:cNvPr id="50197" name="Freeform 21">
              <a:extLst>
                <a:ext uri="{FF2B5EF4-FFF2-40B4-BE49-F238E27FC236}">
                  <a16:creationId xmlns:a16="http://schemas.microsoft.com/office/drawing/2014/main" id="{32AFA623-E011-C912-BB95-2A2DC4CA3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3" y="2376"/>
              <a:ext cx="2624" cy="1192"/>
            </a:xfrm>
            <a:custGeom>
              <a:avLst/>
              <a:gdLst>
                <a:gd name="T0" fmla="*/ 0 w 10000"/>
                <a:gd name="T1" fmla="*/ 0 h 10000"/>
                <a:gd name="T2" fmla="*/ 0 w 10000"/>
                <a:gd name="T3" fmla="*/ 0 h 10000"/>
                <a:gd name="T4" fmla="*/ 0 w 10000"/>
                <a:gd name="T5" fmla="*/ 0 h 100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000" h="10000">
                  <a:moveTo>
                    <a:pt x="0" y="58"/>
                  </a:moveTo>
                  <a:cubicBezTo>
                    <a:pt x="1168" y="5699"/>
                    <a:pt x="2845" y="10021"/>
                    <a:pt x="5064" y="10000"/>
                  </a:cubicBezTo>
                  <a:cubicBezTo>
                    <a:pt x="7124" y="10009"/>
                    <a:pt x="8079" y="8301"/>
                    <a:pt x="10000" y="0"/>
                  </a:cubicBezTo>
                </a:path>
              </a:pathLst>
            </a:custGeom>
            <a:noFill/>
            <a:ln w="25400" cap="flat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BCEC257B-4229-3281-9F5F-0AE6D0EF8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019550"/>
            <a:ext cx="47783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lphaLcParenBoth"/>
              <a:defRPr/>
            </a:pPr>
            <a:r>
              <a:rPr lang="en-US" altLang="zh-TW" sz="2400" dirty="0">
                <a:latin typeface="Arial" charset="0"/>
              </a:rPr>
              <a:t>The graph of </a:t>
            </a:r>
            <a:r>
              <a:rPr lang="en-US" altLang="zh-TW" sz="2400" i="1" dirty="0">
                <a:latin typeface="Arial" charset="0"/>
              </a:rPr>
              <a:t>y</a:t>
            </a:r>
            <a:r>
              <a:rPr lang="en-US" altLang="zh-TW" sz="2400" dirty="0">
                <a:latin typeface="Arial" charset="0"/>
              </a:rPr>
              <a:t> = 2</a:t>
            </a:r>
            <a:r>
              <a:rPr lang="en-US" altLang="zh-TW" sz="2400" i="1" dirty="0">
                <a:latin typeface="Arial" charset="0"/>
              </a:rPr>
              <a:t>x</a:t>
            </a:r>
            <a:r>
              <a:rPr lang="en-US" altLang="zh-TW" sz="2400" baseline="30000" dirty="0">
                <a:latin typeface="Arial" charset="0"/>
              </a:rPr>
              <a:t>2 </a:t>
            </a:r>
            <a:r>
              <a:rPr lang="en-US" altLang="zh-TW" sz="2400" dirty="0">
                <a:latin typeface="Arial" charset="0"/>
              </a:rPr>
              <a:t>– 2 is   enlarged along the </a:t>
            </a:r>
            <a:r>
              <a:rPr lang="en-US" altLang="zh-TW" sz="2400" i="1" dirty="0">
                <a:latin typeface="Arial" charset="0"/>
              </a:rPr>
              <a:t>x</a:t>
            </a:r>
            <a:r>
              <a:rPr lang="en-US" altLang="zh-TW" sz="2400" dirty="0">
                <a:latin typeface="Arial" charset="0"/>
              </a:rPr>
              <a:t>-axis to </a:t>
            </a:r>
          </a:p>
          <a:p>
            <a:pPr marL="0" indent="0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TW" sz="2400" dirty="0">
                <a:latin typeface="Arial" charset="0"/>
              </a:rPr>
              <a:t>    </a:t>
            </a:r>
            <a:r>
              <a:rPr lang="en-US" altLang="zh-TW" sz="2400" spc="-300" dirty="0">
                <a:latin typeface="Arial" charset="0"/>
              </a:rPr>
              <a:t>  </a:t>
            </a:r>
            <a:r>
              <a:rPr lang="en-US" altLang="zh-TW" sz="2400" dirty="0">
                <a:latin typeface="Arial" charset="0"/>
              </a:rPr>
              <a:t>3 times the original to give the   </a:t>
            </a:r>
          </a:p>
          <a:p>
            <a:pPr marL="0" indent="0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TW" sz="2400" dirty="0">
                <a:latin typeface="Arial" charset="0"/>
              </a:rPr>
              <a:t>    </a:t>
            </a:r>
            <a:r>
              <a:rPr lang="en-US" altLang="zh-TW" sz="2400" spc="-300" dirty="0">
                <a:latin typeface="Arial" charset="0"/>
              </a:rPr>
              <a:t>  </a:t>
            </a:r>
            <a:r>
              <a:rPr lang="en-US" altLang="zh-TW" sz="2400" dirty="0">
                <a:latin typeface="Arial" charset="0"/>
              </a:rPr>
              <a:t>graph of </a:t>
            </a:r>
            <a:r>
              <a:rPr lang="en-US" altLang="zh-TW" sz="2400" i="1" dirty="0">
                <a:latin typeface="Arial" charset="0"/>
              </a:rPr>
              <a:t>y</a:t>
            </a:r>
            <a:r>
              <a:rPr lang="en-US" altLang="zh-TW" sz="2400" dirty="0">
                <a:latin typeface="Arial" charset="0"/>
              </a:rPr>
              <a:t> = </a:t>
            </a:r>
            <a:r>
              <a:rPr lang="en-US" altLang="zh-TW" sz="2400" i="1" dirty="0">
                <a:latin typeface="Arial" charset="0"/>
              </a:rPr>
              <a:t>g</a:t>
            </a:r>
            <a:r>
              <a:rPr lang="en-US" altLang="zh-TW" sz="2400" dirty="0">
                <a:latin typeface="Arial" charset="0"/>
              </a:rPr>
              <a:t>(</a:t>
            </a:r>
            <a:r>
              <a:rPr lang="en-US" altLang="zh-TW" sz="2400" i="1" dirty="0">
                <a:latin typeface="Arial" charset="0"/>
              </a:rPr>
              <a:t>x</a:t>
            </a:r>
            <a:r>
              <a:rPr lang="en-US" altLang="zh-TW" sz="2400" dirty="0">
                <a:latin typeface="Arial" charset="0"/>
              </a:rPr>
              <a:t>).  </a:t>
            </a:r>
            <a:endParaRPr lang="zh-HK" altLang="en-US" sz="2400" dirty="0">
              <a:latin typeface="Arial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D1D07A6-DAA2-81AC-CA0E-4A7913361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4005263"/>
            <a:ext cx="682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(b) </a:t>
            </a:r>
            <a:endParaRPr lang="zh-HK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11" grpId="0"/>
      <p:bldP spid="12" grpId="0"/>
      <p:bldP spid="32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CB33E9B5-6C3B-C17E-C913-AFB378589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" y="476250"/>
            <a:ext cx="78470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>
                <a:latin typeface="Arial" panose="020B0604020202020204" pitchFamily="34" charset="0"/>
              </a:rPr>
              <a:t>Translating Upwards or Downwards</a:t>
            </a:r>
            <a:endParaRPr lang="en-US" altLang="zh-TW" sz="2800" b="1" i="1">
              <a:latin typeface="Arial" panose="020B0604020202020204" pitchFamily="34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5C1C5EB-8917-3AF1-E472-94B9F1E7D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950913"/>
            <a:ext cx="90392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Consider two functions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f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(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x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) =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x</a:t>
            </a:r>
            <a:r>
              <a:rPr lang="en-US" altLang="zh-TW" sz="2400" baseline="300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2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+ 2 and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g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(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x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) =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f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(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x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) + 3 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.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2076593A-BC61-BFB6-0EB0-7C18AF6F0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3" y="1916113"/>
            <a:ext cx="92154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4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The</a:t>
            </a:r>
            <a:r>
              <a:rPr lang="en-US" altLang="zh-TW" sz="2400" spc="-3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tabular</a:t>
            </a:r>
            <a:r>
              <a:rPr lang="en-US" altLang="zh-TW" sz="2400" spc="-3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representations</a:t>
            </a:r>
            <a:r>
              <a:rPr lang="en-US" altLang="zh-TW" sz="2400" spc="-3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of</a:t>
            </a:r>
            <a:r>
              <a:rPr lang="en-US" altLang="zh-TW" sz="2400" spc="-3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400" i="1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y</a:t>
            </a:r>
            <a:r>
              <a:rPr lang="en-US" altLang="zh-TW" sz="2400" spc="-15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=</a:t>
            </a:r>
            <a:r>
              <a:rPr lang="en-US" altLang="zh-TW" sz="2400" spc="-15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400" i="1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f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(</a:t>
            </a:r>
            <a:r>
              <a:rPr lang="en-US" altLang="zh-TW" sz="2400" i="1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x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)</a:t>
            </a:r>
            <a:r>
              <a:rPr lang="en-US" altLang="zh-TW" sz="2400" spc="-15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and</a:t>
            </a:r>
            <a:r>
              <a:rPr lang="en-US" altLang="zh-TW" sz="2400" spc="-15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400" i="1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y</a:t>
            </a:r>
            <a:r>
              <a:rPr lang="en-US" altLang="zh-TW" sz="2400" spc="-15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=</a:t>
            </a:r>
            <a:r>
              <a:rPr lang="en-US" altLang="zh-TW" sz="2400" spc="-15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400" i="1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g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(</a:t>
            </a:r>
            <a:r>
              <a:rPr lang="en-US" altLang="zh-TW" sz="2400" i="1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x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) are shown below.  </a:t>
            </a:r>
          </a:p>
        </p:txBody>
      </p:sp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F54DD2C8-CA69-CA3E-B525-0DD1AF133838}"/>
              </a:ext>
            </a:extLst>
          </p:cNvPr>
          <p:cNvGraphicFramePr>
            <a:graphicFrameLocks noGrp="1"/>
          </p:cNvGraphicFramePr>
          <p:nvPr/>
        </p:nvGraphicFramePr>
        <p:xfrm>
          <a:off x="179388" y="2455863"/>
          <a:ext cx="4752975" cy="1189037"/>
        </p:xfrm>
        <a:graphic>
          <a:graphicData uri="http://schemas.openxmlformats.org/drawingml/2006/table">
            <a:tbl>
              <a:tblPr/>
              <a:tblGrid>
                <a:gridCol w="585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5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53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53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3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x</a:t>
                      </a:r>
                      <a:endParaRPr kumimoji="0" lang="zh-HK" alt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42" marR="91442" marT="45693" marB="45693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3</a:t>
                      </a:r>
                      <a:endParaRPr kumimoji="0" lang="zh-HK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42" marR="91442" marT="45693" marB="45693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2</a:t>
                      </a:r>
                      <a:endParaRPr kumimoji="0" lang="zh-HK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42" marR="91442" marT="45693" marB="45693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1</a:t>
                      </a:r>
                      <a:endParaRPr kumimoji="0" lang="zh-HK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42" marR="91442" marT="45693" marB="45693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0</a:t>
                      </a:r>
                      <a:endParaRPr kumimoji="0" lang="zh-HK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42" marR="91442" marT="45693" marB="45693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1</a:t>
                      </a:r>
                      <a:endParaRPr kumimoji="0" lang="zh-HK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42" marR="91442" marT="45693" marB="45693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2</a:t>
                      </a:r>
                      <a:endParaRPr kumimoji="0" lang="zh-HK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42" marR="91442" marT="45693" marB="45693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3</a:t>
                      </a:r>
                      <a:endParaRPr kumimoji="0" lang="zh-HK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42" marR="91442" marT="45693" marB="45693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f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(</a:t>
                      </a: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x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)</a:t>
                      </a:r>
                      <a:endParaRPr kumimoji="0" lang="zh-HK" alt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42" marR="91442" marT="45693" marB="45693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11</a:t>
                      </a:r>
                      <a:endParaRPr kumimoji="0" lang="zh-HK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42" marR="91442" marT="45693" marB="45693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6</a:t>
                      </a:r>
                      <a:endParaRPr kumimoji="0" lang="zh-HK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42" marR="91442" marT="45693" marB="45693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3</a:t>
                      </a:r>
                      <a:endParaRPr kumimoji="0" lang="zh-HK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42" marR="91442" marT="45693" marB="45693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2</a:t>
                      </a:r>
                      <a:endParaRPr kumimoji="0" lang="zh-HK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42" marR="91442" marT="45693" marB="45693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3</a:t>
                      </a:r>
                      <a:endParaRPr kumimoji="0" lang="zh-HK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42" marR="91442" marT="45693" marB="45693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6</a:t>
                      </a:r>
                      <a:endParaRPr kumimoji="0" lang="zh-HK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42" marR="91442" marT="45693" marB="45693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11</a:t>
                      </a:r>
                      <a:endParaRPr kumimoji="0" lang="zh-HK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42" marR="91442" marT="45693" marB="45693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g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(</a:t>
                      </a: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x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) </a:t>
                      </a:r>
                      <a:endParaRPr kumimoji="0" lang="zh-HK" alt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42" marR="91442" marT="45693" marB="45693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14</a:t>
                      </a:r>
                      <a:endParaRPr kumimoji="0" lang="zh-HK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42" marR="91442" marT="45693" marB="45693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9</a:t>
                      </a:r>
                      <a:endParaRPr kumimoji="0" lang="zh-HK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42" marR="91442" marT="45693" marB="45693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6</a:t>
                      </a:r>
                      <a:endParaRPr kumimoji="0" lang="zh-HK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42" marR="91442" marT="45693" marB="45693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5</a:t>
                      </a:r>
                      <a:endParaRPr kumimoji="0" lang="zh-HK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42" marR="91442" marT="45693" marB="45693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6</a:t>
                      </a:r>
                      <a:endParaRPr kumimoji="0" lang="zh-HK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42" marR="91442" marT="45693" marB="45693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9</a:t>
                      </a:r>
                      <a:endParaRPr kumimoji="0" lang="zh-HK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42" marR="91442" marT="45693" marB="45693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14</a:t>
                      </a:r>
                      <a:endParaRPr kumimoji="0" lang="zh-HK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42" marR="91442" marT="45693" marB="45693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0" name="Text Box 10">
            <a:extLst>
              <a:ext uri="{FF2B5EF4-FFF2-40B4-BE49-F238E27FC236}">
                <a16:creationId xmlns:a16="http://schemas.microsoft.com/office/drawing/2014/main" id="{BBAC8D8B-7926-B17B-AA24-F93F7A5FB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25" y="3789363"/>
            <a:ext cx="61896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By plotting the graphs of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y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=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f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(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x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and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y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=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g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(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x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),</a:t>
            </a:r>
          </a:p>
        </p:txBody>
      </p:sp>
      <p:sp>
        <p:nvSpPr>
          <p:cNvPr id="51" name="Text Box 10">
            <a:extLst>
              <a:ext uri="{FF2B5EF4-FFF2-40B4-BE49-F238E27FC236}">
                <a16:creationId xmlns:a16="http://schemas.microsoft.com/office/drawing/2014/main" id="{C500F949-0FE6-24E7-D20C-6452FA2BF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4149725"/>
            <a:ext cx="56896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                    we see that the shapes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of the graphs of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y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=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f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(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x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) and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y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=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g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(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x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are the same. </a:t>
            </a:r>
          </a:p>
        </p:txBody>
      </p:sp>
      <p:sp>
        <p:nvSpPr>
          <p:cNvPr id="59" name="Text Box 10">
            <a:extLst>
              <a:ext uri="{FF2B5EF4-FFF2-40B4-BE49-F238E27FC236}">
                <a16:creationId xmlns:a16="http://schemas.microsoft.com/office/drawing/2014/main" id="{9561A655-32CA-7F0F-94B4-E10476A46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436688"/>
            <a:ext cx="251936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g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(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x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) =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f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(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x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) + 3  </a:t>
            </a:r>
          </a:p>
        </p:txBody>
      </p:sp>
      <p:sp>
        <p:nvSpPr>
          <p:cNvPr id="60" name="Text Box 10">
            <a:extLst>
              <a:ext uri="{FF2B5EF4-FFF2-40B4-BE49-F238E27FC236}">
                <a16:creationId xmlns:a16="http://schemas.microsoft.com/office/drawing/2014/main" id="{F7BDD136-0B2A-933E-F51C-F53CD82AF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1436688"/>
            <a:ext cx="172878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= x</a:t>
            </a:r>
            <a:r>
              <a:rPr lang="en-US" altLang="zh-TW" sz="2400" baseline="300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2 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+ 2 + 3  </a:t>
            </a:r>
          </a:p>
        </p:txBody>
      </p:sp>
      <p:sp>
        <p:nvSpPr>
          <p:cNvPr id="61" name="Text Box 10">
            <a:extLst>
              <a:ext uri="{FF2B5EF4-FFF2-40B4-BE49-F238E27FC236}">
                <a16:creationId xmlns:a16="http://schemas.microsoft.com/office/drawing/2014/main" id="{446FA3E5-4661-D7DF-5740-C4543EAA6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1436688"/>
            <a:ext cx="151288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= x</a:t>
            </a:r>
            <a:r>
              <a:rPr lang="en-US" altLang="zh-TW" sz="2400" baseline="300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2 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+ 5</a:t>
            </a:r>
          </a:p>
        </p:txBody>
      </p:sp>
      <p:pic>
        <p:nvPicPr>
          <p:cNvPr id="79875" name="Picture 3">
            <a:extLst>
              <a:ext uri="{FF2B5EF4-FFF2-40B4-BE49-F238E27FC236}">
                <a16:creationId xmlns:a16="http://schemas.microsoft.com/office/drawing/2014/main" id="{6CE5BF20-8CC5-6A48-E950-D8D18D94F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2413000"/>
            <a:ext cx="3314700" cy="388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2" name="群組 61">
            <a:extLst>
              <a:ext uri="{FF2B5EF4-FFF2-40B4-BE49-F238E27FC236}">
                <a16:creationId xmlns:a16="http://schemas.microsoft.com/office/drawing/2014/main" id="{26A50A4E-5E22-F0DE-18AD-E153B603A709}"/>
              </a:ext>
            </a:extLst>
          </p:cNvPr>
          <p:cNvGrpSpPr>
            <a:grpSpLocks/>
          </p:cNvGrpSpPr>
          <p:nvPr/>
        </p:nvGrpSpPr>
        <p:grpSpPr bwMode="auto">
          <a:xfrm>
            <a:off x="5767388" y="3382963"/>
            <a:ext cx="2603500" cy="2097087"/>
            <a:chOff x="5742000" y="3412922"/>
            <a:chExt cx="2604079" cy="2097678"/>
          </a:xfrm>
        </p:grpSpPr>
        <p:sp>
          <p:nvSpPr>
            <p:cNvPr id="64" name="矩形 56">
              <a:extLst>
                <a:ext uri="{FF2B5EF4-FFF2-40B4-BE49-F238E27FC236}">
                  <a16:creationId xmlns:a16="http://schemas.microsoft.com/office/drawing/2014/main" id="{07369C5F-AD1C-511A-1846-85D227DD6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2000" y="3412922"/>
              <a:ext cx="300104" cy="369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5" name="矩形 56">
              <a:extLst>
                <a:ext uri="{FF2B5EF4-FFF2-40B4-BE49-F238E27FC236}">
                  <a16:creationId xmlns:a16="http://schemas.microsoft.com/office/drawing/2014/main" id="{8EF3717F-2ECF-63D9-4719-20D70DB4F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4672" y="4365690"/>
              <a:ext cx="300105" cy="368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6" name="矩形 56">
              <a:extLst>
                <a:ext uri="{FF2B5EF4-FFF2-40B4-BE49-F238E27FC236}">
                  <a16:creationId xmlns:a16="http://schemas.microsoft.com/office/drawing/2014/main" id="{CA3CEB18-BFC8-FD4A-A9FC-391C08E65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8933" y="4954818"/>
              <a:ext cx="300105" cy="368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7" name="矩形 56">
              <a:extLst>
                <a:ext uri="{FF2B5EF4-FFF2-40B4-BE49-F238E27FC236}">
                  <a16:creationId xmlns:a16="http://schemas.microsoft.com/office/drawing/2014/main" id="{0769E5BC-B424-9959-2C98-2CF30372F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9544" y="5140609"/>
              <a:ext cx="300105" cy="369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8" name="矩形 56">
              <a:extLst>
                <a:ext uri="{FF2B5EF4-FFF2-40B4-BE49-F238E27FC236}">
                  <a16:creationId xmlns:a16="http://schemas.microsoft.com/office/drawing/2014/main" id="{FAC4E3FB-648B-6CB5-CA17-EC7A6ED6C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0156" y="4940527"/>
              <a:ext cx="300105" cy="368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9" name="矩形 56">
              <a:extLst>
                <a:ext uri="{FF2B5EF4-FFF2-40B4-BE49-F238E27FC236}">
                  <a16:creationId xmlns:a16="http://schemas.microsoft.com/office/drawing/2014/main" id="{C25150EC-8F7A-EA39-1ADE-9BDDBC5B2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8065" y="4365690"/>
              <a:ext cx="300105" cy="368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0" name="矩形 56">
              <a:extLst>
                <a:ext uri="{FF2B5EF4-FFF2-40B4-BE49-F238E27FC236}">
                  <a16:creationId xmlns:a16="http://schemas.microsoft.com/office/drawing/2014/main" id="{482B61B3-EFCF-43D2-6D16-F78A29045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5974" y="3412922"/>
              <a:ext cx="300105" cy="369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2EE2440E-75EF-D12D-D73E-18C91C0156AF}"/>
              </a:ext>
            </a:extLst>
          </p:cNvPr>
          <p:cNvGrpSpPr>
            <a:grpSpLocks/>
          </p:cNvGrpSpPr>
          <p:nvPr/>
        </p:nvGrpSpPr>
        <p:grpSpPr bwMode="auto">
          <a:xfrm>
            <a:off x="5916613" y="3597275"/>
            <a:ext cx="2305050" cy="1728788"/>
            <a:chOff x="5916377" y="3597865"/>
            <a:chExt cx="2304871" cy="1728000"/>
          </a:xfrm>
        </p:grpSpPr>
        <p:sp>
          <p:nvSpPr>
            <p:cNvPr id="72" name="手繪多邊形 71">
              <a:extLst>
                <a:ext uri="{FF2B5EF4-FFF2-40B4-BE49-F238E27FC236}">
                  <a16:creationId xmlns:a16="http://schemas.microsoft.com/office/drawing/2014/main" id="{FD04DA27-4EAA-4FCB-92AF-A4EA23F46821}"/>
                </a:ext>
              </a:extLst>
            </p:cNvPr>
            <p:cNvSpPr/>
            <p:nvPr/>
          </p:nvSpPr>
          <p:spPr bwMode="auto">
            <a:xfrm flipH="1">
              <a:off x="5916377" y="3597865"/>
              <a:ext cx="1152436" cy="1728000"/>
            </a:xfrm>
            <a:custGeom>
              <a:avLst/>
              <a:gdLst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232256"/>
                <a:gd name="connsiteY0" fmla="*/ 0 h 3302000"/>
                <a:gd name="connsiteX1" fmla="*/ 647700 w 3232256"/>
                <a:gd name="connsiteY1" fmla="*/ 1835150 h 3302000"/>
                <a:gd name="connsiteX2" fmla="*/ 1289050 w 3232256"/>
                <a:gd name="connsiteY2" fmla="*/ 2940050 h 3302000"/>
                <a:gd name="connsiteX3" fmla="*/ 1930400 w 3232256"/>
                <a:gd name="connsiteY3" fmla="*/ 3302000 h 3302000"/>
                <a:gd name="connsiteX4" fmla="*/ 2565400 w 3232256"/>
                <a:gd name="connsiteY4" fmla="*/ 2940050 h 3302000"/>
                <a:gd name="connsiteX5" fmla="*/ 3200400 w 3232256"/>
                <a:gd name="connsiteY5" fmla="*/ 1841500 h 3302000"/>
                <a:gd name="connsiteX6" fmla="*/ 2787757 w 3232256"/>
                <a:gd name="connsiteY6" fmla="*/ 1764804 h 3302000"/>
                <a:gd name="connsiteX0" fmla="*/ 0 w 3237193"/>
                <a:gd name="connsiteY0" fmla="*/ 0 h 3302000"/>
                <a:gd name="connsiteX1" fmla="*/ 647700 w 3237193"/>
                <a:gd name="connsiteY1" fmla="*/ 1835150 h 3302000"/>
                <a:gd name="connsiteX2" fmla="*/ 1289050 w 3237193"/>
                <a:gd name="connsiteY2" fmla="*/ 2940050 h 3302000"/>
                <a:gd name="connsiteX3" fmla="*/ 1930400 w 3237193"/>
                <a:gd name="connsiteY3" fmla="*/ 3302000 h 3302000"/>
                <a:gd name="connsiteX4" fmla="*/ 2565400 w 3237193"/>
                <a:gd name="connsiteY4" fmla="*/ 2940050 h 3302000"/>
                <a:gd name="connsiteX5" fmla="*/ 3200400 w 3237193"/>
                <a:gd name="connsiteY5" fmla="*/ 1841500 h 3302000"/>
                <a:gd name="connsiteX6" fmla="*/ 2928917 w 3237193"/>
                <a:gd name="connsiteY6" fmla="*/ 2287243 h 3302000"/>
                <a:gd name="connsiteX0" fmla="*/ 0 w 3349532"/>
                <a:gd name="connsiteY0" fmla="*/ 0 h 3302000"/>
                <a:gd name="connsiteX1" fmla="*/ 647700 w 3349532"/>
                <a:gd name="connsiteY1" fmla="*/ 1835150 h 3302000"/>
                <a:gd name="connsiteX2" fmla="*/ 1289050 w 3349532"/>
                <a:gd name="connsiteY2" fmla="*/ 2940050 h 3302000"/>
                <a:gd name="connsiteX3" fmla="*/ 1930400 w 3349532"/>
                <a:gd name="connsiteY3" fmla="*/ 3302000 h 3302000"/>
                <a:gd name="connsiteX4" fmla="*/ 2565400 w 3349532"/>
                <a:gd name="connsiteY4" fmla="*/ 2940050 h 3302000"/>
                <a:gd name="connsiteX5" fmla="*/ 3200400 w 3349532"/>
                <a:gd name="connsiteY5" fmla="*/ 1841500 h 3302000"/>
                <a:gd name="connsiteX6" fmla="*/ 2928917 w 3349532"/>
                <a:gd name="connsiteY6" fmla="*/ 2287243 h 3302000"/>
                <a:gd name="connsiteX0" fmla="*/ 0 w 3410138"/>
                <a:gd name="connsiteY0" fmla="*/ 0 h 3302000"/>
                <a:gd name="connsiteX1" fmla="*/ 647700 w 3410138"/>
                <a:gd name="connsiteY1" fmla="*/ 1835150 h 3302000"/>
                <a:gd name="connsiteX2" fmla="*/ 1289050 w 3410138"/>
                <a:gd name="connsiteY2" fmla="*/ 2940050 h 3302000"/>
                <a:gd name="connsiteX3" fmla="*/ 1930400 w 3410138"/>
                <a:gd name="connsiteY3" fmla="*/ 3302000 h 3302000"/>
                <a:gd name="connsiteX4" fmla="*/ 2565400 w 3410138"/>
                <a:gd name="connsiteY4" fmla="*/ 2940050 h 3302000"/>
                <a:gd name="connsiteX5" fmla="*/ 3200400 w 3410138"/>
                <a:gd name="connsiteY5" fmla="*/ 1841500 h 3302000"/>
                <a:gd name="connsiteX6" fmla="*/ 2928917 w 3410138"/>
                <a:gd name="connsiteY6" fmla="*/ 2287243 h 3302000"/>
                <a:gd name="connsiteX0" fmla="*/ 0 w 3200401"/>
                <a:gd name="connsiteY0" fmla="*/ 0 h 3302000"/>
                <a:gd name="connsiteX1" fmla="*/ 647700 w 3200401"/>
                <a:gd name="connsiteY1" fmla="*/ 1835150 h 3302000"/>
                <a:gd name="connsiteX2" fmla="*/ 1289050 w 3200401"/>
                <a:gd name="connsiteY2" fmla="*/ 2940050 h 3302000"/>
                <a:gd name="connsiteX3" fmla="*/ 1930400 w 3200401"/>
                <a:gd name="connsiteY3" fmla="*/ 3302000 h 3302000"/>
                <a:gd name="connsiteX4" fmla="*/ 2565400 w 3200401"/>
                <a:gd name="connsiteY4" fmla="*/ 2940050 h 3302000"/>
                <a:gd name="connsiteX5" fmla="*/ 3200400 w 3200401"/>
                <a:gd name="connsiteY5" fmla="*/ 1841500 h 3302000"/>
                <a:gd name="connsiteX6" fmla="*/ 2928917 w 3200401"/>
                <a:gd name="connsiteY6" fmla="*/ 2287243 h 3302000"/>
                <a:gd name="connsiteX0" fmla="*/ 0 w 3230059"/>
                <a:gd name="connsiteY0" fmla="*/ 0 h 3302000"/>
                <a:gd name="connsiteX1" fmla="*/ 647700 w 3230059"/>
                <a:gd name="connsiteY1" fmla="*/ 1835150 h 3302000"/>
                <a:gd name="connsiteX2" fmla="*/ 1289050 w 3230059"/>
                <a:gd name="connsiteY2" fmla="*/ 2940050 h 3302000"/>
                <a:gd name="connsiteX3" fmla="*/ 1930400 w 3230059"/>
                <a:gd name="connsiteY3" fmla="*/ 3302000 h 3302000"/>
                <a:gd name="connsiteX4" fmla="*/ 2565400 w 3230059"/>
                <a:gd name="connsiteY4" fmla="*/ 2940050 h 3302000"/>
                <a:gd name="connsiteX5" fmla="*/ 3200400 w 3230059"/>
                <a:gd name="connsiteY5" fmla="*/ 1841500 h 3302000"/>
                <a:gd name="connsiteX6" fmla="*/ 3230059 w 3230059"/>
                <a:gd name="connsiteY6" fmla="*/ 1860372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55783 w 2598864"/>
                <a:gd name="connsiteY0" fmla="*/ 63102 h 1555679"/>
                <a:gd name="connsiteX1" fmla="*/ 44737 w 2598864"/>
                <a:gd name="connsiteY1" fmla="*/ 88829 h 1555679"/>
                <a:gd name="connsiteX2" fmla="*/ 686087 w 2598864"/>
                <a:gd name="connsiteY2" fmla="*/ 1193729 h 1555679"/>
                <a:gd name="connsiteX3" fmla="*/ 1327437 w 2598864"/>
                <a:gd name="connsiteY3" fmla="*/ 1555679 h 1555679"/>
                <a:gd name="connsiteX4" fmla="*/ 1962437 w 2598864"/>
                <a:gd name="connsiteY4" fmla="*/ 1193729 h 1555679"/>
                <a:gd name="connsiteX5" fmla="*/ 2597437 w 2598864"/>
                <a:gd name="connsiteY5" fmla="*/ 95179 h 1555679"/>
                <a:gd name="connsiteX6" fmla="*/ 2598864 w 2598864"/>
                <a:gd name="connsiteY6" fmla="*/ 78213 h 1555679"/>
                <a:gd name="connsiteX0" fmla="*/ 167404 w 2710485"/>
                <a:gd name="connsiteY0" fmla="*/ 73935 h 1566512"/>
                <a:gd name="connsiteX1" fmla="*/ 91 w 2710485"/>
                <a:gd name="connsiteY1" fmla="*/ 49321 h 1566512"/>
                <a:gd name="connsiteX2" fmla="*/ 156358 w 2710485"/>
                <a:gd name="connsiteY2" fmla="*/ 99662 h 1566512"/>
                <a:gd name="connsiteX3" fmla="*/ 797708 w 2710485"/>
                <a:gd name="connsiteY3" fmla="*/ 1204562 h 1566512"/>
                <a:gd name="connsiteX4" fmla="*/ 1439058 w 2710485"/>
                <a:gd name="connsiteY4" fmla="*/ 1566512 h 1566512"/>
                <a:gd name="connsiteX5" fmla="*/ 2074058 w 2710485"/>
                <a:gd name="connsiteY5" fmla="*/ 1204562 h 1566512"/>
                <a:gd name="connsiteX6" fmla="*/ 2709058 w 2710485"/>
                <a:gd name="connsiteY6" fmla="*/ 106012 h 1566512"/>
                <a:gd name="connsiteX7" fmla="*/ 2710485 w 2710485"/>
                <a:gd name="connsiteY7" fmla="*/ 89046 h 1566512"/>
                <a:gd name="connsiteX0" fmla="*/ 55500 w 2598581"/>
                <a:gd name="connsiteY0" fmla="*/ 63902 h 1556479"/>
                <a:gd name="connsiteX1" fmla="*/ 44454 w 2598581"/>
                <a:gd name="connsiteY1" fmla="*/ 89629 h 1556479"/>
                <a:gd name="connsiteX2" fmla="*/ 685804 w 2598581"/>
                <a:gd name="connsiteY2" fmla="*/ 1194529 h 1556479"/>
                <a:gd name="connsiteX3" fmla="*/ 1327154 w 2598581"/>
                <a:gd name="connsiteY3" fmla="*/ 1556479 h 1556479"/>
                <a:gd name="connsiteX4" fmla="*/ 1962154 w 2598581"/>
                <a:gd name="connsiteY4" fmla="*/ 1194529 h 1556479"/>
                <a:gd name="connsiteX5" fmla="*/ 2597154 w 2598581"/>
                <a:gd name="connsiteY5" fmla="*/ 95979 h 1556479"/>
                <a:gd name="connsiteX6" fmla="*/ 2598581 w 2598581"/>
                <a:gd name="connsiteY6" fmla="*/ 79013 h 1556479"/>
                <a:gd name="connsiteX0" fmla="*/ 0 w 2554127"/>
                <a:gd name="connsiteY0" fmla="*/ 10616 h 1477466"/>
                <a:gd name="connsiteX1" fmla="*/ 641350 w 2554127"/>
                <a:gd name="connsiteY1" fmla="*/ 1115516 h 1477466"/>
                <a:gd name="connsiteX2" fmla="*/ 1282700 w 2554127"/>
                <a:gd name="connsiteY2" fmla="*/ 1477466 h 1477466"/>
                <a:gd name="connsiteX3" fmla="*/ 1917700 w 2554127"/>
                <a:gd name="connsiteY3" fmla="*/ 1115516 h 1477466"/>
                <a:gd name="connsiteX4" fmla="*/ 2552700 w 2554127"/>
                <a:gd name="connsiteY4" fmla="*/ 16966 h 1477466"/>
                <a:gd name="connsiteX5" fmla="*/ 2554127 w 2554127"/>
                <a:gd name="connsiteY5" fmla="*/ 0 h 1477466"/>
                <a:gd name="connsiteX0" fmla="*/ 0 w 2543540"/>
                <a:gd name="connsiteY0" fmla="*/ 0 h 1478795"/>
                <a:gd name="connsiteX1" fmla="*/ 630763 w 2543540"/>
                <a:gd name="connsiteY1" fmla="*/ 1116845 h 1478795"/>
                <a:gd name="connsiteX2" fmla="*/ 1272113 w 2543540"/>
                <a:gd name="connsiteY2" fmla="*/ 1478795 h 1478795"/>
                <a:gd name="connsiteX3" fmla="*/ 1907113 w 2543540"/>
                <a:gd name="connsiteY3" fmla="*/ 1116845 h 1478795"/>
                <a:gd name="connsiteX4" fmla="*/ 2542113 w 2543540"/>
                <a:gd name="connsiteY4" fmla="*/ 18295 h 1478795"/>
                <a:gd name="connsiteX5" fmla="*/ 2543540 w 2543540"/>
                <a:gd name="connsiteY5" fmla="*/ 1329 h 1478795"/>
                <a:gd name="connsiteX0" fmla="*/ 0 w 2542113"/>
                <a:gd name="connsiteY0" fmla="*/ 0 h 1478795"/>
                <a:gd name="connsiteX1" fmla="*/ 630763 w 2542113"/>
                <a:gd name="connsiteY1" fmla="*/ 1116845 h 1478795"/>
                <a:gd name="connsiteX2" fmla="*/ 1272113 w 2542113"/>
                <a:gd name="connsiteY2" fmla="*/ 1478795 h 1478795"/>
                <a:gd name="connsiteX3" fmla="*/ 1907113 w 2542113"/>
                <a:gd name="connsiteY3" fmla="*/ 1116845 h 1478795"/>
                <a:gd name="connsiteX4" fmla="*/ 2542113 w 2542113"/>
                <a:gd name="connsiteY4" fmla="*/ 18295 h 1478795"/>
                <a:gd name="connsiteX0" fmla="*/ 0 w 2538583"/>
                <a:gd name="connsiteY0" fmla="*/ 0 h 1478795"/>
                <a:gd name="connsiteX1" fmla="*/ 630763 w 2538583"/>
                <a:gd name="connsiteY1" fmla="*/ 1116845 h 1478795"/>
                <a:gd name="connsiteX2" fmla="*/ 1272113 w 2538583"/>
                <a:gd name="connsiteY2" fmla="*/ 1478795 h 1478795"/>
                <a:gd name="connsiteX3" fmla="*/ 1907113 w 2538583"/>
                <a:gd name="connsiteY3" fmla="*/ 1116845 h 1478795"/>
                <a:gd name="connsiteX4" fmla="*/ 2538583 w 2538583"/>
                <a:gd name="connsiteY4" fmla="*/ 3960 h 1478795"/>
                <a:gd name="connsiteX0" fmla="*/ 0 w 2538583"/>
                <a:gd name="connsiteY0" fmla="*/ 0 h 1478795"/>
                <a:gd name="connsiteX1" fmla="*/ 1272113 w 2538583"/>
                <a:gd name="connsiteY1" fmla="*/ 1478795 h 1478795"/>
                <a:gd name="connsiteX2" fmla="*/ 1907113 w 2538583"/>
                <a:gd name="connsiteY2" fmla="*/ 1116845 h 1478795"/>
                <a:gd name="connsiteX3" fmla="*/ 2538583 w 2538583"/>
                <a:gd name="connsiteY3" fmla="*/ 3960 h 1478795"/>
                <a:gd name="connsiteX0" fmla="*/ 0 w 1266470"/>
                <a:gd name="connsiteY0" fmla="*/ 1474835 h 1474835"/>
                <a:gd name="connsiteX1" fmla="*/ 635000 w 1266470"/>
                <a:gd name="connsiteY1" fmla="*/ 1112885 h 1474835"/>
                <a:gd name="connsiteX2" fmla="*/ 1266470 w 1266470"/>
                <a:gd name="connsiteY2" fmla="*/ 0 h 147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6470" h="1474835">
                  <a:moveTo>
                    <a:pt x="0" y="1474835"/>
                  </a:moveTo>
                  <a:cubicBezTo>
                    <a:pt x="212725" y="1474835"/>
                    <a:pt x="423922" y="1358691"/>
                    <a:pt x="635000" y="1112885"/>
                  </a:cubicBezTo>
                  <a:cubicBezTo>
                    <a:pt x="846078" y="867079"/>
                    <a:pt x="1053745" y="488950"/>
                    <a:pt x="1266470" y="0"/>
                  </a:cubicBezTo>
                </a:path>
              </a:pathLst>
            </a:cu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HK" altLang="en-US" kern="0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73" name="手繪多邊形 72">
              <a:extLst>
                <a:ext uri="{FF2B5EF4-FFF2-40B4-BE49-F238E27FC236}">
                  <a16:creationId xmlns:a16="http://schemas.microsoft.com/office/drawing/2014/main" id="{37F731E3-6BAC-D8E2-60AD-D70F134CC791}"/>
                </a:ext>
              </a:extLst>
            </p:cNvPr>
            <p:cNvSpPr/>
            <p:nvPr/>
          </p:nvSpPr>
          <p:spPr bwMode="auto">
            <a:xfrm>
              <a:off x="7068813" y="3597865"/>
              <a:ext cx="1152436" cy="1728000"/>
            </a:xfrm>
            <a:custGeom>
              <a:avLst/>
              <a:gdLst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232256"/>
                <a:gd name="connsiteY0" fmla="*/ 0 h 3302000"/>
                <a:gd name="connsiteX1" fmla="*/ 647700 w 3232256"/>
                <a:gd name="connsiteY1" fmla="*/ 1835150 h 3302000"/>
                <a:gd name="connsiteX2" fmla="*/ 1289050 w 3232256"/>
                <a:gd name="connsiteY2" fmla="*/ 2940050 h 3302000"/>
                <a:gd name="connsiteX3" fmla="*/ 1930400 w 3232256"/>
                <a:gd name="connsiteY3" fmla="*/ 3302000 h 3302000"/>
                <a:gd name="connsiteX4" fmla="*/ 2565400 w 3232256"/>
                <a:gd name="connsiteY4" fmla="*/ 2940050 h 3302000"/>
                <a:gd name="connsiteX5" fmla="*/ 3200400 w 3232256"/>
                <a:gd name="connsiteY5" fmla="*/ 1841500 h 3302000"/>
                <a:gd name="connsiteX6" fmla="*/ 2787757 w 3232256"/>
                <a:gd name="connsiteY6" fmla="*/ 1764804 h 3302000"/>
                <a:gd name="connsiteX0" fmla="*/ 0 w 3237193"/>
                <a:gd name="connsiteY0" fmla="*/ 0 h 3302000"/>
                <a:gd name="connsiteX1" fmla="*/ 647700 w 3237193"/>
                <a:gd name="connsiteY1" fmla="*/ 1835150 h 3302000"/>
                <a:gd name="connsiteX2" fmla="*/ 1289050 w 3237193"/>
                <a:gd name="connsiteY2" fmla="*/ 2940050 h 3302000"/>
                <a:gd name="connsiteX3" fmla="*/ 1930400 w 3237193"/>
                <a:gd name="connsiteY3" fmla="*/ 3302000 h 3302000"/>
                <a:gd name="connsiteX4" fmla="*/ 2565400 w 3237193"/>
                <a:gd name="connsiteY4" fmla="*/ 2940050 h 3302000"/>
                <a:gd name="connsiteX5" fmla="*/ 3200400 w 3237193"/>
                <a:gd name="connsiteY5" fmla="*/ 1841500 h 3302000"/>
                <a:gd name="connsiteX6" fmla="*/ 2928917 w 3237193"/>
                <a:gd name="connsiteY6" fmla="*/ 2287243 h 3302000"/>
                <a:gd name="connsiteX0" fmla="*/ 0 w 3349532"/>
                <a:gd name="connsiteY0" fmla="*/ 0 h 3302000"/>
                <a:gd name="connsiteX1" fmla="*/ 647700 w 3349532"/>
                <a:gd name="connsiteY1" fmla="*/ 1835150 h 3302000"/>
                <a:gd name="connsiteX2" fmla="*/ 1289050 w 3349532"/>
                <a:gd name="connsiteY2" fmla="*/ 2940050 h 3302000"/>
                <a:gd name="connsiteX3" fmla="*/ 1930400 w 3349532"/>
                <a:gd name="connsiteY3" fmla="*/ 3302000 h 3302000"/>
                <a:gd name="connsiteX4" fmla="*/ 2565400 w 3349532"/>
                <a:gd name="connsiteY4" fmla="*/ 2940050 h 3302000"/>
                <a:gd name="connsiteX5" fmla="*/ 3200400 w 3349532"/>
                <a:gd name="connsiteY5" fmla="*/ 1841500 h 3302000"/>
                <a:gd name="connsiteX6" fmla="*/ 2928917 w 3349532"/>
                <a:gd name="connsiteY6" fmla="*/ 2287243 h 3302000"/>
                <a:gd name="connsiteX0" fmla="*/ 0 w 3410138"/>
                <a:gd name="connsiteY0" fmla="*/ 0 h 3302000"/>
                <a:gd name="connsiteX1" fmla="*/ 647700 w 3410138"/>
                <a:gd name="connsiteY1" fmla="*/ 1835150 h 3302000"/>
                <a:gd name="connsiteX2" fmla="*/ 1289050 w 3410138"/>
                <a:gd name="connsiteY2" fmla="*/ 2940050 h 3302000"/>
                <a:gd name="connsiteX3" fmla="*/ 1930400 w 3410138"/>
                <a:gd name="connsiteY3" fmla="*/ 3302000 h 3302000"/>
                <a:gd name="connsiteX4" fmla="*/ 2565400 w 3410138"/>
                <a:gd name="connsiteY4" fmla="*/ 2940050 h 3302000"/>
                <a:gd name="connsiteX5" fmla="*/ 3200400 w 3410138"/>
                <a:gd name="connsiteY5" fmla="*/ 1841500 h 3302000"/>
                <a:gd name="connsiteX6" fmla="*/ 2928917 w 3410138"/>
                <a:gd name="connsiteY6" fmla="*/ 2287243 h 3302000"/>
                <a:gd name="connsiteX0" fmla="*/ 0 w 3200401"/>
                <a:gd name="connsiteY0" fmla="*/ 0 h 3302000"/>
                <a:gd name="connsiteX1" fmla="*/ 647700 w 3200401"/>
                <a:gd name="connsiteY1" fmla="*/ 1835150 h 3302000"/>
                <a:gd name="connsiteX2" fmla="*/ 1289050 w 3200401"/>
                <a:gd name="connsiteY2" fmla="*/ 2940050 h 3302000"/>
                <a:gd name="connsiteX3" fmla="*/ 1930400 w 3200401"/>
                <a:gd name="connsiteY3" fmla="*/ 3302000 h 3302000"/>
                <a:gd name="connsiteX4" fmla="*/ 2565400 w 3200401"/>
                <a:gd name="connsiteY4" fmla="*/ 2940050 h 3302000"/>
                <a:gd name="connsiteX5" fmla="*/ 3200400 w 3200401"/>
                <a:gd name="connsiteY5" fmla="*/ 1841500 h 3302000"/>
                <a:gd name="connsiteX6" fmla="*/ 2928917 w 3200401"/>
                <a:gd name="connsiteY6" fmla="*/ 2287243 h 3302000"/>
                <a:gd name="connsiteX0" fmla="*/ 0 w 3230059"/>
                <a:gd name="connsiteY0" fmla="*/ 0 h 3302000"/>
                <a:gd name="connsiteX1" fmla="*/ 647700 w 3230059"/>
                <a:gd name="connsiteY1" fmla="*/ 1835150 h 3302000"/>
                <a:gd name="connsiteX2" fmla="*/ 1289050 w 3230059"/>
                <a:gd name="connsiteY2" fmla="*/ 2940050 h 3302000"/>
                <a:gd name="connsiteX3" fmla="*/ 1930400 w 3230059"/>
                <a:gd name="connsiteY3" fmla="*/ 3302000 h 3302000"/>
                <a:gd name="connsiteX4" fmla="*/ 2565400 w 3230059"/>
                <a:gd name="connsiteY4" fmla="*/ 2940050 h 3302000"/>
                <a:gd name="connsiteX5" fmla="*/ 3200400 w 3230059"/>
                <a:gd name="connsiteY5" fmla="*/ 1841500 h 3302000"/>
                <a:gd name="connsiteX6" fmla="*/ 3230059 w 3230059"/>
                <a:gd name="connsiteY6" fmla="*/ 1860372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55783 w 2598864"/>
                <a:gd name="connsiteY0" fmla="*/ 63102 h 1555679"/>
                <a:gd name="connsiteX1" fmla="*/ 44737 w 2598864"/>
                <a:gd name="connsiteY1" fmla="*/ 88829 h 1555679"/>
                <a:gd name="connsiteX2" fmla="*/ 686087 w 2598864"/>
                <a:gd name="connsiteY2" fmla="*/ 1193729 h 1555679"/>
                <a:gd name="connsiteX3" fmla="*/ 1327437 w 2598864"/>
                <a:gd name="connsiteY3" fmla="*/ 1555679 h 1555679"/>
                <a:gd name="connsiteX4" fmla="*/ 1962437 w 2598864"/>
                <a:gd name="connsiteY4" fmla="*/ 1193729 h 1555679"/>
                <a:gd name="connsiteX5" fmla="*/ 2597437 w 2598864"/>
                <a:gd name="connsiteY5" fmla="*/ 95179 h 1555679"/>
                <a:gd name="connsiteX6" fmla="*/ 2598864 w 2598864"/>
                <a:gd name="connsiteY6" fmla="*/ 78213 h 1555679"/>
                <a:gd name="connsiteX0" fmla="*/ 167404 w 2710485"/>
                <a:gd name="connsiteY0" fmla="*/ 73935 h 1566512"/>
                <a:gd name="connsiteX1" fmla="*/ 91 w 2710485"/>
                <a:gd name="connsiteY1" fmla="*/ 49321 h 1566512"/>
                <a:gd name="connsiteX2" fmla="*/ 156358 w 2710485"/>
                <a:gd name="connsiteY2" fmla="*/ 99662 h 1566512"/>
                <a:gd name="connsiteX3" fmla="*/ 797708 w 2710485"/>
                <a:gd name="connsiteY3" fmla="*/ 1204562 h 1566512"/>
                <a:gd name="connsiteX4" fmla="*/ 1439058 w 2710485"/>
                <a:gd name="connsiteY4" fmla="*/ 1566512 h 1566512"/>
                <a:gd name="connsiteX5" fmla="*/ 2074058 w 2710485"/>
                <a:gd name="connsiteY5" fmla="*/ 1204562 h 1566512"/>
                <a:gd name="connsiteX6" fmla="*/ 2709058 w 2710485"/>
                <a:gd name="connsiteY6" fmla="*/ 106012 h 1566512"/>
                <a:gd name="connsiteX7" fmla="*/ 2710485 w 2710485"/>
                <a:gd name="connsiteY7" fmla="*/ 89046 h 1566512"/>
                <a:gd name="connsiteX0" fmla="*/ 55500 w 2598581"/>
                <a:gd name="connsiteY0" fmla="*/ 63902 h 1556479"/>
                <a:gd name="connsiteX1" fmla="*/ 44454 w 2598581"/>
                <a:gd name="connsiteY1" fmla="*/ 89629 h 1556479"/>
                <a:gd name="connsiteX2" fmla="*/ 685804 w 2598581"/>
                <a:gd name="connsiteY2" fmla="*/ 1194529 h 1556479"/>
                <a:gd name="connsiteX3" fmla="*/ 1327154 w 2598581"/>
                <a:gd name="connsiteY3" fmla="*/ 1556479 h 1556479"/>
                <a:gd name="connsiteX4" fmla="*/ 1962154 w 2598581"/>
                <a:gd name="connsiteY4" fmla="*/ 1194529 h 1556479"/>
                <a:gd name="connsiteX5" fmla="*/ 2597154 w 2598581"/>
                <a:gd name="connsiteY5" fmla="*/ 95979 h 1556479"/>
                <a:gd name="connsiteX6" fmla="*/ 2598581 w 2598581"/>
                <a:gd name="connsiteY6" fmla="*/ 79013 h 1556479"/>
                <a:gd name="connsiteX0" fmla="*/ 0 w 2554127"/>
                <a:gd name="connsiteY0" fmla="*/ 10616 h 1477466"/>
                <a:gd name="connsiteX1" fmla="*/ 641350 w 2554127"/>
                <a:gd name="connsiteY1" fmla="*/ 1115516 h 1477466"/>
                <a:gd name="connsiteX2" fmla="*/ 1282700 w 2554127"/>
                <a:gd name="connsiteY2" fmla="*/ 1477466 h 1477466"/>
                <a:gd name="connsiteX3" fmla="*/ 1917700 w 2554127"/>
                <a:gd name="connsiteY3" fmla="*/ 1115516 h 1477466"/>
                <a:gd name="connsiteX4" fmla="*/ 2552700 w 2554127"/>
                <a:gd name="connsiteY4" fmla="*/ 16966 h 1477466"/>
                <a:gd name="connsiteX5" fmla="*/ 2554127 w 2554127"/>
                <a:gd name="connsiteY5" fmla="*/ 0 h 1477466"/>
                <a:gd name="connsiteX0" fmla="*/ 0 w 2543540"/>
                <a:gd name="connsiteY0" fmla="*/ 0 h 1478795"/>
                <a:gd name="connsiteX1" fmla="*/ 630763 w 2543540"/>
                <a:gd name="connsiteY1" fmla="*/ 1116845 h 1478795"/>
                <a:gd name="connsiteX2" fmla="*/ 1272113 w 2543540"/>
                <a:gd name="connsiteY2" fmla="*/ 1478795 h 1478795"/>
                <a:gd name="connsiteX3" fmla="*/ 1907113 w 2543540"/>
                <a:gd name="connsiteY3" fmla="*/ 1116845 h 1478795"/>
                <a:gd name="connsiteX4" fmla="*/ 2542113 w 2543540"/>
                <a:gd name="connsiteY4" fmla="*/ 18295 h 1478795"/>
                <a:gd name="connsiteX5" fmla="*/ 2543540 w 2543540"/>
                <a:gd name="connsiteY5" fmla="*/ 1329 h 1478795"/>
                <a:gd name="connsiteX0" fmla="*/ 0 w 2542113"/>
                <a:gd name="connsiteY0" fmla="*/ 0 h 1478795"/>
                <a:gd name="connsiteX1" fmla="*/ 630763 w 2542113"/>
                <a:gd name="connsiteY1" fmla="*/ 1116845 h 1478795"/>
                <a:gd name="connsiteX2" fmla="*/ 1272113 w 2542113"/>
                <a:gd name="connsiteY2" fmla="*/ 1478795 h 1478795"/>
                <a:gd name="connsiteX3" fmla="*/ 1907113 w 2542113"/>
                <a:gd name="connsiteY3" fmla="*/ 1116845 h 1478795"/>
                <a:gd name="connsiteX4" fmla="*/ 2542113 w 2542113"/>
                <a:gd name="connsiteY4" fmla="*/ 18295 h 1478795"/>
                <a:gd name="connsiteX0" fmla="*/ 0 w 2538583"/>
                <a:gd name="connsiteY0" fmla="*/ 0 h 1478795"/>
                <a:gd name="connsiteX1" fmla="*/ 630763 w 2538583"/>
                <a:gd name="connsiteY1" fmla="*/ 1116845 h 1478795"/>
                <a:gd name="connsiteX2" fmla="*/ 1272113 w 2538583"/>
                <a:gd name="connsiteY2" fmla="*/ 1478795 h 1478795"/>
                <a:gd name="connsiteX3" fmla="*/ 1907113 w 2538583"/>
                <a:gd name="connsiteY3" fmla="*/ 1116845 h 1478795"/>
                <a:gd name="connsiteX4" fmla="*/ 2538583 w 2538583"/>
                <a:gd name="connsiteY4" fmla="*/ 3960 h 1478795"/>
                <a:gd name="connsiteX0" fmla="*/ 0 w 2538583"/>
                <a:gd name="connsiteY0" fmla="*/ 0 h 1478795"/>
                <a:gd name="connsiteX1" fmla="*/ 1272113 w 2538583"/>
                <a:gd name="connsiteY1" fmla="*/ 1478795 h 1478795"/>
                <a:gd name="connsiteX2" fmla="*/ 1907113 w 2538583"/>
                <a:gd name="connsiteY2" fmla="*/ 1116845 h 1478795"/>
                <a:gd name="connsiteX3" fmla="*/ 2538583 w 2538583"/>
                <a:gd name="connsiteY3" fmla="*/ 3960 h 1478795"/>
                <a:gd name="connsiteX0" fmla="*/ 0 w 1266470"/>
                <a:gd name="connsiteY0" fmla="*/ 1474835 h 1474835"/>
                <a:gd name="connsiteX1" fmla="*/ 635000 w 1266470"/>
                <a:gd name="connsiteY1" fmla="*/ 1112885 h 1474835"/>
                <a:gd name="connsiteX2" fmla="*/ 1266470 w 1266470"/>
                <a:gd name="connsiteY2" fmla="*/ 0 h 147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6470" h="1474835">
                  <a:moveTo>
                    <a:pt x="0" y="1474835"/>
                  </a:moveTo>
                  <a:cubicBezTo>
                    <a:pt x="212725" y="1474835"/>
                    <a:pt x="423922" y="1358691"/>
                    <a:pt x="635000" y="1112885"/>
                  </a:cubicBezTo>
                  <a:cubicBezTo>
                    <a:pt x="846078" y="867079"/>
                    <a:pt x="1053745" y="488950"/>
                    <a:pt x="1266470" y="0"/>
                  </a:cubicBezTo>
                </a:path>
              </a:pathLst>
            </a:cu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HK" altLang="en-US" kern="0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3806489F-93AA-5138-B491-BF1AEF7311A4}"/>
              </a:ext>
            </a:extLst>
          </p:cNvPr>
          <p:cNvGrpSpPr>
            <a:grpSpLocks/>
          </p:cNvGrpSpPr>
          <p:nvPr/>
        </p:nvGrpSpPr>
        <p:grpSpPr bwMode="auto">
          <a:xfrm>
            <a:off x="5767388" y="2811463"/>
            <a:ext cx="2603500" cy="2112962"/>
            <a:chOff x="5742000" y="3412922"/>
            <a:chExt cx="2604079" cy="2111967"/>
          </a:xfrm>
        </p:grpSpPr>
        <p:sp>
          <p:nvSpPr>
            <p:cNvPr id="76" name="矩形 56">
              <a:extLst>
                <a:ext uri="{FF2B5EF4-FFF2-40B4-BE49-F238E27FC236}">
                  <a16:creationId xmlns:a16="http://schemas.microsoft.com/office/drawing/2014/main" id="{F2F4A38C-8AD9-1BF3-9EF3-7986DE43D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2000" y="3412922"/>
              <a:ext cx="300104" cy="369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7" name="矩形 56">
              <a:extLst>
                <a:ext uri="{FF2B5EF4-FFF2-40B4-BE49-F238E27FC236}">
                  <a16:creationId xmlns:a16="http://schemas.microsoft.com/office/drawing/2014/main" id="{2D157BEE-0536-CB12-F723-E64F01CA0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4672" y="4364973"/>
              <a:ext cx="300105" cy="369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8" name="矩形 56">
              <a:extLst>
                <a:ext uri="{FF2B5EF4-FFF2-40B4-BE49-F238E27FC236}">
                  <a16:creationId xmlns:a16="http://schemas.microsoft.com/office/drawing/2014/main" id="{102BB626-0C38-8735-2C7B-097438BFC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3697" y="4956832"/>
              <a:ext cx="300104" cy="369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9" name="矩形 56">
              <a:extLst>
                <a:ext uri="{FF2B5EF4-FFF2-40B4-BE49-F238E27FC236}">
                  <a16:creationId xmlns:a16="http://schemas.microsoft.com/office/drawing/2014/main" id="{10683A0E-6D04-8C4B-D75C-C3A3890B2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9544" y="5155176"/>
              <a:ext cx="300105" cy="369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0" name="矩形 56">
              <a:extLst>
                <a:ext uri="{FF2B5EF4-FFF2-40B4-BE49-F238E27FC236}">
                  <a16:creationId xmlns:a16="http://schemas.microsoft.com/office/drawing/2014/main" id="{0E5FF910-2BBB-BB4D-EC33-A9EFAD980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0629" y="4955245"/>
              <a:ext cx="300105" cy="369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1" name="矩形 56">
              <a:extLst>
                <a:ext uri="{FF2B5EF4-FFF2-40B4-BE49-F238E27FC236}">
                  <a16:creationId xmlns:a16="http://schemas.microsoft.com/office/drawing/2014/main" id="{C6EFA9CD-1D31-E914-1B8A-1E68DBAF2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8065" y="4364973"/>
              <a:ext cx="300105" cy="369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" name="矩形 56">
              <a:extLst>
                <a:ext uri="{FF2B5EF4-FFF2-40B4-BE49-F238E27FC236}">
                  <a16:creationId xmlns:a16="http://schemas.microsoft.com/office/drawing/2014/main" id="{7BA7B641-EFAD-1582-5534-9E5342CA7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5974" y="3412922"/>
              <a:ext cx="300105" cy="369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309FA424-229C-E4AD-9F02-4DE2C7A5042F}"/>
              </a:ext>
            </a:extLst>
          </p:cNvPr>
          <p:cNvGrpSpPr>
            <a:grpSpLocks/>
          </p:cNvGrpSpPr>
          <p:nvPr/>
        </p:nvGrpSpPr>
        <p:grpSpPr bwMode="auto">
          <a:xfrm>
            <a:off x="5916613" y="3021013"/>
            <a:ext cx="2305050" cy="1728787"/>
            <a:chOff x="5916377" y="3597865"/>
            <a:chExt cx="2304871" cy="1728000"/>
          </a:xfrm>
        </p:grpSpPr>
        <p:sp>
          <p:nvSpPr>
            <p:cNvPr id="84" name="手繪多邊形 83">
              <a:extLst>
                <a:ext uri="{FF2B5EF4-FFF2-40B4-BE49-F238E27FC236}">
                  <a16:creationId xmlns:a16="http://schemas.microsoft.com/office/drawing/2014/main" id="{E7771FDC-2113-3CF5-F28A-ED5B82685C7F}"/>
                </a:ext>
              </a:extLst>
            </p:cNvPr>
            <p:cNvSpPr/>
            <p:nvPr/>
          </p:nvSpPr>
          <p:spPr bwMode="auto">
            <a:xfrm flipH="1">
              <a:off x="5916377" y="3597865"/>
              <a:ext cx="1152436" cy="1728000"/>
            </a:xfrm>
            <a:custGeom>
              <a:avLst/>
              <a:gdLst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232256"/>
                <a:gd name="connsiteY0" fmla="*/ 0 h 3302000"/>
                <a:gd name="connsiteX1" fmla="*/ 647700 w 3232256"/>
                <a:gd name="connsiteY1" fmla="*/ 1835150 h 3302000"/>
                <a:gd name="connsiteX2" fmla="*/ 1289050 w 3232256"/>
                <a:gd name="connsiteY2" fmla="*/ 2940050 h 3302000"/>
                <a:gd name="connsiteX3" fmla="*/ 1930400 w 3232256"/>
                <a:gd name="connsiteY3" fmla="*/ 3302000 h 3302000"/>
                <a:gd name="connsiteX4" fmla="*/ 2565400 w 3232256"/>
                <a:gd name="connsiteY4" fmla="*/ 2940050 h 3302000"/>
                <a:gd name="connsiteX5" fmla="*/ 3200400 w 3232256"/>
                <a:gd name="connsiteY5" fmla="*/ 1841500 h 3302000"/>
                <a:gd name="connsiteX6" fmla="*/ 2787757 w 3232256"/>
                <a:gd name="connsiteY6" fmla="*/ 1764804 h 3302000"/>
                <a:gd name="connsiteX0" fmla="*/ 0 w 3237193"/>
                <a:gd name="connsiteY0" fmla="*/ 0 h 3302000"/>
                <a:gd name="connsiteX1" fmla="*/ 647700 w 3237193"/>
                <a:gd name="connsiteY1" fmla="*/ 1835150 h 3302000"/>
                <a:gd name="connsiteX2" fmla="*/ 1289050 w 3237193"/>
                <a:gd name="connsiteY2" fmla="*/ 2940050 h 3302000"/>
                <a:gd name="connsiteX3" fmla="*/ 1930400 w 3237193"/>
                <a:gd name="connsiteY3" fmla="*/ 3302000 h 3302000"/>
                <a:gd name="connsiteX4" fmla="*/ 2565400 w 3237193"/>
                <a:gd name="connsiteY4" fmla="*/ 2940050 h 3302000"/>
                <a:gd name="connsiteX5" fmla="*/ 3200400 w 3237193"/>
                <a:gd name="connsiteY5" fmla="*/ 1841500 h 3302000"/>
                <a:gd name="connsiteX6" fmla="*/ 2928917 w 3237193"/>
                <a:gd name="connsiteY6" fmla="*/ 2287243 h 3302000"/>
                <a:gd name="connsiteX0" fmla="*/ 0 w 3349532"/>
                <a:gd name="connsiteY0" fmla="*/ 0 h 3302000"/>
                <a:gd name="connsiteX1" fmla="*/ 647700 w 3349532"/>
                <a:gd name="connsiteY1" fmla="*/ 1835150 h 3302000"/>
                <a:gd name="connsiteX2" fmla="*/ 1289050 w 3349532"/>
                <a:gd name="connsiteY2" fmla="*/ 2940050 h 3302000"/>
                <a:gd name="connsiteX3" fmla="*/ 1930400 w 3349532"/>
                <a:gd name="connsiteY3" fmla="*/ 3302000 h 3302000"/>
                <a:gd name="connsiteX4" fmla="*/ 2565400 w 3349532"/>
                <a:gd name="connsiteY4" fmla="*/ 2940050 h 3302000"/>
                <a:gd name="connsiteX5" fmla="*/ 3200400 w 3349532"/>
                <a:gd name="connsiteY5" fmla="*/ 1841500 h 3302000"/>
                <a:gd name="connsiteX6" fmla="*/ 2928917 w 3349532"/>
                <a:gd name="connsiteY6" fmla="*/ 2287243 h 3302000"/>
                <a:gd name="connsiteX0" fmla="*/ 0 w 3410138"/>
                <a:gd name="connsiteY0" fmla="*/ 0 h 3302000"/>
                <a:gd name="connsiteX1" fmla="*/ 647700 w 3410138"/>
                <a:gd name="connsiteY1" fmla="*/ 1835150 h 3302000"/>
                <a:gd name="connsiteX2" fmla="*/ 1289050 w 3410138"/>
                <a:gd name="connsiteY2" fmla="*/ 2940050 h 3302000"/>
                <a:gd name="connsiteX3" fmla="*/ 1930400 w 3410138"/>
                <a:gd name="connsiteY3" fmla="*/ 3302000 h 3302000"/>
                <a:gd name="connsiteX4" fmla="*/ 2565400 w 3410138"/>
                <a:gd name="connsiteY4" fmla="*/ 2940050 h 3302000"/>
                <a:gd name="connsiteX5" fmla="*/ 3200400 w 3410138"/>
                <a:gd name="connsiteY5" fmla="*/ 1841500 h 3302000"/>
                <a:gd name="connsiteX6" fmla="*/ 2928917 w 3410138"/>
                <a:gd name="connsiteY6" fmla="*/ 2287243 h 3302000"/>
                <a:gd name="connsiteX0" fmla="*/ 0 w 3200401"/>
                <a:gd name="connsiteY0" fmla="*/ 0 h 3302000"/>
                <a:gd name="connsiteX1" fmla="*/ 647700 w 3200401"/>
                <a:gd name="connsiteY1" fmla="*/ 1835150 h 3302000"/>
                <a:gd name="connsiteX2" fmla="*/ 1289050 w 3200401"/>
                <a:gd name="connsiteY2" fmla="*/ 2940050 h 3302000"/>
                <a:gd name="connsiteX3" fmla="*/ 1930400 w 3200401"/>
                <a:gd name="connsiteY3" fmla="*/ 3302000 h 3302000"/>
                <a:gd name="connsiteX4" fmla="*/ 2565400 w 3200401"/>
                <a:gd name="connsiteY4" fmla="*/ 2940050 h 3302000"/>
                <a:gd name="connsiteX5" fmla="*/ 3200400 w 3200401"/>
                <a:gd name="connsiteY5" fmla="*/ 1841500 h 3302000"/>
                <a:gd name="connsiteX6" fmla="*/ 2928917 w 3200401"/>
                <a:gd name="connsiteY6" fmla="*/ 2287243 h 3302000"/>
                <a:gd name="connsiteX0" fmla="*/ 0 w 3230059"/>
                <a:gd name="connsiteY0" fmla="*/ 0 h 3302000"/>
                <a:gd name="connsiteX1" fmla="*/ 647700 w 3230059"/>
                <a:gd name="connsiteY1" fmla="*/ 1835150 h 3302000"/>
                <a:gd name="connsiteX2" fmla="*/ 1289050 w 3230059"/>
                <a:gd name="connsiteY2" fmla="*/ 2940050 h 3302000"/>
                <a:gd name="connsiteX3" fmla="*/ 1930400 w 3230059"/>
                <a:gd name="connsiteY3" fmla="*/ 3302000 h 3302000"/>
                <a:gd name="connsiteX4" fmla="*/ 2565400 w 3230059"/>
                <a:gd name="connsiteY4" fmla="*/ 2940050 h 3302000"/>
                <a:gd name="connsiteX5" fmla="*/ 3200400 w 3230059"/>
                <a:gd name="connsiteY5" fmla="*/ 1841500 h 3302000"/>
                <a:gd name="connsiteX6" fmla="*/ 3230059 w 3230059"/>
                <a:gd name="connsiteY6" fmla="*/ 1860372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55783 w 2598864"/>
                <a:gd name="connsiteY0" fmla="*/ 63102 h 1555679"/>
                <a:gd name="connsiteX1" fmla="*/ 44737 w 2598864"/>
                <a:gd name="connsiteY1" fmla="*/ 88829 h 1555679"/>
                <a:gd name="connsiteX2" fmla="*/ 686087 w 2598864"/>
                <a:gd name="connsiteY2" fmla="*/ 1193729 h 1555679"/>
                <a:gd name="connsiteX3" fmla="*/ 1327437 w 2598864"/>
                <a:gd name="connsiteY3" fmla="*/ 1555679 h 1555679"/>
                <a:gd name="connsiteX4" fmla="*/ 1962437 w 2598864"/>
                <a:gd name="connsiteY4" fmla="*/ 1193729 h 1555679"/>
                <a:gd name="connsiteX5" fmla="*/ 2597437 w 2598864"/>
                <a:gd name="connsiteY5" fmla="*/ 95179 h 1555679"/>
                <a:gd name="connsiteX6" fmla="*/ 2598864 w 2598864"/>
                <a:gd name="connsiteY6" fmla="*/ 78213 h 1555679"/>
                <a:gd name="connsiteX0" fmla="*/ 167404 w 2710485"/>
                <a:gd name="connsiteY0" fmla="*/ 73935 h 1566512"/>
                <a:gd name="connsiteX1" fmla="*/ 91 w 2710485"/>
                <a:gd name="connsiteY1" fmla="*/ 49321 h 1566512"/>
                <a:gd name="connsiteX2" fmla="*/ 156358 w 2710485"/>
                <a:gd name="connsiteY2" fmla="*/ 99662 h 1566512"/>
                <a:gd name="connsiteX3" fmla="*/ 797708 w 2710485"/>
                <a:gd name="connsiteY3" fmla="*/ 1204562 h 1566512"/>
                <a:gd name="connsiteX4" fmla="*/ 1439058 w 2710485"/>
                <a:gd name="connsiteY4" fmla="*/ 1566512 h 1566512"/>
                <a:gd name="connsiteX5" fmla="*/ 2074058 w 2710485"/>
                <a:gd name="connsiteY5" fmla="*/ 1204562 h 1566512"/>
                <a:gd name="connsiteX6" fmla="*/ 2709058 w 2710485"/>
                <a:gd name="connsiteY6" fmla="*/ 106012 h 1566512"/>
                <a:gd name="connsiteX7" fmla="*/ 2710485 w 2710485"/>
                <a:gd name="connsiteY7" fmla="*/ 89046 h 1566512"/>
                <a:gd name="connsiteX0" fmla="*/ 55500 w 2598581"/>
                <a:gd name="connsiteY0" fmla="*/ 63902 h 1556479"/>
                <a:gd name="connsiteX1" fmla="*/ 44454 w 2598581"/>
                <a:gd name="connsiteY1" fmla="*/ 89629 h 1556479"/>
                <a:gd name="connsiteX2" fmla="*/ 685804 w 2598581"/>
                <a:gd name="connsiteY2" fmla="*/ 1194529 h 1556479"/>
                <a:gd name="connsiteX3" fmla="*/ 1327154 w 2598581"/>
                <a:gd name="connsiteY3" fmla="*/ 1556479 h 1556479"/>
                <a:gd name="connsiteX4" fmla="*/ 1962154 w 2598581"/>
                <a:gd name="connsiteY4" fmla="*/ 1194529 h 1556479"/>
                <a:gd name="connsiteX5" fmla="*/ 2597154 w 2598581"/>
                <a:gd name="connsiteY5" fmla="*/ 95979 h 1556479"/>
                <a:gd name="connsiteX6" fmla="*/ 2598581 w 2598581"/>
                <a:gd name="connsiteY6" fmla="*/ 79013 h 1556479"/>
                <a:gd name="connsiteX0" fmla="*/ 0 w 2554127"/>
                <a:gd name="connsiteY0" fmla="*/ 10616 h 1477466"/>
                <a:gd name="connsiteX1" fmla="*/ 641350 w 2554127"/>
                <a:gd name="connsiteY1" fmla="*/ 1115516 h 1477466"/>
                <a:gd name="connsiteX2" fmla="*/ 1282700 w 2554127"/>
                <a:gd name="connsiteY2" fmla="*/ 1477466 h 1477466"/>
                <a:gd name="connsiteX3" fmla="*/ 1917700 w 2554127"/>
                <a:gd name="connsiteY3" fmla="*/ 1115516 h 1477466"/>
                <a:gd name="connsiteX4" fmla="*/ 2552700 w 2554127"/>
                <a:gd name="connsiteY4" fmla="*/ 16966 h 1477466"/>
                <a:gd name="connsiteX5" fmla="*/ 2554127 w 2554127"/>
                <a:gd name="connsiteY5" fmla="*/ 0 h 1477466"/>
                <a:gd name="connsiteX0" fmla="*/ 0 w 2543540"/>
                <a:gd name="connsiteY0" fmla="*/ 0 h 1478795"/>
                <a:gd name="connsiteX1" fmla="*/ 630763 w 2543540"/>
                <a:gd name="connsiteY1" fmla="*/ 1116845 h 1478795"/>
                <a:gd name="connsiteX2" fmla="*/ 1272113 w 2543540"/>
                <a:gd name="connsiteY2" fmla="*/ 1478795 h 1478795"/>
                <a:gd name="connsiteX3" fmla="*/ 1907113 w 2543540"/>
                <a:gd name="connsiteY3" fmla="*/ 1116845 h 1478795"/>
                <a:gd name="connsiteX4" fmla="*/ 2542113 w 2543540"/>
                <a:gd name="connsiteY4" fmla="*/ 18295 h 1478795"/>
                <a:gd name="connsiteX5" fmla="*/ 2543540 w 2543540"/>
                <a:gd name="connsiteY5" fmla="*/ 1329 h 1478795"/>
                <a:gd name="connsiteX0" fmla="*/ 0 w 2542113"/>
                <a:gd name="connsiteY0" fmla="*/ 0 h 1478795"/>
                <a:gd name="connsiteX1" fmla="*/ 630763 w 2542113"/>
                <a:gd name="connsiteY1" fmla="*/ 1116845 h 1478795"/>
                <a:gd name="connsiteX2" fmla="*/ 1272113 w 2542113"/>
                <a:gd name="connsiteY2" fmla="*/ 1478795 h 1478795"/>
                <a:gd name="connsiteX3" fmla="*/ 1907113 w 2542113"/>
                <a:gd name="connsiteY3" fmla="*/ 1116845 h 1478795"/>
                <a:gd name="connsiteX4" fmla="*/ 2542113 w 2542113"/>
                <a:gd name="connsiteY4" fmla="*/ 18295 h 1478795"/>
                <a:gd name="connsiteX0" fmla="*/ 0 w 2538583"/>
                <a:gd name="connsiteY0" fmla="*/ 0 h 1478795"/>
                <a:gd name="connsiteX1" fmla="*/ 630763 w 2538583"/>
                <a:gd name="connsiteY1" fmla="*/ 1116845 h 1478795"/>
                <a:gd name="connsiteX2" fmla="*/ 1272113 w 2538583"/>
                <a:gd name="connsiteY2" fmla="*/ 1478795 h 1478795"/>
                <a:gd name="connsiteX3" fmla="*/ 1907113 w 2538583"/>
                <a:gd name="connsiteY3" fmla="*/ 1116845 h 1478795"/>
                <a:gd name="connsiteX4" fmla="*/ 2538583 w 2538583"/>
                <a:gd name="connsiteY4" fmla="*/ 3960 h 1478795"/>
                <a:gd name="connsiteX0" fmla="*/ 0 w 2538583"/>
                <a:gd name="connsiteY0" fmla="*/ 0 h 1478795"/>
                <a:gd name="connsiteX1" fmla="*/ 1272113 w 2538583"/>
                <a:gd name="connsiteY1" fmla="*/ 1478795 h 1478795"/>
                <a:gd name="connsiteX2" fmla="*/ 1907113 w 2538583"/>
                <a:gd name="connsiteY2" fmla="*/ 1116845 h 1478795"/>
                <a:gd name="connsiteX3" fmla="*/ 2538583 w 2538583"/>
                <a:gd name="connsiteY3" fmla="*/ 3960 h 1478795"/>
                <a:gd name="connsiteX0" fmla="*/ 0 w 1266470"/>
                <a:gd name="connsiteY0" fmla="*/ 1474835 h 1474835"/>
                <a:gd name="connsiteX1" fmla="*/ 635000 w 1266470"/>
                <a:gd name="connsiteY1" fmla="*/ 1112885 h 1474835"/>
                <a:gd name="connsiteX2" fmla="*/ 1266470 w 1266470"/>
                <a:gd name="connsiteY2" fmla="*/ 0 h 147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6470" h="1474835">
                  <a:moveTo>
                    <a:pt x="0" y="1474835"/>
                  </a:moveTo>
                  <a:cubicBezTo>
                    <a:pt x="212725" y="1474835"/>
                    <a:pt x="423922" y="1358691"/>
                    <a:pt x="635000" y="1112885"/>
                  </a:cubicBezTo>
                  <a:cubicBezTo>
                    <a:pt x="846078" y="867079"/>
                    <a:pt x="1053745" y="488950"/>
                    <a:pt x="1266470" y="0"/>
                  </a:cubicBezTo>
                </a:path>
              </a:pathLst>
            </a:custGeom>
            <a:noFill/>
            <a:ln w="19050" cap="flat" cmpd="sng" algn="ctr">
              <a:solidFill>
                <a:schemeClr val="accent6">
                  <a:lumMod val="75000"/>
                </a:schemeClr>
              </a:solidFill>
              <a:prstDash val="soli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HK" altLang="en-US" kern="0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85" name="手繪多邊形 84">
              <a:extLst>
                <a:ext uri="{FF2B5EF4-FFF2-40B4-BE49-F238E27FC236}">
                  <a16:creationId xmlns:a16="http://schemas.microsoft.com/office/drawing/2014/main" id="{1CEB3AD5-D4AC-DEE6-8679-E337298079F2}"/>
                </a:ext>
              </a:extLst>
            </p:cNvPr>
            <p:cNvSpPr/>
            <p:nvPr/>
          </p:nvSpPr>
          <p:spPr bwMode="auto">
            <a:xfrm>
              <a:off x="7068812" y="3597865"/>
              <a:ext cx="1152436" cy="1728000"/>
            </a:xfrm>
            <a:custGeom>
              <a:avLst/>
              <a:gdLst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232256"/>
                <a:gd name="connsiteY0" fmla="*/ 0 h 3302000"/>
                <a:gd name="connsiteX1" fmla="*/ 647700 w 3232256"/>
                <a:gd name="connsiteY1" fmla="*/ 1835150 h 3302000"/>
                <a:gd name="connsiteX2" fmla="*/ 1289050 w 3232256"/>
                <a:gd name="connsiteY2" fmla="*/ 2940050 h 3302000"/>
                <a:gd name="connsiteX3" fmla="*/ 1930400 w 3232256"/>
                <a:gd name="connsiteY3" fmla="*/ 3302000 h 3302000"/>
                <a:gd name="connsiteX4" fmla="*/ 2565400 w 3232256"/>
                <a:gd name="connsiteY4" fmla="*/ 2940050 h 3302000"/>
                <a:gd name="connsiteX5" fmla="*/ 3200400 w 3232256"/>
                <a:gd name="connsiteY5" fmla="*/ 1841500 h 3302000"/>
                <a:gd name="connsiteX6" fmla="*/ 2787757 w 3232256"/>
                <a:gd name="connsiteY6" fmla="*/ 1764804 h 3302000"/>
                <a:gd name="connsiteX0" fmla="*/ 0 w 3237193"/>
                <a:gd name="connsiteY0" fmla="*/ 0 h 3302000"/>
                <a:gd name="connsiteX1" fmla="*/ 647700 w 3237193"/>
                <a:gd name="connsiteY1" fmla="*/ 1835150 h 3302000"/>
                <a:gd name="connsiteX2" fmla="*/ 1289050 w 3237193"/>
                <a:gd name="connsiteY2" fmla="*/ 2940050 h 3302000"/>
                <a:gd name="connsiteX3" fmla="*/ 1930400 w 3237193"/>
                <a:gd name="connsiteY3" fmla="*/ 3302000 h 3302000"/>
                <a:gd name="connsiteX4" fmla="*/ 2565400 w 3237193"/>
                <a:gd name="connsiteY4" fmla="*/ 2940050 h 3302000"/>
                <a:gd name="connsiteX5" fmla="*/ 3200400 w 3237193"/>
                <a:gd name="connsiteY5" fmla="*/ 1841500 h 3302000"/>
                <a:gd name="connsiteX6" fmla="*/ 2928917 w 3237193"/>
                <a:gd name="connsiteY6" fmla="*/ 2287243 h 3302000"/>
                <a:gd name="connsiteX0" fmla="*/ 0 w 3349532"/>
                <a:gd name="connsiteY0" fmla="*/ 0 h 3302000"/>
                <a:gd name="connsiteX1" fmla="*/ 647700 w 3349532"/>
                <a:gd name="connsiteY1" fmla="*/ 1835150 h 3302000"/>
                <a:gd name="connsiteX2" fmla="*/ 1289050 w 3349532"/>
                <a:gd name="connsiteY2" fmla="*/ 2940050 h 3302000"/>
                <a:gd name="connsiteX3" fmla="*/ 1930400 w 3349532"/>
                <a:gd name="connsiteY3" fmla="*/ 3302000 h 3302000"/>
                <a:gd name="connsiteX4" fmla="*/ 2565400 w 3349532"/>
                <a:gd name="connsiteY4" fmla="*/ 2940050 h 3302000"/>
                <a:gd name="connsiteX5" fmla="*/ 3200400 w 3349532"/>
                <a:gd name="connsiteY5" fmla="*/ 1841500 h 3302000"/>
                <a:gd name="connsiteX6" fmla="*/ 2928917 w 3349532"/>
                <a:gd name="connsiteY6" fmla="*/ 2287243 h 3302000"/>
                <a:gd name="connsiteX0" fmla="*/ 0 w 3410138"/>
                <a:gd name="connsiteY0" fmla="*/ 0 h 3302000"/>
                <a:gd name="connsiteX1" fmla="*/ 647700 w 3410138"/>
                <a:gd name="connsiteY1" fmla="*/ 1835150 h 3302000"/>
                <a:gd name="connsiteX2" fmla="*/ 1289050 w 3410138"/>
                <a:gd name="connsiteY2" fmla="*/ 2940050 h 3302000"/>
                <a:gd name="connsiteX3" fmla="*/ 1930400 w 3410138"/>
                <a:gd name="connsiteY3" fmla="*/ 3302000 h 3302000"/>
                <a:gd name="connsiteX4" fmla="*/ 2565400 w 3410138"/>
                <a:gd name="connsiteY4" fmla="*/ 2940050 h 3302000"/>
                <a:gd name="connsiteX5" fmla="*/ 3200400 w 3410138"/>
                <a:gd name="connsiteY5" fmla="*/ 1841500 h 3302000"/>
                <a:gd name="connsiteX6" fmla="*/ 2928917 w 3410138"/>
                <a:gd name="connsiteY6" fmla="*/ 2287243 h 3302000"/>
                <a:gd name="connsiteX0" fmla="*/ 0 w 3200401"/>
                <a:gd name="connsiteY0" fmla="*/ 0 h 3302000"/>
                <a:gd name="connsiteX1" fmla="*/ 647700 w 3200401"/>
                <a:gd name="connsiteY1" fmla="*/ 1835150 h 3302000"/>
                <a:gd name="connsiteX2" fmla="*/ 1289050 w 3200401"/>
                <a:gd name="connsiteY2" fmla="*/ 2940050 h 3302000"/>
                <a:gd name="connsiteX3" fmla="*/ 1930400 w 3200401"/>
                <a:gd name="connsiteY3" fmla="*/ 3302000 h 3302000"/>
                <a:gd name="connsiteX4" fmla="*/ 2565400 w 3200401"/>
                <a:gd name="connsiteY4" fmla="*/ 2940050 h 3302000"/>
                <a:gd name="connsiteX5" fmla="*/ 3200400 w 3200401"/>
                <a:gd name="connsiteY5" fmla="*/ 1841500 h 3302000"/>
                <a:gd name="connsiteX6" fmla="*/ 2928917 w 3200401"/>
                <a:gd name="connsiteY6" fmla="*/ 2287243 h 3302000"/>
                <a:gd name="connsiteX0" fmla="*/ 0 w 3230059"/>
                <a:gd name="connsiteY0" fmla="*/ 0 h 3302000"/>
                <a:gd name="connsiteX1" fmla="*/ 647700 w 3230059"/>
                <a:gd name="connsiteY1" fmla="*/ 1835150 h 3302000"/>
                <a:gd name="connsiteX2" fmla="*/ 1289050 w 3230059"/>
                <a:gd name="connsiteY2" fmla="*/ 2940050 h 3302000"/>
                <a:gd name="connsiteX3" fmla="*/ 1930400 w 3230059"/>
                <a:gd name="connsiteY3" fmla="*/ 3302000 h 3302000"/>
                <a:gd name="connsiteX4" fmla="*/ 2565400 w 3230059"/>
                <a:gd name="connsiteY4" fmla="*/ 2940050 h 3302000"/>
                <a:gd name="connsiteX5" fmla="*/ 3200400 w 3230059"/>
                <a:gd name="connsiteY5" fmla="*/ 1841500 h 3302000"/>
                <a:gd name="connsiteX6" fmla="*/ 3230059 w 3230059"/>
                <a:gd name="connsiteY6" fmla="*/ 1860372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55783 w 2598864"/>
                <a:gd name="connsiteY0" fmla="*/ 63102 h 1555679"/>
                <a:gd name="connsiteX1" fmla="*/ 44737 w 2598864"/>
                <a:gd name="connsiteY1" fmla="*/ 88829 h 1555679"/>
                <a:gd name="connsiteX2" fmla="*/ 686087 w 2598864"/>
                <a:gd name="connsiteY2" fmla="*/ 1193729 h 1555679"/>
                <a:gd name="connsiteX3" fmla="*/ 1327437 w 2598864"/>
                <a:gd name="connsiteY3" fmla="*/ 1555679 h 1555679"/>
                <a:gd name="connsiteX4" fmla="*/ 1962437 w 2598864"/>
                <a:gd name="connsiteY4" fmla="*/ 1193729 h 1555679"/>
                <a:gd name="connsiteX5" fmla="*/ 2597437 w 2598864"/>
                <a:gd name="connsiteY5" fmla="*/ 95179 h 1555679"/>
                <a:gd name="connsiteX6" fmla="*/ 2598864 w 2598864"/>
                <a:gd name="connsiteY6" fmla="*/ 78213 h 1555679"/>
                <a:gd name="connsiteX0" fmla="*/ 167404 w 2710485"/>
                <a:gd name="connsiteY0" fmla="*/ 73935 h 1566512"/>
                <a:gd name="connsiteX1" fmla="*/ 91 w 2710485"/>
                <a:gd name="connsiteY1" fmla="*/ 49321 h 1566512"/>
                <a:gd name="connsiteX2" fmla="*/ 156358 w 2710485"/>
                <a:gd name="connsiteY2" fmla="*/ 99662 h 1566512"/>
                <a:gd name="connsiteX3" fmla="*/ 797708 w 2710485"/>
                <a:gd name="connsiteY3" fmla="*/ 1204562 h 1566512"/>
                <a:gd name="connsiteX4" fmla="*/ 1439058 w 2710485"/>
                <a:gd name="connsiteY4" fmla="*/ 1566512 h 1566512"/>
                <a:gd name="connsiteX5" fmla="*/ 2074058 w 2710485"/>
                <a:gd name="connsiteY5" fmla="*/ 1204562 h 1566512"/>
                <a:gd name="connsiteX6" fmla="*/ 2709058 w 2710485"/>
                <a:gd name="connsiteY6" fmla="*/ 106012 h 1566512"/>
                <a:gd name="connsiteX7" fmla="*/ 2710485 w 2710485"/>
                <a:gd name="connsiteY7" fmla="*/ 89046 h 1566512"/>
                <a:gd name="connsiteX0" fmla="*/ 55500 w 2598581"/>
                <a:gd name="connsiteY0" fmla="*/ 63902 h 1556479"/>
                <a:gd name="connsiteX1" fmla="*/ 44454 w 2598581"/>
                <a:gd name="connsiteY1" fmla="*/ 89629 h 1556479"/>
                <a:gd name="connsiteX2" fmla="*/ 685804 w 2598581"/>
                <a:gd name="connsiteY2" fmla="*/ 1194529 h 1556479"/>
                <a:gd name="connsiteX3" fmla="*/ 1327154 w 2598581"/>
                <a:gd name="connsiteY3" fmla="*/ 1556479 h 1556479"/>
                <a:gd name="connsiteX4" fmla="*/ 1962154 w 2598581"/>
                <a:gd name="connsiteY4" fmla="*/ 1194529 h 1556479"/>
                <a:gd name="connsiteX5" fmla="*/ 2597154 w 2598581"/>
                <a:gd name="connsiteY5" fmla="*/ 95979 h 1556479"/>
                <a:gd name="connsiteX6" fmla="*/ 2598581 w 2598581"/>
                <a:gd name="connsiteY6" fmla="*/ 79013 h 1556479"/>
                <a:gd name="connsiteX0" fmla="*/ 0 w 2554127"/>
                <a:gd name="connsiteY0" fmla="*/ 10616 h 1477466"/>
                <a:gd name="connsiteX1" fmla="*/ 641350 w 2554127"/>
                <a:gd name="connsiteY1" fmla="*/ 1115516 h 1477466"/>
                <a:gd name="connsiteX2" fmla="*/ 1282700 w 2554127"/>
                <a:gd name="connsiteY2" fmla="*/ 1477466 h 1477466"/>
                <a:gd name="connsiteX3" fmla="*/ 1917700 w 2554127"/>
                <a:gd name="connsiteY3" fmla="*/ 1115516 h 1477466"/>
                <a:gd name="connsiteX4" fmla="*/ 2552700 w 2554127"/>
                <a:gd name="connsiteY4" fmla="*/ 16966 h 1477466"/>
                <a:gd name="connsiteX5" fmla="*/ 2554127 w 2554127"/>
                <a:gd name="connsiteY5" fmla="*/ 0 h 1477466"/>
                <a:gd name="connsiteX0" fmla="*/ 0 w 2543540"/>
                <a:gd name="connsiteY0" fmla="*/ 0 h 1478795"/>
                <a:gd name="connsiteX1" fmla="*/ 630763 w 2543540"/>
                <a:gd name="connsiteY1" fmla="*/ 1116845 h 1478795"/>
                <a:gd name="connsiteX2" fmla="*/ 1272113 w 2543540"/>
                <a:gd name="connsiteY2" fmla="*/ 1478795 h 1478795"/>
                <a:gd name="connsiteX3" fmla="*/ 1907113 w 2543540"/>
                <a:gd name="connsiteY3" fmla="*/ 1116845 h 1478795"/>
                <a:gd name="connsiteX4" fmla="*/ 2542113 w 2543540"/>
                <a:gd name="connsiteY4" fmla="*/ 18295 h 1478795"/>
                <a:gd name="connsiteX5" fmla="*/ 2543540 w 2543540"/>
                <a:gd name="connsiteY5" fmla="*/ 1329 h 1478795"/>
                <a:gd name="connsiteX0" fmla="*/ 0 w 2542113"/>
                <a:gd name="connsiteY0" fmla="*/ 0 h 1478795"/>
                <a:gd name="connsiteX1" fmla="*/ 630763 w 2542113"/>
                <a:gd name="connsiteY1" fmla="*/ 1116845 h 1478795"/>
                <a:gd name="connsiteX2" fmla="*/ 1272113 w 2542113"/>
                <a:gd name="connsiteY2" fmla="*/ 1478795 h 1478795"/>
                <a:gd name="connsiteX3" fmla="*/ 1907113 w 2542113"/>
                <a:gd name="connsiteY3" fmla="*/ 1116845 h 1478795"/>
                <a:gd name="connsiteX4" fmla="*/ 2542113 w 2542113"/>
                <a:gd name="connsiteY4" fmla="*/ 18295 h 1478795"/>
                <a:gd name="connsiteX0" fmla="*/ 0 w 2538583"/>
                <a:gd name="connsiteY0" fmla="*/ 0 h 1478795"/>
                <a:gd name="connsiteX1" fmla="*/ 630763 w 2538583"/>
                <a:gd name="connsiteY1" fmla="*/ 1116845 h 1478795"/>
                <a:gd name="connsiteX2" fmla="*/ 1272113 w 2538583"/>
                <a:gd name="connsiteY2" fmla="*/ 1478795 h 1478795"/>
                <a:gd name="connsiteX3" fmla="*/ 1907113 w 2538583"/>
                <a:gd name="connsiteY3" fmla="*/ 1116845 h 1478795"/>
                <a:gd name="connsiteX4" fmla="*/ 2538583 w 2538583"/>
                <a:gd name="connsiteY4" fmla="*/ 3960 h 1478795"/>
                <a:gd name="connsiteX0" fmla="*/ 0 w 2538583"/>
                <a:gd name="connsiteY0" fmla="*/ 0 h 1478795"/>
                <a:gd name="connsiteX1" fmla="*/ 1272113 w 2538583"/>
                <a:gd name="connsiteY1" fmla="*/ 1478795 h 1478795"/>
                <a:gd name="connsiteX2" fmla="*/ 1907113 w 2538583"/>
                <a:gd name="connsiteY2" fmla="*/ 1116845 h 1478795"/>
                <a:gd name="connsiteX3" fmla="*/ 2538583 w 2538583"/>
                <a:gd name="connsiteY3" fmla="*/ 3960 h 1478795"/>
                <a:gd name="connsiteX0" fmla="*/ 0 w 1266470"/>
                <a:gd name="connsiteY0" fmla="*/ 1474835 h 1474835"/>
                <a:gd name="connsiteX1" fmla="*/ 635000 w 1266470"/>
                <a:gd name="connsiteY1" fmla="*/ 1112885 h 1474835"/>
                <a:gd name="connsiteX2" fmla="*/ 1266470 w 1266470"/>
                <a:gd name="connsiteY2" fmla="*/ 0 h 147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6470" h="1474835">
                  <a:moveTo>
                    <a:pt x="0" y="1474835"/>
                  </a:moveTo>
                  <a:cubicBezTo>
                    <a:pt x="212725" y="1474835"/>
                    <a:pt x="423922" y="1358691"/>
                    <a:pt x="635000" y="1112885"/>
                  </a:cubicBezTo>
                  <a:cubicBezTo>
                    <a:pt x="846078" y="867079"/>
                    <a:pt x="1053745" y="488950"/>
                    <a:pt x="1266470" y="0"/>
                  </a:cubicBezTo>
                </a:path>
              </a:pathLst>
            </a:custGeom>
            <a:noFill/>
            <a:ln w="19050" cap="flat" cmpd="sng" algn="ctr">
              <a:solidFill>
                <a:schemeClr val="accent6">
                  <a:lumMod val="75000"/>
                </a:schemeClr>
              </a:solidFill>
              <a:prstDash val="soli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HK" altLang="en-US" kern="0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86" name="矩形 85">
            <a:extLst>
              <a:ext uri="{FF2B5EF4-FFF2-40B4-BE49-F238E27FC236}">
                <a16:creationId xmlns:a16="http://schemas.microsoft.com/office/drawing/2014/main" id="{8D95C6CF-9CAE-C2CA-181F-11A60C9AE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3779838"/>
            <a:ext cx="8969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i="1" kern="0" dirty="0">
                <a:solidFill>
                  <a:srgbClr val="000000"/>
                </a:solidFill>
                <a:ea typeface="Arial Unicode MS" pitchFamily="34" charset="-120"/>
              </a:rPr>
              <a:t>y</a:t>
            </a:r>
            <a:r>
              <a:rPr lang="en-US" altLang="zh-TW" kern="0" dirty="0">
                <a:solidFill>
                  <a:srgbClr val="000000"/>
                </a:solidFill>
                <a:ea typeface="Arial Unicode MS" pitchFamily="34" charset="-120"/>
              </a:rPr>
              <a:t> = </a:t>
            </a:r>
            <a:r>
              <a:rPr lang="en-US" altLang="zh-TW" i="1" dirty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rPr>
              <a:t>(</a:t>
            </a:r>
            <a:r>
              <a:rPr lang="en-US" altLang="zh-TW" i="1" dirty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rPr>
              <a:t>x</a:t>
            </a:r>
            <a:r>
              <a:rPr lang="en-US" altLang="zh-TW" dirty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rPr>
              <a:t>)</a:t>
            </a:r>
            <a:endParaRPr lang="zh-HK" altLang="en-US" kern="0" dirty="0">
              <a:solidFill>
                <a:srgbClr val="000000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D7229D4A-1BFD-D83D-4E27-92B9B7948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2627313"/>
            <a:ext cx="960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i="1" kern="0" dirty="0">
                <a:solidFill>
                  <a:srgbClr val="000000"/>
                </a:solidFill>
                <a:ea typeface="Arial Unicode MS" pitchFamily="34" charset="-120"/>
              </a:rPr>
              <a:t>y</a:t>
            </a:r>
            <a:r>
              <a:rPr lang="en-US" altLang="zh-TW" kern="0" dirty="0">
                <a:solidFill>
                  <a:srgbClr val="000000"/>
                </a:solidFill>
                <a:ea typeface="Arial Unicode MS" pitchFamily="34" charset="-120"/>
              </a:rPr>
              <a:t> = </a:t>
            </a:r>
            <a:r>
              <a:rPr lang="en-US" altLang="zh-TW" i="1" dirty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rPr>
              <a:t>g</a:t>
            </a:r>
            <a:r>
              <a:rPr lang="en-US" altLang="zh-TW" dirty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rPr>
              <a:t>(</a:t>
            </a:r>
            <a:r>
              <a:rPr lang="en-US" altLang="zh-TW" i="1" dirty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rPr>
              <a:t>x</a:t>
            </a:r>
            <a:r>
              <a:rPr lang="en-US" altLang="zh-TW" dirty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rPr>
              <a:t>)</a:t>
            </a:r>
            <a:endParaRPr lang="zh-HK" altLang="en-US" kern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35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50" grpId="0"/>
      <p:bldP spid="51" grpId="0"/>
      <p:bldP spid="59" grpId="0"/>
      <p:bldP spid="60" grpId="0"/>
      <p:bldP spid="61" grpId="0"/>
      <p:bldP spid="86" grpId="0"/>
      <p:bldP spid="8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>
            <a:extLst>
              <a:ext uri="{FF2B5EF4-FFF2-40B4-BE49-F238E27FC236}">
                <a16:creationId xmlns:a16="http://schemas.microsoft.com/office/drawing/2014/main" id="{5CC08E97-16EE-E0CE-06AE-E855FE5C6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2416175"/>
            <a:ext cx="3314700" cy="388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群組 12">
            <a:extLst>
              <a:ext uri="{FF2B5EF4-FFF2-40B4-BE49-F238E27FC236}">
                <a16:creationId xmlns:a16="http://schemas.microsoft.com/office/drawing/2014/main" id="{55E46CB5-D99B-AA0E-DFB9-D26FCDCCD612}"/>
              </a:ext>
            </a:extLst>
          </p:cNvPr>
          <p:cNvGrpSpPr>
            <a:grpSpLocks/>
          </p:cNvGrpSpPr>
          <p:nvPr/>
        </p:nvGrpSpPr>
        <p:grpSpPr bwMode="auto">
          <a:xfrm>
            <a:off x="5916613" y="3597275"/>
            <a:ext cx="2305050" cy="1728788"/>
            <a:chOff x="5916377" y="3597865"/>
            <a:chExt cx="2304871" cy="1728000"/>
          </a:xfrm>
        </p:grpSpPr>
        <p:sp>
          <p:nvSpPr>
            <p:cNvPr id="14" name="手繪多邊形 13">
              <a:extLst>
                <a:ext uri="{FF2B5EF4-FFF2-40B4-BE49-F238E27FC236}">
                  <a16:creationId xmlns:a16="http://schemas.microsoft.com/office/drawing/2014/main" id="{76148DF9-3DB4-2F7C-B322-0BAB218CF5BA}"/>
                </a:ext>
              </a:extLst>
            </p:cNvPr>
            <p:cNvSpPr/>
            <p:nvPr/>
          </p:nvSpPr>
          <p:spPr bwMode="auto">
            <a:xfrm flipH="1">
              <a:off x="5916377" y="3597865"/>
              <a:ext cx="1152436" cy="1728000"/>
            </a:xfrm>
            <a:custGeom>
              <a:avLst/>
              <a:gdLst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232256"/>
                <a:gd name="connsiteY0" fmla="*/ 0 h 3302000"/>
                <a:gd name="connsiteX1" fmla="*/ 647700 w 3232256"/>
                <a:gd name="connsiteY1" fmla="*/ 1835150 h 3302000"/>
                <a:gd name="connsiteX2" fmla="*/ 1289050 w 3232256"/>
                <a:gd name="connsiteY2" fmla="*/ 2940050 h 3302000"/>
                <a:gd name="connsiteX3" fmla="*/ 1930400 w 3232256"/>
                <a:gd name="connsiteY3" fmla="*/ 3302000 h 3302000"/>
                <a:gd name="connsiteX4" fmla="*/ 2565400 w 3232256"/>
                <a:gd name="connsiteY4" fmla="*/ 2940050 h 3302000"/>
                <a:gd name="connsiteX5" fmla="*/ 3200400 w 3232256"/>
                <a:gd name="connsiteY5" fmla="*/ 1841500 h 3302000"/>
                <a:gd name="connsiteX6" fmla="*/ 2787757 w 3232256"/>
                <a:gd name="connsiteY6" fmla="*/ 1764804 h 3302000"/>
                <a:gd name="connsiteX0" fmla="*/ 0 w 3237193"/>
                <a:gd name="connsiteY0" fmla="*/ 0 h 3302000"/>
                <a:gd name="connsiteX1" fmla="*/ 647700 w 3237193"/>
                <a:gd name="connsiteY1" fmla="*/ 1835150 h 3302000"/>
                <a:gd name="connsiteX2" fmla="*/ 1289050 w 3237193"/>
                <a:gd name="connsiteY2" fmla="*/ 2940050 h 3302000"/>
                <a:gd name="connsiteX3" fmla="*/ 1930400 w 3237193"/>
                <a:gd name="connsiteY3" fmla="*/ 3302000 h 3302000"/>
                <a:gd name="connsiteX4" fmla="*/ 2565400 w 3237193"/>
                <a:gd name="connsiteY4" fmla="*/ 2940050 h 3302000"/>
                <a:gd name="connsiteX5" fmla="*/ 3200400 w 3237193"/>
                <a:gd name="connsiteY5" fmla="*/ 1841500 h 3302000"/>
                <a:gd name="connsiteX6" fmla="*/ 2928917 w 3237193"/>
                <a:gd name="connsiteY6" fmla="*/ 2287243 h 3302000"/>
                <a:gd name="connsiteX0" fmla="*/ 0 w 3349532"/>
                <a:gd name="connsiteY0" fmla="*/ 0 h 3302000"/>
                <a:gd name="connsiteX1" fmla="*/ 647700 w 3349532"/>
                <a:gd name="connsiteY1" fmla="*/ 1835150 h 3302000"/>
                <a:gd name="connsiteX2" fmla="*/ 1289050 w 3349532"/>
                <a:gd name="connsiteY2" fmla="*/ 2940050 h 3302000"/>
                <a:gd name="connsiteX3" fmla="*/ 1930400 w 3349532"/>
                <a:gd name="connsiteY3" fmla="*/ 3302000 h 3302000"/>
                <a:gd name="connsiteX4" fmla="*/ 2565400 w 3349532"/>
                <a:gd name="connsiteY4" fmla="*/ 2940050 h 3302000"/>
                <a:gd name="connsiteX5" fmla="*/ 3200400 w 3349532"/>
                <a:gd name="connsiteY5" fmla="*/ 1841500 h 3302000"/>
                <a:gd name="connsiteX6" fmla="*/ 2928917 w 3349532"/>
                <a:gd name="connsiteY6" fmla="*/ 2287243 h 3302000"/>
                <a:gd name="connsiteX0" fmla="*/ 0 w 3410138"/>
                <a:gd name="connsiteY0" fmla="*/ 0 h 3302000"/>
                <a:gd name="connsiteX1" fmla="*/ 647700 w 3410138"/>
                <a:gd name="connsiteY1" fmla="*/ 1835150 h 3302000"/>
                <a:gd name="connsiteX2" fmla="*/ 1289050 w 3410138"/>
                <a:gd name="connsiteY2" fmla="*/ 2940050 h 3302000"/>
                <a:gd name="connsiteX3" fmla="*/ 1930400 w 3410138"/>
                <a:gd name="connsiteY3" fmla="*/ 3302000 h 3302000"/>
                <a:gd name="connsiteX4" fmla="*/ 2565400 w 3410138"/>
                <a:gd name="connsiteY4" fmla="*/ 2940050 h 3302000"/>
                <a:gd name="connsiteX5" fmla="*/ 3200400 w 3410138"/>
                <a:gd name="connsiteY5" fmla="*/ 1841500 h 3302000"/>
                <a:gd name="connsiteX6" fmla="*/ 2928917 w 3410138"/>
                <a:gd name="connsiteY6" fmla="*/ 2287243 h 3302000"/>
                <a:gd name="connsiteX0" fmla="*/ 0 w 3200401"/>
                <a:gd name="connsiteY0" fmla="*/ 0 h 3302000"/>
                <a:gd name="connsiteX1" fmla="*/ 647700 w 3200401"/>
                <a:gd name="connsiteY1" fmla="*/ 1835150 h 3302000"/>
                <a:gd name="connsiteX2" fmla="*/ 1289050 w 3200401"/>
                <a:gd name="connsiteY2" fmla="*/ 2940050 h 3302000"/>
                <a:gd name="connsiteX3" fmla="*/ 1930400 w 3200401"/>
                <a:gd name="connsiteY3" fmla="*/ 3302000 h 3302000"/>
                <a:gd name="connsiteX4" fmla="*/ 2565400 w 3200401"/>
                <a:gd name="connsiteY4" fmla="*/ 2940050 h 3302000"/>
                <a:gd name="connsiteX5" fmla="*/ 3200400 w 3200401"/>
                <a:gd name="connsiteY5" fmla="*/ 1841500 h 3302000"/>
                <a:gd name="connsiteX6" fmla="*/ 2928917 w 3200401"/>
                <a:gd name="connsiteY6" fmla="*/ 2287243 h 3302000"/>
                <a:gd name="connsiteX0" fmla="*/ 0 w 3230059"/>
                <a:gd name="connsiteY0" fmla="*/ 0 h 3302000"/>
                <a:gd name="connsiteX1" fmla="*/ 647700 w 3230059"/>
                <a:gd name="connsiteY1" fmla="*/ 1835150 h 3302000"/>
                <a:gd name="connsiteX2" fmla="*/ 1289050 w 3230059"/>
                <a:gd name="connsiteY2" fmla="*/ 2940050 h 3302000"/>
                <a:gd name="connsiteX3" fmla="*/ 1930400 w 3230059"/>
                <a:gd name="connsiteY3" fmla="*/ 3302000 h 3302000"/>
                <a:gd name="connsiteX4" fmla="*/ 2565400 w 3230059"/>
                <a:gd name="connsiteY4" fmla="*/ 2940050 h 3302000"/>
                <a:gd name="connsiteX5" fmla="*/ 3200400 w 3230059"/>
                <a:gd name="connsiteY5" fmla="*/ 1841500 h 3302000"/>
                <a:gd name="connsiteX6" fmla="*/ 3230059 w 3230059"/>
                <a:gd name="connsiteY6" fmla="*/ 1860372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55783 w 2598864"/>
                <a:gd name="connsiteY0" fmla="*/ 63102 h 1555679"/>
                <a:gd name="connsiteX1" fmla="*/ 44737 w 2598864"/>
                <a:gd name="connsiteY1" fmla="*/ 88829 h 1555679"/>
                <a:gd name="connsiteX2" fmla="*/ 686087 w 2598864"/>
                <a:gd name="connsiteY2" fmla="*/ 1193729 h 1555679"/>
                <a:gd name="connsiteX3" fmla="*/ 1327437 w 2598864"/>
                <a:gd name="connsiteY3" fmla="*/ 1555679 h 1555679"/>
                <a:gd name="connsiteX4" fmla="*/ 1962437 w 2598864"/>
                <a:gd name="connsiteY4" fmla="*/ 1193729 h 1555679"/>
                <a:gd name="connsiteX5" fmla="*/ 2597437 w 2598864"/>
                <a:gd name="connsiteY5" fmla="*/ 95179 h 1555679"/>
                <a:gd name="connsiteX6" fmla="*/ 2598864 w 2598864"/>
                <a:gd name="connsiteY6" fmla="*/ 78213 h 1555679"/>
                <a:gd name="connsiteX0" fmla="*/ 167404 w 2710485"/>
                <a:gd name="connsiteY0" fmla="*/ 73935 h 1566512"/>
                <a:gd name="connsiteX1" fmla="*/ 91 w 2710485"/>
                <a:gd name="connsiteY1" fmla="*/ 49321 h 1566512"/>
                <a:gd name="connsiteX2" fmla="*/ 156358 w 2710485"/>
                <a:gd name="connsiteY2" fmla="*/ 99662 h 1566512"/>
                <a:gd name="connsiteX3" fmla="*/ 797708 w 2710485"/>
                <a:gd name="connsiteY3" fmla="*/ 1204562 h 1566512"/>
                <a:gd name="connsiteX4" fmla="*/ 1439058 w 2710485"/>
                <a:gd name="connsiteY4" fmla="*/ 1566512 h 1566512"/>
                <a:gd name="connsiteX5" fmla="*/ 2074058 w 2710485"/>
                <a:gd name="connsiteY5" fmla="*/ 1204562 h 1566512"/>
                <a:gd name="connsiteX6" fmla="*/ 2709058 w 2710485"/>
                <a:gd name="connsiteY6" fmla="*/ 106012 h 1566512"/>
                <a:gd name="connsiteX7" fmla="*/ 2710485 w 2710485"/>
                <a:gd name="connsiteY7" fmla="*/ 89046 h 1566512"/>
                <a:gd name="connsiteX0" fmla="*/ 55500 w 2598581"/>
                <a:gd name="connsiteY0" fmla="*/ 63902 h 1556479"/>
                <a:gd name="connsiteX1" fmla="*/ 44454 w 2598581"/>
                <a:gd name="connsiteY1" fmla="*/ 89629 h 1556479"/>
                <a:gd name="connsiteX2" fmla="*/ 685804 w 2598581"/>
                <a:gd name="connsiteY2" fmla="*/ 1194529 h 1556479"/>
                <a:gd name="connsiteX3" fmla="*/ 1327154 w 2598581"/>
                <a:gd name="connsiteY3" fmla="*/ 1556479 h 1556479"/>
                <a:gd name="connsiteX4" fmla="*/ 1962154 w 2598581"/>
                <a:gd name="connsiteY4" fmla="*/ 1194529 h 1556479"/>
                <a:gd name="connsiteX5" fmla="*/ 2597154 w 2598581"/>
                <a:gd name="connsiteY5" fmla="*/ 95979 h 1556479"/>
                <a:gd name="connsiteX6" fmla="*/ 2598581 w 2598581"/>
                <a:gd name="connsiteY6" fmla="*/ 79013 h 1556479"/>
                <a:gd name="connsiteX0" fmla="*/ 0 w 2554127"/>
                <a:gd name="connsiteY0" fmla="*/ 10616 h 1477466"/>
                <a:gd name="connsiteX1" fmla="*/ 641350 w 2554127"/>
                <a:gd name="connsiteY1" fmla="*/ 1115516 h 1477466"/>
                <a:gd name="connsiteX2" fmla="*/ 1282700 w 2554127"/>
                <a:gd name="connsiteY2" fmla="*/ 1477466 h 1477466"/>
                <a:gd name="connsiteX3" fmla="*/ 1917700 w 2554127"/>
                <a:gd name="connsiteY3" fmla="*/ 1115516 h 1477466"/>
                <a:gd name="connsiteX4" fmla="*/ 2552700 w 2554127"/>
                <a:gd name="connsiteY4" fmla="*/ 16966 h 1477466"/>
                <a:gd name="connsiteX5" fmla="*/ 2554127 w 2554127"/>
                <a:gd name="connsiteY5" fmla="*/ 0 h 1477466"/>
                <a:gd name="connsiteX0" fmla="*/ 0 w 2543540"/>
                <a:gd name="connsiteY0" fmla="*/ 0 h 1478795"/>
                <a:gd name="connsiteX1" fmla="*/ 630763 w 2543540"/>
                <a:gd name="connsiteY1" fmla="*/ 1116845 h 1478795"/>
                <a:gd name="connsiteX2" fmla="*/ 1272113 w 2543540"/>
                <a:gd name="connsiteY2" fmla="*/ 1478795 h 1478795"/>
                <a:gd name="connsiteX3" fmla="*/ 1907113 w 2543540"/>
                <a:gd name="connsiteY3" fmla="*/ 1116845 h 1478795"/>
                <a:gd name="connsiteX4" fmla="*/ 2542113 w 2543540"/>
                <a:gd name="connsiteY4" fmla="*/ 18295 h 1478795"/>
                <a:gd name="connsiteX5" fmla="*/ 2543540 w 2543540"/>
                <a:gd name="connsiteY5" fmla="*/ 1329 h 1478795"/>
                <a:gd name="connsiteX0" fmla="*/ 0 w 2542113"/>
                <a:gd name="connsiteY0" fmla="*/ 0 h 1478795"/>
                <a:gd name="connsiteX1" fmla="*/ 630763 w 2542113"/>
                <a:gd name="connsiteY1" fmla="*/ 1116845 h 1478795"/>
                <a:gd name="connsiteX2" fmla="*/ 1272113 w 2542113"/>
                <a:gd name="connsiteY2" fmla="*/ 1478795 h 1478795"/>
                <a:gd name="connsiteX3" fmla="*/ 1907113 w 2542113"/>
                <a:gd name="connsiteY3" fmla="*/ 1116845 h 1478795"/>
                <a:gd name="connsiteX4" fmla="*/ 2542113 w 2542113"/>
                <a:gd name="connsiteY4" fmla="*/ 18295 h 1478795"/>
                <a:gd name="connsiteX0" fmla="*/ 0 w 2538583"/>
                <a:gd name="connsiteY0" fmla="*/ 0 h 1478795"/>
                <a:gd name="connsiteX1" fmla="*/ 630763 w 2538583"/>
                <a:gd name="connsiteY1" fmla="*/ 1116845 h 1478795"/>
                <a:gd name="connsiteX2" fmla="*/ 1272113 w 2538583"/>
                <a:gd name="connsiteY2" fmla="*/ 1478795 h 1478795"/>
                <a:gd name="connsiteX3" fmla="*/ 1907113 w 2538583"/>
                <a:gd name="connsiteY3" fmla="*/ 1116845 h 1478795"/>
                <a:gd name="connsiteX4" fmla="*/ 2538583 w 2538583"/>
                <a:gd name="connsiteY4" fmla="*/ 3960 h 1478795"/>
                <a:gd name="connsiteX0" fmla="*/ 0 w 2538583"/>
                <a:gd name="connsiteY0" fmla="*/ 0 h 1478795"/>
                <a:gd name="connsiteX1" fmla="*/ 1272113 w 2538583"/>
                <a:gd name="connsiteY1" fmla="*/ 1478795 h 1478795"/>
                <a:gd name="connsiteX2" fmla="*/ 1907113 w 2538583"/>
                <a:gd name="connsiteY2" fmla="*/ 1116845 h 1478795"/>
                <a:gd name="connsiteX3" fmla="*/ 2538583 w 2538583"/>
                <a:gd name="connsiteY3" fmla="*/ 3960 h 1478795"/>
                <a:gd name="connsiteX0" fmla="*/ 0 w 1266470"/>
                <a:gd name="connsiteY0" fmla="*/ 1474835 h 1474835"/>
                <a:gd name="connsiteX1" fmla="*/ 635000 w 1266470"/>
                <a:gd name="connsiteY1" fmla="*/ 1112885 h 1474835"/>
                <a:gd name="connsiteX2" fmla="*/ 1266470 w 1266470"/>
                <a:gd name="connsiteY2" fmla="*/ 0 h 147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6470" h="1474835">
                  <a:moveTo>
                    <a:pt x="0" y="1474835"/>
                  </a:moveTo>
                  <a:cubicBezTo>
                    <a:pt x="212725" y="1474835"/>
                    <a:pt x="423922" y="1358691"/>
                    <a:pt x="635000" y="1112885"/>
                  </a:cubicBezTo>
                  <a:cubicBezTo>
                    <a:pt x="846078" y="867079"/>
                    <a:pt x="1053745" y="488950"/>
                    <a:pt x="1266470" y="0"/>
                  </a:cubicBezTo>
                </a:path>
              </a:pathLst>
            </a:cu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HK" altLang="en-US" kern="0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15" name="手繪多邊形 14">
              <a:extLst>
                <a:ext uri="{FF2B5EF4-FFF2-40B4-BE49-F238E27FC236}">
                  <a16:creationId xmlns:a16="http://schemas.microsoft.com/office/drawing/2014/main" id="{AAE405F3-7269-DF82-D52E-5DB0248E718B}"/>
                </a:ext>
              </a:extLst>
            </p:cNvPr>
            <p:cNvSpPr/>
            <p:nvPr/>
          </p:nvSpPr>
          <p:spPr bwMode="auto">
            <a:xfrm>
              <a:off x="7068813" y="3597865"/>
              <a:ext cx="1152436" cy="1728000"/>
            </a:xfrm>
            <a:custGeom>
              <a:avLst/>
              <a:gdLst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232256"/>
                <a:gd name="connsiteY0" fmla="*/ 0 h 3302000"/>
                <a:gd name="connsiteX1" fmla="*/ 647700 w 3232256"/>
                <a:gd name="connsiteY1" fmla="*/ 1835150 h 3302000"/>
                <a:gd name="connsiteX2" fmla="*/ 1289050 w 3232256"/>
                <a:gd name="connsiteY2" fmla="*/ 2940050 h 3302000"/>
                <a:gd name="connsiteX3" fmla="*/ 1930400 w 3232256"/>
                <a:gd name="connsiteY3" fmla="*/ 3302000 h 3302000"/>
                <a:gd name="connsiteX4" fmla="*/ 2565400 w 3232256"/>
                <a:gd name="connsiteY4" fmla="*/ 2940050 h 3302000"/>
                <a:gd name="connsiteX5" fmla="*/ 3200400 w 3232256"/>
                <a:gd name="connsiteY5" fmla="*/ 1841500 h 3302000"/>
                <a:gd name="connsiteX6" fmla="*/ 2787757 w 3232256"/>
                <a:gd name="connsiteY6" fmla="*/ 1764804 h 3302000"/>
                <a:gd name="connsiteX0" fmla="*/ 0 w 3237193"/>
                <a:gd name="connsiteY0" fmla="*/ 0 h 3302000"/>
                <a:gd name="connsiteX1" fmla="*/ 647700 w 3237193"/>
                <a:gd name="connsiteY1" fmla="*/ 1835150 h 3302000"/>
                <a:gd name="connsiteX2" fmla="*/ 1289050 w 3237193"/>
                <a:gd name="connsiteY2" fmla="*/ 2940050 h 3302000"/>
                <a:gd name="connsiteX3" fmla="*/ 1930400 w 3237193"/>
                <a:gd name="connsiteY3" fmla="*/ 3302000 h 3302000"/>
                <a:gd name="connsiteX4" fmla="*/ 2565400 w 3237193"/>
                <a:gd name="connsiteY4" fmla="*/ 2940050 h 3302000"/>
                <a:gd name="connsiteX5" fmla="*/ 3200400 w 3237193"/>
                <a:gd name="connsiteY5" fmla="*/ 1841500 h 3302000"/>
                <a:gd name="connsiteX6" fmla="*/ 2928917 w 3237193"/>
                <a:gd name="connsiteY6" fmla="*/ 2287243 h 3302000"/>
                <a:gd name="connsiteX0" fmla="*/ 0 w 3349532"/>
                <a:gd name="connsiteY0" fmla="*/ 0 h 3302000"/>
                <a:gd name="connsiteX1" fmla="*/ 647700 w 3349532"/>
                <a:gd name="connsiteY1" fmla="*/ 1835150 h 3302000"/>
                <a:gd name="connsiteX2" fmla="*/ 1289050 w 3349532"/>
                <a:gd name="connsiteY2" fmla="*/ 2940050 h 3302000"/>
                <a:gd name="connsiteX3" fmla="*/ 1930400 w 3349532"/>
                <a:gd name="connsiteY3" fmla="*/ 3302000 h 3302000"/>
                <a:gd name="connsiteX4" fmla="*/ 2565400 w 3349532"/>
                <a:gd name="connsiteY4" fmla="*/ 2940050 h 3302000"/>
                <a:gd name="connsiteX5" fmla="*/ 3200400 w 3349532"/>
                <a:gd name="connsiteY5" fmla="*/ 1841500 h 3302000"/>
                <a:gd name="connsiteX6" fmla="*/ 2928917 w 3349532"/>
                <a:gd name="connsiteY6" fmla="*/ 2287243 h 3302000"/>
                <a:gd name="connsiteX0" fmla="*/ 0 w 3410138"/>
                <a:gd name="connsiteY0" fmla="*/ 0 h 3302000"/>
                <a:gd name="connsiteX1" fmla="*/ 647700 w 3410138"/>
                <a:gd name="connsiteY1" fmla="*/ 1835150 h 3302000"/>
                <a:gd name="connsiteX2" fmla="*/ 1289050 w 3410138"/>
                <a:gd name="connsiteY2" fmla="*/ 2940050 h 3302000"/>
                <a:gd name="connsiteX3" fmla="*/ 1930400 w 3410138"/>
                <a:gd name="connsiteY3" fmla="*/ 3302000 h 3302000"/>
                <a:gd name="connsiteX4" fmla="*/ 2565400 w 3410138"/>
                <a:gd name="connsiteY4" fmla="*/ 2940050 h 3302000"/>
                <a:gd name="connsiteX5" fmla="*/ 3200400 w 3410138"/>
                <a:gd name="connsiteY5" fmla="*/ 1841500 h 3302000"/>
                <a:gd name="connsiteX6" fmla="*/ 2928917 w 3410138"/>
                <a:gd name="connsiteY6" fmla="*/ 2287243 h 3302000"/>
                <a:gd name="connsiteX0" fmla="*/ 0 w 3200401"/>
                <a:gd name="connsiteY0" fmla="*/ 0 h 3302000"/>
                <a:gd name="connsiteX1" fmla="*/ 647700 w 3200401"/>
                <a:gd name="connsiteY1" fmla="*/ 1835150 h 3302000"/>
                <a:gd name="connsiteX2" fmla="*/ 1289050 w 3200401"/>
                <a:gd name="connsiteY2" fmla="*/ 2940050 h 3302000"/>
                <a:gd name="connsiteX3" fmla="*/ 1930400 w 3200401"/>
                <a:gd name="connsiteY3" fmla="*/ 3302000 h 3302000"/>
                <a:gd name="connsiteX4" fmla="*/ 2565400 w 3200401"/>
                <a:gd name="connsiteY4" fmla="*/ 2940050 h 3302000"/>
                <a:gd name="connsiteX5" fmla="*/ 3200400 w 3200401"/>
                <a:gd name="connsiteY5" fmla="*/ 1841500 h 3302000"/>
                <a:gd name="connsiteX6" fmla="*/ 2928917 w 3200401"/>
                <a:gd name="connsiteY6" fmla="*/ 2287243 h 3302000"/>
                <a:gd name="connsiteX0" fmla="*/ 0 w 3230059"/>
                <a:gd name="connsiteY0" fmla="*/ 0 h 3302000"/>
                <a:gd name="connsiteX1" fmla="*/ 647700 w 3230059"/>
                <a:gd name="connsiteY1" fmla="*/ 1835150 h 3302000"/>
                <a:gd name="connsiteX2" fmla="*/ 1289050 w 3230059"/>
                <a:gd name="connsiteY2" fmla="*/ 2940050 h 3302000"/>
                <a:gd name="connsiteX3" fmla="*/ 1930400 w 3230059"/>
                <a:gd name="connsiteY3" fmla="*/ 3302000 h 3302000"/>
                <a:gd name="connsiteX4" fmla="*/ 2565400 w 3230059"/>
                <a:gd name="connsiteY4" fmla="*/ 2940050 h 3302000"/>
                <a:gd name="connsiteX5" fmla="*/ 3200400 w 3230059"/>
                <a:gd name="connsiteY5" fmla="*/ 1841500 h 3302000"/>
                <a:gd name="connsiteX6" fmla="*/ 3230059 w 3230059"/>
                <a:gd name="connsiteY6" fmla="*/ 1860372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55783 w 2598864"/>
                <a:gd name="connsiteY0" fmla="*/ 63102 h 1555679"/>
                <a:gd name="connsiteX1" fmla="*/ 44737 w 2598864"/>
                <a:gd name="connsiteY1" fmla="*/ 88829 h 1555679"/>
                <a:gd name="connsiteX2" fmla="*/ 686087 w 2598864"/>
                <a:gd name="connsiteY2" fmla="*/ 1193729 h 1555679"/>
                <a:gd name="connsiteX3" fmla="*/ 1327437 w 2598864"/>
                <a:gd name="connsiteY3" fmla="*/ 1555679 h 1555679"/>
                <a:gd name="connsiteX4" fmla="*/ 1962437 w 2598864"/>
                <a:gd name="connsiteY4" fmla="*/ 1193729 h 1555679"/>
                <a:gd name="connsiteX5" fmla="*/ 2597437 w 2598864"/>
                <a:gd name="connsiteY5" fmla="*/ 95179 h 1555679"/>
                <a:gd name="connsiteX6" fmla="*/ 2598864 w 2598864"/>
                <a:gd name="connsiteY6" fmla="*/ 78213 h 1555679"/>
                <a:gd name="connsiteX0" fmla="*/ 167404 w 2710485"/>
                <a:gd name="connsiteY0" fmla="*/ 73935 h 1566512"/>
                <a:gd name="connsiteX1" fmla="*/ 91 w 2710485"/>
                <a:gd name="connsiteY1" fmla="*/ 49321 h 1566512"/>
                <a:gd name="connsiteX2" fmla="*/ 156358 w 2710485"/>
                <a:gd name="connsiteY2" fmla="*/ 99662 h 1566512"/>
                <a:gd name="connsiteX3" fmla="*/ 797708 w 2710485"/>
                <a:gd name="connsiteY3" fmla="*/ 1204562 h 1566512"/>
                <a:gd name="connsiteX4" fmla="*/ 1439058 w 2710485"/>
                <a:gd name="connsiteY4" fmla="*/ 1566512 h 1566512"/>
                <a:gd name="connsiteX5" fmla="*/ 2074058 w 2710485"/>
                <a:gd name="connsiteY5" fmla="*/ 1204562 h 1566512"/>
                <a:gd name="connsiteX6" fmla="*/ 2709058 w 2710485"/>
                <a:gd name="connsiteY6" fmla="*/ 106012 h 1566512"/>
                <a:gd name="connsiteX7" fmla="*/ 2710485 w 2710485"/>
                <a:gd name="connsiteY7" fmla="*/ 89046 h 1566512"/>
                <a:gd name="connsiteX0" fmla="*/ 55500 w 2598581"/>
                <a:gd name="connsiteY0" fmla="*/ 63902 h 1556479"/>
                <a:gd name="connsiteX1" fmla="*/ 44454 w 2598581"/>
                <a:gd name="connsiteY1" fmla="*/ 89629 h 1556479"/>
                <a:gd name="connsiteX2" fmla="*/ 685804 w 2598581"/>
                <a:gd name="connsiteY2" fmla="*/ 1194529 h 1556479"/>
                <a:gd name="connsiteX3" fmla="*/ 1327154 w 2598581"/>
                <a:gd name="connsiteY3" fmla="*/ 1556479 h 1556479"/>
                <a:gd name="connsiteX4" fmla="*/ 1962154 w 2598581"/>
                <a:gd name="connsiteY4" fmla="*/ 1194529 h 1556479"/>
                <a:gd name="connsiteX5" fmla="*/ 2597154 w 2598581"/>
                <a:gd name="connsiteY5" fmla="*/ 95979 h 1556479"/>
                <a:gd name="connsiteX6" fmla="*/ 2598581 w 2598581"/>
                <a:gd name="connsiteY6" fmla="*/ 79013 h 1556479"/>
                <a:gd name="connsiteX0" fmla="*/ 0 w 2554127"/>
                <a:gd name="connsiteY0" fmla="*/ 10616 h 1477466"/>
                <a:gd name="connsiteX1" fmla="*/ 641350 w 2554127"/>
                <a:gd name="connsiteY1" fmla="*/ 1115516 h 1477466"/>
                <a:gd name="connsiteX2" fmla="*/ 1282700 w 2554127"/>
                <a:gd name="connsiteY2" fmla="*/ 1477466 h 1477466"/>
                <a:gd name="connsiteX3" fmla="*/ 1917700 w 2554127"/>
                <a:gd name="connsiteY3" fmla="*/ 1115516 h 1477466"/>
                <a:gd name="connsiteX4" fmla="*/ 2552700 w 2554127"/>
                <a:gd name="connsiteY4" fmla="*/ 16966 h 1477466"/>
                <a:gd name="connsiteX5" fmla="*/ 2554127 w 2554127"/>
                <a:gd name="connsiteY5" fmla="*/ 0 h 1477466"/>
                <a:gd name="connsiteX0" fmla="*/ 0 w 2543540"/>
                <a:gd name="connsiteY0" fmla="*/ 0 h 1478795"/>
                <a:gd name="connsiteX1" fmla="*/ 630763 w 2543540"/>
                <a:gd name="connsiteY1" fmla="*/ 1116845 h 1478795"/>
                <a:gd name="connsiteX2" fmla="*/ 1272113 w 2543540"/>
                <a:gd name="connsiteY2" fmla="*/ 1478795 h 1478795"/>
                <a:gd name="connsiteX3" fmla="*/ 1907113 w 2543540"/>
                <a:gd name="connsiteY3" fmla="*/ 1116845 h 1478795"/>
                <a:gd name="connsiteX4" fmla="*/ 2542113 w 2543540"/>
                <a:gd name="connsiteY4" fmla="*/ 18295 h 1478795"/>
                <a:gd name="connsiteX5" fmla="*/ 2543540 w 2543540"/>
                <a:gd name="connsiteY5" fmla="*/ 1329 h 1478795"/>
                <a:gd name="connsiteX0" fmla="*/ 0 w 2542113"/>
                <a:gd name="connsiteY0" fmla="*/ 0 h 1478795"/>
                <a:gd name="connsiteX1" fmla="*/ 630763 w 2542113"/>
                <a:gd name="connsiteY1" fmla="*/ 1116845 h 1478795"/>
                <a:gd name="connsiteX2" fmla="*/ 1272113 w 2542113"/>
                <a:gd name="connsiteY2" fmla="*/ 1478795 h 1478795"/>
                <a:gd name="connsiteX3" fmla="*/ 1907113 w 2542113"/>
                <a:gd name="connsiteY3" fmla="*/ 1116845 h 1478795"/>
                <a:gd name="connsiteX4" fmla="*/ 2542113 w 2542113"/>
                <a:gd name="connsiteY4" fmla="*/ 18295 h 1478795"/>
                <a:gd name="connsiteX0" fmla="*/ 0 w 2538583"/>
                <a:gd name="connsiteY0" fmla="*/ 0 h 1478795"/>
                <a:gd name="connsiteX1" fmla="*/ 630763 w 2538583"/>
                <a:gd name="connsiteY1" fmla="*/ 1116845 h 1478795"/>
                <a:gd name="connsiteX2" fmla="*/ 1272113 w 2538583"/>
                <a:gd name="connsiteY2" fmla="*/ 1478795 h 1478795"/>
                <a:gd name="connsiteX3" fmla="*/ 1907113 w 2538583"/>
                <a:gd name="connsiteY3" fmla="*/ 1116845 h 1478795"/>
                <a:gd name="connsiteX4" fmla="*/ 2538583 w 2538583"/>
                <a:gd name="connsiteY4" fmla="*/ 3960 h 1478795"/>
                <a:gd name="connsiteX0" fmla="*/ 0 w 2538583"/>
                <a:gd name="connsiteY0" fmla="*/ 0 h 1478795"/>
                <a:gd name="connsiteX1" fmla="*/ 1272113 w 2538583"/>
                <a:gd name="connsiteY1" fmla="*/ 1478795 h 1478795"/>
                <a:gd name="connsiteX2" fmla="*/ 1907113 w 2538583"/>
                <a:gd name="connsiteY2" fmla="*/ 1116845 h 1478795"/>
                <a:gd name="connsiteX3" fmla="*/ 2538583 w 2538583"/>
                <a:gd name="connsiteY3" fmla="*/ 3960 h 1478795"/>
                <a:gd name="connsiteX0" fmla="*/ 0 w 1266470"/>
                <a:gd name="connsiteY0" fmla="*/ 1474835 h 1474835"/>
                <a:gd name="connsiteX1" fmla="*/ 635000 w 1266470"/>
                <a:gd name="connsiteY1" fmla="*/ 1112885 h 1474835"/>
                <a:gd name="connsiteX2" fmla="*/ 1266470 w 1266470"/>
                <a:gd name="connsiteY2" fmla="*/ 0 h 147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6470" h="1474835">
                  <a:moveTo>
                    <a:pt x="0" y="1474835"/>
                  </a:moveTo>
                  <a:cubicBezTo>
                    <a:pt x="212725" y="1474835"/>
                    <a:pt x="423922" y="1358691"/>
                    <a:pt x="635000" y="1112885"/>
                  </a:cubicBezTo>
                  <a:cubicBezTo>
                    <a:pt x="846078" y="867079"/>
                    <a:pt x="1053745" y="488950"/>
                    <a:pt x="1266470" y="0"/>
                  </a:cubicBezTo>
                </a:path>
              </a:pathLst>
            </a:cu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HK" altLang="en-US" kern="0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91FD2E30-55D0-71FC-E181-53F740618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3779838"/>
            <a:ext cx="8969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i="1" kern="0" dirty="0">
                <a:solidFill>
                  <a:srgbClr val="000000"/>
                </a:solidFill>
                <a:ea typeface="Arial Unicode MS" pitchFamily="34" charset="-120"/>
              </a:rPr>
              <a:t>y</a:t>
            </a:r>
            <a:r>
              <a:rPr lang="en-US" altLang="zh-TW" kern="0" dirty="0">
                <a:solidFill>
                  <a:srgbClr val="000000"/>
                </a:solidFill>
                <a:ea typeface="Arial Unicode MS" pitchFamily="34" charset="-120"/>
              </a:rPr>
              <a:t> = </a:t>
            </a:r>
            <a:r>
              <a:rPr lang="en-US" altLang="zh-TW" i="1" dirty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rPr>
              <a:t>(</a:t>
            </a:r>
            <a:r>
              <a:rPr lang="en-US" altLang="zh-TW" i="1" dirty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rPr>
              <a:t>x</a:t>
            </a:r>
            <a:r>
              <a:rPr lang="en-US" altLang="zh-TW" dirty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rPr>
              <a:t>)</a:t>
            </a:r>
            <a:endParaRPr lang="zh-HK" altLang="en-US" kern="0" dirty="0">
              <a:solidFill>
                <a:srgbClr val="000000"/>
              </a:solidFill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7E9172BE-6DB2-8A7B-2FAD-44ECDD0B1829}"/>
              </a:ext>
            </a:extLst>
          </p:cNvPr>
          <p:cNvGrpSpPr>
            <a:grpSpLocks/>
          </p:cNvGrpSpPr>
          <p:nvPr/>
        </p:nvGrpSpPr>
        <p:grpSpPr bwMode="auto">
          <a:xfrm>
            <a:off x="5916613" y="3021013"/>
            <a:ext cx="2305050" cy="1728787"/>
            <a:chOff x="5916377" y="3597865"/>
            <a:chExt cx="2304871" cy="1728000"/>
          </a:xfrm>
        </p:grpSpPr>
        <p:sp>
          <p:nvSpPr>
            <p:cNvPr id="25" name="手繪多邊形 24">
              <a:extLst>
                <a:ext uri="{FF2B5EF4-FFF2-40B4-BE49-F238E27FC236}">
                  <a16:creationId xmlns:a16="http://schemas.microsoft.com/office/drawing/2014/main" id="{93C781DC-4D32-526E-239D-360938651125}"/>
                </a:ext>
              </a:extLst>
            </p:cNvPr>
            <p:cNvSpPr/>
            <p:nvPr/>
          </p:nvSpPr>
          <p:spPr bwMode="auto">
            <a:xfrm flipH="1">
              <a:off x="5916377" y="3597865"/>
              <a:ext cx="1152436" cy="1728000"/>
            </a:xfrm>
            <a:custGeom>
              <a:avLst/>
              <a:gdLst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232256"/>
                <a:gd name="connsiteY0" fmla="*/ 0 h 3302000"/>
                <a:gd name="connsiteX1" fmla="*/ 647700 w 3232256"/>
                <a:gd name="connsiteY1" fmla="*/ 1835150 h 3302000"/>
                <a:gd name="connsiteX2" fmla="*/ 1289050 w 3232256"/>
                <a:gd name="connsiteY2" fmla="*/ 2940050 h 3302000"/>
                <a:gd name="connsiteX3" fmla="*/ 1930400 w 3232256"/>
                <a:gd name="connsiteY3" fmla="*/ 3302000 h 3302000"/>
                <a:gd name="connsiteX4" fmla="*/ 2565400 w 3232256"/>
                <a:gd name="connsiteY4" fmla="*/ 2940050 h 3302000"/>
                <a:gd name="connsiteX5" fmla="*/ 3200400 w 3232256"/>
                <a:gd name="connsiteY5" fmla="*/ 1841500 h 3302000"/>
                <a:gd name="connsiteX6" fmla="*/ 2787757 w 3232256"/>
                <a:gd name="connsiteY6" fmla="*/ 1764804 h 3302000"/>
                <a:gd name="connsiteX0" fmla="*/ 0 w 3237193"/>
                <a:gd name="connsiteY0" fmla="*/ 0 h 3302000"/>
                <a:gd name="connsiteX1" fmla="*/ 647700 w 3237193"/>
                <a:gd name="connsiteY1" fmla="*/ 1835150 h 3302000"/>
                <a:gd name="connsiteX2" fmla="*/ 1289050 w 3237193"/>
                <a:gd name="connsiteY2" fmla="*/ 2940050 h 3302000"/>
                <a:gd name="connsiteX3" fmla="*/ 1930400 w 3237193"/>
                <a:gd name="connsiteY3" fmla="*/ 3302000 h 3302000"/>
                <a:gd name="connsiteX4" fmla="*/ 2565400 w 3237193"/>
                <a:gd name="connsiteY4" fmla="*/ 2940050 h 3302000"/>
                <a:gd name="connsiteX5" fmla="*/ 3200400 w 3237193"/>
                <a:gd name="connsiteY5" fmla="*/ 1841500 h 3302000"/>
                <a:gd name="connsiteX6" fmla="*/ 2928917 w 3237193"/>
                <a:gd name="connsiteY6" fmla="*/ 2287243 h 3302000"/>
                <a:gd name="connsiteX0" fmla="*/ 0 w 3349532"/>
                <a:gd name="connsiteY0" fmla="*/ 0 h 3302000"/>
                <a:gd name="connsiteX1" fmla="*/ 647700 w 3349532"/>
                <a:gd name="connsiteY1" fmla="*/ 1835150 h 3302000"/>
                <a:gd name="connsiteX2" fmla="*/ 1289050 w 3349532"/>
                <a:gd name="connsiteY2" fmla="*/ 2940050 h 3302000"/>
                <a:gd name="connsiteX3" fmla="*/ 1930400 w 3349532"/>
                <a:gd name="connsiteY3" fmla="*/ 3302000 h 3302000"/>
                <a:gd name="connsiteX4" fmla="*/ 2565400 w 3349532"/>
                <a:gd name="connsiteY4" fmla="*/ 2940050 h 3302000"/>
                <a:gd name="connsiteX5" fmla="*/ 3200400 w 3349532"/>
                <a:gd name="connsiteY5" fmla="*/ 1841500 h 3302000"/>
                <a:gd name="connsiteX6" fmla="*/ 2928917 w 3349532"/>
                <a:gd name="connsiteY6" fmla="*/ 2287243 h 3302000"/>
                <a:gd name="connsiteX0" fmla="*/ 0 w 3410138"/>
                <a:gd name="connsiteY0" fmla="*/ 0 h 3302000"/>
                <a:gd name="connsiteX1" fmla="*/ 647700 w 3410138"/>
                <a:gd name="connsiteY1" fmla="*/ 1835150 h 3302000"/>
                <a:gd name="connsiteX2" fmla="*/ 1289050 w 3410138"/>
                <a:gd name="connsiteY2" fmla="*/ 2940050 h 3302000"/>
                <a:gd name="connsiteX3" fmla="*/ 1930400 w 3410138"/>
                <a:gd name="connsiteY3" fmla="*/ 3302000 h 3302000"/>
                <a:gd name="connsiteX4" fmla="*/ 2565400 w 3410138"/>
                <a:gd name="connsiteY4" fmla="*/ 2940050 h 3302000"/>
                <a:gd name="connsiteX5" fmla="*/ 3200400 w 3410138"/>
                <a:gd name="connsiteY5" fmla="*/ 1841500 h 3302000"/>
                <a:gd name="connsiteX6" fmla="*/ 2928917 w 3410138"/>
                <a:gd name="connsiteY6" fmla="*/ 2287243 h 3302000"/>
                <a:gd name="connsiteX0" fmla="*/ 0 w 3200401"/>
                <a:gd name="connsiteY0" fmla="*/ 0 h 3302000"/>
                <a:gd name="connsiteX1" fmla="*/ 647700 w 3200401"/>
                <a:gd name="connsiteY1" fmla="*/ 1835150 h 3302000"/>
                <a:gd name="connsiteX2" fmla="*/ 1289050 w 3200401"/>
                <a:gd name="connsiteY2" fmla="*/ 2940050 h 3302000"/>
                <a:gd name="connsiteX3" fmla="*/ 1930400 w 3200401"/>
                <a:gd name="connsiteY3" fmla="*/ 3302000 h 3302000"/>
                <a:gd name="connsiteX4" fmla="*/ 2565400 w 3200401"/>
                <a:gd name="connsiteY4" fmla="*/ 2940050 h 3302000"/>
                <a:gd name="connsiteX5" fmla="*/ 3200400 w 3200401"/>
                <a:gd name="connsiteY5" fmla="*/ 1841500 h 3302000"/>
                <a:gd name="connsiteX6" fmla="*/ 2928917 w 3200401"/>
                <a:gd name="connsiteY6" fmla="*/ 2287243 h 3302000"/>
                <a:gd name="connsiteX0" fmla="*/ 0 w 3230059"/>
                <a:gd name="connsiteY0" fmla="*/ 0 h 3302000"/>
                <a:gd name="connsiteX1" fmla="*/ 647700 w 3230059"/>
                <a:gd name="connsiteY1" fmla="*/ 1835150 h 3302000"/>
                <a:gd name="connsiteX2" fmla="*/ 1289050 w 3230059"/>
                <a:gd name="connsiteY2" fmla="*/ 2940050 h 3302000"/>
                <a:gd name="connsiteX3" fmla="*/ 1930400 w 3230059"/>
                <a:gd name="connsiteY3" fmla="*/ 3302000 h 3302000"/>
                <a:gd name="connsiteX4" fmla="*/ 2565400 w 3230059"/>
                <a:gd name="connsiteY4" fmla="*/ 2940050 h 3302000"/>
                <a:gd name="connsiteX5" fmla="*/ 3200400 w 3230059"/>
                <a:gd name="connsiteY5" fmla="*/ 1841500 h 3302000"/>
                <a:gd name="connsiteX6" fmla="*/ 3230059 w 3230059"/>
                <a:gd name="connsiteY6" fmla="*/ 1860372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55783 w 2598864"/>
                <a:gd name="connsiteY0" fmla="*/ 63102 h 1555679"/>
                <a:gd name="connsiteX1" fmla="*/ 44737 w 2598864"/>
                <a:gd name="connsiteY1" fmla="*/ 88829 h 1555679"/>
                <a:gd name="connsiteX2" fmla="*/ 686087 w 2598864"/>
                <a:gd name="connsiteY2" fmla="*/ 1193729 h 1555679"/>
                <a:gd name="connsiteX3" fmla="*/ 1327437 w 2598864"/>
                <a:gd name="connsiteY3" fmla="*/ 1555679 h 1555679"/>
                <a:gd name="connsiteX4" fmla="*/ 1962437 w 2598864"/>
                <a:gd name="connsiteY4" fmla="*/ 1193729 h 1555679"/>
                <a:gd name="connsiteX5" fmla="*/ 2597437 w 2598864"/>
                <a:gd name="connsiteY5" fmla="*/ 95179 h 1555679"/>
                <a:gd name="connsiteX6" fmla="*/ 2598864 w 2598864"/>
                <a:gd name="connsiteY6" fmla="*/ 78213 h 1555679"/>
                <a:gd name="connsiteX0" fmla="*/ 167404 w 2710485"/>
                <a:gd name="connsiteY0" fmla="*/ 73935 h 1566512"/>
                <a:gd name="connsiteX1" fmla="*/ 91 w 2710485"/>
                <a:gd name="connsiteY1" fmla="*/ 49321 h 1566512"/>
                <a:gd name="connsiteX2" fmla="*/ 156358 w 2710485"/>
                <a:gd name="connsiteY2" fmla="*/ 99662 h 1566512"/>
                <a:gd name="connsiteX3" fmla="*/ 797708 w 2710485"/>
                <a:gd name="connsiteY3" fmla="*/ 1204562 h 1566512"/>
                <a:gd name="connsiteX4" fmla="*/ 1439058 w 2710485"/>
                <a:gd name="connsiteY4" fmla="*/ 1566512 h 1566512"/>
                <a:gd name="connsiteX5" fmla="*/ 2074058 w 2710485"/>
                <a:gd name="connsiteY5" fmla="*/ 1204562 h 1566512"/>
                <a:gd name="connsiteX6" fmla="*/ 2709058 w 2710485"/>
                <a:gd name="connsiteY6" fmla="*/ 106012 h 1566512"/>
                <a:gd name="connsiteX7" fmla="*/ 2710485 w 2710485"/>
                <a:gd name="connsiteY7" fmla="*/ 89046 h 1566512"/>
                <a:gd name="connsiteX0" fmla="*/ 55500 w 2598581"/>
                <a:gd name="connsiteY0" fmla="*/ 63902 h 1556479"/>
                <a:gd name="connsiteX1" fmla="*/ 44454 w 2598581"/>
                <a:gd name="connsiteY1" fmla="*/ 89629 h 1556479"/>
                <a:gd name="connsiteX2" fmla="*/ 685804 w 2598581"/>
                <a:gd name="connsiteY2" fmla="*/ 1194529 h 1556479"/>
                <a:gd name="connsiteX3" fmla="*/ 1327154 w 2598581"/>
                <a:gd name="connsiteY3" fmla="*/ 1556479 h 1556479"/>
                <a:gd name="connsiteX4" fmla="*/ 1962154 w 2598581"/>
                <a:gd name="connsiteY4" fmla="*/ 1194529 h 1556479"/>
                <a:gd name="connsiteX5" fmla="*/ 2597154 w 2598581"/>
                <a:gd name="connsiteY5" fmla="*/ 95979 h 1556479"/>
                <a:gd name="connsiteX6" fmla="*/ 2598581 w 2598581"/>
                <a:gd name="connsiteY6" fmla="*/ 79013 h 1556479"/>
                <a:gd name="connsiteX0" fmla="*/ 0 w 2554127"/>
                <a:gd name="connsiteY0" fmla="*/ 10616 h 1477466"/>
                <a:gd name="connsiteX1" fmla="*/ 641350 w 2554127"/>
                <a:gd name="connsiteY1" fmla="*/ 1115516 h 1477466"/>
                <a:gd name="connsiteX2" fmla="*/ 1282700 w 2554127"/>
                <a:gd name="connsiteY2" fmla="*/ 1477466 h 1477466"/>
                <a:gd name="connsiteX3" fmla="*/ 1917700 w 2554127"/>
                <a:gd name="connsiteY3" fmla="*/ 1115516 h 1477466"/>
                <a:gd name="connsiteX4" fmla="*/ 2552700 w 2554127"/>
                <a:gd name="connsiteY4" fmla="*/ 16966 h 1477466"/>
                <a:gd name="connsiteX5" fmla="*/ 2554127 w 2554127"/>
                <a:gd name="connsiteY5" fmla="*/ 0 h 1477466"/>
                <a:gd name="connsiteX0" fmla="*/ 0 w 2543540"/>
                <a:gd name="connsiteY0" fmla="*/ 0 h 1478795"/>
                <a:gd name="connsiteX1" fmla="*/ 630763 w 2543540"/>
                <a:gd name="connsiteY1" fmla="*/ 1116845 h 1478795"/>
                <a:gd name="connsiteX2" fmla="*/ 1272113 w 2543540"/>
                <a:gd name="connsiteY2" fmla="*/ 1478795 h 1478795"/>
                <a:gd name="connsiteX3" fmla="*/ 1907113 w 2543540"/>
                <a:gd name="connsiteY3" fmla="*/ 1116845 h 1478795"/>
                <a:gd name="connsiteX4" fmla="*/ 2542113 w 2543540"/>
                <a:gd name="connsiteY4" fmla="*/ 18295 h 1478795"/>
                <a:gd name="connsiteX5" fmla="*/ 2543540 w 2543540"/>
                <a:gd name="connsiteY5" fmla="*/ 1329 h 1478795"/>
                <a:gd name="connsiteX0" fmla="*/ 0 w 2542113"/>
                <a:gd name="connsiteY0" fmla="*/ 0 h 1478795"/>
                <a:gd name="connsiteX1" fmla="*/ 630763 w 2542113"/>
                <a:gd name="connsiteY1" fmla="*/ 1116845 h 1478795"/>
                <a:gd name="connsiteX2" fmla="*/ 1272113 w 2542113"/>
                <a:gd name="connsiteY2" fmla="*/ 1478795 h 1478795"/>
                <a:gd name="connsiteX3" fmla="*/ 1907113 w 2542113"/>
                <a:gd name="connsiteY3" fmla="*/ 1116845 h 1478795"/>
                <a:gd name="connsiteX4" fmla="*/ 2542113 w 2542113"/>
                <a:gd name="connsiteY4" fmla="*/ 18295 h 1478795"/>
                <a:gd name="connsiteX0" fmla="*/ 0 w 2538583"/>
                <a:gd name="connsiteY0" fmla="*/ 0 h 1478795"/>
                <a:gd name="connsiteX1" fmla="*/ 630763 w 2538583"/>
                <a:gd name="connsiteY1" fmla="*/ 1116845 h 1478795"/>
                <a:gd name="connsiteX2" fmla="*/ 1272113 w 2538583"/>
                <a:gd name="connsiteY2" fmla="*/ 1478795 h 1478795"/>
                <a:gd name="connsiteX3" fmla="*/ 1907113 w 2538583"/>
                <a:gd name="connsiteY3" fmla="*/ 1116845 h 1478795"/>
                <a:gd name="connsiteX4" fmla="*/ 2538583 w 2538583"/>
                <a:gd name="connsiteY4" fmla="*/ 3960 h 1478795"/>
                <a:gd name="connsiteX0" fmla="*/ 0 w 2538583"/>
                <a:gd name="connsiteY0" fmla="*/ 0 h 1478795"/>
                <a:gd name="connsiteX1" fmla="*/ 1272113 w 2538583"/>
                <a:gd name="connsiteY1" fmla="*/ 1478795 h 1478795"/>
                <a:gd name="connsiteX2" fmla="*/ 1907113 w 2538583"/>
                <a:gd name="connsiteY2" fmla="*/ 1116845 h 1478795"/>
                <a:gd name="connsiteX3" fmla="*/ 2538583 w 2538583"/>
                <a:gd name="connsiteY3" fmla="*/ 3960 h 1478795"/>
                <a:gd name="connsiteX0" fmla="*/ 0 w 1266470"/>
                <a:gd name="connsiteY0" fmla="*/ 1474835 h 1474835"/>
                <a:gd name="connsiteX1" fmla="*/ 635000 w 1266470"/>
                <a:gd name="connsiteY1" fmla="*/ 1112885 h 1474835"/>
                <a:gd name="connsiteX2" fmla="*/ 1266470 w 1266470"/>
                <a:gd name="connsiteY2" fmla="*/ 0 h 147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6470" h="1474835">
                  <a:moveTo>
                    <a:pt x="0" y="1474835"/>
                  </a:moveTo>
                  <a:cubicBezTo>
                    <a:pt x="212725" y="1474835"/>
                    <a:pt x="423922" y="1358691"/>
                    <a:pt x="635000" y="1112885"/>
                  </a:cubicBezTo>
                  <a:cubicBezTo>
                    <a:pt x="846078" y="867079"/>
                    <a:pt x="1053745" y="488950"/>
                    <a:pt x="1266470" y="0"/>
                  </a:cubicBezTo>
                </a:path>
              </a:pathLst>
            </a:custGeom>
            <a:noFill/>
            <a:ln w="19050" cap="flat" cmpd="sng" algn="ctr">
              <a:solidFill>
                <a:schemeClr val="accent6">
                  <a:lumMod val="75000"/>
                </a:schemeClr>
              </a:solidFill>
              <a:prstDash val="soli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HK" altLang="en-US" kern="0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26" name="手繪多邊形 25">
              <a:extLst>
                <a:ext uri="{FF2B5EF4-FFF2-40B4-BE49-F238E27FC236}">
                  <a16:creationId xmlns:a16="http://schemas.microsoft.com/office/drawing/2014/main" id="{EE48C64A-8058-D9DE-9342-0FB0B4477891}"/>
                </a:ext>
              </a:extLst>
            </p:cNvPr>
            <p:cNvSpPr/>
            <p:nvPr/>
          </p:nvSpPr>
          <p:spPr bwMode="auto">
            <a:xfrm>
              <a:off x="7068812" y="3597865"/>
              <a:ext cx="1152436" cy="1728000"/>
            </a:xfrm>
            <a:custGeom>
              <a:avLst/>
              <a:gdLst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232256"/>
                <a:gd name="connsiteY0" fmla="*/ 0 h 3302000"/>
                <a:gd name="connsiteX1" fmla="*/ 647700 w 3232256"/>
                <a:gd name="connsiteY1" fmla="*/ 1835150 h 3302000"/>
                <a:gd name="connsiteX2" fmla="*/ 1289050 w 3232256"/>
                <a:gd name="connsiteY2" fmla="*/ 2940050 h 3302000"/>
                <a:gd name="connsiteX3" fmla="*/ 1930400 w 3232256"/>
                <a:gd name="connsiteY3" fmla="*/ 3302000 h 3302000"/>
                <a:gd name="connsiteX4" fmla="*/ 2565400 w 3232256"/>
                <a:gd name="connsiteY4" fmla="*/ 2940050 h 3302000"/>
                <a:gd name="connsiteX5" fmla="*/ 3200400 w 3232256"/>
                <a:gd name="connsiteY5" fmla="*/ 1841500 h 3302000"/>
                <a:gd name="connsiteX6" fmla="*/ 2787757 w 3232256"/>
                <a:gd name="connsiteY6" fmla="*/ 1764804 h 3302000"/>
                <a:gd name="connsiteX0" fmla="*/ 0 w 3237193"/>
                <a:gd name="connsiteY0" fmla="*/ 0 h 3302000"/>
                <a:gd name="connsiteX1" fmla="*/ 647700 w 3237193"/>
                <a:gd name="connsiteY1" fmla="*/ 1835150 h 3302000"/>
                <a:gd name="connsiteX2" fmla="*/ 1289050 w 3237193"/>
                <a:gd name="connsiteY2" fmla="*/ 2940050 h 3302000"/>
                <a:gd name="connsiteX3" fmla="*/ 1930400 w 3237193"/>
                <a:gd name="connsiteY3" fmla="*/ 3302000 h 3302000"/>
                <a:gd name="connsiteX4" fmla="*/ 2565400 w 3237193"/>
                <a:gd name="connsiteY4" fmla="*/ 2940050 h 3302000"/>
                <a:gd name="connsiteX5" fmla="*/ 3200400 w 3237193"/>
                <a:gd name="connsiteY5" fmla="*/ 1841500 h 3302000"/>
                <a:gd name="connsiteX6" fmla="*/ 2928917 w 3237193"/>
                <a:gd name="connsiteY6" fmla="*/ 2287243 h 3302000"/>
                <a:gd name="connsiteX0" fmla="*/ 0 w 3349532"/>
                <a:gd name="connsiteY0" fmla="*/ 0 h 3302000"/>
                <a:gd name="connsiteX1" fmla="*/ 647700 w 3349532"/>
                <a:gd name="connsiteY1" fmla="*/ 1835150 h 3302000"/>
                <a:gd name="connsiteX2" fmla="*/ 1289050 w 3349532"/>
                <a:gd name="connsiteY2" fmla="*/ 2940050 h 3302000"/>
                <a:gd name="connsiteX3" fmla="*/ 1930400 w 3349532"/>
                <a:gd name="connsiteY3" fmla="*/ 3302000 h 3302000"/>
                <a:gd name="connsiteX4" fmla="*/ 2565400 w 3349532"/>
                <a:gd name="connsiteY4" fmla="*/ 2940050 h 3302000"/>
                <a:gd name="connsiteX5" fmla="*/ 3200400 w 3349532"/>
                <a:gd name="connsiteY5" fmla="*/ 1841500 h 3302000"/>
                <a:gd name="connsiteX6" fmla="*/ 2928917 w 3349532"/>
                <a:gd name="connsiteY6" fmla="*/ 2287243 h 3302000"/>
                <a:gd name="connsiteX0" fmla="*/ 0 w 3410138"/>
                <a:gd name="connsiteY0" fmla="*/ 0 h 3302000"/>
                <a:gd name="connsiteX1" fmla="*/ 647700 w 3410138"/>
                <a:gd name="connsiteY1" fmla="*/ 1835150 h 3302000"/>
                <a:gd name="connsiteX2" fmla="*/ 1289050 w 3410138"/>
                <a:gd name="connsiteY2" fmla="*/ 2940050 h 3302000"/>
                <a:gd name="connsiteX3" fmla="*/ 1930400 w 3410138"/>
                <a:gd name="connsiteY3" fmla="*/ 3302000 h 3302000"/>
                <a:gd name="connsiteX4" fmla="*/ 2565400 w 3410138"/>
                <a:gd name="connsiteY4" fmla="*/ 2940050 h 3302000"/>
                <a:gd name="connsiteX5" fmla="*/ 3200400 w 3410138"/>
                <a:gd name="connsiteY5" fmla="*/ 1841500 h 3302000"/>
                <a:gd name="connsiteX6" fmla="*/ 2928917 w 3410138"/>
                <a:gd name="connsiteY6" fmla="*/ 2287243 h 3302000"/>
                <a:gd name="connsiteX0" fmla="*/ 0 w 3200401"/>
                <a:gd name="connsiteY0" fmla="*/ 0 h 3302000"/>
                <a:gd name="connsiteX1" fmla="*/ 647700 w 3200401"/>
                <a:gd name="connsiteY1" fmla="*/ 1835150 h 3302000"/>
                <a:gd name="connsiteX2" fmla="*/ 1289050 w 3200401"/>
                <a:gd name="connsiteY2" fmla="*/ 2940050 h 3302000"/>
                <a:gd name="connsiteX3" fmla="*/ 1930400 w 3200401"/>
                <a:gd name="connsiteY3" fmla="*/ 3302000 h 3302000"/>
                <a:gd name="connsiteX4" fmla="*/ 2565400 w 3200401"/>
                <a:gd name="connsiteY4" fmla="*/ 2940050 h 3302000"/>
                <a:gd name="connsiteX5" fmla="*/ 3200400 w 3200401"/>
                <a:gd name="connsiteY5" fmla="*/ 1841500 h 3302000"/>
                <a:gd name="connsiteX6" fmla="*/ 2928917 w 3200401"/>
                <a:gd name="connsiteY6" fmla="*/ 2287243 h 3302000"/>
                <a:gd name="connsiteX0" fmla="*/ 0 w 3230059"/>
                <a:gd name="connsiteY0" fmla="*/ 0 h 3302000"/>
                <a:gd name="connsiteX1" fmla="*/ 647700 w 3230059"/>
                <a:gd name="connsiteY1" fmla="*/ 1835150 h 3302000"/>
                <a:gd name="connsiteX2" fmla="*/ 1289050 w 3230059"/>
                <a:gd name="connsiteY2" fmla="*/ 2940050 h 3302000"/>
                <a:gd name="connsiteX3" fmla="*/ 1930400 w 3230059"/>
                <a:gd name="connsiteY3" fmla="*/ 3302000 h 3302000"/>
                <a:gd name="connsiteX4" fmla="*/ 2565400 w 3230059"/>
                <a:gd name="connsiteY4" fmla="*/ 2940050 h 3302000"/>
                <a:gd name="connsiteX5" fmla="*/ 3200400 w 3230059"/>
                <a:gd name="connsiteY5" fmla="*/ 1841500 h 3302000"/>
                <a:gd name="connsiteX6" fmla="*/ 3230059 w 3230059"/>
                <a:gd name="connsiteY6" fmla="*/ 1860372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55783 w 2598864"/>
                <a:gd name="connsiteY0" fmla="*/ 63102 h 1555679"/>
                <a:gd name="connsiteX1" fmla="*/ 44737 w 2598864"/>
                <a:gd name="connsiteY1" fmla="*/ 88829 h 1555679"/>
                <a:gd name="connsiteX2" fmla="*/ 686087 w 2598864"/>
                <a:gd name="connsiteY2" fmla="*/ 1193729 h 1555679"/>
                <a:gd name="connsiteX3" fmla="*/ 1327437 w 2598864"/>
                <a:gd name="connsiteY3" fmla="*/ 1555679 h 1555679"/>
                <a:gd name="connsiteX4" fmla="*/ 1962437 w 2598864"/>
                <a:gd name="connsiteY4" fmla="*/ 1193729 h 1555679"/>
                <a:gd name="connsiteX5" fmla="*/ 2597437 w 2598864"/>
                <a:gd name="connsiteY5" fmla="*/ 95179 h 1555679"/>
                <a:gd name="connsiteX6" fmla="*/ 2598864 w 2598864"/>
                <a:gd name="connsiteY6" fmla="*/ 78213 h 1555679"/>
                <a:gd name="connsiteX0" fmla="*/ 167404 w 2710485"/>
                <a:gd name="connsiteY0" fmla="*/ 73935 h 1566512"/>
                <a:gd name="connsiteX1" fmla="*/ 91 w 2710485"/>
                <a:gd name="connsiteY1" fmla="*/ 49321 h 1566512"/>
                <a:gd name="connsiteX2" fmla="*/ 156358 w 2710485"/>
                <a:gd name="connsiteY2" fmla="*/ 99662 h 1566512"/>
                <a:gd name="connsiteX3" fmla="*/ 797708 w 2710485"/>
                <a:gd name="connsiteY3" fmla="*/ 1204562 h 1566512"/>
                <a:gd name="connsiteX4" fmla="*/ 1439058 w 2710485"/>
                <a:gd name="connsiteY4" fmla="*/ 1566512 h 1566512"/>
                <a:gd name="connsiteX5" fmla="*/ 2074058 w 2710485"/>
                <a:gd name="connsiteY5" fmla="*/ 1204562 h 1566512"/>
                <a:gd name="connsiteX6" fmla="*/ 2709058 w 2710485"/>
                <a:gd name="connsiteY6" fmla="*/ 106012 h 1566512"/>
                <a:gd name="connsiteX7" fmla="*/ 2710485 w 2710485"/>
                <a:gd name="connsiteY7" fmla="*/ 89046 h 1566512"/>
                <a:gd name="connsiteX0" fmla="*/ 55500 w 2598581"/>
                <a:gd name="connsiteY0" fmla="*/ 63902 h 1556479"/>
                <a:gd name="connsiteX1" fmla="*/ 44454 w 2598581"/>
                <a:gd name="connsiteY1" fmla="*/ 89629 h 1556479"/>
                <a:gd name="connsiteX2" fmla="*/ 685804 w 2598581"/>
                <a:gd name="connsiteY2" fmla="*/ 1194529 h 1556479"/>
                <a:gd name="connsiteX3" fmla="*/ 1327154 w 2598581"/>
                <a:gd name="connsiteY3" fmla="*/ 1556479 h 1556479"/>
                <a:gd name="connsiteX4" fmla="*/ 1962154 w 2598581"/>
                <a:gd name="connsiteY4" fmla="*/ 1194529 h 1556479"/>
                <a:gd name="connsiteX5" fmla="*/ 2597154 w 2598581"/>
                <a:gd name="connsiteY5" fmla="*/ 95979 h 1556479"/>
                <a:gd name="connsiteX6" fmla="*/ 2598581 w 2598581"/>
                <a:gd name="connsiteY6" fmla="*/ 79013 h 1556479"/>
                <a:gd name="connsiteX0" fmla="*/ 0 w 2554127"/>
                <a:gd name="connsiteY0" fmla="*/ 10616 h 1477466"/>
                <a:gd name="connsiteX1" fmla="*/ 641350 w 2554127"/>
                <a:gd name="connsiteY1" fmla="*/ 1115516 h 1477466"/>
                <a:gd name="connsiteX2" fmla="*/ 1282700 w 2554127"/>
                <a:gd name="connsiteY2" fmla="*/ 1477466 h 1477466"/>
                <a:gd name="connsiteX3" fmla="*/ 1917700 w 2554127"/>
                <a:gd name="connsiteY3" fmla="*/ 1115516 h 1477466"/>
                <a:gd name="connsiteX4" fmla="*/ 2552700 w 2554127"/>
                <a:gd name="connsiteY4" fmla="*/ 16966 h 1477466"/>
                <a:gd name="connsiteX5" fmla="*/ 2554127 w 2554127"/>
                <a:gd name="connsiteY5" fmla="*/ 0 h 1477466"/>
                <a:gd name="connsiteX0" fmla="*/ 0 w 2543540"/>
                <a:gd name="connsiteY0" fmla="*/ 0 h 1478795"/>
                <a:gd name="connsiteX1" fmla="*/ 630763 w 2543540"/>
                <a:gd name="connsiteY1" fmla="*/ 1116845 h 1478795"/>
                <a:gd name="connsiteX2" fmla="*/ 1272113 w 2543540"/>
                <a:gd name="connsiteY2" fmla="*/ 1478795 h 1478795"/>
                <a:gd name="connsiteX3" fmla="*/ 1907113 w 2543540"/>
                <a:gd name="connsiteY3" fmla="*/ 1116845 h 1478795"/>
                <a:gd name="connsiteX4" fmla="*/ 2542113 w 2543540"/>
                <a:gd name="connsiteY4" fmla="*/ 18295 h 1478795"/>
                <a:gd name="connsiteX5" fmla="*/ 2543540 w 2543540"/>
                <a:gd name="connsiteY5" fmla="*/ 1329 h 1478795"/>
                <a:gd name="connsiteX0" fmla="*/ 0 w 2542113"/>
                <a:gd name="connsiteY0" fmla="*/ 0 h 1478795"/>
                <a:gd name="connsiteX1" fmla="*/ 630763 w 2542113"/>
                <a:gd name="connsiteY1" fmla="*/ 1116845 h 1478795"/>
                <a:gd name="connsiteX2" fmla="*/ 1272113 w 2542113"/>
                <a:gd name="connsiteY2" fmla="*/ 1478795 h 1478795"/>
                <a:gd name="connsiteX3" fmla="*/ 1907113 w 2542113"/>
                <a:gd name="connsiteY3" fmla="*/ 1116845 h 1478795"/>
                <a:gd name="connsiteX4" fmla="*/ 2542113 w 2542113"/>
                <a:gd name="connsiteY4" fmla="*/ 18295 h 1478795"/>
                <a:gd name="connsiteX0" fmla="*/ 0 w 2538583"/>
                <a:gd name="connsiteY0" fmla="*/ 0 h 1478795"/>
                <a:gd name="connsiteX1" fmla="*/ 630763 w 2538583"/>
                <a:gd name="connsiteY1" fmla="*/ 1116845 h 1478795"/>
                <a:gd name="connsiteX2" fmla="*/ 1272113 w 2538583"/>
                <a:gd name="connsiteY2" fmla="*/ 1478795 h 1478795"/>
                <a:gd name="connsiteX3" fmla="*/ 1907113 w 2538583"/>
                <a:gd name="connsiteY3" fmla="*/ 1116845 h 1478795"/>
                <a:gd name="connsiteX4" fmla="*/ 2538583 w 2538583"/>
                <a:gd name="connsiteY4" fmla="*/ 3960 h 1478795"/>
                <a:gd name="connsiteX0" fmla="*/ 0 w 2538583"/>
                <a:gd name="connsiteY0" fmla="*/ 0 h 1478795"/>
                <a:gd name="connsiteX1" fmla="*/ 1272113 w 2538583"/>
                <a:gd name="connsiteY1" fmla="*/ 1478795 h 1478795"/>
                <a:gd name="connsiteX2" fmla="*/ 1907113 w 2538583"/>
                <a:gd name="connsiteY2" fmla="*/ 1116845 h 1478795"/>
                <a:gd name="connsiteX3" fmla="*/ 2538583 w 2538583"/>
                <a:gd name="connsiteY3" fmla="*/ 3960 h 1478795"/>
                <a:gd name="connsiteX0" fmla="*/ 0 w 1266470"/>
                <a:gd name="connsiteY0" fmla="*/ 1474835 h 1474835"/>
                <a:gd name="connsiteX1" fmla="*/ 635000 w 1266470"/>
                <a:gd name="connsiteY1" fmla="*/ 1112885 h 1474835"/>
                <a:gd name="connsiteX2" fmla="*/ 1266470 w 1266470"/>
                <a:gd name="connsiteY2" fmla="*/ 0 h 147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6470" h="1474835">
                  <a:moveTo>
                    <a:pt x="0" y="1474835"/>
                  </a:moveTo>
                  <a:cubicBezTo>
                    <a:pt x="212725" y="1474835"/>
                    <a:pt x="423922" y="1358691"/>
                    <a:pt x="635000" y="1112885"/>
                  </a:cubicBezTo>
                  <a:cubicBezTo>
                    <a:pt x="846078" y="867079"/>
                    <a:pt x="1053745" y="488950"/>
                    <a:pt x="1266470" y="0"/>
                  </a:cubicBezTo>
                </a:path>
              </a:pathLst>
            </a:custGeom>
            <a:noFill/>
            <a:ln w="19050" cap="flat" cmpd="sng" algn="ctr">
              <a:solidFill>
                <a:schemeClr val="accent6">
                  <a:lumMod val="75000"/>
                </a:schemeClr>
              </a:solidFill>
              <a:prstDash val="soli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HK" altLang="en-US" kern="0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29659A55-B953-C2E2-D98B-0CE05C4CE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3038" y="2627313"/>
            <a:ext cx="13509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i="1" kern="0" dirty="0">
                <a:solidFill>
                  <a:srgbClr val="000000"/>
                </a:solidFill>
                <a:ea typeface="Arial Unicode MS" pitchFamily="34" charset="-120"/>
              </a:rPr>
              <a:t>y</a:t>
            </a:r>
            <a:r>
              <a:rPr lang="en-US" altLang="zh-TW" kern="0" dirty="0">
                <a:solidFill>
                  <a:srgbClr val="000000"/>
                </a:solidFill>
                <a:ea typeface="Arial Unicode MS" pitchFamily="34" charset="-120"/>
              </a:rPr>
              <a:t> = </a:t>
            </a:r>
            <a:r>
              <a:rPr lang="en-US" altLang="zh-TW" i="1" dirty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rPr>
              <a:t>(</a:t>
            </a:r>
            <a:r>
              <a:rPr lang="en-US" altLang="zh-TW" i="1" dirty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rPr>
              <a:t>x</a:t>
            </a:r>
            <a:r>
              <a:rPr lang="en-US" altLang="zh-TW" dirty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rPr>
              <a:t>) + 3</a:t>
            </a:r>
            <a:endParaRPr lang="zh-HK" altLang="en-US" kern="0" dirty="0">
              <a:solidFill>
                <a:srgbClr val="000000"/>
              </a:solidFill>
            </a:endParaRPr>
          </a:p>
        </p:txBody>
      </p:sp>
      <p:sp>
        <p:nvSpPr>
          <p:cNvPr id="32" name="AutoShape 7">
            <a:extLst>
              <a:ext uri="{FF2B5EF4-FFF2-40B4-BE49-F238E27FC236}">
                <a16:creationId xmlns:a16="http://schemas.microsoft.com/office/drawing/2014/main" id="{C13F3F05-8D19-ED43-6A47-5787AA7D8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85775"/>
            <a:ext cx="6696075" cy="2006600"/>
          </a:xfrm>
          <a:prstGeom prst="cloudCallout">
            <a:avLst>
              <a:gd name="adj1" fmla="val -22426"/>
              <a:gd name="adj2" fmla="val 117778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zh-HK" altLang="zh-HK" sz="2800" b="1" i="1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50C806E-6AD2-764B-E298-E398B0A9E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725488"/>
            <a:ext cx="496728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If the graph of 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 = 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) is translated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upwards by 3 units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, </a:t>
            </a:r>
          </a:p>
        </p:txBody>
      </p:sp>
      <p:grpSp>
        <p:nvGrpSpPr>
          <p:cNvPr id="20489" name="群組 35">
            <a:extLst>
              <a:ext uri="{FF2B5EF4-FFF2-40B4-BE49-F238E27FC236}">
                <a16:creationId xmlns:a16="http://schemas.microsoft.com/office/drawing/2014/main" id="{8EC33FB9-421A-A8D5-510F-EDF42858476C}"/>
              </a:ext>
            </a:extLst>
          </p:cNvPr>
          <p:cNvGrpSpPr>
            <a:grpSpLocks/>
          </p:cNvGrpSpPr>
          <p:nvPr/>
        </p:nvGrpSpPr>
        <p:grpSpPr bwMode="auto">
          <a:xfrm>
            <a:off x="5916613" y="3597275"/>
            <a:ext cx="2305050" cy="1727200"/>
            <a:chOff x="5916377" y="3597865"/>
            <a:chExt cx="2304871" cy="1728000"/>
          </a:xfrm>
        </p:grpSpPr>
        <p:sp>
          <p:nvSpPr>
            <p:cNvPr id="37" name="手繪多邊形 36">
              <a:extLst>
                <a:ext uri="{FF2B5EF4-FFF2-40B4-BE49-F238E27FC236}">
                  <a16:creationId xmlns:a16="http://schemas.microsoft.com/office/drawing/2014/main" id="{7F1F561E-C3DA-8599-13E9-436FC13D7BD5}"/>
                </a:ext>
              </a:extLst>
            </p:cNvPr>
            <p:cNvSpPr/>
            <p:nvPr/>
          </p:nvSpPr>
          <p:spPr bwMode="auto">
            <a:xfrm flipH="1">
              <a:off x="5916377" y="3597865"/>
              <a:ext cx="1152436" cy="1728000"/>
            </a:xfrm>
            <a:custGeom>
              <a:avLst/>
              <a:gdLst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232256"/>
                <a:gd name="connsiteY0" fmla="*/ 0 h 3302000"/>
                <a:gd name="connsiteX1" fmla="*/ 647700 w 3232256"/>
                <a:gd name="connsiteY1" fmla="*/ 1835150 h 3302000"/>
                <a:gd name="connsiteX2" fmla="*/ 1289050 w 3232256"/>
                <a:gd name="connsiteY2" fmla="*/ 2940050 h 3302000"/>
                <a:gd name="connsiteX3" fmla="*/ 1930400 w 3232256"/>
                <a:gd name="connsiteY3" fmla="*/ 3302000 h 3302000"/>
                <a:gd name="connsiteX4" fmla="*/ 2565400 w 3232256"/>
                <a:gd name="connsiteY4" fmla="*/ 2940050 h 3302000"/>
                <a:gd name="connsiteX5" fmla="*/ 3200400 w 3232256"/>
                <a:gd name="connsiteY5" fmla="*/ 1841500 h 3302000"/>
                <a:gd name="connsiteX6" fmla="*/ 2787757 w 3232256"/>
                <a:gd name="connsiteY6" fmla="*/ 1764804 h 3302000"/>
                <a:gd name="connsiteX0" fmla="*/ 0 w 3237193"/>
                <a:gd name="connsiteY0" fmla="*/ 0 h 3302000"/>
                <a:gd name="connsiteX1" fmla="*/ 647700 w 3237193"/>
                <a:gd name="connsiteY1" fmla="*/ 1835150 h 3302000"/>
                <a:gd name="connsiteX2" fmla="*/ 1289050 w 3237193"/>
                <a:gd name="connsiteY2" fmla="*/ 2940050 h 3302000"/>
                <a:gd name="connsiteX3" fmla="*/ 1930400 w 3237193"/>
                <a:gd name="connsiteY3" fmla="*/ 3302000 h 3302000"/>
                <a:gd name="connsiteX4" fmla="*/ 2565400 w 3237193"/>
                <a:gd name="connsiteY4" fmla="*/ 2940050 h 3302000"/>
                <a:gd name="connsiteX5" fmla="*/ 3200400 w 3237193"/>
                <a:gd name="connsiteY5" fmla="*/ 1841500 h 3302000"/>
                <a:gd name="connsiteX6" fmla="*/ 2928917 w 3237193"/>
                <a:gd name="connsiteY6" fmla="*/ 2287243 h 3302000"/>
                <a:gd name="connsiteX0" fmla="*/ 0 w 3349532"/>
                <a:gd name="connsiteY0" fmla="*/ 0 h 3302000"/>
                <a:gd name="connsiteX1" fmla="*/ 647700 w 3349532"/>
                <a:gd name="connsiteY1" fmla="*/ 1835150 h 3302000"/>
                <a:gd name="connsiteX2" fmla="*/ 1289050 w 3349532"/>
                <a:gd name="connsiteY2" fmla="*/ 2940050 h 3302000"/>
                <a:gd name="connsiteX3" fmla="*/ 1930400 w 3349532"/>
                <a:gd name="connsiteY3" fmla="*/ 3302000 h 3302000"/>
                <a:gd name="connsiteX4" fmla="*/ 2565400 w 3349532"/>
                <a:gd name="connsiteY4" fmla="*/ 2940050 h 3302000"/>
                <a:gd name="connsiteX5" fmla="*/ 3200400 w 3349532"/>
                <a:gd name="connsiteY5" fmla="*/ 1841500 h 3302000"/>
                <a:gd name="connsiteX6" fmla="*/ 2928917 w 3349532"/>
                <a:gd name="connsiteY6" fmla="*/ 2287243 h 3302000"/>
                <a:gd name="connsiteX0" fmla="*/ 0 w 3410138"/>
                <a:gd name="connsiteY0" fmla="*/ 0 h 3302000"/>
                <a:gd name="connsiteX1" fmla="*/ 647700 w 3410138"/>
                <a:gd name="connsiteY1" fmla="*/ 1835150 h 3302000"/>
                <a:gd name="connsiteX2" fmla="*/ 1289050 w 3410138"/>
                <a:gd name="connsiteY2" fmla="*/ 2940050 h 3302000"/>
                <a:gd name="connsiteX3" fmla="*/ 1930400 w 3410138"/>
                <a:gd name="connsiteY3" fmla="*/ 3302000 h 3302000"/>
                <a:gd name="connsiteX4" fmla="*/ 2565400 w 3410138"/>
                <a:gd name="connsiteY4" fmla="*/ 2940050 h 3302000"/>
                <a:gd name="connsiteX5" fmla="*/ 3200400 w 3410138"/>
                <a:gd name="connsiteY5" fmla="*/ 1841500 h 3302000"/>
                <a:gd name="connsiteX6" fmla="*/ 2928917 w 3410138"/>
                <a:gd name="connsiteY6" fmla="*/ 2287243 h 3302000"/>
                <a:gd name="connsiteX0" fmla="*/ 0 w 3200401"/>
                <a:gd name="connsiteY0" fmla="*/ 0 h 3302000"/>
                <a:gd name="connsiteX1" fmla="*/ 647700 w 3200401"/>
                <a:gd name="connsiteY1" fmla="*/ 1835150 h 3302000"/>
                <a:gd name="connsiteX2" fmla="*/ 1289050 w 3200401"/>
                <a:gd name="connsiteY2" fmla="*/ 2940050 h 3302000"/>
                <a:gd name="connsiteX3" fmla="*/ 1930400 w 3200401"/>
                <a:gd name="connsiteY3" fmla="*/ 3302000 h 3302000"/>
                <a:gd name="connsiteX4" fmla="*/ 2565400 w 3200401"/>
                <a:gd name="connsiteY4" fmla="*/ 2940050 h 3302000"/>
                <a:gd name="connsiteX5" fmla="*/ 3200400 w 3200401"/>
                <a:gd name="connsiteY5" fmla="*/ 1841500 h 3302000"/>
                <a:gd name="connsiteX6" fmla="*/ 2928917 w 3200401"/>
                <a:gd name="connsiteY6" fmla="*/ 2287243 h 3302000"/>
                <a:gd name="connsiteX0" fmla="*/ 0 w 3230059"/>
                <a:gd name="connsiteY0" fmla="*/ 0 h 3302000"/>
                <a:gd name="connsiteX1" fmla="*/ 647700 w 3230059"/>
                <a:gd name="connsiteY1" fmla="*/ 1835150 h 3302000"/>
                <a:gd name="connsiteX2" fmla="*/ 1289050 w 3230059"/>
                <a:gd name="connsiteY2" fmla="*/ 2940050 h 3302000"/>
                <a:gd name="connsiteX3" fmla="*/ 1930400 w 3230059"/>
                <a:gd name="connsiteY3" fmla="*/ 3302000 h 3302000"/>
                <a:gd name="connsiteX4" fmla="*/ 2565400 w 3230059"/>
                <a:gd name="connsiteY4" fmla="*/ 2940050 h 3302000"/>
                <a:gd name="connsiteX5" fmla="*/ 3200400 w 3230059"/>
                <a:gd name="connsiteY5" fmla="*/ 1841500 h 3302000"/>
                <a:gd name="connsiteX6" fmla="*/ 3230059 w 3230059"/>
                <a:gd name="connsiteY6" fmla="*/ 1860372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55783 w 2598864"/>
                <a:gd name="connsiteY0" fmla="*/ 63102 h 1555679"/>
                <a:gd name="connsiteX1" fmla="*/ 44737 w 2598864"/>
                <a:gd name="connsiteY1" fmla="*/ 88829 h 1555679"/>
                <a:gd name="connsiteX2" fmla="*/ 686087 w 2598864"/>
                <a:gd name="connsiteY2" fmla="*/ 1193729 h 1555679"/>
                <a:gd name="connsiteX3" fmla="*/ 1327437 w 2598864"/>
                <a:gd name="connsiteY3" fmla="*/ 1555679 h 1555679"/>
                <a:gd name="connsiteX4" fmla="*/ 1962437 w 2598864"/>
                <a:gd name="connsiteY4" fmla="*/ 1193729 h 1555679"/>
                <a:gd name="connsiteX5" fmla="*/ 2597437 w 2598864"/>
                <a:gd name="connsiteY5" fmla="*/ 95179 h 1555679"/>
                <a:gd name="connsiteX6" fmla="*/ 2598864 w 2598864"/>
                <a:gd name="connsiteY6" fmla="*/ 78213 h 1555679"/>
                <a:gd name="connsiteX0" fmla="*/ 167404 w 2710485"/>
                <a:gd name="connsiteY0" fmla="*/ 73935 h 1566512"/>
                <a:gd name="connsiteX1" fmla="*/ 91 w 2710485"/>
                <a:gd name="connsiteY1" fmla="*/ 49321 h 1566512"/>
                <a:gd name="connsiteX2" fmla="*/ 156358 w 2710485"/>
                <a:gd name="connsiteY2" fmla="*/ 99662 h 1566512"/>
                <a:gd name="connsiteX3" fmla="*/ 797708 w 2710485"/>
                <a:gd name="connsiteY3" fmla="*/ 1204562 h 1566512"/>
                <a:gd name="connsiteX4" fmla="*/ 1439058 w 2710485"/>
                <a:gd name="connsiteY4" fmla="*/ 1566512 h 1566512"/>
                <a:gd name="connsiteX5" fmla="*/ 2074058 w 2710485"/>
                <a:gd name="connsiteY5" fmla="*/ 1204562 h 1566512"/>
                <a:gd name="connsiteX6" fmla="*/ 2709058 w 2710485"/>
                <a:gd name="connsiteY6" fmla="*/ 106012 h 1566512"/>
                <a:gd name="connsiteX7" fmla="*/ 2710485 w 2710485"/>
                <a:gd name="connsiteY7" fmla="*/ 89046 h 1566512"/>
                <a:gd name="connsiteX0" fmla="*/ 55500 w 2598581"/>
                <a:gd name="connsiteY0" fmla="*/ 63902 h 1556479"/>
                <a:gd name="connsiteX1" fmla="*/ 44454 w 2598581"/>
                <a:gd name="connsiteY1" fmla="*/ 89629 h 1556479"/>
                <a:gd name="connsiteX2" fmla="*/ 685804 w 2598581"/>
                <a:gd name="connsiteY2" fmla="*/ 1194529 h 1556479"/>
                <a:gd name="connsiteX3" fmla="*/ 1327154 w 2598581"/>
                <a:gd name="connsiteY3" fmla="*/ 1556479 h 1556479"/>
                <a:gd name="connsiteX4" fmla="*/ 1962154 w 2598581"/>
                <a:gd name="connsiteY4" fmla="*/ 1194529 h 1556479"/>
                <a:gd name="connsiteX5" fmla="*/ 2597154 w 2598581"/>
                <a:gd name="connsiteY5" fmla="*/ 95979 h 1556479"/>
                <a:gd name="connsiteX6" fmla="*/ 2598581 w 2598581"/>
                <a:gd name="connsiteY6" fmla="*/ 79013 h 1556479"/>
                <a:gd name="connsiteX0" fmla="*/ 0 w 2554127"/>
                <a:gd name="connsiteY0" fmla="*/ 10616 h 1477466"/>
                <a:gd name="connsiteX1" fmla="*/ 641350 w 2554127"/>
                <a:gd name="connsiteY1" fmla="*/ 1115516 h 1477466"/>
                <a:gd name="connsiteX2" fmla="*/ 1282700 w 2554127"/>
                <a:gd name="connsiteY2" fmla="*/ 1477466 h 1477466"/>
                <a:gd name="connsiteX3" fmla="*/ 1917700 w 2554127"/>
                <a:gd name="connsiteY3" fmla="*/ 1115516 h 1477466"/>
                <a:gd name="connsiteX4" fmla="*/ 2552700 w 2554127"/>
                <a:gd name="connsiteY4" fmla="*/ 16966 h 1477466"/>
                <a:gd name="connsiteX5" fmla="*/ 2554127 w 2554127"/>
                <a:gd name="connsiteY5" fmla="*/ 0 h 1477466"/>
                <a:gd name="connsiteX0" fmla="*/ 0 w 2543540"/>
                <a:gd name="connsiteY0" fmla="*/ 0 h 1478795"/>
                <a:gd name="connsiteX1" fmla="*/ 630763 w 2543540"/>
                <a:gd name="connsiteY1" fmla="*/ 1116845 h 1478795"/>
                <a:gd name="connsiteX2" fmla="*/ 1272113 w 2543540"/>
                <a:gd name="connsiteY2" fmla="*/ 1478795 h 1478795"/>
                <a:gd name="connsiteX3" fmla="*/ 1907113 w 2543540"/>
                <a:gd name="connsiteY3" fmla="*/ 1116845 h 1478795"/>
                <a:gd name="connsiteX4" fmla="*/ 2542113 w 2543540"/>
                <a:gd name="connsiteY4" fmla="*/ 18295 h 1478795"/>
                <a:gd name="connsiteX5" fmla="*/ 2543540 w 2543540"/>
                <a:gd name="connsiteY5" fmla="*/ 1329 h 1478795"/>
                <a:gd name="connsiteX0" fmla="*/ 0 w 2542113"/>
                <a:gd name="connsiteY0" fmla="*/ 0 h 1478795"/>
                <a:gd name="connsiteX1" fmla="*/ 630763 w 2542113"/>
                <a:gd name="connsiteY1" fmla="*/ 1116845 h 1478795"/>
                <a:gd name="connsiteX2" fmla="*/ 1272113 w 2542113"/>
                <a:gd name="connsiteY2" fmla="*/ 1478795 h 1478795"/>
                <a:gd name="connsiteX3" fmla="*/ 1907113 w 2542113"/>
                <a:gd name="connsiteY3" fmla="*/ 1116845 h 1478795"/>
                <a:gd name="connsiteX4" fmla="*/ 2542113 w 2542113"/>
                <a:gd name="connsiteY4" fmla="*/ 18295 h 1478795"/>
                <a:gd name="connsiteX0" fmla="*/ 0 w 2538583"/>
                <a:gd name="connsiteY0" fmla="*/ 0 h 1478795"/>
                <a:gd name="connsiteX1" fmla="*/ 630763 w 2538583"/>
                <a:gd name="connsiteY1" fmla="*/ 1116845 h 1478795"/>
                <a:gd name="connsiteX2" fmla="*/ 1272113 w 2538583"/>
                <a:gd name="connsiteY2" fmla="*/ 1478795 h 1478795"/>
                <a:gd name="connsiteX3" fmla="*/ 1907113 w 2538583"/>
                <a:gd name="connsiteY3" fmla="*/ 1116845 h 1478795"/>
                <a:gd name="connsiteX4" fmla="*/ 2538583 w 2538583"/>
                <a:gd name="connsiteY4" fmla="*/ 3960 h 1478795"/>
                <a:gd name="connsiteX0" fmla="*/ 0 w 2538583"/>
                <a:gd name="connsiteY0" fmla="*/ 0 h 1478795"/>
                <a:gd name="connsiteX1" fmla="*/ 1272113 w 2538583"/>
                <a:gd name="connsiteY1" fmla="*/ 1478795 h 1478795"/>
                <a:gd name="connsiteX2" fmla="*/ 1907113 w 2538583"/>
                <a:gd name="connsiteY2" fmla="*/ 1116845 h 1478795"/>
                <a:gd name="connsiteX3" fmla="*/ 2538583 w 2538583"/>
                <a:gd name="connsiteY3" fmla="*/ 3960 h 1478795"/>
                <a:gd name="connsiteX0" fmla="*/ 0 w 1266470"/>
                <a:gd name="connsiteY0" fmla="*/ 1474835 h 1474835"/>
                <a:gd name="connsiteX1" fmla="*/ 635000 w 1266470"/>
                <a:gd name="connsiteY1" fmla="*/ 1112885 h 1474835"/>
                <a:gd name="connsiteX2" fmla="*/ 1266470 w 1266470"/>
                <a:gd name="connsiteY2" fmla="*/ 0 h 147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6470" h="1474835">
                  <a:moveTo>
                    <a:pt x="0" y="1474835"/>
                  </a:moveTo>
                  <a:cubicBezTo>
                    <a:pt x="212725" y="1474835"/>
                    <a:pt x="423922" y="1358691"/>
                    <a:pt x="635000" y="1112885"/>
                  </a:cubicBezTo>
                  <a:cubicBezTo>
                    <a:pt x="846078" y="867079"/>
                    <a:pt x="1053745" y="488950"/>
                    <a:pt x="1266470" y="0"/>
                  </a:cubicBezTo>
                </a:path>
              </a:pathLst>
            </a:cu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HK" altLang="en-US" kern="0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8" name="手繪多邊形 37">
              <a:extLst>
                <a:ext uri="{FF2B5EF4-FFF2-40B4-BE49-F238E27FC236}">
                  <a16:creationId xmlns:a16="http://schemas.microsoft.com/office/drawing/2014/main" id="{BB29E3B0-0254-E4EC-F3F1-D230D12D9175}"/>
                </a:ext>
              </a:extLst>
            </p:cNvPr>
            <p:cNvSpPr/>
            <p:nvPr/>
          </p:nvSpPr>
          <p:spPr bwMode="auto">
            <a:xfrm>
              <a:off x="7068813" y="3597865"/>
              <a:ext cx="1152436" cy="1728000"/>
            </a:xfrm>
            <a:custGeom>
              <a:avLst/>
              <a:gdLst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232256"/>
                <a:gd name="connsiteY0" fmla="*/ 0 h 3302000"/>
                <a:gd name="connsiteX1" fmla="*/ 647700 w 3232256"/>
                <a:gd name="connsiteY1" fmla="*/ 1835150 h 3302000"/>
                <a:gd name="connsiteX2" fmla="*/ 1289050 w 3232256"/>
                <a:gd name="connsiteY2" fmla="*/ 2940050 h 3302000"/>
                <a:gd name="connsiteX3" fmla="*/ 1930400 w 3232256"/>
                <a:gd name="connsiteY3" fmla="*/ 3302000 h 3302000"/>
                <a:gd name="connsiteX4" fmla="*/ 2565400 w 3232256"/>
                <a:gd name="connsiteY4" fmla="*/ 2940050 h 3302000"/>
                <a:gd name="connsiteX5" fmla="*/ 3200400 w 3232256"/>
                <a:gd name="connsiteY5" fmla="*/ 1841500 h 3302000"/>
                <a:gd name="connsiteX6" fmla="*/ 2787757 w 3232256"/>
                <a:gd name="connsiteY6" fmla="*/ 1764804 h 3302000"/>
                <a:gd name="connsiteX0" fmla="*/ 0 w 3237193"/>
                <a:gd name="connsiteY0" fmla="*/ 0 h 3302000"/>
                <a:gd name="connsiteX1" fmla="*/ 647700 w 3237193"/>
                <a:gd name="connsiteY1" fmla="*/ 1835150 h 3302000"/>
                <a:gd name="connsiteX2" fmla="*/ 1289050 w 3237193"/>
                <a:gd name="connsiteY2" fmla="*/ 2940050 h 3302000"/>
                <a:gd name="connsiteX3" fmla="*/ 1930400 w 3237193"/>
                <a:gd name="connsiteY3" fmla="*/ 3302000 h 3302000"/>
                <a:gd name="connsiteX4" fmla="*/ 2565400 w 3237193"/>
                <a:gd name="connsiteY4" fmla="*/ 2940050 h 3302000"/>
                <a:gd name="connsiteX5" fmla="*/ 3200400 w 3237193"/>
                <a:gd name="connsiteY5" fmla="*/ 1841500 h 3302000"/>
                <a:gd name="connsiteX6" fmla="*/ 2928917 w 3237193"/>
                <a:gd name="connsiteY6" fmla="*/ 2287243 h 3302000"/>
                <a:gd name="connsiteX0" fmla="*/ 0 w 3349532"/>
                <a:gd name="connsiteY0" fmla="*/ 0 h 3302000"/>
                <a:gd name="connsiteX1" fmla="*/ 647700 w 3349532"/>
                <a:gd name="connsiteY1" fmla="*/ 1835150 h 3302000"/>
                <a:gd name="connsiteX2" fmla="*/ 1289050 w 3349532"/>
                <a:gd name="connsiteY2" fmla="*/ 2940050 h 3302000"/>
                <a:gd name="connsiteX3" fmla="*/ 1930400 w 3349532"/>
                <a:gd name="connsiteY3" fmla="*/ 3302000 h 3302000"/>
                <a:gd name="connsiteX4" fmla="*/ 2565400 w 3349532"/>
                <a:gd name="connsiteY4" fmla="*/ 2940050 h 3302000"/>
                <a:gd name="connsiteX5" fmla="*/ 3200400 w 3349532"/>
                <a:gd name="connsiteY5" fmla="*/ 1841500 h 3302000"/>
                <a:gd name="connsiteX6" fmla="*/ 2928917 w 3349532"/>
                <a:gd name="connsiteY6" fmla="*/ 2287243 h 3302000"/>
                <a:gd name="connsiteX0" fmla="*/ 0 w 3410138"/>
                <a:gd name="connsiteY0" fmla="*/ 0 h 3302000"/>
                <a:gd name="connsiteX1" fmla="*/ 647700 w 3410138"/>
                <a:gd name="connsiteY1" fmla="*/ 1835150 h 3302000"/>
                <a:gd name="connsiteX2" fmla="*/ 1289050 w 3410138"/>
                <a:gd name="connsiteY2" fmla="*/ 2940050 h 3302000"/>
                <a:gd name="connsiteX3" fmla="*/ 1930400 w 3410138"/>
                <a:gd name="connsiteY3" fmla="*/ 3302000 h 3302000"/>
                <a:gd name="connsiteX4" fmla="*/ 2565400 w 3410138"/>
                <a:gd name="connsiteY4" fmla="*/ 2940050 h 3302000"/>
                <a:gd name="connsiteX5" fmla="*/ 3200400 w 3410138"/>
                <a:gd name="connsiteY5" fmla="*/ 1841500 h 3302000"/>
                <a:gd name="connsiteX6" fmla="*/ 2928917 w 3410138"/>
                <a:gd name="connsiteY6" fmla="*/ 2287243 h 3302000"/>
                <a:gd name="connsiteX0" fmla="*/ 0 w 3200401"/>
                <a:gd name="connsiteY0" fmla="*/ 0 h 3302000"/>
                <a:gd name="connsiteX1" fmla="*/ 647700 w 3200401"/>
                <a:gd name="connsiteY1" fmla="*/ 1835150 h 3302000"/>
                <a:gd name="connsiteX2" fmla="*/ 1289050 w 3200401"/>
                <a:gd name="connsiteY2" fmla="*/ 2940050 h 3302000"/>
                <a:gd name="connsiteX3" fmla="*/ 1930400 w 3200401"/>
                <a:gd name="connsiteY3" fmla="*/ 3302000 h 3302000"/>
                <a:gd name="connsiteX4" fmla="*/ 2565400 w 3200401"/>
                <a:gd name="connsiteY4" fmla="*/ 2940050 h 3302000"/>
                <a:gd name="connsiteX5" fmla="*/ 3200400 w 3200401"/>
                <a:gd name="connsiteY5" fmla="*/ 1841500 h 3302000"/>
                <a:gd name="connsiteX6" fmla="*/ 2928917 w 3200401"/>
                <a:gd name="connsiteY6" fmla="*/ 2287243 h 3302000"/>
                <a:gd name="connsiteX0" fmla="*/ 0 w 3230059"/>
                <a:gd name="connsiteY0" fmla="*/ 0 h 3302000"/>
                <a:gd name="connsiteX1" fmla="*/ 647700 w 3230059"/>
                <a:gd name="connsiteY1" fmla="*/ 1835150 h 3302000"/>
                <a:gd name="connsiteX2" fmla="*/ 1289050 w 3230059"/>
                <a:gd name="connsiteY2" fmla="*/ 2940050 h 3302000"/>
                <a:gd name="connsiteX3" fmla="*/ 1930400 w 3230059"/>
                <a:gd name="connsiteY3" fmla="*/ 3302000 h 3302000"/>
                <a:gd name="connsiteX4" fmla="*/ 2565400 w 3230059"/>
                <a:gd name="connsiteY4" fmla="*/ 2940050 h 3302000"/>
                <a:gd name="connsiteX5" fmla="*/ 3200400 w 3230059"/>
                <a:gd name="connsiteY5" fmla="*/ 1841500 h 3302000"/>
                <a:gd name="connsiteX6" fmla="*/ 3230059 w 3230059"/>
                <a:gd name="connsiteY6" fmla="*/ 1860372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55783 w 2598864"/>
                <a:gd name="connsiteY0" fmla="*/ 63102 h 1555679"/>
                <a:gd name="connsiteX1" fmla="*/ 44737 w 2598864"/>
                <a:gd name="connsiteY1" fmla="*/ 88829 h 1555679"/>
                <a:gd name="connsiteX2" fmla="*/ 686087 w 2598864"/>
                <a:gd name="connsiteY2" fmla="*/ 1193729 h 1555679"/>
                <a:gd name="connsiteX3" fmla="*/ 1327437 w 2598864"/>
                <a:gd name="connsiteY3" fmla="*/ 1555679 h 1555679"/>
                <a:gd name="connsiteX4" fmla="*/ 1962437 w 2598864"/>
                <a:gd name="connsiteY4" fmla="*/ 1193729 h 1555679"/>
                <a:gd name="connsiteX5" fmla="*/ 2597437 w 2598864"/>
                <a:gd name="connsiteY5" fmla="*/ 95179 h 1555679"/>
                <a:gd name="connsiteX6" fmla="*/ 2598864 w 2598864"/>
                <a:gd name="connsiteY6" fmla="*/ 78213 h 1555679"/>
                <a:gd name="connsiteX0" fmla="*/ 167404 w 2710485"/>
                <a:gd name="connsiteY0" fmla="*/ 73935 h 1566512"/>
                <a:gd name="connsiteX1" fmla="*/ 91 w 2710485"/>
                <a:gd name="connsiteY1" fmla="*/ 49321 h 1566512"/>
                <a:gd name="connsiteX2" fmla="*/ 156358 w 2710485"/>
                <a:gd name="connsiteY2" fmla="*/ 99662 h 1566512"/>
                <a:gd name="connsiteX3" fmla="*/ 797708 w 2710485"/>
                <a:gd name="connsiteY3" fmla="*/ 1204562 h 1566512"/>
                <a:gd name="connsiteX4" fmla="*/ 1439058 w 2710485"/>
                <a:gd name="connsiteY4" fmla="*/ 1566512 h 1566512"/>
                <a:gd name="connsiteX5" fmla="*/ 2074058 w 2710485"/>
                <a:gd name="connsiteY5" fmla="*/ 1204562 h 1566512"/>
                <a:gd name="connsiteX6" fmla="*/ 2709058 w 2710485"/>
                <a:gd name="connsiteY6" fmla="*/ 106012 h 1566512"/>
                <a:gd name="connsiteX7" fmla="*/ 2710485 w 2710485"/>
                <a:gd name="connsiteY7" fmla="*/ 89046 h 1566512"/>
                <a:gd name="connsiteX0" fmla="*/ 55500 w 2598581"/>
                <a:gd name="connsiteY0" fmla="*/ 63902 h 1556479"/>
                <a:gd name="connsiteX1" fmla="*/ 44454 w 2598581"/>
                <a:gd name="connsiteY1" fmla="*/ 89629 h 1556479"/>
                <a:gd name="connsiteX2" fmla="*/ 685804 w 2598581"/>
                <a:gd name="connsiteY2" fmla="*/ 1194529 h 1556479"/>
                <a:gd name="connsiteX3" fmla="*/ 1327154 w 2598581"/>
                <a:gd name="connsiteY3" fmla="*/ 1556479 h 1556479"/>
                <a:gd name="connsiteX4" fmla="*/ 1962154 w 2598581"/>
                <a:gd name="connsiteY4" fmla="*/ 1194529 h 1556479"/>
                <a:gd name="connsiteX5" fmla="*/ 2597154 w 2598581"/>
                <a:gd name="connsiteY5" fmla="*/ 95979 h 1556479"/>
                <a:gd name="connsiteX6" fmla="*/ 2598581 w 2598581"/>
                <a:gd name="connsiteY6" fmla="*/ 79013 h 1556479"/>
                <a:gd name="connsiteX0" fmla="*/ 0 w 2554127"/>
                <a:gd name="connsiteY0" fmla="*/ 10616 h 1477466"/>
                <a:gd name="connsiteX1" fmla="*/ 641350 w 2554127"/>
                <a:gd name="connsiteY1" fmla="*/ 1115516 h 1477466"/>
                <a:gd name="connsiteX2" fmla="*/ 1282700 w 2554127"/>
                <a:gd name="connsiteY2" fmla="*/ 1477466 h 1477466"/>
                <a:gd name="connsiteX3" fmla="*/ 1917700 w 2554127"/>
                <a:gd name="connsiteY3" fmla="*/ 1115516 h 1477466"/>
                <a:gd name="connsiteX4" fmla="*/ 2552700 w 2554127"/>
                <a:gd name="connsiteY4" fmla="*/ 16966 h 1477466"/>
                <a:gd name="connsiteX5" fmla="*/ 2554127 w 2554127"/>
                <a:gd name="connsiteY5" fmla="*/ 0 h 1477466"/>
                <a:gd name="connsiteX0" fmla="*/ 0 w 2543540"/>
                <a:gd name="connsiteY0" fmla="*/ 0 h 1478795"/>
                <a:gd name="connsiteX1" fmla="*/ 630763 w 2543540"/>
                <a:gd name="connsiteY1" fmla="*/ 1116845 h 1478795"/>
                <a:gd name="connsiteX2" fmla="*/ 1272113 w 2543540"/>
                <a:gd name="connsiteY2" fmla="*/ 1478795 h 1478795"/>
                <a:gd name="connsiteX3" fmla="*/ 1907113 w 2543540"/>
                <a:gd name="connsiteY3" fmla="*/ 1116845 h 1478795"/>
                <a:gd name="connsiteX4" fmla="*/ 2542113 w 2543540"/>
                <a:gd name="connsiteY4" fmla="*/ 18295 h 1478795"/>
                <a:gd name="connsiteX5" fmla="*/ 2543540 w 2543540"/>
                <a:gd name="connsiteY5" fmla="*/ 1329 h 1478795"/>
                <a:gd name="connsiteX0" fmla="*/ 0 w 2542113"/>
                <a:gd name="connsiteY0" fmla="*/ 0 h 1478795"/>
                <a:gd name="connsiteX1" fmla="*/ 630763 w 2542113"/>
                <a:gd name="connsiteY1" fmla="*/ 1116845 h 1478795"/>
                <a:gd name="connsiteX2" fmla="*/ 1272113 w 2542113"/>
                <a:gd name="connsiteY2" fmla="*/ 1478795 h 1478795"/>
                <a:gd name="connsiteX3" fmla="*/ 1907113 w 2542113"/>
                <a:gd name="connsiteY3" fmla="*/ 1116845 h 1478795"/>
                <a:gd name="connsiteX4" fmla="*/ 2542113 w 2542113"/>
                <a:gd name="connsiteY4" fmla="*/ 18295 h 1478795"/>
                <a:gd name="connsiteX0" fmla="*/ 0 w 2538583"/>
                <a:gd name="connsiteY0" fmla="*/ 0 h 1478795"/>
                <a:gd name="connsiteX1" fmla="*/ 630763 w 2538583"/>
                <a:gd name="connsiteY1" fmla="*/ 1116845 h 1478795"/>
                <a:gd name="connsiteX2" fmla="*/ 1272113 w 2538583"/>
                <a:gd name="connsiteY2" fmla="*/ 1478795 h 1478795"/>
                <a:gd name="connsiteX3" fmla="*/ 1907113 w 2538583"/>
                <a:gd name="connsiteY3" fmla="*/ 1116845 h 1478795"/>
                <a:gd name="connsiteX4" fmla="*/ 2538583 w 2538583"/>
                <a:gd name="connsiteY4" fmla="*/ 3960 h 1478795"/>
                <a:gd name="connsiteX0" fmla="*/ 0 w 2538583"/>
                <a:gd name="connsiteY0" fmla="*/ 0 h 1478795"/>
                <a:gd name="connsiteX1" fmla="*/ 1272113 w 2538583"/>
                <a:gd name="connsiteY1" fmla="*/ 1478795 h 1478795"/>
                <a:gd name="connsiteX2" fmla="*/ 1907113 w 2538583"/>
                <a:gd name="connsiteY2" fmla="*/ 1116845 h 1478795"/>
                <a:gd name="connsiteX3" fmla="*/ 2538583 w 2538583"/>
                <a:gd name="connsiteY3" fmla="*/ 3960 h 1478795"/>
                <a:gd name="connsiteX0" fmla="*/ 0 w 1266470"/>
                <a:gd name="connsiteY0" fmla="*/ 1474835 h 1474835"/>
                <a:gd name="connsiteX1" fmla="*/ 635000 w 1266470"/>
                <a:gd name="connsiteY1" fmla="*/ 1112885 h 1474835"/>
                <a:gd name="connsiteX2" fmla="*/ 1266470 w 1266470"/>
                <a:gd name="connsiteY2" fmla="*/ 0 h 147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6470" h="1474835">
                  <a:moveTo>
                    <a:pt x="0" y="1474835"/>
                  </a:moveTo>
                  <a:cubicBezTo>
                    <a:pt x="212725" y="1474835"/>
                    <a:pt x="423922" y="1358691"/>
                    <a:pt x="635000" y="1112885"/>
                  </a:cubicBezTo>
                  <a:cubicBezTo>
                    <a:pt x="846078" y="867079"/>
                    <a:pt x="1053745" y="488950"/>
                    <a:pt x="1266470" y="0"/>
                  </a:cubicBezTo>
                </a:path>
              </a:pathLst>
            </a:cu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HK" altLang="en-US" kern="0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39" name="AutoShape 9">
            <a:extLst>
              <a:ext uri="{FF2B5EF4-FFF2-40B4-BE49-F238E27FC236}">
                <a16:creationId xmlns:a16="http://schemas.microsoft.com/office/drawing/2014/main" id="{0F5097AF-5566-20AB-6717-3298461E1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4360863"/>
            <a:ext cx="120650" cy="293687"/>
          </a:xfrm>
          <a:prstGeom prst="upArrow">
            <a:avLst>
              <a:gd name="adj1" fmla="val 50000"/>
              <a:gd name="adj2" fmla="val 54184"/>
            </a:avLst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40" name="AutoShape 9">
            <a:extLst>
              <a:ext uri="{FF2B5EF4-FFF2-40B4-BE49-F238E27FC236}">
                <a16:creationId xmlns:a16="http://schemas.microsoft.com/office/drawing/2014/main" id="{DE853B0F-FBF6-75B9-A8CD-9E27E319C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4724400"/>
            <a:ext cx="122237" cy="293688"/>
          </a:xfrm>
          <a:prstGeom prst="upArrow">
            <a:avLst>
              <a:gd name="adj1" fmla="val 50000"/>
              <a:gd name="adj2" fmla="val 53480"/>
            </a:avLst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41" name="AutoShape 9">
            <a:extLst>
              <a:ext uri="{FF2B5EF4-FFF2-40B4-BE49-F238E27FC236}">
                <a16:creationId xmlns:a16="http://schemas.microsoft.com/office/drawing/2014/main" id="{80B985F8-C71A-BE1C-A661-22AE27F62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88" y="4730750"/>
            <a:ext cx="120650" cy="293688"/>
          </a:xfrm>
          <a:prstGeom prst="upArrow">
            <a:avLst>
              <a:gd name="adj1" fmla="val 50000"/>
              <a:gd name="adj2" fmla="val 54184"/>
            </a:avLst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42" name="AutoShape 9">
            <a:extLst>
              <a:ext uri="{FF2B5EF4-FFF2-40B4-BE49-F238E27FC236}">
                <a16:creationId xmlns:a16="http://schemas.microsoft.com/office/drawing/2014/main" id="{7C7748AE-41FD-7371-A43F-D9CF922EB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2388" y="4360863"/>
            <a:ext cx="120650" cy="293687"/>
          </a:xfrm>
          <a:prstGeom prst="upArrow">
            <a:avLst>
              <a:gd name="adj1" fmla="val 50000"/>
              <a:gd name="adj2" fmla="val 54184"/>
            </a:avLst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2F5BE8B-BA11-AEC5-285C-1F56B16E2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4643438"/>
            <a:ext cx="865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kern="0" dirty="0">
                <a:solidFill>
                  <a:srgbClr val="0033CC"/>
                </a:solidFill>
                <a:ea typeface="Arial Unicode MS" pitchFamily="34" charset="-120"/>
              </a:rPr>
              <a:t>3 units</a:t>
            </a:r>
            <a:endParaRPr lang="zh-HK" altLang="en-US" kern="0" dirty="0">
              <a:solidFill>
                <a:srgbClr val="0033CC"/>
              </a:solidFill>
            </a:endParaRPr>
          </a:p>
        </p:txBody>
      </p:sp>
      <p:sp>
        <p:nvSpPr>
          <p:cNvPr id="45" name="矩形 70">
            <a:extLst>
              <a:ext uri="{FF2B5EF4-FFF2-40B4-BE49-F238E27FC236}">
                <a16:creationId xmlns:a16="http://schemas.microsoft.com/office/drawing/2014/main" id="{65639C42-F145-46AA-9BD4-777061EEF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455738"/>
            <a:ext cx="56880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</a:rPr>
              <a:t>then the graph of 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</a:rPr>
              <a:t>y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</a:rPr>
              <a:t> = 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</a:rPr>
              <a:t>f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</a:rPr>
              <a:t>(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</a:rPr>
              <a:t>x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</a:rPr>
              <a:t>)</a:t>
            </a:r>
            <a:r>
              <a:rPr lang="en-US" altLang="zh-TW" sz="2400" baseline="30000">
                <a:latin typeface="Arial" panose="020B0604020202020204" pitchFamily="34" charset="0"/>
                <a:ea typeface="Arial Unicode MS" pitchFamily="34" charset="-120"/>
              </a:rPr>
              <a:t> </a:t>
            </a:r>
            <a:r>
              <a:rPr lang="en-US" altLang="zh-TW" sz="2400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0"/>
              </a:rPr>
              <a:t>+ 3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</a:rPr>
              <a:t> is obtained. 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sp>
        <p:nvSpPr>
          <p:cNvPr id="46" name="AutoShape 24">
            <a:extLst>
              <a:ext uri="{FF2B5EF4-FFF2-40B4-BE49-F238E27FC236}">
                <a16:creationId xmlns:a16="http://schemas.microsoft.com/office/drawing/2014/main" id="{F5129824-D10A-7F62-85C6-A11476A7C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2600" y="4841875"/>
            <a:ext cx="2376488" cy="1235075"/>
          </a:xfrm>
          <a:prstGeom prst="wedgeRoundRectCallout">
            <a:avLst>
              <a:gd name="adj1" fmla="val 73889"/>
              <a:gd name="adj2" fmla="val -104648"/>
              <a:gd name="adj3" fmla="val 16667"/>
            </a:avLst>
          </a:prstGeom>
          <a:gradFill rotWithShape="1">
            <a:gsLst>
              <a:gs pos="0">
                <a:srgbClr val="97E4FF"/>
              </a:gs>
              <a:gs pos="50000">
                <a:srgbClr val="BFECFF"/>
              </a:gs>
              <a:gs pos="100000">
                <a:srgbClr val="DFF5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panose="020B0604020202020204" pitchFamily="34" charset="0"/>
              </a:rPr>
              <a:t>Every point on the graph of </a:t>
            </a:r>
            <a:r>
              <a:rPr lang="en-US" altLang="zh-HK" sz="1800" i="1">
                <a:latin typeface="Arial" panose="020B0604020202020204" pitchFamily="34" charset="0"/>
              </a:rPr>
              <a:t>y</a:t>
            </a:r>
            <a:r>
              <a:rPr lang="en-US" altLang="zh-HK" sz="1800">
                <a:latin typeface="Arial" panose="020B0604020202020204" pitchFamily="34" charset="0"/>
              </a:rPr>
              <a:t> = </a:t>
            </a:r>
            <a:r>
              <a:rPr lang="en-US" altLang="zh-HK" sz="1800" i="1">
                <a:latin typeface="Arial" panose="020B0604020202020204" pitchFamily="34" charset="0"/>
              </a:rPr>
              <a:t>f</a:t>
            </a:r>
            <a:r>
              <a:rPr lang="en-US" altLang="zh-HK" sz="1800">
                <a:latin typeface="Arial" panose="020B0604020202020204" pitchFamily="34" charset="0"/>
              </a:rPr>
              <a:t>(</a:t>
            </a:r>
            <a:r>
              <a:rPr lang="en-US" altLang="zh-HK" sz="1800" i="1">
                <a:latin typeface="Arial" panose="020B0604020202020204" pitchFamily="34" charset="0"/>
              </a:rPr>
              <a:t>x</a:t>
            </a:r>
            <a:r>
              <a:rPr lang="en-US" altLang="zh-HK" sz="1800">
                <a:latin typeface="Arial" panose="020B0604020202020204" pitchFamily="34" charset="0"/>
              </a:rPr>
              <a:t>) is translated upwards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panose="020B0604020202020204" pitchFamily="34" charset="0"/>
              </a:rPr>
              <a:t>by </a:t>
            </a:r>
            <a:r>
              <a:rPr lang="en-US" altLang="zh-HK" sz="1800">
                <a:solidFill>
                  <a:srgbClr val="00B050"/>
                </a:solidFill>
                <a:latin typeface="Arial" panose="020B0604020202020204" pitchFamily="34" charset="0"/>
              </a:rPr>
              <a:t>3</a:t>
            </a:r>
            <a:r>
              <a:rPr lang="en-US" altLang="zh-HK" sz="1800">
                <a:latin typeface="Arial" panose="020B0604020202020204" pitchFamily="34" charset="0"/>
              </a:rPr>
              <a:t> units.</a:t>
            </a:r>
            <a:endParaRPr lang="zh-HK" altLang="en-US" sz="1800" b="1">
              <a:latin typeface="Arial" panose="020B0604020202020204" pitchFamily="34" charset="0"/>
            </a:endParaRPr>
          </a:p>
        </p:txBody>
      </p:sp>
      <p:pic>
        <p:nvPicPr>
          <p:cNvPr id="31" name="Picture 25" descr="Q:\Secondary (Maths)\NSS MIA 2nd\TRDVD\4A\[1] 5-Min Lec\Cartoon\Teacher and student artwork Tiff file\Teacher_F2.tif">
            <a:extLst>
              <a:ext uri="{FF2B5EF4-FFF2-40B4-BE49-F238E27FC236}">
                <a16:creationId xmlns:a16="http://schemas.microsoft.com/office/drawing/2014/main" id="{090F59EF-90A1-8C20-E27D-F1535BD62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95"/>
          <a:stretch>
            <a:fillRect/>
          </a:stretch>
        </p:blipFill>
        <p:spPr bwMode="auto">
          <a:xfrm>
            <a:off x="-285750" y="3176588"/>
            <a:ext cx="310832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7.03704E-6 L 0.00017 -0.08333 " pathEditMode="relative" ptsTypes="AA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2" grpId="0" animBg="1"/>
      <p:bldP spid="30" grpId="0"/>
      <p:bldP spid="39" grpId="0" animBg="1"/>
      <p:bldP spid="40" grpId="0" animBg="1"/>
      <p:bldP spid="41" grpId="0" animBg="1"/>
      <p:bldP spid="42" grpId="0" animBg="1"/>
      <p:bldP spid="44" grpId="0"/>
      <p:bldP spid="45" grpId="0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>
            <a:extLst>
              <a:ext uri="{FF2B5EF4-FFF2-40B4-BE49-F238E27FC236}">
                <a16:creationId xmlns:a16="http://schemas.microsoft.com/office/drawing/2014/main" id="{67724162-0942-A1D9-80F0-2F6096B03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549275"/>
            <a:ext cx="90392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Consider two functions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f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(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x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) =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x</a:t>
            </a:r>
            <a:r>
              <a:rPr lang="en-US" altLang="zh-TW" sz="2400" baseline="300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2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+ 2 and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g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(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x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) =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f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(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x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) 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 4.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</a:t>
            </a: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08981996-E929-C9F9-04C7-7B9B28559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022350"/>
            <a:ext cx="25193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g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(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x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) =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f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(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x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) 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 4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 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538AD58E-8885-CAD5-B75A-39C93817E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1022350"/>
            <a:ext cx="17287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= x</a:t>
            </a:r>
            <a:r>
              <a:rPr lang="en-US" altLang="zh-TW" sz="2400" baseline="300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2 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+ 2 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 4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 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C743CDC5-DC76-2095-13DE-AF41B538C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1022350"/>
            <a:ext cx="15128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= x</a:t>
            </a:r>
            <a:r>
              <a:rPr lang="en-US" altLang="zh-TW" sz="2400" baseline="300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2 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 2</a:t>
            </a:r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ea typeface="Arial Unicode MS" pitchFamily="34" charset="-120"/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1A0421EF-8873-9985-D6C4-EE907D769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3" y="1527175"/>
            <a:ext cx="92154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4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The</a:t>
            </a:r>
            <a:r>
              <a:rPr lang="en-US" altLang="zh-TW" sz="2400" spc="-3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tabular</a:t>
            </a:r>
            <a:r>
              <a:rPr lang="en-US" altLang="zh-TW" sz="2400" spc="-3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representations</a:t>
            </a:r>
            <a:r>
              <a:rPr lang="en-US" altLang="zh-TW" sz="2400" spc="-3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of</a:t>
            </a:r>
            <a:r>
              <a:rPr lang="en-US" altLang="zh-TW" sz="2400" spc="-3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400" i="1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y</a:t>
            </a:r>
            <a:r>
              <a:rPr lang="en-US" altLang="zh-TW" sz="2400" spc="-15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=</a:t>
            </a:r>
            <a:r>
              <a:rPr lang="en-US" altLang="zh-TW" sz="2400" spc="-15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400" i="1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f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(</a:t>
            </a:r>
            <a:r>
              <a:rPr lang="en-US" altLang="zh-TW" sz="2400" i="1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x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)</a:t>
            </a:r>
            <a:r>
              <a:rPr lang="en-US" altLang="zh-TW" sz="2400" spc="-15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and</a:t>
            </a:r>
            <a:r>
              <a:rPr lang="en-US" altLang="zh-TW" sz="2400" spc="-15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400" i="1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y</a:t>
            </a:r>
            <a:r>
              <a:rPr lang="en-US" altLang="zh-TW" sz="2400" spc="-15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=</a:t>
            </a:r>
            <a:r>
              <a:rPr lang="en-US" altLang="zh-TW" sz="2400" spc="-15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400" i="1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g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(</a:t>
            </a:r>
            <a:r>
              <a:rPr lang="en-US" altLang="zh-TW" sz="2400" i="1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x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ea typeface="Arial Unicode MS" pitchFamily="34" charset="-120"/>
                <a:cs typeface="Arial Unicode MS" pitchFamily="34" charset="-120"/>
              </a:rPr>
              <a:t>) are shown below.  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5E6D23E-3E1B-CABC-EC40-0B3960A4D54F}"/>
              </a:ext>
            </a:extLst>
          </p:cNvPr>
          <p:cNvGraphicFramePr>
            <a:graphicFrameLocks noGrp="1"/>
          </p:cNvGraphicFramePr>
          <p:nvPr/>
        </p:nvGraphicFramePr>
        <p:xfrm>
          <a:off x="179388" y="2168525"/>
          <a:ext cx="4752975" cy="1189038"/>
        </p:xfrm>
        <a:graphic>
          <a:graphicData uri="http://schemas.openxmlformats.org/drawingml/2006/table">
            <a:tbl>
              <a:tblPr/>
              <a:tblGrid>
                <a:gridCol w="585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5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53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53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3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x</a:t>
                      </a:r>
                      <a:endParaRPr kumimoji="0" lang="zh-HK" alt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42" marR="91442" marT="45693" marB="45693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3</a:t>
                      </a:r>
                      <a:endParaRPr kumimoji="0" lang="zh-HK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42" marR="91442" marT="45693" marB="45693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2</a:t>
                      </a:r>
                      <a:endParaRPr kumimoji="0" lang="zh-HK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42" marR="91442" marT="45693" marB="45693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1</a:t>
                      </a:r>
                      <a:endParaRPr kumimoji="0" lang="zh-HK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42" marR="91442" marT="45693" marB="45693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0</a:t>
                      </a:r>
                      <a:endParaRPr kumimoji="0" lang="zh-HK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42" marR="91442" marT="45693" marB="45693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1</a:t>
                      </a:r>
                      <a:endParaRPr kumimoji="0" lang="zh-HK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42" marR="91442" marT="45693" marB="45693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2</a:t>
                      </a:r>
                      <a:endParaRPr kumimoji="0" lang="zh-HK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42" marR="91442" marT="45693" marB="45693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3</a:t>
                      </a:r>
                      <a:endParaRPr kumimoji="0" lang="zh-HK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42" marR="91442" marT="45693" marB="45693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f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(</a:t>
                      </a: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x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)</a:t>
                      </a:r>
                      <a:endParaRPr kumimoji="0" lang="zh-HK" alt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42" marR="91442" marT="45693" marB="45693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11</a:t>
                      </a:r>
                      <a:endParaRPr kumimoji="0" lang="zh-HK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42" marR="91442" marT="45693" marB="45693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6</a:t>
                      </a:r>
                      <a:endParaRPr kumimoji="0" lang="zh-HK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42" marR="91442" marT="45693" marB="45693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3</a:t>
                      </a:r>
                      <a:endParaRPr kumimoji="0" lang="zh-HK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42" marR="91442" marT="45693" marB="45693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2</a:t>
                      </a:r>
                      <a:endParaRPr kumimoji="0" lang="zh-HK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42" marR="91442" marT="45693" marB="45693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3</a:t>
                      </a:r>
                      <a:endParaRPr kumimoji="0" lang="zh-HK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42" marR="91442" marT="45693" marB="45693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6</a:t>
                      </a:r>
                      <a:endParaRPr kumimoji="0" lang="zh-HK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42" marR="91442" marT="45693" marB="45693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11</a:t>
                      </a:r>
                      <a:endParaRPr kumimoji="0" lang="zh-HK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42" marR="91442" marT="45693" marB="45693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g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(</a:t>
                      </a: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x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) </a:t>
                      </a:r>
                      <a:endParaRPr kumimoji="0" lang="zh-HK" alt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42" marR="91442" marT="45693" marB="45693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7</a:t>
                      </a:r>
                      <a:endParaRPr kumimoji="0" lang="zh-HK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42" marR="91442" marT="45693" marB="45693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2</a:t>
                      </a:r>
                      <a:endParaRPr kumimoji="0" lang="zh-HK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42" marR="91442" marT="45693" marB="45693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1</a:t>
                      </a:r>
                      <a:endParaRPr kumimoji="0" lang="zh-HK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42" marR="91442" marT="45693" marB="45693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2</a:t>
                      </a:r>
                      <a:endParaRPr kumimoji="0" lang="zh-HK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42" marR="91442" marT="45693" marB="45693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1</a:t>
                      </a:r>
                      <a:endParaRPr kumimoji="0" lang="zh-HK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0"/>
                        <a:cs typeface="Arial" charset="0"/>
                      </a:endParaRPr>
                    </a:p>
                  </a:txBody>
                  <a:tcPr marL="91442" marR="91442" marT="45693" marB="45693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2</a:t>
                      </a:r>
                      <a:endParaRPr kumimoji="0" lang="zh-HK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42" marR="91442" marT="45693" marB="45693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7</a:t>
                      </a:r>
                      <a:endParaRPr kumimoji="0" lang="zh-HK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42" marR="91442" marT="45693" marB="45693"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 Box 10">
            <a:extLst>
              <a:ext uri="{FF2B5EF4-FFF2-40B4-BE49-F238E27FC236}">
                <a16:creationId xmlns:a16="http://schemas.microsoft.com/office/drawing/2014/main" id="{A8870647-B52F-75E1-B1E4-F1AAA2A89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25" y="3462338"/>
            <a:ext cx="61896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By plotting the graphs of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y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=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f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(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x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and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y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=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g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(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x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),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BE3F1F8E-EE24-DA9C-618B-73A7843ED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2424113"/>
            <a:ext cx="3314700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群組 11">
            <a:extLst>
              <a:ext uri="{FF2B5EF4-FFF2-40B4-BE49-F238E27FC236}">
                <a16:creationId xmlns:a16="http://schemas.microsoft.com/office/drawing/2014/main" id="{737B52BC-20F7-EB42-E36B-70036ABDFA2F}"/>
              </a:ext>
            </a:extLst>
          </p:cNvPr>
          <p:cNvGrpSpPr>
            <a:grpSpLocks/>
          </p:cNvGrpSpPr>
          <p:nvPr/>
        </p:nvGrpSpPr>
        <p:grpSpPr bwMode="auto">
          <a:xfrm>
            <a:off x="5767388" y="3386138"/>
            <a:ext cx="2603500" cy="2089150"/>
            <a:chOff x="5742000" y="3412922"/>
            <a:chExt cx="2604079" cy="2091323"/>
          </a:xfrm>
        </p:grpSpPr>
        <p:sp>
          <p:nvSpPr>
            <p:cNvPr id="13" name="矩形 56">
              <a:extLst>
                <a:ext uri="{FF2B5EF4-FFF2-40B4-BE49-F238E27FC236}">
                  <a16:creationId xmlns:a16="http://schemas.microsoft.com/office/drawing/2014/main" id="{721486D2-4CF9-C921-266F-2C661E24F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2000" y="3412922"/>
              <a:ext cx="300104" cy="37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" name="矩形 56">
              <a:extLst>
                <a:ext uri="{FF2B5EF4-FFF2-40B4-BE49-F238E27FC236}">
                  <a16:creationId xmlns:a16="http://schemas.microsoft.com/office/drawing/2014/main" id="{8960CC59-5331-D917-CB0D-2300A39AB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4672" y="4366413"/>
              <a:ext cx="300105" cy="368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矩形 56">
              <a:extLst>
                <a:ext uri="{FF2B5EF4-FFF2-40B4-BE49-F238E27FC236}">
                  <a16:creationId xmlns:a16="http://schemas.microsoft.com/office/drawing/2014/main" id="{7AEF40BF-91A2-26C8-65BC-284F70B81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2108" y="4949631"/>
              <a:ext cx="300105" cy="368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矩形 56">
              <a:extLst>
                <a:ext uri="{FF2B5EF4-FFF2-40B4-BE49-F238E27FC236}">
                  <a16:creationId xmlns:a16="http://schemas.microsoft.com/office/drawing/2014/main" id="{0013EA24-7C76-EE3A-C473-EC530BD63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9544" y="5133972"/>
              <a:ext cx="300105" cy="370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矩形 56">
              <a:extLst>
                <a:ext uri="{FF2B5EF4-FFF2-40B4-BE49-F238E27FC236}">
                  <a16:creationId xmlns:a16="http://schemas.microsoft.com/office/drawing/2014/main" id="{5CF68BF7-EED8-7FC2-E948-EC0429EE1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1745" y="4949631"/>
              <a:ext cx="300104" cy="368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" name="矩形 56">
              <a:extLst>
                <a:ext uri="{FF2B5EF4-FFF2-40B4-BE49-F238E27FC236}">
                  <a16:creationId xmlns:a16="http://schemas.microsoft.com/office/drawing/2014/main" id="{DB10115D-6B09-494E-AE78-CDCC706E8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8065" y="4366413"/>
              <a:ext cx="300105" cy="368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" name="矩形 56">
              <a:extLst>
                <a:ext uri="{FF2B5EF4-FFF2-40B4-BE49-F238E27FC236}">
                  <a16:creationId xmlns:a16="http://schemas.microsoft.com/office/drawing/2014/main" id="{CF1B3520-5CC6-A031-CB1E-A84E160D1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5974" y="3412922"/>
              <a:ext cx="300105" cy="37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ABABE79E-6AC2-3C65-0B99-94391C386FDB}"/>
              </a:ext>
            </a:extLst>
          </p:cNvPr>
          <p:cNvGrpSpPr>
            <a:grpSpLocks/>
          </p:cNvGrpSpPr>
          <p:nvPr/>
        </p:nvGrpSpPr>
        <p:grpSpPr bwMode="auto">
          <a:xfrm>
            <a:off x="5916613" y="3597275"/>
            <a:ext cx="2305050" cy="1728788"/>
            <a:chOff x="5916377" y="3597865"/>
            <a:chExt cx="2304871" cy="1728000"/>
          </a:xfrm>
        </p:grpSpPr>
        <p:sp>
          <p:nvSpPr>
            <p:cNvPr id="21" name="手繪多邊形 20">
              <a:extLst>
                <a:ext uri="{FF2B5EF4-FFF2-40B4-BE49-F238E27FC236}">
                  <a16:creationId xmlns:a16="http://schemas.microsoft.com/office/drawing/2014/main" id="{BE5AB9CF-081B-A315-526B-B0940F97B9B4}"/>
                </a:ext>
              </a:extLst>
            </p:cNvPr>
            <p:cNvSpPr/>
            <p:nvPr/>
          </p:nvSpPr>
          <p:spPr bwMode="auto">
            <a:xfrm flipH="1">
              <a:off x="5916377" y="3597865"/>
              <a:ext cx="1152436" cy="1728000"/>
            </a:xfrm>
            <a:custGeom>
              <a:avLst/>
              <a:gdLst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232256"/>
                <a:gd name="connsiteY0" fmla="*/ 0 h 3302000"/>
                <a:gd name="connsiteX1" fmla="*/ 647700 w 3232256"/>
                <a:gd name="connsiteY1" fmla="*/ 1835150 h 3302000"/>
                <a:gd name="connsiteX2" fmla="*/ 1289050 w 3232256"/>
                <a:gd name="connsiteY2" fmla="*/ 2940050 h 3302000"/>
                <a:gd name="connsiteX3" fmla="*/ 1930400 w 3232256"/>
                <a:gd name="connsiteY3" fmla="*/ 3302000 h 3302000"/>
                <a:gd name="connsiteX4" fmla="*/ 2565400 w 3232256"/>
                <a:gd name="connsiteY4" fmla="*/ 2940050 h 3302000"/>
                <a:gd name="connsiteX5" fmla="*/ 3200400 w 3232256"/>
                <a:gd name="connsiteY5" fmla="*/ 1841500 h 3302000"/>
                <a:gd name="connsiteX6" fmla="*/ 2787757 w 3232256"/>
                <a:gd name="connsiteY6" fmla="*/ 1764804 h 3302000"/>
                <a:gd name="connsiteX0" fmla="*/ 0 w 3237193"/>
                <a:gd name="connsiteY0" fmla="*/ 0 h 3302000"/>
                <a:gd name="connsiteX1" fmla="*/ 647700 w 3237193"/>
                <a:gd name="connsiteY1" fmla="*/ 1835150 h 3302000"/>
                <a:gd name="connsiteX2" fmla="*/ 1289050 w 3237193"/>
                <a:gd name="connsiteY2" fmla="*/ 2940050 h 3302000"/>
                <a:gd name="connsiteX3" fmla="*/ 1930400 w 3237193"/>
                <a:gd name="connsiteY3" fmla="*/ 3302000 h 3302000"/>
                <a:gd name="connsiteX4" fmla="*/ 2565400 w 3237193"/>
                <a:gd name="connsiteY4" fmla="*/ 2940050 h 3302000"/>
                <a:gd name="connsiteX5" fmla="*/ 3200400 w 3237193"/>
                <a:gd name="connsiteY5" fmla="*/ 1841500 h 3302000"/>
                <a:gd name="connsiteX6" fmla="*/ 2928917 w 3237193"/>
                <a:gd name="connsiteY6" fmla="*/ 2287243 h 3302000"/>
                <a:gd name="connsiteX0" fmla="*/ 0 w 3349532"/>
                <a:gd name="connsiteY0" fmla="*/ 0 h 3302000"/>
                <a:gd name="connsiteX1" fmla="*/ 647700 w 3349532"/>
                <a:gd name="connsiteY1" fmla="*/ 1835150 h 3302000"/>
                <a:gd name="connsiteX2" fmla="*/ 1289050 w 3349532"/>
                <a:gd name="connsiteY2" fmla="*/ 2940050 h 3302000"/>
                <a:gd name="connsiteX3" fmla="*/ 1930400 w 3349532"/>
                <a:gd name="connsiteY3" fmla="*/ 3302000 h 3302000"/>
                <a:gd name="connsiteX4" fmla="*/ 2565400 w 3349532"/>
                <a:gd name="connsiteY4" fmla="*/ 2940050 h 3302000"/>
                <a:gd name="connsiteX5" fmla="*/ 3200400 w 3349532"/>
                <a:gd name="connsiteY5" fmla="*/ 1841500 h 3302000"/>
                <a:gd name="connsiteX6" fmla="*/ 2928917 w 3349532"/>
                <a:gd name="connsiteY6" fmla="*/ 2287243 h 3302000"/>
                <a:gd name="connsiteX0" fmla="*/ 0 w 3410138"/>
                <a:gd name="connsiteY0" fmla="*/ 0 h 3302000"/>
                <a:gd name="connsiteX1" fmla="*/ 647700 w 3410138"/>
                <a:gd name="connsiteY1" fmla="*/ 1835150 h 3302000"/>
                <a:gd name="connsiteX2" fmla="*/ 1289050 w 3410138"/>
                <a:gd name="connsiteY2" fmla="*/ 2940050 h 3302000"/>
                <a:gd name="connsiteX3" fmla="*/ 1930400 w 3410138"/>
                <a:gd name="connsiteY3" fmla="*/ 3302000 h 3302000"/>
                <a:gd name="connsiteX4" fmla="*/ 2565400 w 3410138"/>
                <a:gd name="connsiteY4" fmla="*/ 2940050 h 3302000"/>
                <a:gd name="connsiteX5" fmla="*/ 3200400 w 3410138"/>
                <a:gd name="connsiteY5" fmla="*/ 1841500 h 3302000"/>
                <a:gd name="connsiteX6" fmla="*/ 2928917 w 3410138"/>
                <a:gd name="connsiteY6" fmla="*/ 2287243 h 3302000"/>
                <a:gd name="connsiteX0" fmla="*/ 0 w 3200401"/>
                <a:gd name="connsiteY0" fmla="*/ 0 h 3302000"/>
                <a:gd name="connsiteX1" fmla="*/ 647700 w 3200401"/>
                <a:gd name="connsiteY1" fmla="*/ 1835150 h 3302000"/>
                <a:gd name="connsiteX2" fmla="*/ 1289050 w 3200401"/>
                <a:gd name="connsiteY2" fmla="*/ 2940050 h 3302000"/>
                <a:gd name="connsiteX3" fmla="*/ 1930400 w 3200401"/>
                <a:gd name="connsiteY3" fmla="*/ 3302000 h 3302000"/>
                <a:gd name="connsiteX4" fmla="*/ 2565400 w 3200401"/>
                <a:gd name="connsiteY4" fmla="*/ 2940050 h 3302000"/>
                <a:gd name="connsiteX5" fmla="*/ 3200400 w 3200401"/>
                <a:gd name="connsiteY5" fmla="*/ 1841500 h 3302000"/>
                <a:gd name="connsiteX6" fmla="*/ 2928917 w 3200401"/>
                <a:gd name="connsiteY6" fmla="*/ 2287243 h 3302000"/>
                <a:gd name="connsiteX0" fmla="*/ 0 w 3230059"/>
                <a:gd name="connsiteY0" fmla="*/ 0 h 3302000"/>
                <a:gd name="connsiteX1" fmla="*/ 647700 w 3230059"/>
                <a:gd name="connsiteY1" fmla="*/ 1835150 h 3302000"/>
                <a:gd name="connsiteX2" fmla="*/ 1289050 w 3230059"/>
                <a:gd name="connsiteY2" fmla="*/ 2940050 h 3302000"/>
                <a:gd name="connsiteX3" fmla="*/ 1930400 w 3230059"/>
                <a:gd name="connsiteY3" fmla="*/ 3302000 h 3302000"/>
                <a:gd name="connsiteX4" fmla="*/ 2565400 w 3230059"/>
                <a:gd name="connsiteY4" fmla="*/ 2940050 h 3302000"/>
                <a:gd name="connsiteX5" fmla="*/ 3200400 w 3230059"/>
                <a:gd name="connsiteY5" fmla="*/ 1841500 h 3302000"/>
                <a:gd name="connsiteX6" fmla="*/ 3230059 w 3230059"/>
                <a:gd name="connsiteY6" fmla="*/ 1860372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55783 w 2598864"/>
                <a:gd name="connsiteY0" fmla="*/ 63102 h 1555679"/>
                <a:gd name="connsiteX1" fmla="*/ 44737 w 2598864"/>
                <a:gd name="connsiteY1" fmla="*/ 88829 h 1555679"/>
                <a:gd name="connsiteX2" fmla="*/ 686087 w 2598864"/>
                <a:gd name="connsiteY2" fmla="*/ 1193729 h 1555679"/>
                <a:gd name="connsiteX3" fmla="*/ 1327437 w 2598864"/>
                <a:gd name="connsiteY3" fmla="*/ 1555679 h 1555679"/>
                <a:gd name="connsiteX4" fmla="*/ 1962437 w 2598864"/>
                <a:gd name="connsiteY4" fmla="*/ 1193729 h 1555679"/>
                <a:gd name="connsiteX5" fmla="*/ 2597437 w 2598864"/>
                <a:gd name="connsiteY5" fmla="*/ 95179 h 1555679"/>
                <a:gd name="connsiteX6" fmla="*/ 2598864 w 2598864"/>
                <a:gd name="connsiteY6" fmla="*/ 78213 h 1555679"/>
                <a:gd name="connsiteX0" fmla="*/ 167404 w 2710485"/>
                <a:gd name="connsiteY0" fmla="*/ 73935 h 1566512"/>
                <a:gd name="connsiteX1" fmla="*/ 91 w 2710485"/>
                <a:gd name="connsiteY1" fmla="*/ 49321 h 1566512"/>
                <a:gd name="connsiteX2" fmla="*/ 156358 w 2710485"/>
                <a:gd name="connsiteY2" fmla="*/ 99662 h 1566512"/>
                <a:gd name="connsiteX3" fmla="*/ 797708 w 2710485"/>
                <a:gd name="connsiteY3" fmla="*/ 1204562 h 1566512"/>
                <a:gd name="connsiteX4" fmla="*/ 1439058 w 2710485"/>
                <a:gd name="connsiteY4" fmla="*/ 1566512 h 1566512"/>
                <a:gd name="connsiteX5" fmla="*/ 2074058 w 2710485"/>
                <a:gd name="connsiteY5" fmla="*/ 1204562 h 1566512"/>
                <a:gd name="connsiteX6" fmla="*/ 2709058 w 2710485"/>
                <a:gd name="connsiteY6" fmla="*/ 106012 h 1566512"/>
                <a:gd name="connsiteX7" fmla="*/ 2710485 w 2710485"/>
                <a:gd name="connsiteY7" fmla="*/ 89046 h 1566512"/>
                <a:gd name="connsiteX0" fmla="*/ 55500 w 2598581"/>
                <a:gd name="connsiteY0" fmla="*/ 63902 h 1556479"/>
                <a:gd name="connsiteX1" fmla="*/ 44454 w 2598581"/>
                <a:gd name="connsiteY1" fmla="*/ 89629 h 1556479"/>
                <a:gd name="connsiteX2" fmla="*/ 685804 w 2598581"/>
                <a:gd name="connsiteY2" fmla="*/ 1194529 h 1556479"/>
                <a:gd name="connsiteX3" fmla="*/ 1327154 w 2598581"/>
                <a:gd name="connsiteY3" fmla="*/ 1556479 h 1556479"/>
                <a:gd name="connsiteX4" fmla="*/ 1962154 w 2598581"/>
                <a:gd name="connsiteY4" fmla="*/ 1194529 h 1556479"/>
                <a:gd name="connsiteX5" fmla="*/ 2597154 w 2598581"/>
                <a:gd name="connsiteY5" fmla="*/ 95979 h 1556479"/>
                <a:gd name="connsiteX6" fmla="*/ 2598581 w 2598581"/>
                <a:gd name="connsiteY6" fmla="*/ 79013 h 1556479"/>
                <a:gd name="connsiteX0" fmla="*/ 0 w 2554127"/>
                <a:gd name="connsiteY0" fmla="*/ 10616 h 1477466"/>
                <a:gd name="connsiteX1" fmla="*/ 641350 w 2554127"/>
                <a:gd name="connsiteY1" fmla="*/ 1115516 h 1477466"/>
                <a:gd name="connsiteX2" fmla="*/ 1282700 w 2554127"/>
                <a:gd name="connsiteY2" fmla="*/ 1477466 h 1477466"/>
                <a:gd name="connsiteX3" fmla="*/ 1917700 w 2554127"/>
                <a:gd name="connsiteY3" fmla="*/ 1115516 h 1477466"/>
                <a:gd name="connsiteX4" fmla="*/ 2552700 w 2554127"/>
                <a:gd name="connsiteY4" fmla="*/ 16966 h 1477466"/>
                <a:gd name="connsiteX5" fmla="*/ 2554127 w 2554127"/>
                <a:gd name="connsiteY5" fmla="*/ 0 h 1477466"/>
                <a:gd name="connsiteX0" fmla="*/ 0 w 2543540"/>
                <a:gd name="connsiteY0" fmla="*/ 0 h 1478795"/>
                <a:gd name="connsiteX1" fmla="*/ 630763 w 2543540"/>
                <a:gd name="connsiteY1" fmla="*/ 1116845 h 1478795"/>
                <a:gd name="connsiteX2" fmla="*/ 1272113 w 2543540"/>
                <a:gd name="connsiteY2" fmla="*/ 1478795 h 1478795"/>
                <a:gd name="connsiteX3" fmla="*/ 1907113 w 2543540"/>
                <a:gd name="connsiteY3" fmla="*/ 1116845 h 1478795"/>
                <a:gd name="connsiteX4" fmla="*/ 2542113 w 2543540"/>
                <a:gd name="connsiteY4" fmla="*/ 18295 h 1478795"/>
                <a:gd name="connsiteX5" fmla="*/ 2543540 w 2543540"/>
                <a:gd name="connsiteY5" fmla="*/ 1329 h 1478795"/>
                <a:gd name="connsiteX0" fmla="*/ 0 w 2542113"/>
                <a:gd name="connsiteY0" fmla="*/ 0 h 1478795"/>
                <a:gd name="connsiteX1" fmla="*/ 630763 w 2542113"/>
                <a:gd name="connsiteY1" fmla="*/ 1116845 h 1478795"/>
                <a:gd name="connsiteX2" fmla="*/ 1272113 w 2542113"/>
                <a:gd name="connsiteY2" fmla="*/ 1478795 h 1478795"/>
                <a:gd name="connsiteX3" fmla="*/ 1907113 w 2542113"/>
                <a:gd name="connsiteY3" fmla="*/ 1116845 h 1478795"/>
                <a:gd name="connsiteX4" fmla="*/ 2542113 w 2542113"/>
                <a:gd name="connsiteY4" fmla="*/ 18295 h 1478795"/>
                <a:gd name="connsiteX0" fmla="*/ 0 w 2538583"/>
                <a:gd name="connsiteY0" fmla="*/ 0 h 1478795"/>
                <a:gd name="connsiteX1" fmla="*/ 630763 w 2538583"/>
                <a:gd name="connsiteY1" fmla="*/ 1116845 h 1478795"/>
                <a:gd name="connsiteX2" fmla="*/ 1272113 w 2538583"/>
                <a:gd name="connsiteY2" fmla="*/ 1478795 h 1478795"/>
                <a:gd name="connsiteX3" fmla="*/ 1907113 w 2538583"/>
                <a:gd name="connsiteY3" fmla="*/ 1116845 h 1478795"/>
                <a:gd name="connsiteX4" fmla="*/ 2538583 w 2538583"/>
                <a:gd name="connsiteY4" fmla="*/ 3960 h 1478795"/>
                <a:gd name="connsiteX0" fmla="*/ 0 w 2538583"/>
                <a:gd name="connsiteY0" fmla="*/ 0 h 1478795"/>
                <a:gd name="connsiteX1" fmla="*/ 1272113 w 2538583"/>
                <a:gd name="connsiteY1" fmla="*/ 1478795 h 1478795"/>
                <a:gd name="connsiteX2" fmla="*/ 1907113 w 2538583"/>
                <a:gd name="connsiteY2" fmla="*/ 1116845 h 1478795"/>
                <a:gd name="connsiteX3" fmla="*/ 2538583 w 2538583"/>
                <a:gd name="connsiteY3" fmla="*/ 3960 h 1478795"/>
                <a:gd name="connsiteX0" fmla="*/ 0 w 1266470"/>
                <a:gd name="connsiteY0" fmla="*/ 1474835 h 1474835"/>
                <a:gd name="connsiteX1" fmla="*/ 635000 w 1266470"/>
                <a:gd name="connsiteY1" fmla="*/ 1112885 h 1474835"/>
                <a:gd name="connsiteX2" fmla="*/ 1266470 w 1266470"/>
                <a:gd name="connsiteY2" fmla="*/ 0 h 147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6470" h="1474835">
                  <a:moveTo>
                    <a:pt x="0" y="1474835"/>
                  </a:moveTo>
                  <a:cubicBezTo>
                    <a:pt x="212725" y="1474835"/>
                    <a:pt x="423922" y="1358691"/>
                    <a:pt x="635000" y="1112885"/>
                  </a:cubicBezTo>
                  <a:cubicBezTo>
                    <a:pt x="846078" y="867079"/>
                    <a:pt x="1053745" y="488950"/>
                    <a:pt x="1266470" y="0"/>
                  </a:cubicBezTo>
                </a:path>
              </a:pathLst>
            </a:cu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HK" altLang="en-US" kern="0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22" name="手繪多邊形 21">
              <a:extLst>
                <a:ext uri="{FF2B5EF4-FFF2-40B4-BE49-F238E27FC236}">
                  <a16:creationId xmlns:a16="http://schemas.microsoft.com/office/drawing/2014/main" id="{F5E5DBA2-2E64-2E4F-4667-9EE9D1840A7A}"/>
                </a:ext>
              </a:extLst>
            </p:cNvPr>
            <p:cNvSpPr/>
            <p:nvPr/>
          </p:nvSpPr>
          <p:spPr bwMode="auto">
            <a:xfrm>
              <a:off x="7068813" y="3597865"/>
              <a:ext cx="1152436" cy="1728000"/>
            </a:xfrm>
            <a:custGeom>
              <a:avLst/>
              <a:gdLst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232256"/>
                <a:gd name="connsiteY0" fmla="*/ 0 h 3302000"/>
                <a:gd name="connsiteX1" fmla="*/ 647700 w 3232256"/>
                <a:gd name="connsiteY1" fmla="*/ 1835150 h 3302000"/>
                <a:gd name="connsiteX2" fmla="*/ 1289050 w 3232256"/>
                <a:gd name="connsiteY2" fmla="*/ 2940050 h 3302000"/>
                <a:gd name="connsiteX3" fmla="*/ 1930400 w 3232256"/>
                <a:gd name="connsiteY3" fmla="*/ 3302000 h 3302000"/>
                <a:gd name="connsiteX4" fmla="*/ 2565400 w 3232256"/>
                <a:gd name="connsiteY4" fmla="*/ 2940050 h 3302000"/>
                <a:gd name="connsiteX5" fmla="*/ 3200400 w 3232256"/>
                <a:gd name="connsiteY5" fmla="*/ 1841500 h 3302000"/>
                <a:gd name="connsiteX6" fmla="*/ 2787757 w 3232256"/>
                <a:gd name="connsiteY6" fmla="*/ 1764804 h 3302000"/>
                <a:gd name="connsiteX0" fmla="*/ 0 w 3237193"/>
                <a:gd name="connsiteY0" fmla="*/ 0 h 3302000"/>
                <a:gd name="connsiteX1" fmla="*/ 647700 w 3237193"/>
                <a:gd name="connsiteY1" fmla="*/ 1835150 h 3302000"/>
                <a:gd name="connsiteX2" fmla="*/ 1289050 w 3237193"/>
                <a:gd name="connsiteY2" fmla="*/ 2940050 h 3302000"/>
                <a:gd name="connsiteX3" fmla="*/ 1930400 w 3237193"/>
                <a:gd name="connsiteY3" fmla="*/ 3302000 h 3302000"/>
                <a:gd name="connsiteX4" fmla="*/ 2565400 w 3237193"/>
                <a:gd name="connsiteY4" fmla="*/ 2940050 h 3302000"/>
                <a:gd name="connsiteX5" fmla="*/ 3200400 w 3237193"/>
                <a:gd name="connsiteY5" fmla="*/ 1841500 h 3302000"/>
                <a:gd name="connsiteX6" fmla="*/ 2928917 w 3237193"/>
                <a:gd name="connsiteY6" fmla="*/ 2287243 h 3302000"/>
                <a:gd name="connsiteX0" fmla="*/ 0 w 3349532"/>
                <a:gd name="connsiteY0" fmla="*/ 0 h 3302000"/>
                <a:gd name="connsiteX1" fmla="*/ 647700 w 3349532"/>
                <a:gd name="connsiteY1" fmla="*/ 1835150 h 3302000"/>
                <a:gd name="connsiteX2" fmla="*/ 1289050 w 3349532"/>
                <a:gd name="connsiteY2" fmla="*/ 2940050 h 3302000"/>
                <a:gd name="connsiteX3" fmla="*/ 1930400 w 3349532"/>
                <a:gd name="connsiteY3" fmla="*/ 3302000 h 3302000"/>
                <a:gd name="connsiteX4" fmla="*/ 2565400 w 3349532"/>
                <a:gd name="connsiteY4" fmla="*/ 2940050 h 3302000"/>
                <a:gd name="connsiteX5" fmla="*/ 3200400 w 3349532"/>
                <a:gd name="connsiteY5" fmla="*/ 1841500 h 3302000"/>
                <a:gd name="connsiteX6" fmla="*/ 2928917 w 3349532"/>
                <a:gd name="connsiteY6" fmla="*/ 2287243 h 3302000"/>
                <a:gd name="connsiteX0" fmla="*/ 0 w 3410138"/>
                <a:gd name="connsiteY0" fmla="*/ 0 h 3302000"/>
                <a:gd name="connsiteX1" fmla="*/ 647700 w 3410138"/>
                <a:gd name="connsiteY1" fmla="*/ 1835150 h 3302000"/>
                <a:gd name="connsiteX2" fmla="*/ 1289050 w 3410138"/>
                <a:gd name="connsiteY2" fmla="*/ 2940050 h 3302000"/>
                <a:gd name="connsiteX3" fmla="*/ 1930400 w 3410138"/>
                <a:gd name="connsiteY3" fmla="*/ 3302000 h 3302000"/>
                <a:gd name="connsiteX4" fmla="*/ 2565400 w 3410138"/>
                <a:gd name="connsiteY4" fmla="*/ 2940050 h 3302000"/>
                <a:gd name="connsiteX5" fmla="*/ 3200400 w 3410138"/>
                <a:gd name="connsiteY5" fmla="*/ 1841500 h 3302000"/>
                <a:gd name="connsiteX6" fmla="*/ 2928917 w 3410138"/>
                <a:gd name="connsiteY6" fmla="*/ 2287243 h 3302000"/>
                <a:gd name="connsiteX0" fmla="*/ 0 w 3200401"/>
                <a:gd name="connsiteY0" fmla="*/ 0 h 3302000"/>
                <a:gd name="connsiteX1" fmla="*/ 647700 w 3200401"/>
                <a:gd name="connsiteY1" fmla="*/ 1835150 h 3302000"/>
                <a:gd name="connsiteX2" fmla="*/ 1289050 w 3200401"/>
                <a:gd name="connsiteY2" fmla="*/ 2940050 h 3302000"/>
                <a:gd name="connsiteX3" fmla="*/ 1930400 w 3200401"/>
                <a:gd name="connsiteY3" fmla="*/ 3302000 h 3302000"/>
                <a:gd name="connsiteX4" fmla="*/ 2565400 w 3200401"/>
                <a:gd name="connsiteY4" fmla="*/ 2940050 h 3302000"/>
                <a:gd name="connsiteX5" fmla="*/ 3200400 w 3200401"/>
                <a:gd name="connsiteY5" fmla="*/ 1841500 h 3302000"/>
                <a:gd name="connsiteX6" fmla="*/ 2928917 w 3200401"/>
                <a:gd name="connsiteY6" fmla="*/ 2287243 h 3302000"/>
                <a:gd name="connsiteX0" fmla="*/ 0 w 3230059"/>
                <a:gd name="connsiteY0" fmla="*/ 0 h 3302000"/>
                <a:gd name="connsiteX1" fmla="*/ 647700 w 3230059"/>
                <a:gd name="connsiteY1" fmla="*/ 1835150 h 3302000"/>
                <a:gd name="connsiteX2" fmla="*/ 1289050 w 3230059"/>
                <a:gd name="connsiteY2" fmla="*/ 2940050 h 3302000"/>
                <a:gd name="connsiteX3" fmla="*/ 1930400 w 3230059"/>
                <a:gd name="connsiteY3" fmla="*/ 3302000 h 3302000"/>
                <a:gd name="connsiteX4" fmla="*/ 2565400 w 3230059"/>
                <a:gd name="connsiteY4" fmla="*/ 2940050 h 3302000"/>
                <a:gd name="connsiteX5" fmla="*/ 3200400 w 3230059"/>
                <a:gd name="connsiteY5" fmla="*/ 1841500 h 3302000"/>
                <a:gd name="connsiteX6" fmla="*/ 3230059 w 3230059"/>
                <a:gd name="connsiteY6" fmla="*/ 1860372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55783 w 2598864"/>
                <a:gd name="connsiteY0" fmla="*/ 63102 h 1555679"/>
                <a:gd name="connsiteX1" fmla="*/ 44737 w 2598864"/>
                <a:gd name="connsiteY1" fmla="*/ 88829 h 1555679"/>
                <a:gd name="connsiteX2" fmla="*/ 686087 w 2598864"/>
                <a:gd name="connsiteY2" fmla="*/ 1193729 h 1555679"/>
                <a:gd name="connsiteX3" fmla="*/ 1327437 w 2598864"/>
                <a:gd name="connsiteY3" fmla="*/ 1555679 h 1555679"/>
                <a:gd name="connsiteX4" fmla="*/ 1962437 w 2598864"/>
                <a:gd name="connsiteY4" fmla="*/ 1193729 h 1555679"/>
                <a:gd name="connsiteX5" fmla="*/ 2597437 w 2598864"/>
                <a:gd name="connsiteY5" fmla="*/ 95179 h 1555679"/>
                <a:gd name="connsiteX6" fmla="*/ 2598864 w 2598864"/>
                <a:gd name="connsiteY6" fmla="*/ 78213 h 1555679"/>
                <a:gd name="connsiteX0" fmla="*/ 167404 w 2710485"/>
                <a:gd name="connsiteY0" fmla="*/ 73935 h 1566512"/>
                <a:gd name="connsiteX1" fmla="*/ 91 w 2710485"/>
                <a:gd name="connsiteY1" fmla="*/ 49321 h 1566512"/>
                <a:gd name="connsiteX2" fmla="*/ 156358 w 2710485"/>
                <a:gd name="connsiteY2" fmla="*/ 99662 h 1566512"/>
                <a:gd name="connsiteX3" fmla="*/ 797708 w 2710485"/>
                <a:gd name="connsiteY3" fmla="*/ 1204562 h 1566512"/>
                <a:gd name="connsiteX4" fmla="*/ 1439058 w 2710485"/>
                <a:gd name="connsiteY4" fmla="*/ 1566512 h 1566512"/>
                <a:gd name="connsiteX5" fmla="*/ 2074058 w 2710485"/>
                <a:gd name="connsiteY5" fmla="*/ 1204562 h 1566512"/>
                <a:gd name="connsiteX6" fmla="*/ 2709058 w 2710485"/>
                <a:gd name="connsiteY6" fmla="*/ 106012 h 1566512"/>
                <a:gd name="connsiteX7" fmla="*/ 2710485 w 2710485"/>
                <a:gd name="connsiteY7" fmla="*/ 89046 h 1566512"/>
                <a:gd name="connsiteX0" fmla="*/ 55500 w 2598581"/>
                <a:gd name="connsiteY0" fmla="*/ 63902 h 1556479"/>
                <a:gd name="connsiteX1" fmla="*/ 44454 w 2598581"/>
                <a:gd name="connsiteY1" fmla="*/ 89629 h 1556479"/>
                <a:gd name="connsiteX2" fmla="*/ 685804 w 2598581"/>
                <a:gd name="connsiteY2" fmla="*/ 1194529 h 1556479"/>
                <a:gd name="connsiteX3" fmla="*/ 1327154 w 2598581"/>
                <a:gd name="connsiteY3" fmla="*/ 1556479 h 1556479"/>
                <a:gd name="connsiteX4" fmla="*/ 1962154 w 2598581"/>
                <a:gd name="connsiteY4" fmla="*/ 1194529 h 1556479"/>
                <a:gd name="connsiteX5" fmla="*/ 2597154 w 2598581"/>
                <a:gd name="connsiteY5" fmla="*/ 95979 h 1556479"/>
                <a:gd name="connsiteX6" fmla="*/ 2598581 w 2598581"/>
                <a:gd name="connsiteY6" fmla="*/ 79013 h 1556479"/>
                <a:gd name="connsiteX0" fmla="*/ 0 w 2554127"/>
                <a:gd name="connsiteY0" fmla="*/ 10616 h 1477466"/>
                <a:gd name="connsiteX1" fmla="*/ 641350 w 2554127"/>
                <a:gd name="connsiteY1" fmla="*/ 1115516 h 1477466"/>
                <a:gd name="connsiteX2" fmla="*/ 1282700 w 2554127"/>
                <a:gd name="connsiteY2" fmla="*/ 1477466 h 1477466"/>
                <a:gd name="connsiteX3" fmla="*/ 1917700 w 2554127"/>
                <a:gd name="connsiteY3" fmla="*/ 1115516 h 1477466"/>
                <a:gd name="connsiteX4" fmla="*/ 2552700 w 2554127"/>
                <a:gd name="connsiteY4" fmla="*/ 16966 h 1477466"/>
                <a:gd name="connsiteX5" fmla="*/ 2554127 w 2554127"/>
                <a:gd name="connsiteY5" fmla="*/ 0 h 1477466"/>
                <a:gd name="connsiteX0" fmla="*/ 0 w 2543540"/>
                <a:gd name="connsiteY0" fmla="*/ 0 h 1478795"/>
                <a:gd name="connsiteX1" fmla="*/ 630763 w 2543540"/>
                <a:gd name="connsiteY1" fmla="*/ 1116845 h 1478795"/>
                <a:gd name="connsiteX2" fmla="*/ 1272113 w 2543540"/>
                <a:gd name="connsiteY2" fmla="*/ 1478795 h 1478795"/>
                <a:gd name="connsiteX3" fmla="*/ 1907113 w 2543540"/>
                <a:gd name="connsiteY3" fmla="*/ 1116845 h 1478795"/>
                <a:gd name="connsiteX4" fmla="*/ 2542113 w 2543540"/>
                <a:gd name="connsiteY4" fmla="*/ 18295 h 1478795"/>
                <a:gd name="connsiteX5" fmla="*/ 2543540 w 2543540"/>
                <a:gd name="connsiteY5" fmla="*/ 1329 h 1478795"/>
                <a:gd name="connsiteX0" fmla="*/ 0 w 2542113"/>
                <a:gd name="connsiteY0" fmla="*/ 0 h 1478795"/>
                <a:gd name="connsiteX1" fmla="*/ 630763 w 2542113"/>
                <a:gd name="connsiteY1" fmla="*/ 1116845 h 1478795"/>
                <a:gd name="connsiteX2" fmla="*/ 1272113 w 2542113"/>
                <a:gd name="connsiteY2" fmla="*/ 1478795 h 1478795"/>
                <a:gd name="connsiteX3" fmla="*/ 1907113 w 2542113"/>
                <a:gd name="connsiteY3" fmla="*/ 1116845 h 1478795"/>
                <a:gd name="connsiteX4" fmla="*/ 2542113 w 2542113"/>
                <a:gd name="connsiteY4" fmla="*/ 18295 h 1478795"/>
                <a:gd name="connsiteX0" fmla="*/ 0 w 2538583"/>
                <a:gd name="connsiteY0" fmla="*/ 0 h 1478795"/>
                <a:gd name="connsiteX1" fmla="*/ 630763 w 2538583"/>
                <a:gd name="connsiteY1" fmla="*/ 1116845 h 1478795"/>
                <a:gd name="connsiteX2" fmla="*/ 1272113 w 2538583"/>
                <a:gd name="connsiteY2" fmla="*/ 1478795 h 1478795"/>
                <a:gd name="connsiteX3" fmla="*/ 1907113 w 2538583"/>
                <a:gd name="connsiteY3" fmla="*/ 1116845 h 1478795"/>
                <a:gd name="connsiteX4" fmla="*/ 2538583 w 2538583"/>
                <a:gd name="connsiteY4" fmla="*/ 3960 h 1478795"/>
                <a:gd name="connsiteX0" fmla="*/ 0 w 2538583"/>
                <a:gd name="connsiteY0" fmla="*/ 0 h 1478795"/>
                <a:gd name="connsiteX1" fmla="*/ 1272113 w 2538583"/>
                <a:gd name="connsiteY1" fmla="*/ 1478795 h 1478795"/>
                <a:gd name="connsiteX2" fmla="*/ 1907113 w 2538583"/>
                <a:gd name="connsiteY2" fmla="*/ 1116845 h 1478795"/>
                <a:gd name="connsiteX3" fmla="*/ 2538583 w 2538583"/>
                <a:gd name="connsiteY3" fmla="*/ 3960 h 1478795"/>
                <a:gd name="connsiteX0" fmla="*/ 0 w 1266470"/>
                <a:gd name="connsiteY0" fmla="*/ 1474835 h 1474835"/>
                <a:gd name="connsiteX1" fmla="*/ 635000 w 1266470"/>
                <a:gd name="connsiteY1" fmla="*/ 1112885 h 1474835"/>
                <a:gd name="connsiteX2" fmla="*/ 1266470 w 1266470"/>
                <a:gd name="connsiteY2" fmla="*/ 0 h 147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6470" h="1474835">
                  <a:moveTo>
                    <a:pt x="0" y="1474835"/>
                  </a:moveTo>
                  <a:cubicBezTo>
                    <a:pt x="212725" y="1474835"/>
                    <a:pt x="423922" y="1358691"/>
                    <a:pt x="635000" y="1112885"/>
                  </a:cubicBezTo>
                  <a:cubicBezTo>
                    <a:pt x="846078" y="867079"/>
                    <a:pt x="1053745" y="488950"/>
                    <a:pt x="1266470" y="0"/>
                  </a:cubicBezTo>
                </a:path>
              </a:pathLst>
            </a:cu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HK" altLang="en-US" kern="0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B0FAEDDF-3509-06BD-5953-80970C7B9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3779838"/>
            <a:ext cx="8969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i="1" kern="0" dirty="0">
                <a:solidFill>
                  <a:srgbClr val="000000"/>
                </a:solidFill>
                <a:ea typeface="Arial Unicode MS" pitchFamily="34" charset="-120"/>
              </a:rPr>
              <a:t>y</a:t>
            </a:r>
            <a:r>
              <a:rPr lang="en-US" altLang="zh-TW" kern="0" dirty="0">
                <a:solidFill>
                  <a:srgbClr val="000000"/>
                </a:solidFill>
                <a:ea typeface="Arial Unicode MS" pitchFamily="34" charset="-120"/>
              </a:rPr>
              <a:t> = </a:t>
            </a:r>
            <a:r>
              <a:rPr lang="en-US" altLang="zh-TW" i="1" dirty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rPr>
              <a:t>(</a:t>
            </a:r>
            <a:r>
              <a:rPr lang="en-US" altLang="zh-TW" i="1" dirty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rPr>
              <a:t>x</a:t>
            </a:r>
            <a:r>
              <a:rPr lang="en-US" altLang="zh-TW" dirty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rPr>
              <a:t>)</a:t>
            </a:r>
            <a:endParaRPr lang="zh-HK" altLang="en-US" kern="0" dirty="0">
              <a:solidFill>
                <a:srgbClr val="000000"/>
              </a:solidFill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D9E50747-6404-B8A4-FA40-CF4B0A30DCCF}"/>
              </a:ext>
            </a:extLst>
          </p:cNvPr>
          <p:cNvGrpSpPr>
            <a:grpSpLocks/>
          </p:cNvGrpSpPr>
          <p:nvPr/>
        </p:nvGrpSpPr>
        <p:grpSpPr bwMode="auto">
          <a:xfrm>
            <a:off x="5767388" y="4149725"/>
            <a:ext cx="2603500" cy="2105025"/>
            <a:chOff x="5742000" y="3412922"/>
            <a:chExt cx="2604079" cy="2105170"/>
          </a:xfrm>
        </p:grpSpPr>
        <p:sp>
          <p:nvSpPr>
            <p:cNvPr id="25" name="矩形 56">
              <a:extLst>
                <a:ext uri="{FF2B5EF4-FFF2-40B4-BE49-F238E27FC236}">
                  <a16:creationId xmlns:a16="http://schemas.microsoft.com/office/drawing/2014/main" id="{CCCDECAC-D716-8EDD-0D38-99A3CE511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2000" y="3412922"/>
              <a:ext cx="300104" cy="36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矩形 56">
              <a:extLst>
                <a:ext uri="{FF2B5EF4-FFF2-40B4-BE49-F238E27FC236}">
                  <a16:creationId xmlns:a16="http://schemas.microsoft.com/office/drawing/2014/main" id="{627A7BB7-BFD2-EAF2-2B3F-551254133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4672" y="4376601"/>
              <a:ext cx="300105" cy="369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" name="矩形 56">
              <a:extLst>
                <a:ext uri="{FF2B5EF4-FFF2-40B4-BE49-F238E27FC236}">
                  <a16:creationId xmlns:a16="http://schemas.microsoft.com/office/drawing/2014/main" id="{4A059962-A3FF-5E9E-3203-347AA45CF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2108" y="4965604"/>
              <a:ext cx="300105" cy="36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" name="矩形 56">
              <a:extLst>
                <a:ext uri="{FF2B5EF4-FFF2-40B4-BE49-F238E27FC236}">
                  <a16:creationId xmlns:a16="http://schemas.microsoft.com/office/drawing/2014/main" id="{DB8ECA57-2AFB-0B68-6258-368C361DF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9544" y="5148180"/>
              <a:ext cx="300105" cy="369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" name="矩形 56">
              <a:extLst>
                <a:ext uri="{FF2B5EF4-FFF2-40B4-BE49-F238E27FC236}">
                  <a16:creationId xmlns:a16="http://schemas.microsoft.com/office/drawing/2014/main" id="{A7E71950-A9A7-4C5C-4636-617FC4F29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7453" y="4962429"/>
              <a:ext cx="300105" cy="36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" name="矩形 56">
              <a:extLst>
                <a:ext uri="{FF2B5EF4-FFF2-40B4-BE49-F238E27FC236}">
                  <a16:creationId xmlns:a16="http://schemas.microsoft.com/office/drawing/2014/main" id="{F02C1BB3-435F-F765-2ADB-5A56D2558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8065" y="4365488"/>
              <a:ext cx="300105" cy="36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" name="矩形 56">
              <a:extLst>
                <a:ext uri="{FF2B5EF4-FFF2-40B4-BE49-F238E27FC236}">
                  <a16:creationId xmlns:a16="http://schemas.microsoft.com/office/drawing/2014/main" id="{4C5B6CD9-553B-CC1D-BFEA-2B5573E3C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5974" y="3412922"/>
              <a:ext cx="300105" cy="36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×</a:t>
              </a:r>
              <a:endParaRPr lang="zh-HK" altLang="en-US" kern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220BE255-C77C-02BC-8238-71B4795BEFCB}"/>
              </a:ext>
            </a:extLst>
          </p:cNvPr>
          <p:cNvGrpSpPr>
            <a:grpSpLocks/>
          </p:cNvGrpSpPr>
          <p:nvPr/>
        </p:nvGrpSpPr>
        <p:grpSpPr bwMode="auto">
          <a:xfrm>
            <a:off x="5916613" y="4367213"/>
            <a:ext cx="2305050" cy="1728787"/>
            <a:chOff x="5916377" y="3597865"/>
            <a:chExt cx="2304871" cy="1728000"/>
          </a:xfrm>
        </p:grpSpPr>
        <p:sp>
          <p:nvSpPr>
            <p:cNvPr id="33" name="手繪多邊形 32">
              <a:extLst>
                <a:ext uri="{FF2B5EF4-FFF2-40B4-BE49-F238E27FC236}">
                  <a16:creationId xmlns:a16="http://schemas.microsoft.com/office/drawing/2014/main" id="{D7A3EA1F-E95A-1779-6608-CED51F2B30EB}"/>
                </a:ext>
              </a:extLst>
            </p:cNvPr>
            <p:cNvSpPr/>
            <p:nvPr/>
          </p:nvSpPr>
          <p:spPr bwMode="auto">
            <a:xfrm flipH="1">
              <a:off x="5916377" y="3597865"/>
              <a:ext cx="1152436" cy="1728000"/>
            </a:xfrm>
            <a:custGeom>
              <a:avLst/>
              <a:gdLst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232256"/>
                <a:gd name="connsiteY0" fmla="*/ 0 h 3302000"/>
                <a:gd name="connsiteX1" fmla="*/ 647700 w 3232256"/>
                <a:gd name="connsiteY1" fmla="*/ 1835150 h 3302000"/>
                <a:gd name="connsiteX2" fmla="*/ 1289050 w 3232256"/>
                <a:gd name="connsiteY2" fmla="*/ 2940050 h 3302000"/>
                <a:gd name="connsiteX3" fmla="*/ 1930400 w 3232256"/>
                <a:gd name="connsiteY3" fmla="*/ 3302000 h 3302000"/>
                <a:gd name="connsiteX4" fmla="*/ 2565400 w 3232256"/>
                <a:gd name="connsiteY4" fmla="*/ 2940050 h 3302000"/>
                <a:gd name="connsiteX5" fmla="*/ 3200400 w 3232256"/>
                <a:gd name="connsiteY5" fmla="*/ 1841500 h 3302000"/>
                <a:gd name="connsiteX6" fmla="*/ 2787757 w 3232256"/>
                <a:gd name="connsiteY6" fmla="*/ 1764804 h 3302000"/>
                <a:gd name="connsiteX0" fmla="*/ 0 w 3237193"/>
                <a:gd name="connsiteY0" fmla="*/ 0 h 3302000"/>
                <a:gd name="connsiteX1" fmla="*/ 647700 w 3237193"/>
                <a:gd name="connsiteY1" fmla="*/ 1835150 h 3302000"/>
                <a:gd name="connsiteX2" fmla="*/ 1289050 w 3237193"/>
                <a:gd name="connsiteY2" fmla="*/ 2940050 h 3302000"/>
                <a:gd name="connsiteX3" fmla="*/ 1930400 w 3237193"/>
                <a:gd name="connsiteY3" fmla="*/ 3302000 h 3302000"/>
                <a:gd name="connsiteX4" fmla="*/ 2565400 w 3237193"/>
                <a:gd name="connsiteY4" fmla="*/ 2940050 h 3302000"/>
                <a:gd name="connsiteX5" fmla="*/ 3200400 w 3237193"/>
                <a:gd name="connsiteY5" fmla="*/ 1841500 h 3302000"/>
                <a:gd name="connsiteX6" fmla="*/ 2928917 w 3237193"/>
                <a:gd name="connsiteY6" fmla="*/ 2287243 h 3302000"/>
                <a:gd name="connsiteX0" fmla="*/ 0 w 3349532"/>
                <a:gd name="connsiteY0" fmla="*/ 0 h 3302000"/>
                <a:gd name="connsiteX1" fmla="*/ 647700 w 3349532"/>
                <a:gd name="connsiteY1" fmla="*/ 1835150 h 3302000"/>
                <a:gd name="connsiteX2" fmla="*/ 1289050 w 3349532"/>
                <a:gd name="connsiteY2" fmla="*/ 2940050 h 3302000"/>
                <a:gd name="connsiteX3" fmla="*/ 1930400 w 3349532"/>
                <a:gd name="connsiteY3" fmla="*/ 3302000 h 3302000"/>
                <a:gd name="connsiteX4" fmla="*/ 2565400 w 3349532"/>
                <a:gd name="connsiteY4" fmla="*/ 2940050 h 3302000"/>
                <a:gd name="connsiteX5" fmla="*/ 3200400 w 3349532"/>
                <a:gd name="connsiteY5" fmla="*/ 1841500 h 3302000"/>
                <a:gd name="connsiteX6" fmla="*/ 2928917 w 3349532"/>
                <a:gd name="connsiteY6" fmla="*/ 2287243 h 3302000"/>
                <a:gd name="connsiteX0" fmla="*/ 0 w 3410138"/>
                <a:gd name="connsiteY0" fmla="*/ 0 h 3302000"/>
                <a:gd name="connsiteX1" fmla="*/ 647700 w 3410138"/>
                <a:gd name="connsiteY1" fmla="*/ 1835150 h 3302000"/>
                <a:gd name="connsiteX2" fmla="*/ 1289050 w 3410138"/>
                <a:gd name="connsiteY2" fmla="*/ 2940050 h 3302000"/>
                <a:gd name="connsiteX3" fmla="*/ 1930400 w 3410138"/>
                <a:gd name="connsiteY3" fmla="*/ 3302000 h 3302000"/>
                <a:gd name="connsiteX4" fmla="*/ 2565400 w 3410138"/>
                <a:gd name="connsiteY4" fmla="*/ 2940050 h 3302000"/>
                <a:gd name="connsiteX5" fmla="*/ 3200400 w 3410138"/>
                <a:gd name="connsiteY5" fmla="*/ 1841500 h 3302000"/>
                <a:gd name="connsiteX6" fmla="*/ 2928917 w 3410138"/>
                <a:gd name="connsiteY6" fmla="*/ 2287243 h 3302000"/>
                <a:gd name="connsiteX0" fmla="*/ 0 w 3200401"/>
                <a:gd name="connsiteY0" fmla="*/ 0 h 3302000"/>
                <a:gd name="connsiteX1" fmla="*/ 647700 w 3200401"/>
                <a:gd name="connsiteY1" fmla="*/ 1835150 h 3302000"/>
                <a:gd name="connsiteX2" fmla="*/ 1289050 w 3200401"/>
                <a:gd name="connsiteY2" fmla="*/ 2940050 h 3302000"/>
                <a:gd name="connsiteX3" fmla="*/ 1930400 w 3200401"/>
                <a:gd name="connsiteY3" fmla="*/ 3302000 h 3302000"/>
                <a:gd name="connsiteX4" fmla="*/ 2565400 w 3200401"/>
                <a:gd name="connsiteY4" fmla="*/ 2940050 h 3302000"/>
                <a:gd name="connsiteX5" fmla="*/ 3200400 w 3200401"/>
                <a:gd name="connsiteY5" fmla="*/ 1841500 h 3302000"/>
                <a:gd name="connsiteX6" fmla="*/ 2928917 w 3200401"/>
                <a:gd name="connsiteY6" fmla="*/ 2287243 h 3302000"/>
                <a:gd name="connsiteX0" fmla="*/ 0 w 3230059"/>
                <a:gd name="connsiteY0" fmla="*/ 0 h 3302000"/>
                <a:gd name="connsiteX1" fmla="*/ 647700 w 3230059"/>
                <a:gd name="connsiteY1" fmla="*/ 1835150 h 3302000"/>
                <a:gd name="connsiteX2" fmla="*/ 1289050 w 3230059"/>
                <a:gd name="connsiteY2" fmla="*/ 2940050 h 3302000"/>
                <a:gd name="connsiteX3" fmla="*/ 1930400 w 3230059"/>
                <a:gd name="connsiteY3" fmla="*/ 3302000 h 3302000"/>
                <a:gd name="connsiteX4" fmla="*/ 2565400 w 3230059"/>
                <a:gd name="connsiteY4" fmla="*/ 2940050 h 3302000"/>
                <a:gd name="connsiteX5" fmla="*/ 3200400 w 3230059"/>
                <a:gd name="connsiteY5" fmla="*/ 1841500 h 3302000"/>
                <a:gd name="connsiteX6" fmla="*/ 3230059 w 3230059"/>
                <a:gd name="connsiteY6" fmla="*/ 1860372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55783 w 2598864"/>
                <a:gd name="connsiteY0" fmla="*/ 63102 h 1555679"/>
                <a:gd name="connsiteX1" fmla="*/ 44737 w 2598864"/>
                <a:gd name="connsiteY1" fmla="*/ 88829 h 1555679"/>
                <a:gd name="connsiteX2" fmla="*/ 686087 w 2598864"/>
                <a:gd name="connsiteY2" fmla="*/ 1193729 h 1555679"/>
                <a:gd name="connsiteX3" fmla="*/ 1327437 w 2598864"/>
                <a:gd name="connsiteY3" fmla="*/ 1555679 h 1555679"/>
                <a:gd name="connsiteX4" fmla="*/ 1962437 w 2598864"/>
                <a:gd name="connsiteY4" fmla="*/ 1193729 h 1555679"/>
                <a:gd name="connsiteX5" fmla="*/ 2597437 w 2598864"/>
                <a:gd name="connsiteY5" fmla="*/ 95179 h 1555679"/>
                <a:gd name="connsiteX6" fmla="*/ 2598864 w 2598864"/>
                <a:gd name="connsiteY6" fmla="*/ 78213 h 1555679"/>
                <a:gd name="connsiteX0" fmla="*/ 167404 w 2710485"/>
                <a:gd name="connsiteY0" fmla="*/ 73935 h 1566512"/>
                <a:gd name="connsiteX1" fmla="*/ 91 w 2710485"/>
                <a:gd name="connsiteY1" fmla="*/ 49321 h 1566512"/>
                <a:gd name="connsiteX2" fmla="*/ 156358 w 2710485"/>
                <a:gd name="connsiteY2" fmla="*/ 99662 h 1566512"/>
                <a:gd name="connsiteX3" fmla="*/ 797708 w 2710485"/>
                <a:gd name="connsiteY3" fmla="*/ 1204562 h 1566512"/>
                <a:gd name="connsiteX4" fmla="*/ 1439058 w 2710485"/>
                <a:gd name="connsiteY4" fmla="*/ 1566512 h 1566512"/>
                <a:gd name="connsiteX5" fmla="*/ 2074058 w 2710485"/>
                <a:gd name="connsiteY5" fmla="*/ 1204562 h 1566512"/>
                <a:gd name="connsiteX6" fmla="*/ 2709058 w 2710485"/>
                <a:gd name="connsiteY6" fmla="*/ 106012 h 1566512"/>
                <a:gd name="connsiteX7" fmla="*/ 2710485 w 2710485"/>
                <a:gd name="connsiteY7" fmla="*/ 89046 h 1566512"/>
                <a:gd name="connsiteX0" fmla="*/ 55500 w 2598581"/>
                <a:gd name="connsiteY0" fmla="*/ 63902 h 1556479"/>
                <a:gd name="connsiteX1" fmla="*/ 44454 w 2598581"/>
                <a:gd name="connsiteY1" fmla="*/ 89629 h 1556479"/>
                <a:gd name="connsiteX2" fmla="*/ 685804 w 2598581"/>
                <a:gd name="connsiteY2" fmla="*/ 1194529 h 1556479"/>
                <a:gd name="connsiteX3" fmla="*/ 1327154 w 2598581"/>
                <a:gd name="connsiteY3" fmla="*/ 1556479 h 1556479"/>
                <a:gd name="connsiteX4" fmla="*/ 1962154 w 2598581"/>
                <a:gd name="connsiteY4" fmla="*/ 1194529 h 1556479"/>
                <a:gd name="connsiteX5" fmla="*/ 2597154 w 2598581"/>
                <a:gd name="connsiteY5" fmla="*/ 95979 h 1556479"/>
                <a:gd name="connsiteX6" fmla="*/ 2598581 w 2598581"/>
                <a:gd name="connsiteY6" fmla="*/ 79013 h 1556479"/>
                <a:gd name="connsiteX0" fmla="*/ 0 w 2554127"/>
                <a:gd name="connsiteY0" fmla="*/ 10616 h 1477466"/>
                <a:gd name="connsiteX1" fmla="*/ 641350 w 2554127"/>
                <a:gd name="connsiteY1" fmla="*/ 1115516 h 1477466"/>
                <a:gd name="connsiteX2" fmla="*/ 1282700 w 2554127"/>
                <a:gd name="connsiteY2" fmla="*/ 1477466 h 1477466"/>
                <a:gd name="connsiteX3" fmla="*/ 1917700 w 2554127"/>
                <a:gd name="connsiteY3" fmla="*/ 1115516 h 1477466"/>
                <a:gd name="connsiteX4" fmla="*/ 2552700 w 2554127"/>
                <a:gd name="connsiteY4" fmla="*/ 16966 h 1477466"/>
                <a:gd name="connsiteX5" fmla="*/ 2554127 w 2554127"/>
                <a:gd name="connsiteY5" fmla="*/ 0 h 1477466"/>
                <a:gd name="connsiteX0" fmla="*/ 0 w 2543540"/>
                <a:gd name="connsiteY0" fmla="*/ 0 h 1478795"/>
                <a:gd name="connsiteX1" fmla="*/ 630763 w 2543540"/>
                <a:gd name="connsiteY1" fmla="*/ 1116845 h 1478795"/>
                <a:gd name="connsiteX2" fmla="*/ 1272113 w 2543540"/>
                <a:gd name="connsiteY2" fmla="*/ 1478795 h 1478795"/>
                <a:gd name="connsiteX3" fmla="*/ 1907113 w 2543540"/>
                <a:gd name="connsiteY3" fmla="*/ 1116845 h 1478795"/>
                <a:gd name="connsiteX4" fmla="*/ 2542113 w 2543540"/>
                <a:gd name="connsiteY4" fmla="*/ 18295 h 1478795"/>
                <a:gd name="connsiteX5" fmla="*/ 2543540 w 2543540"/>
                <a:gd name="connsiteY5" fmla="*/ 1329 h 1478795"/>
                <a:gd name="connsiteX0" fmla="*/ 0 w 2542113"/>
                <a:gd name="connsiteY0" fmla="*/ 0 h 1478795"/>
                <a:gd name="connsiteX1" fmla="*/ 630763 w 2542113"/>
                <a:gd name="connsiteY1" fmla="*/ 1116845 h 1478795"/>
                <a:gd name="connsiteX2" fmla="*/ 1272113 w 2542113"/>
                <a:gd name="connsiteY2" fmla="*/ 1478795 h 1478795"/>
                <a:gd name="connsiteX3" fmla="*/ 1907113 w 2542113"/>
                <a:gd name="connsiteY3" fmla="*/ 1116845 h 1478795"/>
                <a:gd name="connsiteX4" fmla="*/ 2542113 w 2542113"/>
                <a:gd name="connsiteY4" fmla="*/ 18295 h 1478795"/>
                <a:gd name="connsiteX0" fmla="*/ 0 w 2538583"/>
                <a:gd name="connsiteY0" fmla="*/ 0 h 1478795"/>
                <a:gd name="connsiteX1" fmla="*/ 630763 w 2538583"/>
                <a:gd name="connsiteY1" fmla="*/ 1116845 h 1478795"/>
                <a:gd name="connsiteX2" fmla="*/ 1272113 w 2538583"/>
                <a:gd name="connsiteY2" fmla="*/ 1478795 h 1478795"/>
                <a:gd name="connsiteX3" fmla="*/ 1907113 w 2538583"/>
                <a:gd name="connsiteY3" fmla="*/ 1116845 h 1478795"/>
                <a:gd name="connsiteX4" fmla="*/ 2538583 w 2538583"/>
                <a:gd name="connsiteY4" fmla="*/ 3960 h 1478795"/>
                <a:gd name="connsiteX0" fmla="*/ 0 w 2538583"/>
                <a:gd name="connsiteY0" fmla="*/ 0 h 1478795"/>
                <a:gd name="connsiteX1" fmla="*/ 1272113 w 2538583"/>
                <a:gd name="connsiteY1" fmla="*/ 1478795 h 1478795"/>
                <a:gd name="connsiteX2" fmla="*/ 1907113 w 2538583"/>
                <a:gd name="connsiteY2" fmla="*/ 1116845 h 1478795"/>
                <a:gd name="connsiteX3" fmla="*/ 2538583 w 2538583"/>
                <a:gd name="connsiteY3" fmla="*/ 3960 h 1478795"/>
                <a:gd name="connsiteX0" fmla="*/ 0 w 1266470"/>
                <a:gd name="connsiteY0" fmla="*/ 1474835 h 1474835"/>
                <a:gd name="connsiteX1" fmla="*/ 635000 w 1266470"/>
                <a:gd name="connsiteY1" fmla="*/ 1112885 h 1474835"/>
                <a:gd name="connsiteX2" fmla="*/ 1266470 w 1266470"/>
                <a:gd name="connsiteY2" fmla="*/ 0 h 147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6470" h="1474835">
                  <a:moveTo>
                    <a:pt x="0" y="1474835"/>
                  </a:moveTo>
                  <a:cubicBezTo>
                    <a:pt x="212725" y="1474835"/>
                    <a:pt x="423922" y="1358691"/>
                    <a:pt x="635000" y="1112885"/>
                  </a:cubicBezTo>
                  <a:cubicBezTo>
                    <a:pt x="846078" y="867079"/>
                    <a:pt x="1053745" y="488950"/>
                    <a:pt x="1266470" y="0"/>
                  </a:cubicBezTo>
                </a:path>
              </a:pathLst>
            </a:custGeom>
            <a:noFill/>
            <a:ln w="19050" cap="flat" cmpd="sng" algn="ctr">
              <a:solidFill>
                <a:schemeClr val="accent6">
                  <a:lumMod val="75000"/>
                </a:schemeClr>
              </a:solidFill>
              <a:prstDash val="soli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HK" altLang="en-US" kern="0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4" name="手繪多邊形 33">
              <a:extLst>
                <a:ext uri="{FF2B5EF4-FFF2-40B4-BE49-F238E27FC236}">
                  <a16:creationId xmlns:a16="http://schemas.microsoft.com/office/drawing/2014/main" id="{95454707-22D5-4776-05E7-B225CF3911F1}"/>
                </a:ext>
              </a:extLst>
            </p:cNvPr>
            <p:cNvSpPr/>
            <p:nvPr/>
          </p:nvSpPr>
          <p:spPr bwMode="auto">
            <a:xfrm>
              <a:off x="7068812" y="3597865"/>
              <a:ext cx="1152436" cy="1728000"/>
            </a:xfrm>
            <a:custGeom>
              <a:avLst/>
              <a:gdLst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232256"/>
                <a:gd name="connsiteY0" fmla="*/ 0 h 3302000"/>
                <a:gd name="connsiteX1" fmla="*/ 647700 w 3232256"/>
                <a:gd name="connsiteY1" fmla="*/ 1835150 h 3302000"/>
                <a:gd name="connsiteX2" fmla="*/ 1289050 w 3232256"/>
                <a:gd name="connsiteY2" fmla="*/ 2940050 h 3302000"/>
                <a:gd name="connsiteX3" fmla="*/ 1930400 w 3232256"/>
                <a:gd name="connsiteY3" fmla="*/ 3302000 h 3302000"/>
                <a:gd name="connsiteX4" fmla="*/ 2565400 w 3232256"/>
                <a:gd name="connsiteY4" fmla="*/ 2940050 h 3302000"/>
                <a:gd name="connsiteX5" fmla="*/ 3200400 w 3232256"/>
                <a:gd name="connsiteY5" fmla="*/ 1841500 h 3302000"/>
                <a:gd name="connsiteX6" fmla="*/ 2787757 w 3232256"/>
                <a:gd name="connsiteY6" fmla="*/ 1764804 h 3302000"/>
                <a:gd name="connsiteX0" fmla="*/ 0 w 3237193"/>
                <a:gd name="connsiteY0" fmla="*/ 0 h 3302000"/>
                <a:gd name="connsiteX1" fmla="*/ 647700 w 3237193"/>
                <a:gd name="connsiteY1" fmla="*/ 1835150 h 3302000"/>
                <a:gd name="connsiteX2" fmla="*/ 1289050 w 3237193"/>
                <a:gd name="connsiteY2" fmla="*/ 2940050 h 3302000"/>
                <a:gd name="connsiteX3" fmla="*/ 1930400 w 3237193"/>
                <a:gd name="connsiteY3" fmla="*/ 3302000 h 3302000"/>
                <a:gd name="connsiteX4" fmla="*/ 2565400 w 3237193"/>
                <a:gd name="connsiteY4" fmla="*/ 2940050 h 3302000"/>
                <a:gd name="connsiteX5" fmla="*/ 3200400 w 3237193"/>
                <a:gd name="connsiteY5" fmla="*/ 1841500 h 3302000"/>
                <a:gd name="connsiteX6" fmla="*/ 2928917 w 3237193"/>
                <a:gd name="connsiteY6" fmla="*/ 2287243 h 3302000"/>
                <a:gd name="connsiteX0" fmla="*/ 0 w 3349532"/>
                <a:gd name="connsiteY0" fmla="*/ 0 h 3302000"/>
                <a:gd name="connsiteX1" fmla="*/ 647700 w 3349532"/>
                <a:gd name="connsiteY1" fmla="*/ 1835150 h 3302000"/>
                <a:gd name="connsiteX2" fmla="*/ 1289050 w 3349532"/>
                <a:gd name="connsiteY2" fmla="*/ 2940050 h 3302000"/>
                <a:gd name="connsiteX3" fmla="*/ 1930400 w 3349532"/>
                <a:gd name="connsiteY3" fmla="*/ 3302000 h 3302000"/>
                <a:gd name="connsiteX4" fmla="*/ 2565400 w 3349532"/>
                <a:gd name="connsiteY4" fmla="*/ 2940050 h 3302000"/>
                <a:gd name="connsiteX5" fmla="*/ 3200400 w 3349532"/>
                <a:gd name="connsiteY5" fmla="*/ 1841500 h 3302000"/>
                <a:gd name="connsiteX6" fmla="*/ 2928917 w 3349532"/>
                <a:gd name="connsiteY6" fmla="*/ 2287243 h 3302000"/>
                <a:gd name="connsiteX0" fmla="*/ 0 w 3410138"/>
                <a:gd name="connsiteY0" fmla="*/ 0 h 3302000"/>
                <a:gd name="connsiteX1" fmla="*/ 647700 w 3410138"/>
                <a:gd name="connsiteY1" fmla="*/ 1835150 h 3302000"/>
                <a:gd name="connsiteX2" fmla="*/ 1289050 w 3410138"/>
                <a:gd name="connsiteY2" fmla="*/ 2940050 h 3302000"/>
                <a:gd name="connsiteX3" fmla="*/ 1930400 w 3410138"/>
                <a:gd name="connsiteY3" fmla="*/ 3302000 h 3302000"/>
                <a:gd name="connsiteX4" fmla="*/ 2565400 w 3410138"/>
                <a:gd name="connsiteY4" fmla="*/ 2940050 h 3302000"/>
                <a:gd name="connsiteX5" fmla="*/ 3200400 w 3410138"/>
                <a:gd name="connsiteY5" fmla="*/ 1841500 h 3302000"/>
                <a:gd name="connsiteX6" fmla="*/ 2928917 w 3410138"/>
                <a:gd name="connsiteY6" fmla="*/ 2287243 h 3302000"/>
                <a:gd name="connsiteX0" fmla="*/ 0 w 3200401"/>
                <a:gd name="connsiteY0" fmla="*/ 0 h 3302000"/>
                <a:gd name="connsiteX1" fmla="*/ 647700 w 3200401"/>
                <a:gd name="connsiteY1" fmla="*/ 1835150 h 3302000"/>
                <a:gd name="connsiteX2" fmla="*/ 1289050 w 3200401"/>
                <a:gd name="connsiteY2" fmla="*/ 2940050 h 3302000"/>
                <a:gd name="connsiteX3" fmla="*/ 1930400 w 3200401"/>
                <a:gd name="connsiteY3" fmla="*/ 3302000 h 3302000"/>
                <a:gd name="connsiteX4" fmla="*/ 2565400 w 3200401"/>
                <a:gd name="connsiteY4" fmla="*/ 2940050 h 3302000"/>
                <a:gd name="connsiteX5" fmla="*/ 3200400 w 3200401"/>
                <a:gd name="connsiteY5" fmla="*/ 1841500 h 3302000"/>
                <a:gd name="connsiteX6" fmla="*/ 2928917 w 3200401"/>
                <a:gd name="connsiteY6" fmla="*/ 2287243 h 3302000"/>
                <a:gd name="connsiteX0" fmla="*/ 0 w 3230059"/>
                <a:gd name="connsiteY0" fmla="*/ 0 h 3302000"/>
                <a:gd name="connsiteX1" fmla="*/ 647700 w 3230059"/>
                <a:gd name="connsiteY1" fmla="*/ 1835150 h 3302000"/>
                <a:gd name="connsiteX2" fmla="*/ 1289050 w 3230059"/>
                <a:gd name="connsiteY2" fmla="*/ 2940050 h 3302000"/>
                <a:gd name="connsiteX3" fmla="*/ 1930400 w 3230059"/>
                <a:gd name="connsiteY3" fmla="*/ 3302000 h 3302000"/>
                <a:gd name="connsiteX4" fmla="*/ 2565400 w 3230059"/>
                <a:gd name="connsiteY4" fmla="*/ 2940050 h 3302000"/>
                <a:gd name="connsiteX5" fmla="*/ 3200400 w 3230059"/>
                <a:gd name="connsiteY5" fmla="*/ 1841500 h 3302000"/>
                <a:gd name="connsiteX6" fmla="*/ 3230059 w 3230059"/>
                <a:gd name="connsiteY6" fmla="*/ 1860372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55783 w 2598864"/>
                <a:gd name="connsiteY0" fmla="*/ 63102 h 1555679"/>
                <a:gd name="connsiteX1" fmla="*/ 44737 w 2598864"/>
                <a:gd name="connsiteY1" fmla="*/ 88829 h 1555679"/>
                <a:gd name="connsiteX2" fmla="*/ 686087 w 2598864"/>
                <a:gd name="connsiteY2" fmla="*/ 1193729 h 1555679"/>
                <a:gd name="connsiteX3" fmla="*/ 1327437 w 2598864"/>
                <a:gd name="connsiteY3" fmla="*/ 1555679 h 1555679"/>
                <a:gd name="connsiteX4" fmla="*/ 1962437 w 2598864"/>
                <a:gd name="connsiteY4" fmla="*/ 1193729 h 1555679"/>
                <a:gd name="connsiteX5" fmla="*/ 2597437 w 2598864"/>
                <a:gd name="connsiteY5" fmla="*/ 95179 h 1555679"/>
                <a:gd name="connsiteX6" fmla="*/ 2598864 w 2598864"/>
                <a:gd name="connsiteY6" fmla="*/ 78213 h 1555679"/>
                <a:gd name="connsiteX0" fmla="*/ 167404 w 2710485"/>
                <a:gd name="connsiteY0" fmla="*/ 73935 h 1566512"/>
                <a:gd name="connsiteX1" fmla="*/ 91 w 2710485"/>
                <a:gd name="connsiteY1" fmla="*/ 49321 h 1566512"/>
                <a:gd name="connsiteX2" fmla="*/ 156358 w 2710485"/>
                <a:gd name="connsiteY2" fmla="*/ 99662 h 1566512"/>
                <a:gd name="connsiteX3" fmla="*/ 797708 w 2710485"/>
                <a:gd name="connsiteY3" fmla="*/ 1204562 h 1566512"/>
                <a:gd name="connsiteX4" fmla="*/ 1439058 w 2710485"/>
                <a:gd name="connsiteY4" fmla="*/ 1566512 h 1566512"/>
                <a:gd name="connsiteX5" fmla="*/ 2074058 w 2710485"/>
                <a:gd name="connsiteY5" fmla="*/ 1204562 h 1566512"/>
                <a:gd name="connsiteX6" fmla="*/ 2709058 w 2710485"/>
                <a:gd name="connsiteY6" fmla="*/ 106012 h 1566512"/>
                <a:gd name="connsiteX7" fmla="*/ 2710485 w 2710485"/>
                <a:gd name="connsiteY7" fmla="*/ 89046 h 1566512"/>
                <a:gd name="connsiteX0" fmla="*/ 55500 w 2598581"/>
                <a:gd name="connsiteY0" fmla="*/ 63902 h 1556479"/>
                <a:gd name="connsiteX1" fmla="*/ 44454 w 2598581"/>
                <a:gd name="connsiteY1" fmla="*/ 89629 h 1556479"/>
                <a:gd name="connsiteX2" fmla="*/ 685804 w 2598581"/>
                <a:gd name="connsiteY2" fmla="*/ 1194529 h 1556479"/>
                <a:gd name="connsiteX3" fmla="*/ 1327154 w 2598581"/>
                <a:gd name="connsiteY3" fmla="*/ 1556479 h 1556479"/>
                <a:gd name="connsiteX4" fmla="*/ 1962154 w 2598581"/>
                <a:gd name="connsiteY4" fmla="*/ 1194529 h 1556479"/>
                <a:gd name="connsiteX5" fmla="*/ 2597154 w 2598581"/>
                <a:gd name="connsiteY5" fmla="*/ 95979 h 1556479"/>
                <a:gd name="connsiteX6" fmla="*/ 2598581 w 2598581"/>
                <a:gd name="connsiteY6" fmla="*/ 79013 h 1556479"/>
                <a:gd name="connsiteX0" fmla="*/ 0 w 2554127"/>
                <a:gd name="connsiteY0" fmla="*/ 10616 h 1477466"/>
                <a:gd name="connsiteX1" fmla="*/ 641350 w 2554127"/>
                <a:gd name="connsiteY1" fmla="*/ 1115516 h 1477466"/>
                <a:gd name="connsiteX2" fmla="*/ 1282700 w 2554127"/>
                <a:gd name="connsiteY2" fmla="*/ 1477466 h 1477466"/>
                <a:gd name="connsiteX3" fmla="*/ 1917700 w 2554127"/>
                <a:gd name="connsiteY3" fmla="*/ 1115516 h 1477466"/>
                <a:gd name="connsiteX4" fmla="*/ 2552700 w 2554127"/>
                <a:gd name="connsiteY4" fmla="*/ 16966 h 1477466"/>
                <a:gd name="connsiteX5" fmla="*/ 2554127 w 2554127"/>
                <a:gd name="connsiteY5" fmla="*/ 0 h 1477466"/>
                <a:gd name="connsiteX0" fmla="*/ 0 w 2543540"/>
                <a:gd name="connsiteY0" fmla="*/ 0 h 1478795"/>
                <a:gd name="connsiteX1" fmla="*/ 630763 w 2543540"/>
                <a:gd name="connsiteY1" fmla="*/ 1116845 h 1478795"/>
                <a:gd name="connsiteX2" fmla="*/ 1272113 w 2543540"/>
                <a:gd name="connsiteY2" fmla="*/ 1478795 h 1478795"/>
                <a:gd name="connsiteX3" fmla="*/ 1907113 w 2543540"/>
                <a:gd name="connsiteY3" fmla="*/ 1116845 h 1478795"/>
                <a:gd name="connsiteX4" fmla="*/ 2542113 w 2543540"/>
                <a:gd name="connsiteY4" fmla="*/ 18295 h 1478795"/>
                <a:gd name="connsiteX5" fmla="*/ 2543540 w 2543540"/>
                <a:gd name="connsiteY5" fmla="*/ 1329 h 1478795"/>
                <a:gd name="connsiteX0" fmla="*/ 0 w 2542113"/>
                <a:gd name="connsiteY0" fmla="*/ 0 h 1478795"/>
                <a:gd name="connsiteX1" fmla="*/ 630763 w 2542113"/>
                <a:gd name="connsiteY1" fmla="*/ 1116845 h 1478795"/>
                <a:gd name="connsiteX2" fmla="*/ 1272113 w 2542113"/>
                <a:gd name="connsiteY2" fmla="*/ 1478795 h 1478795"/>
                <a:gd name="connsiteX3" fmla="*/ 1907113 w 2542113"/>
                <a:gd name="connsiteY3" fmla="*/ 1116845 h 1478795"/>
                <a:gd name="connsiteX4" fmla="*/ 2542113 w 2542113"/>
                <a:gd name="connsiteY4" fmla="*/ 18295 h 1478795"/>
                <a:gd name="connsiteX0" fmla="*/ 0 w 2538583"/>
                <a:gd name="connsiteY0" fmla="*/ 0 h 1478795"/>
                <a:gd name="connsiteX1" fmla="*/ 630763 w 2538583"/>
                <a:gd name="connsiteY1" fmla="*/ 1116845 h 1478795"/>
                <a:gd name="connsiteX2" fmla="*/ 1272113 w 2538583"/>
                <a:gd name="connsiteY2" fmla="*/ 1478795 h 1478795"/>
                <a:gd name="connsiteX3" fmla="*/ 1907113 w 2538583"/>
                <a:gd name="connsiteY3" fmla="*/ 1116845 h 1478795"/>
                <a:gd name="connsiteX4" fmla="*/ 2538583 w 2538583"/>
                <a:gd name="connsiteY4" fmla="*/ 3960 h 1478795"/>
                <a:gd name="connsiteX0" fmla="*/ 0 w 2538583"/>
                <a:gd name="connsiteY0" fmla="*/ 0 h 1478795"/>
                <a:gd name="connsiteX1" fmla="*/ 1272113 w 2538583"/>
                <a:gd name="connsiteY1" fmla="*/ 1478795 h 1478795"/>
                <a:gd name="connsiteX2" fmla="*/ 1907113 w 2538583"/>
                <a:gd name="connsiteY2" fmla="*/ 1116845 h 1478795"/>
                <a:gd name="connsiteX3" fmla="*/ 2538583 w 2538583"/>
                <a:gd name="connsiteY3" fmla="*/ 3960 h 1478795"/>
                <a:gd name="connsiteX0" fmla="*/ 0 w 1266470"/>
                <a:gd name="connsiteY0" fmla="*/ 1474835 h 1474835"/>
                <a:gd name="connsiteX1" fmla="*/ 635000 w 1266470"/>
                <a:gd name="connsiteY1" fmla="*/ 1112885 h 1474835"/>
                <a:gd name="connsiteX2" fmla="*/ 1266470 w 1266470"/>
                <a:gd name="connsiteY2" fmla="*/ 0 h 147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6470" h="1474835">
                  <a:moveTo>
                    <a:pt x="0" y="1474835"/>
                  </a:moveTo>
                  <a:cubicBezTo>
                    <a:pt x="212725" y="1474835"/>
                    <a:pt x="423922" y="1358691"/>
                    <a:pt x="635000" y="1112885"/>
                  </a:cubicBezTo>
                  <a:cubicBezTo>
                    <a:pt x="846078" y="867079"/>
                    <a:pt x="1053745" y="488950"/>
                    <a:pt x="1266470" y="0"/>
                  </a:cubicBezTo>
                </a:path>
              </a:pathLst>
            </a:custGeom>
            <a:noFill/>
            <a:ln w="19050" cap="flat" cmpd="sng" algn="ctr">
              <a:solidFill>
                <a:schemeClr val="accent6">
                  <a:lumMod val="75000"/>
                </a:schemeClr>
              </a:solidFill>
              <a:prstDash val="soli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HK" altLang="en-US" kern="0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207E5ED8-31A2-EC3C-C19A-6BAE889C0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5450" y="4572000"/>
            <a:ext cx="960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i="1" kern="0" dirty="0">
                <a:solidFill>
                  <a:srgbClr val="000000"/>
                </a:solidFill>
                <a:ea typeface="Arial Unicode MS" pitchFamily="34" charset="-120"/>
              </a:rPr>
              <a:t>y</a:t>
            </a:r>
            <a:r>
              <a:rPr lang="en-US" altLang="zh-TW" kern="0" dirty="0">
                <a:solidFill>
                  <a:srgbClr val="000000"/>
                </a:solidFill>
                <a:ea typeface="Arial Unicode MS" pitchFamily="34" charset="-120"/>
              </a:rPr>
              <a:t> = </a:t>
            </a:r>
            <a:r>
              <a:rPr lang="en-US" altLang="zh-TW" i="1" dirty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rPr>
              <a:t>g</a:t>
            </a:r>
            <a:r>
              <a:rPr lang="en-US" altLang="zh-TW" dirty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rPr>
              <a:t>(</a:t>
            </a:r>
            <a:r>
              <a:rPr lang="en-US" altLang="zh-TW" i="1" dirty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rPr>
              <a:t>x</a:t>
            </a:r>
            <a:r>
              <a:rPr lang="en-US" altLang="zh-TW" dirty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rPr>
              <a:t>)</a:t>
            </a:r>
            <a:endParaRPr lang="zh-HK" altLang="en-US" kern="0" dirty="0">
              <a:solidFill>
                <a:srgbClr val="000000"/>
              </a:solidFill>
            </a:endParaRPr>
          </a:p>
        </p:txBody>
      </p:sp>
      <p:sp>
        <p:nvSpPr>
          <p:cNvPr id="36" name="Text Box 10">
            <a:extLst>
              <a:ext uri="{FF2B5EF4-FFF2-40B4-BE49-F238E27FC236}">
                <a16:creationId xmlns:a16="http://schemas.microsoft.com/office/drawing/2014/main" id="{0D86E5D1-921B-45DD-7829-7970FCFBF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3813175"/>
            <a:ext cx="56896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                    we see that the shapes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of the graphs of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y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=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f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(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x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) and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y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 =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g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(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x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0"/>
              </a:rPr>
              <a:t>are the same.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  <p:bldP spid="23" grpId="0"/>
      <p:bldP spid="35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3">
            <a:extLst>
              <a:ext uri="{FF2B5EF4-FFF2-40B4-BE49-F238E27FC236}">
                <a16:creationId xmlns:a16="http://schemas.microsoft.com/office/drawing/2014/main" id="{6B3EBE30-7016-F74B-5613-B4A65F2F1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2424113"/>
            <a:ext cx="3314700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群組 4">
            <a:extLst>
              <a:ext uri="{FF2B5EF4-FFF2-40B4-BE49-F238E27FC236}">
                <a16:creationId xmlns:a16="http://schemas.microsoft.com/office/drawing/2014/main" id="{AAC8C771-F6FC-63C9-9221-F54E5B4EB267}"/>
              </a:ext>
            </a:extLst>
          </p:cNvPr>
          <p:cNvGrpSpPr>
            <a:grpSpLocks/>
          </p:cNvGrpSpPr>
          <p:nvPr/>
        </p:nvGrpSpPr>
        <p:grpSpPr bwMode="auto">
          <a:xfrm>
            <a:off x="5916613" y="3597275"/>
            <a:ext cx="2305050" cy="1728788"/>
            <a:chOff x="5916377" y="3597865"/>
            <a:chExt cx="2304871" cy="1728000"/>
          </a:xfrm>
        </p:grpSpPr>
        <p:sp>
          <p:nvSpPr>
            <p:cNvPr id="6" name="手繪多邊形 5">
              <a:extLst>
                <a:ext uri="{FF2B5EF4-FFF2-40B4-BE49-F238E27FC236}">
                  <a16:creationId xmlns:a16="http://schemas.microsoft.com/office/drawing/2014/main" id="{E827E0AE-1985-3A8A-418A-6CD732E913B2}"/>
                </a:ext>
              </a:extLst>
            </p:cNvPr>
            <p:cNvSpPr/>
            <p:nvPr/>
          </p:nvSpPr>
          <p:spPr bwMode="auto">
            <a:xfrm flipH="1">
              <a:off x="5916377" y="3597865"/>
              <a:ext cx="1152436" cy="1728000"/>
            </a:xfrm>
            <a:custGeom>
              <a:avLst/>
              <a:gdLst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232256"/>
                <a:gd name="connsiteY0" fmla="*/ 0 h 3302000"/>
                <a:gd name="connsiteX1" fmla="*/ 647700 w 3232256"/>
                <a:gd name="connsiteY1" fmla="*/ 1835150 h 3302000"/>
                <a:gd name="connsiteX2" fmla="*/ 1289050 w 3232256"/>
                <a:gd name="connsiteY2" fmla="*/ 2940050 h 3302000"/>
                <a:gd name="connsiteX3" fmla="*/ 1930400 w 3232256"/>
                <a:gd name="connsiteY3" fmla="*/ 3302000 h 3302000"/>
                <a:gd name="connsiteX4" fmla="*/ 2565400 w 3232256"/>
                <a:gd name="connsiteY4" fmla="*/ 2940050 h 3302000"/>
                <a:gd name="connsiteX5" fmla="*/ 3200400 w 3232256"/>
                <a:gd name="connsiteY5" fmla="*/ 1841500 h 3302000"/>
                <a:gd name="connsiteX6" fmla="*/ 2787757 w 3232256"/>
                <a:gd name="connsiteY6" fmla="*/ 1764804 h 3302000"/>
                <a:gd name="connsiteX0" fmla="*/ 0 w 3237193"/>
                <a:gd name="connsiteY0" fmla="*/ 0 h 3302000"/>
                <a:gd name="connsiteX1" fmla="*/ 647700 w 3237193"/>
                <a:gd name="connsiteY1" fmla="*/ 1835150 h 3302000"/>
                <a:gd name="connsiteX2" fmla="*/ 1289050 w 3237193"/>
                <a:gd name="connsiteY2" fmla="*/ 2940050 h 3302000"/>
                <a:gd name="connsiteX3" fmla="*/ 1930400 w 3237193"/>
                <a:gd name="connsiteY3" fmla="*/ 3302000 h 3302000"/>
                <a:gd name="connsiteX4" fmla="*/ 2565400 w 3237193"/>
                <a:gd name="connsiteY4" fmla="*/ 2940050 h 3302000"/>
                <a:gd name="connsiteX5" fmla="*/ 3200400 w 3237193"/>
                <a:gd name="connsiteY5" fmla="*/ 1841500 h 3302000"/>
                <a:gd name="connsiteX6" fmla="*/ 2928917 w 3237193"/>
                <a:gd name="connsiteY6" fmla="*/ 2287243 h 3302000"/>
                <a:gd name="connsiteX0" fmla="*/ 0 w 3349532"/>
                <a:gd name="connsiteY0" fmla="*/ 0 h 3302000"/>
                <a:gd name="connsiteX1" fmla="*/ 647700 w 3349532"/>
                <a:gd name="connsiteY1" fmla="*/ 1835150 h 3302000"/>
                <a:gd name="connsiteX2" fmla="*/ 1289050 w 3349532"/>
                <a:gd name="connsiteY2" fmla="*/ 2940050 h 3302000"/>
                <a:gd name="connsiteX3" fmla="*/ 1930400 w 3349532"/>
                <a:gd name="connsiteY3" fmla="*/ 3302000 h 3302000"/>
                <a:gd name="connsiteX4" fmla="*/ 2565400 w 3349532"/>
                <a:gd name="connsiteY4" fmla="*/ 2940050 h 3302000"/>
                <a:gd name="connsiteX5" fmla="*/ 3200400 w 3349532"/>
                <a:gd name="connsiteY5" fmla="*/ 1841500 h 3302000"/>
                <a:gd name="connsiteX6" fmla="*/ 2928917 w 3349532"/>
                <a:gd name="connsiteY6" fmla="*/ 2287243 h 3302000"/>
                <a:gd name="connsiteX0" fmla="*/ 0 w 3410138"/>
                <a:gd name="connsiteY0" fmla="*/ 0 h 3302000"/>
                <a:gd name="connsiteX1" fmla="*/ 647700 w 3410138"/>
                <a:gd name="connsiteY1" fmla="*/ 1835150 h 3302000"/>
                <a:gd name="connsiteX2" fmla="*/ 1289050 w 3410138"/>
                <a:gd name="connsiteY2" fmla="*/ 2940050 h 3302000"/>
                <a:gd name="connsiteX3" fmla="*/ 1930400 w 3410138"/>
                <a:gd name="connsiteY3" fmla="*/ 3302000 h 3302000"/>
                <a:gd name="connsiteX4" fmla="*/ 2565400 w 3410138"/>
                <a:gd name="connsiteY4" fmla="*/ 2940050 h 3302000"/>
                <a:gd name="connsiteX5" fmla="*/ 3200400 w 3410138"/>
                <a:gd name="connsiteY5" fmla="*/ 1841500 h 3302000"/>
                <a:gd name="connsiteX6" fmla="*/ 2928917 w 3410138"/>
                <a:gd name="connsiteY6" fmla="*/ 2287243 h 3302000"/>
                <a:gd name="connsiteX0" fmla="*/ 0 w 3200401"/>
                <a:gd name="connsiteY0" fmla="*/ 0 h 3302000"/>
                <a:gd name="connsiteX1" fmla="*/ 647700 w 3200401"/>
                <a:gd name="connsiteY1" fmla="*/ 1835150 h 3302000"/>
                <a:gd name="connsiteX2" fmla="*/ 1289050 w 3200401"/>
                <a:gd name="connsiteY2" fmla="*/ 2940050 h 3302000"/>
                <a:gd name="connsiteX3" fmla="*/ 1930400 w 3200401"/>
                <a:gd name="connsiteY3" fmla="*/ 3302000 h 3302000"/>
                <a:gd name="connsiteX4" fmla="*/ 2565400 w 3200401"/>
                <a:gd name="connsiteY4" fmla="*/ 2940050 h 3302000"/>
                <a:gd name="connsiteX5" fmla="*/ 3200400 w 3200401"/>
                <a:gd name="connsiteY5" fmla="*/ 1841500 h 3302000"/>
                <a:gd name="connsiteX6" fmla="*/ 2928917 w 3200401"/>
                <a:gd name="connsiteY6" fmla="*/ 2287243 h 3302000"/>
                <a:gd name="connsiteX0" fmla="*/ 0 w 3230059"/>
                <a:gd name="connsiteY0" fmla="*/ 0 h 3302000"/>
                <a:gd name="connsiteX1" fmla="*/ 647700 w 3230059"/>
                <a:gd name="connsiteY1" fmla="*/ 1835150 h 3302000"/>
                <a:gd name="connsiteX2" fmla="*/ 1289050 w 3230059"/>
                <a:gd name="connsiteY2" fmla="*/ 2940050 h 3302000"/>
                <a:gd name="connsiteX3" fmla="*/ 1930400 w 3230059"/>
                <a:gd name="connsiteY3" fmla="*/ 3302000 h 3302000"/>
                <a:gd name="connsiteX4" fmla="*/ 2565400 w 3230059"/>
                <a:gd name="connsiteY4" fmla="*/ 2940050 h 3302000"/>
                <a:gd name="connsiteX5" fmla="*/ 3200400 w 3230059"/>
                <a:gd name="connsiteY5" fmla="*/ 1841500 h 3302000"/>
                <a:gd name="connsiteX6" fmla="*/ 3230059 w 3230059"/>
                <a:gd name="connsiteY6" fmla="*/ 1860372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55783 w 2598864"/>
                <a:gd name="connsiteY0" fmla="*/ 63102 h 1555679"/>
                <a:gd name="connsiteX1" fmla="*/ 44737 w 2598864"/>
                <a:gd name="connsiteY1" fmla="*/ 88829 h 1555679"/>
                <a:gd name="connsiteX2" fmla="*/ 686087 w 2598864"/>
                <a:gd name="connsiteY2" fmla="*/ 1193729 h 1555679"/>
                <a:gd name="connsiteX3" fmla="*/ 1327437 w 2598864"/>
                <a:gd name="connsiteY3" fmla="*/ 1555679 h 1555679"/>
                <a:gd name="connsiteX4" fmla="*/ 1962437 w 2598864"/>
                <a:gd name="connsiteY4" fmla="*/ 1193729 h 1555679"/>
                <a:gd name="connsiteX5" fmla="*/ 2597437 w 2598864"/>
                <a:gd name="connsiteY5" fmla="*/ 95179 h 1555679"/>
                <a:gd name="connsiteX6" fmla="*/ 2598864 w 2598864"/>
                <a:gd name="connsiteY6" fmla="*/ 78213 h 1555679"/>
                <a:gd name="connsiteX0" fmla="*/ 167404 w 2710485"/>
                <a:gd name="connsiteY0" fmla="*/ 73935 h 1566512"/>
                <a:gd name="connsiteX1" fmla="*/ 91 w 2710485"/>
                <a:gd name="connsiteY1" fmla="*/ 49321 h 1566512"/>
                <a:gd name="connsiteX2" fmla="*/ 156358 w 2710485"/>
                <a:gd name="connsiteY2" fmla="*/ 99662 h 1566512"/>
                <a:gd name="connsiteX3" fmla="*/ 797708 w 2710485"/>
                <a:gd name="connsiteY3" fmla="*/ 1204562 h 1566512"/>
                <a:gd name="connsiteX4" fmla="*/ 1439058 w 2710485"/>
                <a:gd name="connsiteY4" fmla="*/ 1566512 h 1566512"/>
                <a:gd name="connsiteX5" fmla="*/ 2074058 w 2710485"/>
                <a:gd name="connsiteY5" fmla="*/ 1204562 h 1566512"/>
                <a:gd name="connsiteX6" fmla="*/ 2709058 w 2710485"/>
                <a:gd name="connsiteY6" fmla="*/ 106012 h 1566512"/>
                <a:gd name="connsiteX7" fmla="*/ 2710485 w 2710485"/>
                <a:gd name="connsiteY7" fmla="*/ 89046 h 1566512"/>
                <a:gd name="connsiteX0" fmla="*/ 55500 w 2598581"/>
                <a:gd name="connsiteY0" fmla="*/ 63902 h 1556479"/>
                <a:gd name="connsiteX1" fmla="*/ 44454 w 2598581"/>
                <a:gd name="connsiteY1" fmla="*/ 89629 h 1556479"/>
                <a:gd name="connsiteX2" fmla="*/ 685804 w 2598581"/>
                <a:gd name="connsiteY2" fmla="*/ 1194529 h 1556479"/>
                <a:gd name="connsiteX3" fmla="*/ 1327154 w 2598581"/>
                <a:gd name="connsiteY3" fmla="*/ 1556479 h 1556479"/>
                <a:gd name="connsiteX4" fmla="*/ 1962154 w 2598581"/>
                <a:gd name="connsiteY4" fmla="*/ 1194529 h 1556479"/>
                <a:gd name="connsiteX5" fmla="*/ 2597154 w 2598581"/>
                <a:gd name="connsiteY5" fmla="*/ 95979 h 1556479"/>
                <a:gd name="connsiteX6" fmla="*/ 2598581 w 2598581"/>
                <a:gd name="connsiteY6" fmla="*/ 79013 h 1556479"/>
                <a:gd name="connsiteX0" fmla="*/ 0 w 2554127"/>
                <a:gd name="connsiteY0" fmla="*/ 10616 h 1477466"/>
                <a:gd name="connsiteX1" fmla="*/ 641350 w 2554127"/>
                <a:gd name="connsiteY1" fmla="*/ 1115516 h 1477466"/>
                <a:gd name="connsiteX2" fmla="*/ 1282700 w 2554127"/>
                <a:gd name="connsiteY2" fmla="*/ 1477466 h 1477466"/>
                <a:gd name="connsiteX3" fmla="*/ 1917700 w 2554127"/>
                <a:gd name="connsiteY3" fmla="*/ 1115516 h 1477466"/>
                <a:gd name="connsiteX4" fmla="*/ 2552700 w 2554127"/>
                <a:gd name="connsiteY4" fmla="*/ 16966 h 1477466"/>
                <a:gd name="connsiteX5" fmla="*/ 2554127 w 2554127"/>
                <a:gd name="connsiteY5" fmla="*/ 0 h 1477466"/>
                <a:gd name="connsiteX0" fmla="*/ 0 w 2543540"/>
                <a:gd name="connsiteY0" fmla="*/ 0 h 1478795"/>
                <a:gd name="connsiteX1" fmla="*/ 630763 w 2543540"/>
                <a:gd name="connsiteY1" fmla="*/ 1116845 h 1478795"/>
                <a:gd name="connsiteX2" fmla="*/ 1272113 w 2543540"/>
                <a:gd name="connsiteY2" fmla="*/ 1478795 h 1478795"/>
                <a:gd name="connsiteX3" fmla="*/ 1907113 w 2543540"/>
                <a:gd name="connsiteY3" fmla="*/ 1116845 h 1478795"/>
                <a:gd name="connsiteX4" fmla="*/ 2542113 w 2543540"/>
                <a:gd name="connsiteY4" fmla="*/ 18295 h 1478795"/>
                <a:gd name="connsiteX5" fmla="*/ 2543540 w 2543540"/>
                <a:gd name="connsiteY5" fmla="*/ 1329 h 1478795"/>
                <a:gd name="connsiteX0" fmla="*/ 0 w 2542113"/>
                <a:gd name="connsiteY0" fmla="*/ 0 h 1478795"/>
                <a:gd name="connsiteX1" fmla="*/ 630763 w 2542113"/>
                <a:gd name="connsiteY1" fmla="*/ 1116845 h 1478795"/>
                <a:gd name="connsiteX2" fmla="*/ 1272113 w 2542113"/>
                <a:gd name="connsiteY2" fmla="*/ 1478795 h 1478795"/>
                <a:gd name="connsiteX3" fmla="*/ 1907113 w 2542113"/>
                <a:gd name="connsiteY3" fmla="*/ 1116845 h 1478795"/>
                <a:gd name="connsiteX4" fmla="*/ 2542113 w 2542113"/>
                <a:gd name="connsiteY4" fmla="*/ 18295 h 1478795"/>
                <a:gd name="connsiteX0" fmla="*/ 0 w 2538583"/>
                <a:gd name="connsiteY0" fmla="*/ 0 h 1478795"/>
                <a:gd name="connsiteX1" fmla="*/ 630763 w 2538583"/>
                <a:gd name="connsiteY1" fmla="*/ 1116845 h 1478795"/>
                <a:gd name="connsiteX2" fmla="*/ 1272113 w 2538583"/>
                <a:gd name="connsiteY2" fmla="*/ 1478795 h 1478795"/>
                <a:gd name="connsiteX3" fmla="*/ 1907113 w 2538583"/>
                <a:gd name="connsiteY3" fmla="*/ 1116845 h 1478795"/>
                <a:gd name="connsiteX4" fmla="*/ 2538583 w 2538583"/>
                <a:gd name="connsiteY4" fmla="*/ 3960 h 1478795"/>
                <a:gd name="connsiteX0" fmla="*/ 0 w 2538583"/>
                <a:gd name="connsiteY0" fmla="*/ 0 h 1478795"/>
                <a:gd name="connsiteX1" fmla="*/ 1272113 w 2538583"/>
                <a:gd name="connsiteY1" fmla="*/ 1478795 h 1478795"/>
                <a:gd name="connsiteX2" fmla="*/ 1907113 w 2538583"/>
                <a:gd name="connsiteY2" fmla="*/ 1116845 h 1478795"/>
                <a:gd name="connsiteX3" fmla="*/ 2538583 w 2538583"/>
                <a:gd name="connsiteY3" fmla="*/ 3960 h 1478795"/>
                <a:gd name="connsiteX0" fmla="*/ 0 w 1266470"/>
                <a:gd name="connsiteY0" fmla="*/ 1474835 h 1474835"/>
                <a:gd name="connsiteX1" fmla="*/ 635000 w 1266470"/>
                <a:gd name="connsiteY1" fmla="*/ 1112885 h 1474835"/>
                <a:gd name="connsiteX2" fmla="*/ 1266470 w 1266470"/>
                <a:gd name="connsiteY2" fmla="*/ 0 h 147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6470" h="1474835">
                  <a:moveTo>
                    <a:pt x="0" y="1474835"/>
                  </a:moveTo>
                  <a:cubicBezTo>
                    <a:pt x="212725" y="1474835"/>
                    <a:pt x="423922" y="1358691"/>
                    <a:pt x="635000" y="1112885"/>
                  </a:cubicBezTo>
                  <a:cubicBezTo>
                    <a:pt x="846078" y="867079"/>
                    <a:pt x="1053745" y="488950"/>
                    <a:pt x="1266470" y="0"/>
                  </a:cubicBezTo>
                </a:path>
              </a:pathLst>
            </a:cu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HK" altLang="en-US" kern="0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7" name="手繪多邊形 6">
              <a:extLst>
                <a:ext uri="{FF2B5EF4-FFF2-40B4-BE49-F238E27FC236}">
                  <a16:creationId xmlns:a16="http://schemas.microsoft.com/office/drawing/2014/main" id="{EFBE5A2E-599E-91C9-1543-8914F5E516BC}"/>
                </a:ext>
              </a:extLst>
            </p:cNvPr>
            <p:cNvSpPr/>
            <p:nvPr/>
          </p:nvSpPr>
          <p:spPr bwMode="auto">
            <a:xfrm>
              <a:off x="7068813" y="3597865"/>
              <a:ext cx="1152436" cy="1728000"/>
            </a:xfrm>
            <a:custGeom>
              <a:avLst/>
              <a:gdLst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232256"/>
                <a:gd name="connsiteY0" fmla="*/ 0 h 3302000"/>
                <a:gd name="connsiteX1" fmla="*/ 647700 w 3232256"/>
                <a:gd name="connsiteY1" fmla="*/ 1835150 h 3302000"/>
                <a:gd name="connsiteX2" fmla="*/ 1289050 w 3232256"/>
                <a:gd name="connsiteY2" fmla="*/ 2940050 h 3302000"/>
                <a:gd name="connsiteX3" fmla="*/ 1930400 w 3232256"/>
                <a:gd name="connsiteY3" fmla="*/ 3302000 h 3302000"/>
                <a:gd name="connsiteX4" fmla="*/ 2565400 w 3232256"/>
                <a:gd name="connsiteY4" fmla="*/ 2940050 h 3302000"/>
                <a:gd name="connsiteX5" fmla="*/ 3200400 w 3232256"/>
                <a:gd name="connsiteY5" fmla="*/ 1841500 h 3302000"/>
                <a:gd name="connsiteX6" fmla="*/ 2787757 w 3232256"/>
                <a:gd name="connsiteY6" fmla="*/ 1764804 h 3302000"/>
                <a:gd name="connsiteX0" fmla="*/ 0 w 3237193"/>
                <a:gd name="connsiteY0" fmla="*/ 0 h 3302000"/>
                <a:gd name="connsiteX1" fmla="*/ 647700 w 3237193"/>
                <a:gd name="connsiteY1" fmla="*/ 1835150 h 3302000"/>
                <a:gd name="connsiteX2" fmla="*/ 1289050 w 3237193"/>
                <a:gd name="connsiteY2" fmla="*/ 2940050 h 3302000"/>
                <a:gd name="connsiteX3" fmla="*/ 1930400 w 3237193"/>
                <a:gd name="connsiteY3" fmla="*/ 3302000 h 3302000"/>
                <a:gd name="connsiteX4" fmla="*/ 2565400 w 3237193"/>
                <a:gd name="connsiteY4" fmla="*/ 2940050 h 3302000"/>
                <a:gd name="connsiteX5" fmla="*/ 3200400 w 3237193"/>
                <a:gd name="connsiteY5" fmla="*/ 1841500 h 3302000"/>
                <a:gd name="connsiteX6" fmla="*/ 2928917 w 3237193"/>
                <a:gd name="connsiteY6" fmla="*/ 2287243 h 3302000"/>
                <a:gd name="connsiteX0" fmla="*/ 0 w 3349532"/>
                <a:gd name="connsiteY0" fmla="*/ 0 h 3302000"/>
                <a:gd name="connsiteX1" fmla="*/ 647700 w 3349532"/>
                <a:gd name="connsiteY1" fmla="*/ 1835150 h 3302000"/>
                <a:gd name="connsiteX2" fmla="*/ 1289050 w 3349532"/>
                <a:gd name="connsiteY2" fmla="*/ 2940050 h 3302000"/>
                <a:gd name="connsiteX3" fmla="*/ 1930400 w 3349532"/>
                <a:gd name="connsiteY3" fmla="*/ 3302000 h 3302000"/>
                <a:gd name="connsiteX4" fmla="*/ 2565400 w 3349532"/>
                <a:gd name="connsiteY4" fmla="*/ 2940050 h 3302000"/>
                <a:gd name="connsiteX5" fmla="*/ 3200400 w 3349532"/>
                <a:gd name="connsiteY5" fmla="*/ 1841500 h 3302000"/>
                <a:gd name="connsiteX6" fmla="*/ 2928917 w 3349532"/>
                <a:gd name="connsiteY6" fmla="*/ 2287243 h 3302000"/>
                <a:gd name="connsiteX0" fmla="*/ 0 w 3410138"/>
                <a:gd name="connsiteY0" fmla="*/ 0 h 3302000"/>
                <a:gd name="connsiteX1" fmla="*/ 647700 w 3410138"/>
                <a:gd name="connsiteY1" fmla="*/ 1835150 h 3302000"/>
                <a:gd name="connsiteX2" fmla="*/ 1289050 w 3410138"/>
                <a:gd name="connsiteY2" fmla="*/ 2940050 h 3302000"/>
                <a:gd name="connsiteX3" fmla="*/ 1930400 w 3410138"/>
                <a:gd name="connsiteY3" fmla="*/ 3302000 h 3302000"/>
                <a:gd name="connsiteX4" fmla="*/ 2565400 w 3410138"/>
                <a:gd name="connsiteY4" fmla="*/ 2940050 h 3302000"/>
                <a:gd name="connsiteX5" fmla="*/ 3200400 w 3410138"/>
                <a:gd name="connsiteY5" fmla="*/ 1841500 h 3302000"/>
                <a:gd name="connsiteX6" fmla="*/ 2928917 w 3410138"/>
                <a:gd name="connsiteY6" fmla="*/ 2287243 h 3302000"/>
                <a:gd name="connsiteX0" fmla="*/ 0 w 3200401"/>
                <a:gd name="connsiteY0" fmla="*/ 0 h 3302000"/>
                <a:gd name="connsiteX1" fmla="*/ 647700 w 3200401"/>
                <a:gd name="connsiteY1" fmla="*/ 1835150 h 3302000"/>
                <a:gd name="connsiteX2" fmla="*/ 1289050 w 3200401"/>
                <a:gd name="connsiteY2" fmla="*/ 2940050 h 3302000"/>
                <a:gd name="connsiteX3" fmla="*/ 1930400 w 3200401"/>
                <a:gd name="connsiteY3" fmla="*/ 3302000 h 3302000"/>
                <a:gd name="connsiteX4" fmla="*/ 2565400 w 3200401"/>
                <a:gd name="connsiteY4" fmla="*/ 2940050 h 3302000"/>
                <a:gd name="connsiteX5" fmla="*/ 3200400 w 3200401"/>
                <a:gd name="connsiteY5" fmla="*/ 1841500 h 3302000"/>
                <a:gd name="connsiteX6" fmla="*/ 2928917 w 3200401"/>
                <a:gd name="connsiteY6" fmla="*/ 2287243 h 3302000"/>
                <a:gd name="connsiteX0" fmla="*/ 0 w 3230059"/>
                <a:gd name="connsiteY0" fmla="*/ 0 h 3302000"/>
                <a:gd name="connsiteX1" fmla="*/ 647700 w 3230059"/>
                <a:gd name="connsiteY1" fmla="*/ 1835150 h 3302000"/>
                <a:gd name="connsiteX2" fmla="*/ 1289050 w 3230059"/>
                <a:gd name="connsiteY2" fmla="*/ 2940050 h 3302000"/>
                <a:gd name="connsiteX3" fmla="*/ 1930400 w 3230059"/>
                <a:gd name="connsiteY3" fmla="*/ 3302000 h 3302000"/>
                <a:gd name="connsiteX4" fmla="*/ 2565400 w 3230059"/>
                <a:gd name="connsiteY4" fmla="*/ 2940050 h 3302000"/>
                <a:gd name="connsiteX5" fmla="*/ 3200400 w 3230059"/>
                <a:gd name="connsiteY5" fmla="*/ 1841500 h 3302000"/>
                <a:gd name="connsiteX6" fmla="*/ 3230059 w 3230059"/>
                <a:gd name="connsiteY6" fmla="*/ 1860372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55783 w 2598864"/>
                <a:gd name="connsiteY0" fmla="*/ 63102 h 1555679"/>
                <a:gd name="connsiteX1" fmla="*/ 44737 w 2598864"/>
                <a:gd name="connsiteY1" fmla="*/ 88829 h 1555679"/>
                <a:gd name="connsiteX2" fmla="*/ 686087 w 2598864"/>
                <a:gd name="connsiteY2" fmla="*/ 1193729 h 1555679"/>
                <a:gd name="connsiteX3" fmla="*/ 1327437 w 2598864"/>
                <a:gd name="connsiteY3" fmla="*/ 1555679 h 1555679"/>
                <a:gd name="connsiteX4" fmla="*/ 1962437 w 2598864"/>
                <a:gd name="connsiteY4" fmla="*/ 1193729 h 1555679"/>
                <a:gd name="connsiteX5" fmla="*/ 2597437 w 2598864"/>
                <a:gd name="connsiteY5" fmla="*/ 95179 h 1555679"/>
                <a:gd name="connsiteX6" fmla="*/ 2598864 w 2598864"/>
                <a:gd name="connsiteY6" fmla="*/ 78213 h 1555679"/>
                <a:gd name="connsiteX0" fmla="*/ 167404 w 2710485"/>
                <a:gd name="connsiteY0" fmla="*/ 73935 h 1566512"/>
                <a:gd name="connsiteX1" fmla="*/ 91 w 2710485"/>
                <a:gd name="connsiteY1" fmla="*/ 49321 h 1566512"/>
                <a:gd name="connsiteX2" fmla="*/ 156358 w 2710485"/>
                <a:gd name="connsiteY2" fmla="*/ 99662 h 1566512"/>
                <a:gd name="connsiteX3" fmla="*/ 797708 w 2710485"/>
                <a:gd name="connsiteY3" fmla="*/ 1204562 h 1566512"/>
                <a:gd name="connsiteX4" fmla="*/ 1439058 w 2710485"/>
                <a:gd name="connsiteY4" fmla="*/ 1566512 h 1566512"/>
                <a:gd name="connsiteX5" fmla="*/ 2074058 w 2710485"/>
                <a:gd name="connsiteY5" fmla="*/ 1204562 h 1566512"/>
                <a:gd name="connsiteX6" fmla="*/ 2709058 w 2710485"/>
                <a:gd name="connsiteY6" fmla="*/ 106012 h 1566512"/>
                <a:gd name="connsiteX7" fmla="*/ 2710485 w 2710485"/>
                <a:gd name="connsiteY7" fmla="*/ 89046 h 1566512"/>
                <a:gd name="connsiteX0" fmla="*/ 55500 w 2598581"/>
                <a:gd name="connsiteY0" fmla="*/ 63902 h 1556479"/>
                <a:gd name="connsiteX1" fmla="*/ 44454 w 2598581"/>
                <a:gd name="connsiteY1" fmla="*/ 89629 h 1556479"/>
                <a:gd name="connsiteX2" fmla="*/ 685804 w 2598581"/>
                <a:gd name="connsiteY2" fmla="*/ 1194529 h 1556479"/>
                <a:gd name="connsiteX3" fmla="*/ 1327154 w 2598581"/>
                <a:gd name="connsiteY3" fmla="*/ 1556479 h 1556479"/>
                <a:gd name="connsiteX4" fmla="*/ 1962154 w 2598581"/>
                <a:gd name="connsiteY4" fmla="*/ 1194529 h 1556479"/>
                <a:gd name="connsiteX5" fmla="*/ 2597154 w 2598581"/>
                <a:gd name="connsiteY5" fmla="*/ 95979 h 1556479"/>
                <a:gd name="connsiteX6" fmla="*/ 2598581 w 2598581"/>
                <a:gd name="connsiteY6" fmla="*/ 79013 h 1556479"/>
                <a:gd name="connsiteX0" fmla="*/ 0 w 2554127"/>
                <a:gd name="connsiteY0" fmla="*/ 10616 h 1477466"/>
                <a:gd name="connsiteX1" fmla="*/ 641350 w 2554127"/>
                <a:gd name="connsiteY1" fmla="*/ 1115516 h 1477466"/>
                <a:gd name="connsiteX2" fmla="*/ 1282700 w 2554127"/>
                <a:gd name="connsiteY2" fmla="*/ 1477466 h 1477466"/>
                <a:gd name="connsiteX3" fmla="*/ 1917700 w 2554127"/>
                <a:gd name="connsiteY3" fmla="*/ 1115516 h 1477466"/>
                <a:gd name="connsiteX4" fmla="*/ 2552700 w 2554127"/>
                <a:gd name="connsiteY4" fmla="*/ 16966 h 1477466"/>
                <a:gd name="connsiteX5" fmla="*/ 2554127 w 2554127"/>
                <a:gd name="connsiteY5" fmla="*/ 0 h 1477466"/>
                <a:gd name="connsiteX0" fmla="*/ 0 w 2543540"/>
                <a:gd name="connsiteY0" fmla="*/ 0 h 1478795"/>
                <a:gd name="connsiteX1" fmla="*/ 630763 w 2543540"/>
                <a:gd name="connsiteY1" fmla="*/ 1116845 h 1478795"/>
                <a:gd name="connsiteX2" fmla="*/ 1272113 w 2543540"/>
                <a:gd name="connsiteY2" fmla="*/ 1478795 h 1478795"/>
                <a:gd name="connsiteX3" fmla="*/ 1907113 w 2543540"/>
                <a:gd name="connsiteY3" fmla="*/ 1116845 h 1478795"/>
                <a:gd name="connsiteX4" fmla="*/ 2542113 w 2543540"/>
                <a:gd name="connsiteY4" fmla="*/ 18295 h 1478795"/>
                <a:gd name="connsiteX5" fmla="*/ 2543540 w 2543540"/>
                <a:gd name="connsiteY5" fmla="*/ 1329 h 1478795"/>
                <a:gd name="connsiteX0" fmla="*/ 0 w 2542113"/>
                <a:gd name="connsiteY0" fmla="*/ 0 h 1478795"/>
                <a:gd name="connsiteX1" fmla="*/ 630763 w 2542113"/>
                <a:gd name="connsiteY1" fmla="*/ 1116845 h 1478795"/>
                <a:gd name="connsiteX2" fmla="*/ 1272113 w 2542113"/>
                <a:gd name="connsiteY2" fmla="*/ 1478795 h 1478795"/>
                <a:gd name="connsiteX3" fmla="*/ 1907113 w 2542113"/>
                <a:gd name="connsiteY3" fmla="*/ 1116845 h 1478795"/>
                <a:gd name="connsiteX4" fmla="*/ 2542113 w 2542113"/>
                <a:gd name="connsiteY4" fmla="*/ 18295 h 1478795"/>
                <a:gd name="connsiteX0" fmla="*/ 0 w 2538583"/>
                <a:gd name="connsiteY0" fmla="*/ 0 h 1478795"/>
                <a:gd name="connsiteX1" fmla="*/ 630763 w 2538583"/>
                <a:gd name="connsiteY1" fmla="*/ 1116845 h 1478795"/>
                <a:gd name="connsiteX2" fmla="*/ 1272113 w 2538583"/>
                <a:gd name="connsiteY2" fmla="*/ 1478795 h 1478795"/>
                <a:gd name="connsiteX3" fmla="*/ 1907113 w 2538583"/>
                <a:gd name="connsiteY3" fmla="*/ 1116845 h 1478795"/>
                <a:gd name="connsiteX4" fmla="*/ 2538583 w 2538583"/>
                <a:gd name="connsiteY4" fmla="*/ 3960 h 1478795"/>
                <a:gd name="connsiteX0" fmla="*/ 0 w 2538583"/>
                <a:gd name="connsiteY0" fmla="*/ 0 h 1478795"/>
                <a:gd name="connsiteX1" fmla="*/ 1272113 w 2538583"/>
                <a:gd name="connsiteY1" fmla="*/ 1478795 h 1478795"/>
                <a:gd name="connsiteX2" fmla="*/ 1907113 w 2538583"/>
                <a:gd name="connsiteY2" fmla="*/ 1116845 h 1478795"/>
                <a:gd name="connsiteX3" fmla="*/ 2538583 w 2538583"/>
                <a:gd name="connsiteY3" fmla="*/ 3960 h 1478795"/>
                <a:gd name="connsiteX0" fmla="*/ 0 w 1266470"/>
                <a:gd name="connsiteY0" fmla="*/ 1474835 h 1474835"/>
                <a:gd name="connsiteX1" fmla="*/ 635000 w 1266470"/>
                <a:gd name="connsiteY1" fmla="*/ 1112885 h 1474835"/>
                <a:gd name="connsiteX2" fmla="*/ 1266470 w 1266470"/>
                <a:gd name="connsiteY2" fmla="*/ 0 h 147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6470" h="1474835">
                  <a:moveTo>
                    <a:pt x="0" y="1474835"/>
                  </a:moveTo>
                  <a:cubicBezTo>
                    <a:pt x="212725" y="1474835"/>
                    <a:pt x="423922" y="1358691"/>
                    <a:pt x="635000" y="1112885"/>
                  </a:cubicBezTo>
                  <a:cubicBezTo>
                    <a:pt x="846078" y="867079"/>
                    <a:pt x="1053745" y="488950"/>
                    <a:pt x="1266470" y="0"/>
                  </a:cubicBezTo>
                </a:path>
              </a:pathLst>
            </a:cu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HK" altLang="en-US" kern="0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57933A51-51A2-1B00-DAB8-014F7AE7E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3779838"/>
            <a:ext cx="8969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i="1" kern="0" dirty="0">
                <a:solidFill>
                  <a:srgbClr val="000000"/>
                </a:solidFill>
                <a:ea typeface="Arial Unicode MS" pitchFamily="34" charset="-120"/>
              </a:rPr>
              <a:t>y</a:t>
            </a:r>
            <a:r>
              <a:rPr lang="en-US" altLang="zh-TW" kern="0" dirty="0">
                <a:solidFill>
                  <a:srgbClr val="000000"/>
                </a:solidFill>
                <a:ea typeface="Arial Unicode MS" pitchFamily="34" charset="-120"/>
              </a:rPr>
              <a:t> = </a:t>
            </a:r>
            <a:r>
              <a:rPr lang="en-US" altLang="zh-TW" i="1" dirty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rPr>
              <a:t>(</a:t>
            </a:r>
            <a:r>
              <a:rPr lang="en-US" altLang="zh-TW" i="1" dirty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rPr>
              <a:t>x</a:t>
            </a:r>
            <a:r>
              <a:rPr lang="en-US" altLang="zh-TW" dirty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rPr>
              <a:t>)</a:t>
            </a:r>
            <a:endParaRPr lang="zh-HK" altLang="en-US" kern="0" dirty="0">
              <a:solidFill>
                <a:srgbClr val="000000"/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1AD6840B-2707-0DE1-C6C5-B0CB052E670B}"/>
              </a:ext>
            </a:extLst>
          </p:cNvPr>
          <p:cNvGrpSpPr>
            <a:grpSpLocks/>
          </p:cNvGrpSpPr>
          <p:nvPr/>
        </p:nvGrpSpPr>
        <p:grpSpPr bwMode="auto">
          <a:xfrm>
            <a:off x="5916613" y="4348163"/>
            <a:ext cx="2305050" cy="1728787"/>
            <a:chOff x="5916377" y="3597865"/>
            <a:chExt cx="2304871" cy="1728000"/>
          </a:xfrm>
        </p:grpSpPr>
        <p:sp>
          <p:nvSpPr>
            <p:cNvPr id="10" name="手繪多邊形 9">
              <a:extLst>
                <a:ext uri="{FF2B5EF4-FFF2-40B4-BE49-F238E27FC236}">
                  <a16:creationId xmlns:a16="http://schemas.microsoft.com/office/drawing/2014/main" id="{4C665BF8-FE15-A4EC-566D-48A98A5874D7}"/>
                </a:ext>
              </a:extLst>
            </p:cNvPr>
            <p:cNvSpPr/>
            <p:nvPr/>
          </p:nvSpPr>
          <p:spPr bwMode="auto">
            <a:xfrm flipH="1">
              <a:off x="5916377" y="3597865"/>
              <a:ext cx="1152436" cy="1728000"/>
            </a:xfrm>
            <a:custGeom>
              <a:avLst/>
              <a:gdLst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232256"/>
                <a:gd name="connsiteY0" fmla="*/ 0 h 3302000"/>
                <a:gd name="connsiteX1" fmla="*/ 647700 w 3232256"/>
                <a:gd name="connsiteY1" fmla="*/ 1835150 h 3302000"/>
                <a:gd name="connsiteX2" fmla="*/ 1289050 w 3232256"/>
                <a:gd name="connsiteY2" fmla="*/ 2940050 h 3302000"/>
                <a:gd name="connsiteX3" fmla="*/ 1930400 w 3232256"/>
                <a:gd name="connsiteY3" fmla="*/ 3302000 h 3302000"/>
                <a:gd name="connsiteX4" fmla="*/ 2565400 w 3232256"/>
                <a:gd name="connsiteY4" fmla="*/ 2940050 h 3302000"/>
                <a:gd name="connsiteX5" fmla="*/ 3200400 w 3232256"/>
                <a:gd name="connsiteY5" fmla="*/ 1841500 h 3302000"/>
                <a:gd name="connsiteX6" fmla="*/ 2787757 w 3232256"/>
                <a:gd name="connsiteY6" fmla="*/ 1764804 h 3302000"/>
                <a:gd name="connsiteX0" fmla="*/ 0 w 3237193"/>
                <a:gd name="connsiteY0" fmla="*/ 0 h 3302000"/>
                <a:gd name="connsiteX1" fmla="*/ 647700 w 3237193"/>
                <a:gd name="connsiteY1" fmla="*/ 1835150 h 3302000"/>
                <a:gd name="connsiteX2" fmla="*/ 1289050 w 3237193"/>
                <a:gd name="connsiteY2" fmla="*/ 2940050 h 3302000"/>
                <a:gd name="connsiteX3" fmla="*/ 1930400 w 3237193"/>
                <a:gd name="connsiteY3" fmla="*/ 3302000 h 3302000"/>
                <a:gd name="connsiteX4" fmla="*/ 2565400 w 3237193"/>
                <a:gd name="connsiteY4" fmla="*/ 2940050 h 3302000"/>
                <a:gd name="connsiteX5" fmla="*/ 3200400 w 3237193"/>
                <a:gd name="connsiteY5" fmla="*/ 1841500 h 3302000"/>
                <a:gd name="connsiteX6" fmla="*/ 2928917 w 3237193"/>
                <a:gd name="connsiteY6" fmla="*/ 2287243 h 3302000"/>
                <a:gd name="connsiteX0" fmla="*/ 0 w 3349532"/>
                <a:gd name="connsiteY0" fmla="*/ 0 h 3302000"/>
                <a:gd name="connsiteX1" fmla="*/ 647700 w 3349532"/>
                <a:gd name="connsiteY1" fmla="*/ 1835150 h 3302000"/>
                <a:gd name="connsiteX2" fmla="*/ 1289050 w 3349532"/>
                <a:gd name="connsiteY2" fmla="*/ 2940050 h 3302000"/>
                <a:gd name="connsiteX3" fmla="*/ 1930400 w 3349532"/>
                <a:gd name="connsiteY3" fmla="*/ 3302000 h 3302000"/>
                <a:gd name="connsiteX4" fmla="*/ 2565400 w 3349532"/>
                <a:gd name="connsiteY4" fmla="*/ 2940050 h 3302000"/>
                <a:gd name="connsiteX5" fmla="*/ 3200400 w 3349532"/>
                <a:gd name="connsiteY5" fmla="*/ 1841500 h 3302000"/>
                <a:gd name="connsiteX6" fmla="*/ 2928917 w 3349532"/>
                <a:gd name="connsiteY6" fmla="*/ 2287243 h 3302000"/>
                <a:gd name="connsiteX0" fmla="*/ 0 w 3410138"/>
                <a:gd name="connsiteY0" fmla="*/ 0 h 3302000"/>
                <a:gd name="connsiteX1" fmla="*/ 647700 w 3410138"/>
                <a:gd name="connsiteY1" fmla="*/ 1835150 h 3302000"/>
                <a:gd name="connsiteX2" fmla="*/ 1289050 w 3410138"/>
                <a:gd name="connsiteY2" fmla="*/ 2940050 h 3302000"/>
                <a:gd name="connsiteX3" fmla="*/ 1930400 w 3410138"/>
                <a:gd name="connsiteY3" fmla="*/ 3302000 h 3302000"/>
                <a:gd name="connsiteX4" fmla="*/ 2565400 w 3410138"/>
                <a:gd name="connsiteY4" fmla="*/ 2940050 h 3302000"/>
                <a:gd name="connsiteX5" fmla="*/ 3200400 w 3410138"/>
                <a:gd name="connsiteY5" fmla="*/ 1841500 h 3302000"/>
                <a:gd name="connsiteX6" fmla="*/ 2928917 w 3410138"/>
                <a:gd name="connsiteY6" fmla="*/ 2287243 h 3302000"/>
                <a:gd name="connsiteX0" fmla="*/ 0 w 3200401"/>
                <a:gd name="connsiteY0" fmla="*/ 0 h 3302000"/>
                <a:gd name="connsiteX1" fmla="*/ 647700 w 3200401"/>
                <a:gd name="connsiteY1" fmla="*/ 1835150 h 3302000"/>
                <a:gd name="connsiteX2" fmla="*/ 1289050 w 3200401"/>
                <a:gd name="connsiteY2" fmla="*/ 2940050 h 3302000"/>
                <a:gd name="connsiteX3" fmla="*/ 1930400 w 3200401"/>
                <a:gd name="connsiteY3" fmla="*/ 3302000 h 3302000"/>
                <a:gd name="connsiteX4" fmla="*/ 2565400 w 3200401"/>
                <a:gd name="connsiteY4" fmla="*/ 2940050 h 3302000"/>
                <a:gd name="connsiteX5" fmla="*/ 3200400 w 3200401"/>
                <a:gd name="connsiteY5" fmla="*/ 1841500 h 3302000"/>
                <a:gd name="connsiteX6" fmla="*/ 2928917 w 3200401"/>
                <a:gd name="connsiteY6" fmla="*/ 2287243 h 3302000"/>
                <a:gd name="connsiteX0" fmla="*/ 0 w 3230059"/>
                <a:gd name="connsiteY0" fmla="*/ 0 h 3302000"/>
                <a:gd name="connsiteX1" fmla="*/ 647700 w 3230059"/>
                <a:gd name="connsiteY1" fmla="*/ 1835150 h 3302000"/>
                <a:gd name="connsiteX2" fmla="*/ 1289050 w 3230059"/>
                <a:gd name="connsiteY2" fmla="*/ 2940050 h 3302000"/>
                <a:gd name="connsiteX3" fmla="*/ 1930400 w 3230059"/>
                <a:gd name="connsiteY3" fmla="*/ 3302000 h 3302000"/>
                <a:gd name="connsiteX4" fmla="*/ 2565400 w 3230059"/>
                <a:gd name="connsiteY4" fmla="*/ 2940050 h 3302000"/>
                <a:gd name="connsiteX5" fmla="*/ 3200400 w 3230059"/>
                <a:gd name="connsiteY5" fmla="*/ 1841500 h 3302000"/>
                <a:gd name="connsiteX6" fmla="*/ 3230059 w 3230059"/>
                <a:gd name="connsiteY6" fmla="*/ 1860372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55783 w 2598864"/>
                <a:gd name="connsiteY0" fmla="*/ 63102 h 1555679"/>
                <a:gd name="connsiteX1" fmla="*/ 44737 w 2598864"/>
                <a:gd name="connsiteY1" fmla="*/ 88829 h 1555679"/>
                <a:gd name="connsiteX2" fmla="*/ 686087 w 2598864"/>
                <a:gd name="connsiteY2" fmla="*/ 1193729 h 1555679"/>
                <a:gd name="connsiteX3" fmla="*/ 1327437 w 2598864"/>
                <a:gd name="connsiteY3" fmla="*/ 1555679 h 1555679"/>
                <a:gd name="connsiteX4" fmla="*/ 1962437 w 2598864"/>
                <a:gd name="connsiteY4" fmla="*/ 1193729 h 1555679"/>
                <a:gd name="connsiteX5" fmla="*/ 2597437 w 2598864"/>
                <a:gd name="connsiteY5" fmla="*/ 95179 h 1555679"/>
                <a:gd name="connsiteX6" fmla="*/ 2598864 w 2598864"/>
                <a:gd name="connsiteY6" fmla="*/ 78213 h 1555679"/>
                <a:gd name="connsiteX0" fmla="*/ 167404 w 2710485"/>
                <a:gd name="connsiteY0" fmla="*/ 73935 h 1566512"/>
                <a:gd name="connsiteX1" fmla="*/ 91 w 2710485"/>
                <a:gd name="connsiteY1" fmla="*/ 49321 h 1566512"/>
                <a:gd name="connsiteX2" fmla="*/ 156358 w 2710485"/>
                <a:gd name="connsiteY2" fmla="*/ 99662 h 1566512"/>
                <a:gd name="connsiteX3" fmla="*/ 797708 w 2710485"/>
                <a:gd name="connsiteY3" fmla="*/ 1204562 h 1566512"/>
                <a:gd name="connsiteX4" fmla="*/ 1439058 w 2710485"/>
                <a:gd name="connsiteY4" fmla="*/ 1566512 h 1566512"/>
                <a:gd name="connsiteX5" fmla="*/ 2074058 w 2710485"/>
                <a:gd name="connsiteY5" fmla="*/ 1204562 h 1566512"/>
                <a:gd name="connsiteX6" fmla="*/ 2709058 w 2710485"/>
                <a:gd name="connsiteY6" fmla="*/ 106012 h 1566512"/>
                <a:gd name="connsiteX7" fmla="*/ 2710485 w 2710485"/>
                <a:gd name="connsiteY7" fmla="*/ 89046 h 1566512"/>
                <a:gd name="connsiteX0" fmla="*/ 55500 w 2598581"/>
                <a:gd name="connsiteY0" fmla="*/ 63902 h 1556479"/>
                <a:gd name="connsiteX1" fmla="*/ 44454 w 2598581"/>
                <a:gd name="connsiteY1" fmla="*/ 89629 h 1556479"/>
                <a:gd name="connsiteX2" fmla="*/ 685804 w 2598581"/>
                <a:gd name="connsiteY2" fmla="*/ 1194529 h 1556479"/>
                <a:gd name="connsiteX3" fmla="*/ 1327154 w 2598581"/>
                <a:gd name="connsiteY3" fmla="*/ 1556479 h 1556479"/>
                <a:gd name="connsiteX4" fmla="*/ 1962154 w 2598581"/>
                <a:gd name="connsiteY4" fmla="*/ 1194529 h 1556479"/>
                <a:gd name="connsiteX5" fmla="*/ 2597154 w 2598581"/>
                <a:gd name="connsiteY5" fmla="*/ 95979 h 1556479"/>
                <a:gd name="connsiteX6" fmla="*/ 2598581 w 2598581"/>
                <a:gd name="connsiteY6" fmla="*/ 79013 h 1556479"/>
                <a:gd name="connsiteX0" fmla="*/ 0 w 2554127"/>
                <a:gd name="connsiteY0" fmla="*/ 10616 h 1477466"/>
                <a:gd name="connsiteX1" fmla="*/ 641350 w 2554127"/>
                <a:gd name="connsiteY1" fmla="*/ 1115516 h 1477466"/>
                <a:gd name="connsiteX2" fmla="*/ 1282700 w 2554127"/>
                <a:gd name="connsiteY2" fmla="*/ 1477466 h 1477466"/>
                <a:gd name="connsiteX3" fmla="*/ 1917700 w 2554127"/>
                <a:gd name="connsiteY3" fmla="*/ 1115516 h 1477466"/>
                <a:gd name="connsiteX4" fmla="*/ 2552700 w 2554127"/>
                <a:gd name="connsiteY4" fmla="*/ 16966 h 1477466"/>
                <a:gd name="connsiteX5" fmla="*/ 2554127 w 2554127"/>
                <a:gd name="connsiteY5" fmla="*/ 0 h 1477466"/>
                <a:gd name="connsiteX0" fmla="*/ 0 w 2543540"/>
                <a:gd name="connsiteY0" fmla="*/ 0 h 1478795"/>
                <a:gd name="connsiteX1" fmla="*/ 630763 w 2543540"/>
                <a:gd name="connsiteY1" fmla="*/ 1116845 h 1478795"/>
                <a:gd name="connsiteX2" fmla="*/ 1272113 w 2543540"/>
                <a:gd name="connsiteY2" fmla="*/ 1478795 h 1478795"/>
                <a:gd name="connsiteX3" fmla="*/ 1907113 w 2543540"/>
                <a:gd name="connsiteY3" fmla="*/ 1116845 h 1478795"/>
                <a:gd name="connsiteX4" fmla="*/ 2542113 w 2543540"/>
                <a:gd name="connsiteY4" fmla="*/ 18295 h 1478795"/>
                <a:gd name="connsiteX5" fmla="*/ 2543540 w 2543540"/>
                <a:gd name="connsiteY5" fmla="*/ 1329 h 1478795"/>
                <a:gd name="connsiteX0" fmla="*/ 0 w 2542113"/>
                <a:gd name="connsiteY0" fmla="*/ 0 h 1478795"/>
                <a:gd name="connsiteX1" fmla="*/ 630763 w 2542113"/>
                <a:gd name="connsiteY1" fmla="*/ 1116845 h 1478795"/>
                <a:gd name="connsiteX2" fmla="*/ 1272113 w 2542113"/>
                <a:gd name="connsiteY2" fmla="*/ 1478795 h 1478795"/>
                <a:gd name="connsiteX3" fmla="*/ 1907113 w 2542113"/>
                <a:gd name="connsiteY3" fmla="*/ 1116845 h 1478795"/>
                <a:gd name="connsiteX4" fmla="*/ 2542113 w 2542113"/>
                <a:gd name="connsiteY4" fmla="*/ 18295 h 1478795"/>
                <a:gd name="connsiteX0" fmla="*/ 0 w 2538583"/>
                <a:gd name="connsiteY0" fmla="*/ 0 h 1478795"/>
                <a:gd name="connsiteX1" fmla="*/ 630763 w 2538583"/>
                <a:gd name="connsiteY1" fmla="*/ 1116845 h 1478795"/>
                <a:gd name="connsiteX2" fmla="*/ 1272113 w 2538583"/>
                <a:gd name="connsiteY2" fmla="*/ 1478795 h 1478795"/>
                <a:gd name="connsiteX3" fmla="*/ 1907113 w 2538583"/>
                <a:gd name="connsiteY3" fmla="*/ 1116845 h 1478795"/>
                <a:gd name="connsiteX4" fmla="*/ 2538583 w 2538583"/>
                <a:gd name="connsiteY4" fmla="*/ 3960 h 1478795"/>
                <a:gd name="connsiteX0" fmla="*/ 0 w 2538583"/>
                <a:gd name="connsiteY0" fmla="*/ 0 h 1478795"/>
                <a:gd name="connsiteX1" fmla="*/ 1272113 w 2538583"/>
                <a:gd name="connsiteY1" fmla="*/ 1478795 h 1478795"/>
                <a:gd name="connsiteX2" fmla="*/ 1907113 w 2538583"/>
                <a:gd name="connsiteY2" fmla="*/ 1116845 h 1478795"/>
                <a:gd name="connsiteX3" fmla="*/ 2538583 w 2538583"/>
                <a:gd name="connsiteY3" fmla="*/ 3960 h 1478795"/>
                <a:gd name="connsiteX0" fmla="*/ 0 w 1266470"/>
                <a:gd name="connsiteY0" fmla="*/ 1474835 h 1474835"/>
                <a:gd name="connsiteX1" fmla="*/ 635000 w 1266470"/>
                <a:gd name="connsiteY1" fmla="*/ 1112885 h 1474835"/>
                <a:gd name="connsiteX2" fmla="*/ 1266470 w 1266470"/>
                <a:gd name="connsiteY2" fmla="*/ 0 h 147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6470" h="1474835">
                  <a:moveTo>
                    <a:pt x="0" y="1474835"/>
                  </a:moveTo>
                  <a:cubicBezTo>
                    <a:pt x="212725" y="1474835"/>
                    <a:pt x="423922" y="1358691"/>
                    <a:pt x="635000" y="1112885"/>
                  </a:cubicBezTo>
                  <a:cubicBezTo>
                    <a:pt x="846078" y="867079"/>
                    <a:pt x="1053745" y="488950"/>
                    <a:pt x="1266470" y="0"/>
                  </a:cubicBezTo>
                </a:path>
              </a:pathLst>
            </a:custGeom>
            <a:noFill/>
            <a:ln w="19050" cap="flat" cmpd="sng" algn="ctr">
              <a:solidFill>
                <a:schemeClr val="accent6">
                  <a:lumMod val="75000"/>
                </a:schemeClr>
              </a:solidFill>
              <a:prstDash val="soli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HK" altLang="en-US" kern="0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11" name="手繪多邊形 10">
              <a:extLst>
                <a:ext uri="{FF2B5EF4-FFF2-40B4-BE49-F238E27FC236}">
                  <a16:creationId xmlns:a16="http://schemas.microsoft.com/office/drawing/2014/main" id="{F6093B1E-826E-204F-816E-0B85E8F3F2FF}"/>
                </a:ext>
              </a:extLst>
            </p:cNvPr>
            <p:cNvSpPr/>
            <p:nvPr/>
          </p:nvSpPr>
          <p:spPr bwMode="auto">
            <a:xfrm>
              <a:off x="7068812" y="3597865"/>
              <a:ext cx="1152436" cy="1728000"/>
            </a:xfrm>
            <a:custGeom>
              <a:avLst/>
              <a:gdLst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232256"/>
                <a:gd name="connsiteY0" fmla="*/ 0 h 3302000"/>
                <a:gd name="connsiteX1" fmla="*/ 647700 w 3232256"/>
                <a:gd name="connsiteY1" fmla="*/ 1835150 h 3302000"/>
                <a:gd name="connsiteX2" fmla="*/ 1289050 w 3232256"/>
                <a:gd name="connsiteY2" fmla="*/ 2940050 h 3302000"/>
                <a:gd name="connsiteX3" fmla="*/ 1930400 w 3232256"/>
                <a:gd name="connsiteY3" fmla="*/ 3302000 h 3302000"/>
                <a:gd name="connsiteX4" fmla="*/ 2565400 w 3232256"/>
                <a:gd name="connsiteY4" fmla="*/ 2940050 h 3302000"/>
                <a:gd name="connsiteX5" fmla="*/ 3200400 w 3232256"/>
                <a:gd name="connsiteY5" fmla="*/ 1841500 h 3302000"/>
                <a:gd name="connsiteX6" fmla="*/ 2787757 w 3232256"/>
                <a:gd name="connsiteY6" fmla="*/ 1764804 h 3302000"/>
                <a:gd name="connsiteX0" fmla="*/ 0 w 3237193"/>
                <a:gd name="connsiteY0" fmla="*/ 0 h 3302000"/>
                <a:gd name="connsiteX1" fmla="*/ 647700 w 3237193"/>
                <a:gd name="connsiteY1" fmla="*/ 1835150 h 3302000"/>
                <a:gd name="connsiteX2" fmla="*/ 1289050 w 3237193"/>
                <a:gd name="connsiteY2" fmla="*/ 2940050 h 3302000"/>
                <a:gd name="connsiteX3" fmla="*/ 1930400 w 3237193"/>
                <a:gd name="connsiteY3" fmla="*/ 3302000 h 3302000"/>
                <a:gd name="connsiteX4" fmla="*/ 2565400 w 3237193"/>
                <a:gd name="connsiteY4" fmla="*/ 2940050 h 3302000"/>
                <a:gd name="connsiteX5" fmla="*/ 3200400 w 3237193"/>
                <a:gd name="connsiteY5" fmla="*/ 1841500 h 3302000"/>
                <a:gd name="connsiteX6" fmla="*/ 2928917 w 3237193"/>
                <a:gd name="connsiteY6" fmla="*/ 2287243 h 3302000"/>
                <a:gd name="connsiteX0" fmla="*/ 0 w 3349532"/>
                <a:gd name="connsiteY0" fmla="*/ 0 h 3302000"/>
                <a:gd name="connsiteX1" fmla="*/ 647700 w 3349532"/>
                <a:gd name="connsiteY1" fmla="*/ 1835150 h 3302000"/>
                <a:gd name="connsiteX2" fmla="*/ 1289050 w 3349532"/>
                <a:gd name="connsiteY2" fmla="*/ 2940050 h 3302000"/>
                <a:gd name="connsiteX3" fmla="*/ 1930400 w 3349532"/>
                <a:gd name="connsiteY3" fmla="*/ 3302000 h 3302000"/>
                <a:gd name="connsiteX4" fmla="*/ 2565400 w 3349532"/>
                <a:gd name="connsiteY4" fmla="*/ 2940050 h 3302000"/>
                <a:gd name="connsiteX5" fmla="*/ 3200400 w 3349532"/>
                <a:gd name="connsiteY5" fmla="*/ 1841500 h 3302000"/>
                <a:gd name="connsiteX6" fmla="*/ 2928917 w 3349532"/>
                <a:gd name="connsiteY6" fmla="*/ 2287243 h 3302000"/>
                <a:gd name="connsiteX0" fmla="*/ 0 w 3410138"/>
                <a:gd name="connsiteY0" fmla="*/ 0 h 3302000"/>
                <a:gd name="connsiteX1" fmla="*/ 647700 w 3410138"/>
                <a:gd name="connsiteY1" fmla="*/ 1835150 h 3302000"/>
                <a:gd name="connsiteX2" fmla="*/ 1289050 w 3410138"/>
                <a:gd name="connsiteY2" fmla="*/ 2940050 h 3302000"/>
                <a:gd name="connsiteX3" fmla="*/ 1930400 w 3410138"/>
                <a:gd name="connsiteY3" fmla="*/ 3302000 h 3302000"/>
                <a:gd name="connsiteX4" fmla="*/ 2565400 w 3410138"/>
                <a:gd name="connsiteY4" fmla="*/ 2940050 h 3302000"/>
                <a:gd name="connsiteX5" fmla="*/ 3200400 w 3410138"/>
                <a:gd name="connsiteY5" fmla="*/ 1841500 h 3302000"/>
                <a:gd name="connsiteX6" fmla="*/ 2928917 w 3410138"/>
                <a:gd name="connsiteY6" fmla="*/ 2287243 h 3302000"/>
                <a:gd name="connsiteX0" fmla="*/ 0 w 3200401"/>
                <a:gd name="connsiteY0" fmla="*/ 0 h 3302000"/>
                <a:gd name="connsiteX1" fmla="*/ 647700 w 3200401"/>
                <a:gd name="connsiteY1" fmla="*/ 1835150 h 3302000"/>
                <a:gd name="connsiteX2" fmla="*/ 1289050 w 3200401"/>
                <a:gd name="connsiteY2" fmla="*/ 2940050 h 3302000"/>
                <a:gd name="connsiteX3" fmla="*/ 1930400 w 3200401"/>
                <a:gd name="connsiteY3" fmla="*/ 3302000 h 3302000"/>
                <a:gd name="connsiteX4" fmla="*/ 2565400 w 3200401"/>
                <a:gd name="connsiteY4" fmla="*/ 2940050 h 3302000"/>
                <a:gd name="connsiteX5" fmla="*/ 3200400 w 3200401"/>
                <a:gd name="connsiteY5" fmla="*/ 1841500 h 3302000"/>
                <a:gd name="connsiteX6" fmla="*/ 2928917 w 3200401"/>
                <a:gd name="connsiteY6" fmla="*/ 2287243 h 3302000"/>
                <a:gd name="connsiteX0" fmla="*/ 0 w 3230059"/>
                <a:gd name="connsiteY0" fmla="*/ 0 h 3302000"/>
                <a:gd name="connsiteX1" fmla="*/ 647700 w 3230059"/>
                <a:gd name="connsiteY1" fmla="*/ 1835150 h 3302000"/>
                <a:gd name="connsiteX2" fmla="*/ 1289050 w 3230059"/>
                <a:gd name="connsiteY2" fmla="*/ 2940050 h 3302000"/>
                <a:gd name="connsiteX3" fmla="*/ 1930400 w 3230059"/>
                <a:gd name="connsiteY3" fmla="*/ 3302000 h 3302000"/>
                <a:gd name="connsiteX4" fmla="*/ 2565400 w 3230059"/>
                <a:gd name="connsiteY4" fmla="*/ 2940050 h 3302000"/>
                <a:gd name="connsiteX5" fmla="*/ 3200400 w 3230059"/>
                <a:gd name="connsiteY5" fmla="*/ 1841500 h 3302000"/>
                <a:gd name="connsiteX6" fmla="*/ 3230059 w 3230059"/>
                <a:gd name="connsiteY6" fmla="*/ 1860372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55783 w 2598864"/>
                <a:gd name="connsiteY0" fmla="*/ 63102 h 1555679"/>
                <a:gd name="connsiteX1" fmla="*/ 44737 w 2598864"/>
                <a:gd name="connsiteY1" fmla="*/ 88829 h 1555679"/>
                <a:gd name="connsiteX2" fmla="*/ 686087 w 2598864"/>
                <a:gd name="connsiteY2" fmla="*/ 1193729 h 1555679"/>
                <a:gd name="connsiteX3" fmla="*/ 1327437 w 2598864"/>
                <a:gd name="connsiteY3" fmla="*/ 1555679 h 1555679"/>
                <a:gd name="connsiteX4" fmla="*/ 1962437 w 2598864"/>
                <a:gd name="connsiteY4" fmla="*/ 1193729 h 1555679"/>
                <a:gd name="connsiteX5" fmla="*/ 2597437 w 2598864"/>
                <a:gd name="connsiteY5" fmla="*/ 95179 h 1555679"/>
                <a:gd name="connsiteX6" fmla="*/ 2598864 w 2598864"/>
                <a:gd name="connsiteY6" fmla="*/ 78213 h 1555679"/>
                <a:gd name="connsiteX0" fmla="*/ 167404 w 2710485"/>
                <a:gd name="connsiteY0" fmla="*/ 73935 h 1566512"/>
                <a:gd name="connsiteX1" fmla="*/ 91 w 2710485"/>
                <a:gd name="connsiteY1" fmla="*/ 49321 h 1566512"/>
                <a:gd name="connsiteX2" fmla="*/ 156358 w 2710485"/>
                <a:gd name="connsiteY2" fmla="*/ 99662 h 1566512"/>
                <a:gd name="connsiteX3" fmla="*/ 797708 w 2710485"/>
                <a:gd name="connsiteY3" fmla="*/ 1204562 h 1566512"/>
                <a:gd name="connsiteX4" fmla="*/ 1439058 w 2710485"/>
                <a:gd name="connsiteY4" fmla="*/ 1566512 h 1566512"/>
                <a:gd name="connsiteX5" fmla="*/ 2074058 w 2710485"/>
                <a:gd name="connsiteY5" fmla="*/ 1204562 h 1566512"/>
                <a:gd name="connsiteX6" fmla="*/ 2709058 w 2710485"/>
                <a:gd name="connsiteY6" fmla="*/ 106012 h 1566512"/>
                <a:gd name="connsiteX7" fmla="*/ 2710485 w 2710485"/>
                <a:gd name="connsiteY7" fmla="*/ 89046 h 1566512"/>
                <a:gd name="connsiteX0" fmla="*/ 55500 w 2598581"/>
                <a:gd name="connsiteY0" fmla="*/ 63902 h 1556479"/>
                <a:gd name="connsiteX1" fmla="*/ 44454 w 2598581"/>
                <a:gd name="connsiteY1" fmla="*/ 89629 h 1556479"/>
                <a:gd name="connsiteX2" fmla="*/ 685804 w 2598581"/>
                <a:gd name="connsiteY2" fmla="*/ 1194529 h 1556479"/>
                <a:gd name="connsiteX3" fmla="*/ 1327154 w 2598581"/>
                <a:gd name="connsiteY3" fmla="*/ 1556479 h 1556479"/>
                <a:gd name="connsiteX4" fmla="*/ 1962154 w 2598581"/>
                <a:gd name="connsiteY4" fmla="*/ 1194529 h 1556479"/>
                <a:gd name="connsiteX5" fmla="*/ 2597154 w 2598581"/>
                <a:gd name="connsiteY5" fmla="*/ 95979 h 1556479"/>
                <a:gd name="connsiteX6" fmla="*/ 2598581 w 2598581"/>
                <a:gd name="connsiteY6" fmla="*/ 79013 h 1556479"/>
                <a:gd name="connsiteX0" fmla="*/ 0 w 2554127"/>
                <a:gd name="connsiteY0" fmla="*/ 10616 h 1477466"/>
                <a:gd name="connsiteX1" fmla="*/ 641350 w 2554127"/>
                <a:gd name="connsiteY1" fmla="*/ 1115516 h 1477466"/>
                <a:gd name="connsiteX2" fmla="*/ 1282700 w 2554127"/>
                <a:gd name="connsiteY2" fmla="*/ 1477466 h 1477466"/>
                <a:gd name="connsiteX3" fmla="*/ 1917700 w 2554127"/>
                <a:gd name="connsiteY3" fmla="*/ 1115516 h 1477466"/>
                <a:gd name="connsiteX4" fmla="*/ 2552700 w 2554127"/>
                <a:gd name="connsiteY4" fmla="*/ 16966 h 1477466"/>
                <a:gd name="connsiteX5" fmla="*/ 2554127 w 2554127"/>
                <a:gd name="connsiteY5" fmla="*/ 0 h 1477466"/>
                <a:gd name="connsiteX0" fmla="*/ 0 w 2543540"/>
                <a:gd name="connsiteY0" fmla="*/ 0 h 1478795"/>
                <a:gd name="connsiteX1" fmla="*/ 630763 w 2543540"/>
                <a:gd name="connsiteY1" fmla="*/ 1116845 h 1478795"/>
                <a:gd name="connsiteX2" fmla="*/ 1272113 w 2543540"/>
                <a:gd name="connsiteY2" fmla="*/ 1478795 h 1478795"/>
                <a:gd name="connsiteX3" fmla="*/ 1907113 w 2543540"/>
                <a:gd name="connsiteY3" fmla="*/ 1116845 h 1478795"/>
                <a:gd name="connsiteX4" fmla="*/ 2542113 w 2543540"/>
                <a:gd name="connsiteY4" fmla="*/ 18295 h 1478795"/>
                <a:gd name="connsiteX5" fmla="*/ 2543540 w 2543540"/>
                <a:gd name="connsiteY5" fmla="*/ 1329 h 1478795"/>
                <a:gd name="connsiteX0" fmla="*/ 0 w 2542113"/>
                <a:gd name="connsiteY0" fmla="*/ 0 h 1478795"/>
                <a:gd name="connsiteX1" fmla="*/ 630763 w 2542113"/>
                <a:gd name="connsiteY1" fmla="*/ 1116845 h 1478795"/>
                <a:gd name="connsiteX2" fmla="*/ 1272113 w 2542113"/>
                <a:gd name="connsiteY2" fmla="*/ 1478795 h 1478795"/>
                <a:gd name="connsiteX3" fmla="*/ 1907113 w 2542113"/>
                <a:gd name="connsiteY3" fmla="*/ 1116845 h 1478795"/>
                <a:gd name="connsiteX4" fmla="*/ 2542113 w 2542113"/>
                <a:gd name="connsiteY4" fmla="*/ 18295 h 1478795"/>
                <a:gd name="connsiteX0" fmla="*/ 0 w 2538583"/>
                <a:gd name="connsiteY0" fmla="*/ 0 h 1478795"/>
                <a:gd name="connsiteX1" fmla="*/ 630763 w 2538583"/>
                <a:gd name="connsiteY1" fmla="*/ 1116845 h 1478795"/>
                <a:gd name="connsiteX2" fmla="*/ 1272113 w 2538583"/>
                <a:gd name="connsiteY2" fmla="*/ 1478795 h 1478795"/>
                <a:gd name="connsiteX3" fmla="*/ 1907113 w 2538583"/>
                <a:gd name="connsiteY3" fmla="*/ 1116845 h 1478795"/>
                <a:gd name="connsiteX4" fmla="*/ 2538583 w 2538583"/>
                <a:gd name="connsiteY4" fmla="*/ 3960 h 1478795"/>
                <a:gd name="connsiteX0" fmla="*/ 0 w 2538583"/>
                <a:gd name="connsiteY0" fmla="*/ 0 h 1478795"/>
                <a:gd name="connsiteX1" fmla="*/ 1272113 w 2538583"/>
                <a:gd name="connsiteY1" fmla="*/ 1478795 h 1478795"/>
                <a:gd name="connsiteX2" fmla="*/ 1907113 w 2538583"/>
                <a:gd name="connsiteY2" fmla="*/ 1116845 h 1478795"/>
                <a:gd name="connsiteX3" fmla="*/ 2538583 w 2538583"/>
                <a:gd name="connsiteY3" fmla="*/ 3960 h 1478795"/>
                <a:gd name="connsiteX0" fmla="*/ 0 w 1266470"/>
                <a:gd name="connsiteY0" fmla="*/ 1474835 h 1474835"/>
                <a:gd name="connsiteX1" fmla="*/ 635000 w 1266470"/>
                <a:gd name="connsiteY1" fmla="*/ 1112885 h 1474835"/>
                <a:gd name="connsiteX2" fmla="*/ 1266470 w 1266470"/>
                <a:gd name="connsiteY2" fmla="*/ 0 h 147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6470" h="1474835">
                  <a:moveTo>
                    <a:pt x="0" y="1474835"/>
                  </a:moveTo>
                  <a:cubicBezTo>
                    <a:pt x="212725" y="1474835"/>
                    <a:pt x="423922" y="1358691"/>
                    <a:pt x="635000" y="1112885"/>
                  </a:cubicBezTo>
                  <a:cubicBezTo>
                    <a:pt x="846078" y="867079"/>
                    <a:pt x="1053745" y="488950"/>
                    <a:pt x="1266470" y="0"/>
                  </a:cubicBezTo>
                </a:path>
              </a:pathLst>
            </a:custGeom>
            <a:noFill/>
            <a:ln w="19050" cap="flat" cmpd="sng" algn="ctr">
              <a:solidFill>
                <a:schemeClr val="accent6">
                  <a:lumMod val="75000"/>
                </a:schemeClr>
              </a:solidFill>
              <a:prstDash val="soli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HK" altLang="en-US" kern="0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19460995-68B7-4C3F-1AE8-CA7A3453E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4941888"/>
            <a:ext cx="1349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i="1" kern="0" dirty="0">
                <a:solidFill>
                  <a:srgbClr val="000000"/>
                </a:solidFill>
                <a:ea typeface="Arial Unicode MS" pitchFamily="34" charset="-120"/>
              </a:rPr>
              <a:t>y</a:t>
            </a:r>
            <a:r>
              <a:rPr lang="en-US" altLang="zh-TW" kern="0" dirty="0">
                <a:solidFill>
                  <a:srgbClr val="000000"/>
                </a:solidFill>
                <a:ea typeface="Arial Unicode MS" pitchFamily="34" charset="-120"/>
              </a:rPr>
              <a:t> = </a:t>
            </a:r>
            <a:r>
              <a:rPr lang="en-US" altLang="zh-TW" i="1" dirty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rPr>
              <a:t>(</a:t>
            </a:r>
            <a:r>
              <a:rPr lang="en-US" altLang="zh-TW" i="1" dirty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rPr>
              <a:t>x</a:t>
            </a:r>
            <a:r>
              <a:rPr lang="en-US" altLang="zh-TW" dirty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rPr>
              <a:t>) </a:t>
            </a:r>
            <a:r>
              <a:rPr lang="en-US" altLang="zh-TW" dirty="0">
                <a:solidFill>
                  <a:srgbClr val="000000"/>
                </a:solidFill>
                <a:ea typeface="Arial Unicode MS" pitchFamily="34" charset="-120"/>
                <a:sym typeface="Symbol"/>
              </a:rPr>
              <a:t> 4</a:t>
            </a:r>
            <a:endParaRPr lang="en-US" altLang="zh-TW" dirty="0">
              <a:solidFill>
                <a:srgbClr val="000000"/>
              </a:solidFill>
              <a:ea typeface="Arial Unicode MS" pitchFamily="34" charset="-12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B2E793E3-3427-2D24-2E75-413DF1A8F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85775"/>
            <a:ext cx="6696075" cy="2006600"/>
          </a:xfrm>
          <a:prstGeom prst="cloudCallout">
            <a:avLst>
              <a:gd name="adj1" fmla="val -26116"/>
              <a:gd name="adj2" fmla="val 90685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zh-HK" altLang="zh-HK" sz="2800" b="1" i="1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4AC83B4-7489-3207-6E31-82F291DD4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725488"/>
            <a:ext cx="496728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If the graph of 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 = 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f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) is translated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downwards by 4 units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, </a:t>
            </a:r>
          </a:p>
        </p:txBody>
      </p:sp>
      <p:grpSp>
        <p:nvGrpSpPr>
          <p:cNvPr id="22537" name="群組 15">
            <a:extLst>
              <a:ext uri="{FF2B5EF4-FFF2-40B4-BE49-F238E27FC236}">
                <a16:creationId xmlns:a16="http://schemas.microsoft.com/office/drawing/2014/main" id="{C499706D-2175-4FEE-DB06-3DB04BA63A9A}"/>
              </a:ext>
            </a:extLst>
          </p:cNvPr>
          <p:cNvGrpSpPr>
            <a:grpSpLocks/>
          </p:cNvGrpSpPr>
          <p:nvPr/>
        </p:nvGrpSpPr>
        <p:grpSpPr bwMode="auto">
          <a:xfrm>
            <a:off x="5916613" y="3597275"/>
            <a:ext cx="2305050" cy="1727200"/>
            <a:chOff x="5916377" y="3597865"/>
            <a:chExt cx="2304871" cy="1728000"/>
          </a:xfrm>
        </p:grpSpPr>
        <p:sp>
          <p:nvSpPr>
            <p:cNvPr id="17" name="手繪多邊形 16">
              <a:extLst>
                <a:ext uri="{FF2B5EF4-FFF2-40B4-BE49-F238E27FC236}">
                  <a16:creationId xmlns:a16="http://schemas.microsoft.com/office/drawing/2014/main" id="{72547372-A3BF-20F4-09E1-C0EAE258787D}"/>
                </a:ext>
              </a:extLst>
            </p:cNvPr>
            <p:cNvSpPr/>
            <p:nvPr/>
          </p:nvSpPr>
          <p:spPr bwMode="auto">
            <a:xfrm flipH="1">
              <a:off x="5916377" y="3597865"/>
              <a:ext cx="1152436" cy="1728000"/>
            </a:xfrm>
            <a:custGeom>
              <a:avLst/>
              <a:gdLst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232256"/>
                <a:gd name="connsiteY0" fmla="*/ 0 h 3302000"/>
                <a:gd name="connsiteX1" fmla="*/ 647700 w 3232256"/>
                <a:gd name="connsiteY1" fmla="*/ 1835150 h 3302000"/>
                <a:gd name="connsiteX2" fmla="*/ 1289050 w 3232256"/>
                <a:gd name="connsiteY2" fmla="*/ 2940050 h 3302000"/>
                <a:gd name="connsiteX3" fmla="*/ 1930400 w 3232256"/>
                <a:gd name="connsiteY3" fmla="*/ 3302000 h 3302000"/>
                <a:gd name="connsiteX4" fmla="*/ 2565400 w 3232256"/>
                <a:gd name="connsiteY4" fmla="*/ 2940050 h 3302000"/>
                <a:gd name="connsiteX5" fmla="*/ 3200400 w 3232256"/>
                <a:gd name="connsiteY5" fmla="*/ 1841500 h 3302000"/>
                <a:gd name="connsiteX6" fmla="*/ 2787757 w 3232256"/>
                <a:gd name="connsiteY6" fmla="*/ 1764804 h 3302000"/>
                <a:gd name="connsiteX0" fmla="*/ 0 w 3237193"/>
                <a:gd name="connsiteY0" fmla="*/ 0 h 3302000"/>
                <a:gd name="connsiteX1" fmla="*/ 647700 w 3237193"/>
                <a:gd name="connsiteY1" fmla="*/ 1835150 h 3302000"/>
                <a:gd name="connsiteX2" fmla="*/ 1289050 w 3237193"/>
                <a:gd name="connsiteY2" fmla="*/ 2940050 h 3302000"/>
                <a:gd name="connsiteX3" fmla="*/ 1930400 w 3237193"/>
                <a:gd name="connsiteY3" fmla="*/ 3302000 h 3302000"/>
                <a:gd name="connsiteX4" fmla="*/ 2565400 w 3237193"/>
                <a:gd name="connsiteY4" fmla="*/ 2940050 h 3302000"/>
                <a:gd name="connsiteX5" fmla="*/ 3200400 w 3237193"/>
                <a:gd name="connsiteY5" fmla="*/ 1841500 h 3302000"/>
                <a:gd name="connsiteX6" fmla="*/ 2928917 w 3237193"/>
                <a:gd name="connsiteY6" fmla="*/ 2287243 h 3302000"/>
                <a:gd name="connsiteX0" fmla="*/ 0 w 3349532"/>
                <a:gd name="connsiteY0" fmla="*/ 0 h 3302000"/>
                <a:gd name="connsiteX1" fmla="*/ 647700 w 3349532"/>
                <a:gd name="connsiteY1" fmla="*/ 1835150 h 3302000"/>
                <a:gd name="connsiteX2" fmla="*/ 1289050 w 3349532"/>
                <a:gd name="connsiteY2" fmla="*/ 2940050 h 3302000"/>
                <a:gd name="connsiteX3" fmla="*/ 1930400 w 3349532"/>
                <a:gd name="connsiteY3" fmla="*/ 3302000 h 3302000"/>
                <a:gd name="connsiteX4" fmla="*/ 2565400 w 3349532"/>
                <a:gd name="connsiteY4" fmla="*/ 2940050 h 3302000"/>
                <a:gd name="connsiteX5" fmla="*/ 3200400 w 3349532"/>
                <a:gd name="connsiteY5" fmla="*/ 1841500 h 3302000"/>
                <a:gd name="connsiteX6" fmla="*/ 2928917 w 3349532"/>
                <a:gd name="connsiteY6" fmla="*/ 2287243 h 3302000"/>
                <a:gd name="connsiteX0" fmla="*/ 0 w 3410138"/>
                <a:gd name="connsiteY0" fmla="*/ 0 h 3302000"/>
                <a:gd name="connsiteX1" fmla="*/ 647700 w 3410138"/>
                <a:gd name="connsiteY1" fmla="*/ 1835150 h 3302000"/>
                <a:gd name="connsiteX2" fmla="*/ 1289050 w 3410138"/>
                <a:gd name="connsiteY2" fmla="*/ 2940050 h 3302000"/>
                <a:gd name="connsiteX3" fmla="*/ 1930400 w 3410138"/>
                <a:gd name="connsiteY3" fmla="*/ 3302000 h 3302000"/>
                <a:gd name="connsiteX4" fmla="*/ 2565400 w 3410138"/>
                <a:gd name="connsiteY4" fmla="*/ 2940050 h 3302000"/>
                <a:gd name="connsiteX5" fmla="*/ 3200400 w 3410138"/>
                <a:gd name="connsiteY5" fmla="*/ 1841500 h 3302000"/>
                <a:gd name="connsiteX6" fmla="*/ 2928917 w 3410138"/>
                <a:gd name="connsiteY6" fmla="*/ 2287243 h 3302000"/>
                <a:gd name="connsiteX0" fmla="*/ 0 w 3200401"/>
                <a:gd name="connsiteY0" fmla="*/ 0 h 3302000"/>
                <a:gd name="connsiteX1" fmla="*/ 647700 w 3200401"/>
                <a:gd name="connsiteY1" fmla="*/ 1835150 h 3302000"/>
                <a:gd name="connsiteX2" fmla="*/ 1289050 w 3200401"/>
                <a:gd name="connsiteY2" fmla="*/ 2940050 h 3302000"/>
                <a:gd name="connsiteX3" fmla="*/ 1930400 w 3200401"/>
                <a:gd name="connsiteY3" fmla="*/ 3302000 h 3302000"/>
                <a:gd name="connsiteX4" fmla="*/ 2565400 w 3200401"/>
                <a:gd name="connsiteY4" fmla="*/ 2940050 h 3302000"/>
                <a:gd name="connsiteX5" fmla="*/ 3200400 w 3200401"/>
                <a:gd name="connsiteY5" fmla="*/ 1841500 h 3302000"/>
                <a:gd name="connsiteX6" fmla="*/ 2928917 w 3200401"/>
                <a:gd name="connsiteY6" fmla="*/ 2287243 h 3302000"/>
                <a:gd name="connsiteX0" fmla="*/ 0 w 3230059"/>
                <a:gd name="connsiteY0" fmla="*/ 0 h 3302000"/>
                <a:gd name="connsiteX1" fmla="*/ 647700 w 3230059"/>
                <a:gd name="connsiteY1" fmla="*/ 1835150 h 3302000"/>
                <a:gd name="connsiteX2" fmla="*/ 1289050 w 3230059"/>
                <a:gd name="connsiteY2" fmla="*/ 2940050 h 3302000"/>
                <a:gd name="connsiteX3" fmla="*/ 1930400 w 3230059"/>
                <a:gd name="connsiteY3" fmla="*/ 3302000 h 3302000"/>
                <a:gd name="connsiteX4" fmla="*/ 2565400 w 3230059"/>
                <a:gd name="connsiteY4" fmla="*/ 2940050 h 3302000"/>
                <a:gd name="connsiteX5" fmla="*/ 3200400 w 3230059"/>
                <a:gd name="connsiteY5" fmla="*/ 1841500 h 3302000"/>
                <a:gd name="connsiteX6" fmla="*/ 3230059 w 3230059"/>
                <a:gd name="connsiteY6" fmla="*/ 1860372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55783 w 2598864"/>
                <a:gd name="connsiteY0" fmla="*/ 63102 h 1555679"/>
                <a:gd name="connsiteX1" fmla="*/ 44737 w 2598864"/>
                <a:gd name="connsiteY1" fmla="*/ 88829 h 1555679"/>
                <a:gd name="connsiteX2" fmla="*/ 686087 w 2598864"/>
                <a:gd name="connsiteY2" fmla="*/ 1193729 h 1555679"/>
                <a:gd name="connsiteX3" fmla="*/ 1327437 w 2598864"/>
                <a:gd name="connsiteY3" fmla="*/ 1555679 h 1555679"/>
                <a:gd name="connsiteX4" fmla="*/ 1962437 w 2598864"/>
                <a:gd name="connsiteY4" fmla="*/ 1193729 h 1555679"/>
                <a:gd name="connsiteX5" fmla="*/ 2597437 w 2598864"/>
                <a:gd name="connsiteY5" fmla="*/ 95179 h 1555679"/>
                <a:gd name="connsiteX6" fmla="*/ 2598864 w 2598864"/>
                <a:gd name="connsiteY6" fmla="*/ 78213 h 1555679"/>
                <a:gd name="connsiteX0" fmla="*/ 167404 w 2710485"/>
                <a:gd name="connsiteY0" fmla="*/ 73935 h 1566512"/>
                <a:gd name="connsiteX1" fmla="*/ 91 w 2710485"/>
                <a:gd name="connsiteY1" fmla="*/ 49321 h 1566512"/>
                <a:gd name="connsiteX2" fmla="*/ 156358 w 2710485"/>
                <a:gd name="connsiteY2" fmla="*/ 99662 h 1566512"/>
                <a:gd name="connsiteX3" fmla="*/ 797708 w 2710485"/>
                <a:gd name="connsiteY3" fmla="*/ 1204562 h 1566512"/>
                <a:gd name="connsiteX4" fmla="*/ 1439058 w 2710485"/>
                <a:gd name="connsiteY4" fmla="*/ 1566512 h 1566512"/>
                <a:gd name="connsiteX5" fmla="*/ 2074058 w 2710485"/>
                <a:gd name="connsiteY5" fmla="*/ 1204562 h 1566512"/>
                <a:gd name="connsiteX6" fmla="*/ 2709058 w 2710485"/>
                <a:gd name="connsiteY6" fmla="*/ 106012 h 1566512"/>
                <a:gd name="connsiteX7" fmla="*/ 2710485 w 2710485"/>
                <a:gd name="connsiteY7" fmla="*/ 89046 h 1566512"/>
                <a:gd name="connsiteX0" fmla="*/ 55500 w 2598581"/>
                <a:gd name="connsiteY0" fmla="*/ 63902 h 1556479"/>
                <a:gd name="connsiteX1" fmla="*/ 44454 w 2598581"/>
                <a:gd name="connsiteY1" fmla="*/ 89629 h 1556479"/>
                <a:gd name="connsiteX2" fmla="*/ 685804 w 2598581"/>
                <a:gd name="connsiteY2" fmla="*/ 1194529 h 1556479"/>
                <a:gd name="connsiteX3" fmla="*/ 1327154 w 2598581"/>
                <a:gd name="connsiteY3" fmla="*/ 1556479 h 1556479"/>
                <a:gd name="connsiteX4" fmla="*/ 1962154 w 2598581"/>
                <a:gd name="connsiteY4" fmla="*/ 1194529 h 1556479"/>
                <a:gd name="connsiteX5" fmla="*/ 2597154 w 2598581"/>
                <a:gd name="connsiteY5" fmla="*/ 95979 h 1556479"/>
                <a:gd name="connsiteX6" fmla="*/ 2598581 w 2598581"/>
                <a:gd name="connsiteY6" fmla="*/ 79013 h 1556479"/>
                <a:gd name="connsiteX0" fmla="*/ 0 w 2554127"/>
                <a:gd name="connsiteY0" fmla="*/ 10616 h 1477466"/>
                <a:gd name="connsiteX1" fmla="*/ 641350 w 2554127"/>
                <a:gd name="connsiteY1" fmla="*/ 1115516 h 1477466"/>
                <a:gd name="connsiteX2" fmla="*/ 1282700 w 2554127"/>
                <a:gd name="connsiteY2" fmla="*/ 1477466 h 1477466"/>
                <a:gd name="connsiteX3" fmla="*/ 1917700 w 2554127"/>
                <a:gd name="connsiteY3" fmla="*/ 1115516 h 1477466"/>
                <a:gd name="connsiteX4" fmla="*/ 2552700 w 2554127"/>
                <a:gd name="connsiteY4" fmla="*/ 16966 h 1477466"/>
                <a:gd name="connsiteX5" fmla="*/ 2554127 w 2554127"/>
                <a:gd name="connsiteY5" fmla="*/ 0 h 1477466"/>
                <a:gd name="connsiteX0" fmla="*/ 0 w 2543540"/>
                <a:gd name="connsiteY0" fmla="*/ 0 h 1478795"/>
                <a:gd name="connsiteX1" fmla="*/ 630763 w 2543540"/>
                <a:gd name="connsiteY1" fmla="*/ 1116845 h 1478795"/>
                <a:gd name="connsiteX2" fmla="*/ 1272113 w 2543540"/>
                <a:gd name="connsiteY2" fmla="*/ 1478795 h 1478795"/>
                <a:gd name="connsiteX3" fmla="*/ 1907113 w 2543540"/>
                <a:gd name="connsiteY3" fmla="*/ 1116845 h 1478795"/>
                <a:gd name="connsiteX4" fmla="*/ 2542113 w 2543540"/>
                <a:gd name="connsiteY4" fmla="*/ 18295 h 1478795"/>
                <a:gd name="connsiteX5" fmla="*/ 2543540 w 2543540"/>
                <a:gd name="connsiteY5" fmla="*/ 1329 h 1478795"/>
                <a:gd name="connsiteX0" fmla="*/ 0 w 2542113"/>
                <a:gd name="connsiteY0" fmla="*/ 0 h 1478795"/>
                <a:gd name="connsiteX1" fmla="*/ 630763 w 2542113"/>
                <a:gd name="connsiteY1" fmla="*/ 1116845 h 1478795"/>
                <a:gd name="connsiteX2" fmla="*/ 1272113 w 2542113"/>
                <a:gd name="connsiteY2" fmla="*/ 1478795 h 1478795"/>
                <a:gd name="connsiteX3" fmla="*/ 1907113 w 2542113"/>
                <a:gd name="connsiteY3" fmla="*/ 1116845 h 1478795"/>
                <a:gd name="connsiteX4" fmla="*/ 2542113 w 2542113"/>
                <a:gd name="connsiteY4" fmla="*/ 18295 h 1478795"/>
                <a:gd name="connsiteX0" fmla="*/ 0 w 2538583"/>
                <a:gd name="connsiteY0" fmla="*/ 0 h 1478795"/>
                <a:gd name="connsiteX1" fmla="*/ 630763 w 2538583"/>
                <a:gd name="connsiteY1" fmla="*/ 1116845 h 1478795"/>
                <a:gd name="connsiteX2" fmla="*/ 1272113 w 2538583"/>
                <a:gd name="connsiteY2" fmla="*/ 1478795 h 1478795"/>
                <a:gd name="connsiteX3" fmla="*/ 1907113 w 2538583"/>
                <a:gd name="connsiteY3" fmla="*/ 1116845 h 1478795"/>
                <a:gd name="connsiteX4" fmla="*/ 2538583 w 2538583"/>
                <a:gd name="connsiteY4" fmla="*/ 3960 h 1478795"/>
                <a:gd name="connsiteX0" fmla="*/ 0 w 2538583"/>
                <a:gd name="connsiteY0" fmla="*/ 0 h 1478795"/>
                <a:gd name="connsiteX1" fmla="*/ 1272113 w 2538583"/>
                <a:gd name="connsiteY1" fmla="*/ 1478795 h 1478795"/>
                <a:gd name="connsiteX2" fmla="*/ 1907113 w 2538583"/>
                <a:gd name="connsiteY2" fmla="*/ 1116845 h 1478795"/>
                <a:gd name="connsiteX3" fmla="*/ 2538583 w 2538583"/>
                <a:gd name="connsiteY3" fmla="*/ 3960 h 1478795"/>
                <a:gd name="connsiteX0" fmla="*/ 0 w 1266470"/>
                <a:gd name="connsiteY0" fmla="*/ 1474835 h 1474835"/>
                <a:gd name="connsiteX1" fmla="*/ 635000 w 1266470"/>
                <a:gd name="connsiteY1" fmla="*/ 1112885 h 1474835"/>
                <a:gd name="connsiteX2" fmla="*/ 1266470 w 1266470"/>
                <a:gd name="connsiteY2" fmla="*/ 0 h 147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6470" h="1474835">
                  <a:moveTo>
                    <a:pt x="0" y="1474835"/>
                  </a:moveTo>
                  <a:cubicBezTo>
                    <a:pt x="212725" y="1474835"/>
                    <a:pt x="423922" y="1358691"/>
                    <a:pt x="635000" y="1112885"/>
                  </a:cubicBezTo>
                  <a:cubicBezTo>
                    <a:pt x="846078" y="867079"/>
                    <a:pt x="1053745" y="488950"/>
                    <a:pt x="1266470" y="0"/>
                  </a:cubicBezTo>
                </a:path>
              </a:pathLst>
            </a:cu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HK" altLang="en-US" kern="0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18" name="手繪多邊形 17">
              <a:extLst>
                <a:ext uri="{FF2B5EF4-FFF2-40B4-BE49-F238E27FC236}">
                  <a16:creationId xmlns:a16="http://schemas.microsoft.com/office/drawing/2014/main" id="{9D8C41AD-EBD2-05D4-8C73-FF3C7EE6243B}"/>
                </a:ext>
              </a:extLst>
            </p:cNvPr>
            <p:cNvSpPr/>
            <p:nvPr/>
          </p:nvSpPr>
          <p:spPr bwMode="auto">
            <a:xfrm>
              <a:off x="7068813" y="3597865"/>
              <a:ext cx="1152436" cy="1728000"/>
            </a:xfrm>
            <a:custGeom>
              <a:avLst/>
              <a:gdLst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841750"/>
                <a:gd name="connsiteY0" fmla="*/ 0 h 3302000"/>
                <a:gd name="connsiteX1" fmla="*/ 647700 w 3841750"/>
                <a:gd name="connsiteY1" fmla="*/ 1835150 h 3302000"/>
                <a:gd name="connsiteX2" fmla="*/ 1289050 w 3841750"/>
                <a:gd name="connsiteY2" fmla="*/ 2940050 h 3302000"/>
                <a:gd name="connsiteX3" fmla="*/ 1930400 w 3841750"/>
                <a:gd name="connsiteY3" fmla="*/ 3302000 h 3302000"/>
                <a:gd name="connsiteX4" fmla="*/ 2565400 w 3841750"/>
                <a:gd name="connsiteY4" fmla="*/ 2940050 h 3302000"/>
                <a:gd name="connsiteX5" fmla="*/ 3200400 w 3841750"/>
                <a:gd name="connsiteY5" fmla="*/ 1841500 h 3302000"/>
                <a:gd name="connsiteX6" fmla="*/ 3841750 w 3841750"/>
                <a:gd name="connsiteY6" fmla="*/ 6350 h 3302000"/>
                <a:gd name="connsiteX0" fmla="*/ 0 w 3232256"/>
                <a:gd name="connsiteY0" fmla="*/ 0 h 3302000"/>
                <a:gd name="connsiteX1" fmla="*/ 647700 w 3232256"/>
                <a:gd name="connsiteY1" fmla="*/ 1835150 h 3302000"/>
                <a:gd name="connsiteX2" fmla="*/ 1289050 w 3232256"/>
                <a:gd name="connsiteY2" fmla="*/ 2940050 h 3302000"/>
                <a:gd name="connsiteX3" fmla="*/ 1930400 w 3232256"/>
                <a:gd name="connsiteY3" fmla="*/ 3302000 h 3302000"/>
                <a:gd name="connsiteX4" fmla="*/ 2565400 w 3232256"/>
                <a:gd name="connsiteY4" fmla="*/ 2940050 h 3302000"/>
                <a:gd name="connsiteX5" fmla="*/ 3200400 w 3232256"/>
                <a:gd name="connsiteY5" fmla="*/ 1841500 h 3302000"/>
                <a:gd name="connsiteX6" fmla="*/ 2787757 w 3232256"/>
                <a:gd name="connsiteY6" fmla="*/ 1764804 h 3302000"/>
                <a:gd name="connsiteX0" fmla="*/ 0 w 3237193"/>
                <a:gd name="connsiteY0" fmla="*/ 0 h 3302000"/>
                <a:gd name="connsiteX1" fmla="*/ 647700 w 3237193"/>
                <a:gd name="connsiteY1" fmla="*/ 1835150 h 3302000"/>
                <a:gd name="connsiteX2" fmla="*/ 1289050 w 3237193"/>
                <a:gd name="connsiteY2" fmla="*/ 2940050 h 3302000"/>
                <a:gd name="connsiteX3" fmla="*/ 1930400 w 3237193"/>
                <a:gd name="connsiteY3" fmla="*/ 3302000 h 3302000"/>
                <a:gd name="connsiteX4" fmla="*/ 2565400 w 3237193"/>
                <a:gd name="connsiteY4" fmla="*/ 2940050 h 3302000"/>
                <a:gd name="connsiteX5" fmla="*/ 3200400 w 3237193"/>
                <a:gd name="connsiteY5" fmla="*/ 1841500 h 3302000"/>
                <a:gd name="connsiteX6" fmla="*/ 2928917 w 3237193"/>
                <a:gd name="connsiteY6" fmla="*/ 2287243 h 3302000"/>
                <a:gd name="connsiteX0" fmla="*/ 0 w 3349532"/>
                <a:gd name="connsiteY0" fmla="*/ 0 h 3302000"/>
                <a:gd name="connsiteX1" fmla="*/ 647700 w 3349532"/>
                <a:gd name="connsiteY1" fmla="*/ 1835150 h 3302000"/>
                <a:gd name="connsiteX2" fmla="*/ 1289050 w 3349532"/>
                <a:gd name="connsiteY2" fmla="*/ 2940050 h 3302000"/>
                <a:gd name="connsiteX3" fmla="*/ 1930400 w 3349532"/>
                <a:gd name="connsiteY3" fmla="*/ 3302000 h 3302000"/>
                <a:gd name="connsiteX4" fmla="*/ 2565400 w 3349532"/>
                <a:gd name="connsiteY4" fmla="*/ 2940050 h 3302000"/>
                <a:gd name="connsiteX5" fmla="*/ 3200400 w 3349532"/>
                <a:gd name="connsiteY5" fmla="*/ 1841500 h 3302000"/>
                <a:gd name="connsiteX6" fmla="*/ 2928917 w 3349532"/>
                <a:gd name="connsiteY6" fmla="*/ 2287243 h 3302000"/>
                <a:gd name="connsiteX0" fmla="*/ 0 w 3410138"/>
                <a:gd name="connsiteY0" fmla="*/ 0 h 3302000"/>
                <a:gd name="connsiteX1" fmla="*/ 647700 w 3410138"/>
                <a:gd name="connsiteY1" fmla="*/ 1835150 h 3302000"/>
                <a:gd name="connsiteX2" fmla="*/ 1289050 w 3410138"/>
                <a:gd name="connsiteY2" fmla="*/ 2940050 h 3302000"/>
                <a:gd name="connsiteX3" fmla="*/ 1930400 w 3410138"/>
                <a:gd name="connsiteY3" fmla="*/ 3302000 h 3302000"/>
                <a:gd name="connsiteX4" fmla="*/ 2565400 w 3410138"/>
                <a:gd name="connsiteY4" fmla="*/ 2940050 h 3302000"/>
                <a:gd name="connsiteX5" fmla="*/ 3200400 w 3410138"/>
                <a:gd name="connsiteY5" fmla="*/ 1841500 h 3302000"/>
                <a:gd name="connsiteX6" fmla="*/ 2928917 w 3410138"/>
                <a:gd name="connsiteY6" fmla="*/ 2287243 h 3302000"/>
                <a:gd name="connsiteX0" fmla="*/ 0 w 3200401"/>
                <a:gd name="connsiteY0" fmla="*/ 0 h 3302000"/>
                <a:gd name="connsiteX1" fmla="*/ 647700 w 3200401"/>
                <a:gd name="connsiteY1" fmla="*/ 1835150 h 3302000"/>
                <a:gd name="connsiteX2" fmla="*/ 1289050 w 3200401"/>
                <a:gd name="connsiteY2" fmla="*/ 2940050 h 3302000"/>
                <a:gd name="connsiteX3" fmla="*/ 1930400 w 3200401"/>
                <a:gd name="connsiteY3" fmla="*/ 3302000 h 3302000"/>
                <a:gd name="connsiteX4" fmla="*/ 2565400 w 3200401"/>
                <a:gd name="connsiteY4" fmla="*/ 2940050 h 3302000"/>
                <a:gd name="connsiteX5" fmla="*/ 3200400 w 3200401"/>
                <a:gd name="connsiteY5" fmla="*/ 1841500 h 3302000"/>
                <a:gd name="connsiteX6" fmla="*/ 2928917 w 3200401"/>
                <a:gd name="connsiteY6" fmla="*/ 2287243 h 3302000"/>
                <a:gd name="connsiteX0" fmla="*/ 0 w 3230059"/>
                <a:gd name="connsiteY0" fmla="*/ 0 h 3302000"/>
                <a:gd name="connsiteX1" fmla="*/ 647700 w 3230059"/>
                <a:gd name="connsiteY1" fmla="*/ 1835150 h 3302000"/>
                <a:gd name="connsiteX2" fmla="*/ 1289050 w 3230059"/>
                <a:gd name="connsiteY2" fmla="*/ 2940050 h 3302000"/>
                <a:gd name="connsiteX3" fmla="*/ 1930400 w 3230059"/>
                <a:gd name="connsiteY3" fmla="*/ 3302000 h 3302000"/>
                <a:gd name="connsiteX4" fmla="*/ 2565400 w 3230059"/>
                <a:gd name="connsiteY4" fmla="*/ 2940050 h 3302000"/>
                <a:gd name="connsiteX5" fmla="*/ 3200400 w 3230059"/>
                <a:gd name="connsiteY5" fmla="*/ 1841500 h 3302000"/>
                <a:gd name="connsiteX6" fmla="*/ 3230059 w 3230059"/>
                <a:gd name="connsiteY6" fmla="*/ 1860372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0 w 3201827"/>
                <a:gd name="connsiteY0" fmla="*/ 0 h 3302000"/>
                <a:gd name="connsiteX1" fmla="*/ 647700 w 3201827"/>
                <a:gd name="connsiteY1" fmla="*/ 1835150 h 3302000"/>
                <a:gd name="connsiteX2" fmla="*/ 1289050 w 3201827"/>
                <a:gd name="connsiteY2" fmla="*/ 2940050 h 3302000"/>
                <a:gd name="connsiteX3" fmla="*/ 1930400 w 3201827"/>
                <a:gd name="connsiteY3" fmla="*/ 3302000 h 3302000"/>
                <a:gd name="connsiteX4" fmla="*/ 2565400 w 3201827"/>
                <a:gd name="connsiteY4" fmla="*/ 2940050 h 3302000"/>
                <a:gd name="connsiteX5" fmla="*/ 3200400 w 3201827"/>
                <a:gd name="connsiteY5" fmla="*/ 1841500 h 3302000"/>
                <a:gd name="connsiteX6" fmla="*/ 3201827 w 3201827"/>
                <a:gd name="connsiteY6" fmla="*/ 1824534 h 3302000"/>
                <a:gd name="connsiteX0" fmla="*/ 55783 w 2598864"/>
                <a:gd name="connsiteY0" fmla="*/ 63102 h 1555679"/>
                <a:gd name="connsiteX1" fmla="*/ 44737 w 2598864"/>
                <a:gd name="connsiteY1" fmla="*/ 88829 h 1555679"/>
                <a:gd name="connsiteX2" fmla="*/ 686087 w 2598864"/>
                <a:gd name="connsiteY2" fmla="*/ 1193729 h 1555679"/>
                <a:gd name="connsiteX3" fmla="*/ 1327437 w 2598864"/>
                <a:gd name="connsiteY3" fmla="*/ 1555679 h 1555679"/>
                <a:gd name="connsiteX4" fmla="*/ 1962437 w 2598864"/>
                <a:gd name="connsiteY4" fmla="*/ 1193729 h 1555679"/>
                <a:gd name="connsiteX5" fmla="*/ 2597437 w 2598864"/>
                <a:gd name="connsiteY5" fmla="*/ 95179 h 1555679"/>
                <a:gd name="connsiteX6" fmla="*/ 2598864 w 2598864"/>
                <a:gd name="connsiteY6" fmla="*/ 78213 h 1555679"/>
                <a:gd name="connsiteX0" fmla="*/ 167404 w 2710485"/>
                <a:gd name="connsiteY0" fmla="*/ 73935 h 1566512"/>
                <a:gd name="connsiteX1" fmla="*/ 91 w 2710485"/>
                <a:gd name="connsiteY1" fmla="*/ 49321 h 1566512"/>
                <a:gd name="connsiteX2" fmla="*/ 156358 w 2710485"/>
                <a:gd name="connsiteY2" fmla="*/ 99662 h 1566512"/>
                <a:gd name="connsiteX3" fmla="*/ 797708 w 2710485"/>
                <a:gd name="connsiteY3" fmla="*/ 1204562 h 1566512"/>
                <a:gd name="connsiteX4" fmla="*/ 1439058 w 2710485"/>
                <a:gd name="connsiteY4" fmla="*/ 1566512 h 1566512"/>
                <a:gd name="connsiteX5" fmla="*/ 2074058 w 2710485"/>
                <a:gd name="connsiteY5" fmla="*/ 1204562 h 1566512"/>
                <a:gd name="connsiteX6" fmla="*/ 2709058 w 2710485"/>
                <a:gd name="connsiteY6" fmla="*/ 106012 h 1566512"/>
                <a:gd name="connsiteX7" fmla="*/ 2710485 w 2710485"/>
                <a:gd name="connsiteY7" fmla="*/ 89046 h 1566512"/>
                <a:gd name="connsiteX0" fmla="*/ 55500 w 2598581"/>
                <a:gd name="connsiteY0" fmla="*/ 63902 h 1556479"/>
                <a:gd name="connsiteX1" fmla="*/ 44454 w 2598581"/>
                <a:gd name="connsiteY1" fmla="*/ 89629 h 1556479"/>
                <a:gd name="connsiteX2" fmla="*/ 685804 w 2598581"/>
                <a:gd name="connsiteY2" fmla="*/ 1194529 h 1556479"/>
                <a:gd name="connsiteX3" fmla="*/ 1327154 w 2598581"/>
                <a:gd name="connsiteY3" fmla="*/ 1556479 h 1556479"/>
                <a:gd name="connsiteX4" fmla="*/ 1962154 w 2598581"/>
                <a:gd name="connsiteY4" fmla="*/ 1194529 h 1556479"/>
                <a:gd name="connsiteX5" fmla="*/ 2597154 w 2598581"/>
                <a:gd name="connsiteY5" fmla="*/ 95979 h 1556479"/>
                <a:gd name="connsiteX6" fmla="*/ 2598581 w 2598581"/>
                <a:gd name="connsiteY6" fmla="*/ 79013 h 1556479"/>
                <a:gd name="connsiteX0" fmla="*/ 0 w 2554127"/>
                <a:gd name="connsiteY0" fmla="*/ 10616 h 1477466"/>
                <a:gd name="connsiteX1" fmla="*/ 641350 w 2554127"/>
                <a:gd name="connsiteY1" fmla="*/ 1115516 h 1477466"/>
                <a:gd name="connsiteX2" fmla="*/ 1282700 w 2554127"/>
                <a:gd name="connsiteY2" fmla="*/ 1477466 h 1477466"/>
                <a:gd name="connsiteX3" fmla="*/ 1917700 w 2554127"/>
                <a:gd name="connsiteY3" fmla="*/ 1115516 h 1477466"/>
                <a:gd name="connsiteX4" fmla="*/ 2552700 w 2554127"/>
                <a:gd name="connsiteY4" fmla="*/ 16966 h 1477466"/>
                <a:gd name="connsiteX5" fmla="*/ 2554127 w 2554127"/>
                <a:gd name="connsiteY5" fmla="*/ 0 h 1477466"/>
                <a:gd name="connsiteX0" fmla="*/ 0 w 2543540"/>
                <a:gd name="connsiteY0" fmla="*/ 0 h 1478795"/>
                <a:gd name="connsiteX1" fmla="*/ 630763 w 2543540"/>
                <a:gd name="connsiteY1" fmla="*/ 1116845 h 1478795"/>
                <a:gd name="connsiteX2" fmla="*/ 1272113 w 2543540"/>
                <a:gd name="connsiteY2" fmla="*/ 1478795 h 1478795"/>
                <a:gd name="connsiteX3" fmla="*/ 1907113 w 2543540"/>
                <a:gd name="connsiteY3" fmla="*/ 1116845 h 1478795"/>
                <a:gd name="connsiteX4" fmla="*/ 2542113 w 2543540"/>
                <a:gd name="connsiteY4" fmla="*/ 18295 h 1478795"/>
                <a:gd name="connsiteX5" fmla="*/ 2543540 w 2543540"/>
                <a:gd name="connsiteY5" fmla="*/ 1329 h 1478795"/>
                <a:gd name="connsiteX0" fmla="*/ 0 w 2542113"/>
                <a:gd name="connsiteY0" fmla="*/ 0 h 1478795"/>
                <a:gd name="connsiteX1" fmla="*/ 630763 w 2542113"/>
                <a:gd name="connsiteY1" fmla="*/ 1116845 h 1478795"/>
                <a:gd name="connsiteX2" fmla="*/ 1272113 w 2542113"/>
                <a:gd name="connsiteY2" fmla="*/ 1478795 h 1478795"/>
                <a:gd name="connsiteX3" fmla="*/ 1907113 w 2542113"/>
                <a:gd name="connsiteY3" fmla="*/ 1116845 h 1478795"/>
                <a:gd name="connsiteX4" fmla="*/ 2542113 w 2542113"/>
                <a:gd name="connsiteY4" fmla="*/ 18295 h 1478795"/>
                <a:gd name="connsiteX0" fmla="*/ 0 w 2538583"/>
                <a:gd name="connsiteY0" fmla="*/ 0 h 1478795"/>
                <a:gd name="connsiteX1" fmla="*/ 630763 w 2538583"/>
                <a:gd name="connsiteY1" fmla="*/ 1116845 h 1478795"/>
                <a:gd name="connsiteX2" fmla="*/ 1272113 w 2538583"/>
                <a:gd name="connsiteY2" fmla="*/ 1478795 h 1478795"/>
                <a:gd name="connsiteX3" fmla="*/ 1907113 w 2538583"/>
                <a:gd name="connsiteY3" fmla="*/ 1116845 h 1478795"/>
                <a:gd name="connsiteX4" fmla="*/ 2538583 w 2538583"/>
                <a:gd name="connsiteY4" fmla="*/ 3960 h 1478795"/>
                <a:gd name="connsiteX0" fmla="*/ 0 w 2538583"/>
                <a:gd name="connsiteY0" fmla="*/ 0 h 1478795"/>
                <a:gd name="connsiteX1" fmla="*/ 1272113 w 2538583"/>
                <a:gd name="connsiteY1" fmla="*/ 1478795 h 1478795"/>
                <a:gd name="connsiteX2" fmla="*/ 1907113 w 2538583"/>
                <a:gd name="connsiteY2" fmla="*/ 1116845 h 1478795"/>
                <a:gd name="connsiteX3" fmla="*/ 2538583 w 2538583"/>
                <a:gd name="connsiteY3" fmla="*/ 3960 h 1478795"/>
                <a:gd name="connsiteX0" fmla="*/ 0 w 1266470"/>
                <a:gd name="connsiteY0" fmla="*/ 1474835 h 1474835"/>
                <a:gd name="connsiteX1" fmla="*/ 635000 w 1266470"/>
                <a:gd name="connsiteY1" fmla="*/ 1112885 h 1474835"/>
                <a:gd name="connsiteX2" fmla="*/ 1266470 w 1266470"/>
                <a:gd name="connsiteY2" fmla="*/ 0 h 147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6470" h="1474835">
                  <a:moveTo>
                    <a:pt x="0" y="1474835"/>
                  </a:moveTo>
                  <a:cubicBezTo>
                    <a:pt x="212725" y="1474835"/>
                    <a:pt x="423922" y="1358691"/>
                    <a:pt x="635000" y="1112885"/>
                  </a:cubicBezTo>
                  <a:cubicBezTo>
                    <a:pt x="846078" y="867079"/>
                    <a:pt x="1053745" y="488950"/>
                    <a:pt x="1266470" y="0"/>
                  </a:cubicBezTo>
                </a:path>
              </a:pathLst>
            </a:custGeom>
            <a:noFill/>
            <a:ln w="1905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HK" altLang="en-US" kern="0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19" name="AutoShape 9">
            <a:extLst>
              <a:ext uri="{FF2B5EF4-FFF2-40B4-BE49-F238E27FC236}">
                <a16:creationId xmlns:a16="http://schemas.microsoft.com/office/drawing/2014/main" id="{308F9B82-72E7-AB83-B145-019AF58AA71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372225" y="5013325"/>
            <a:ext cx="120650" cy="293688"/>
          </a:xfrm>
          <a:prstGeom prst="upArrow">
            <a:avLst>
              <a:gd name="adj1" fmla="val 50000"/>
              <a:gd name="adj2" fmla="val 54184"/>
            </a:avLst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20" name="AutoShape 9">
            <a:extLst>
              <a:ext uri="{FF2B5EF4-FFF2-40B4-BE49-F238E27FC236}">
                <a16:creationId xmlns:a16="http://schemas.microsoft.com/office/drawing/2014/main" id="{EDF0E180-073C-B797-8093-FF330CB285B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659563" y="5378450"/>
            <a:ext cx="122237" cy="292100"/>
          </a:xfrm>
          <a:prstGeom prst="upArrow">
            <a:avLst>
              <a:gd name="adj1" fmla="val 50000"/>
              <a:gd name="adj2" fmla="val 53191"/>
            </a:avLst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21" name="AutoShape 9">
            <a:extLst>
              <a:ext uri="{FF2B5EF4-FFF2-40B4-BE49-F238E27FC236}">
                <a16:creationId xmlns:a16="http://schemas.microsoft.com/office/drawing/2014/main" id="{66D4A78E-EFF2-28CE-50D7-81B9E33F2A5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380288" y="5383213"/>
            <a:ext cx="120650" cy="293687"/>
          </a:xfrm>
          <a:prstGeom prst="upArrow">
            <a:avLst>
              <a:gd name="adj1" fmla="val 50000"/>
              <a:gd name="adj2" fmla="val 54184"/>
            </a:avLst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22" name="AutoShape 9">
            <a:extLst>
              <a:ext uri="{FF2B5EF4-FFF2-40B4-BE49-F238E27FC236}">
                <a16:creationId xmlns:a16="http://schemas.microsoft.com/office/drawing/2014/main" id="{A1550671-A66F-BF45-5A63-8F6958645A6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672388" y="5013325"/>
            <a:ext cx="120650" cy="293688"/>
          </a:xfrm>
          <a:prstGeom prst="upArrow">
            <a:avLst>
              <a:gd name="adj1" fmla="val 50000"/>
              <a:gd name="adj2" fmla="val 54184"/>
            </a:avLst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45B49C8-A643-160E-5E14-CC012540A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5275263"/>
            <a:ext cx="863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kern="0" dirty="0">
                <a:solidFill>
                  <a:srgbClr val="0033CC"/>
                </a:solidFill>
                <a:ea typeface="Arial Unicode MS" pitchFamily="34" charset="-120"/>
              </a:rPr>
              <a:t>4 units</a:t>
            </a:r>
            <a:endParaRPr lang="zh-HK" altLang="en-US" kern="0" dirty="0">
              <a:solidFill>
                <a:srgbClr val="0033CC"/>
              </a:solidFill>
            </a:endParaRPr>
          </a:p>
        </p:txBody>
      </p:sp>
      <p:sp>
        <p:nvSpPr>
          <p:cNvPr id="24" name="矩形 70">
            <a:extLst>
              <a:ext uri="{FF2B5EF4-FFF2-40B4-BE49-F238E27FC236}">
                <a16:creationId xmlns:a16="http://schemas.microsoft.com/office/drawing/2014/main" id="{80050B45-1DFB-A7D0-03DF-1F7BB0FE6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455738"/>
            <a:ext cx="56880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</a:rPr>
              <a:t>then the graph of 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</a:rPr>
              <a:t>y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</a:rPr>
              <a:t> = 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</a:rPr>
              <a:t>f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</a:rPr>
              <a:t>(</a:t>
            </a:r>
            <a:r>
              <a:rPr lang="en-US" altLang="zh-TW" sz="2400" i="1">
                <a:latin typeface="Arial" panose="020B0604020202020204" pitchFamily="34" charset="0"/>
                <a:ea typeface="Arial Unicode MS" pitchFamily="34" charset="-120"/>
              </a:rPr>
              <a:t>x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</a:rPr>
              <a:t>)</a:t>
            </a:r>
            <a:r>
              <a:rPr lang="en-US" altLang="zh-TW" sz="2400" baseline="30000">
                <a:latin typeface="Arial" panose="020B0604020202020204" pitchFamily="34" charset="0"/>
                <a:ea typeface="Arial Unicode MS" pitchFamily="34" charset="-120"/>
              </a:rPr>
              <a:t> </a:t>
            </a:r>
            <a:r>
              <a:rPr lang="en-US" altLang="zh-TW" sz="2400">
                <a:solidFill>
                  <a:srgbClr val="00B050"/>
                </a:solidFill>
                <a:ea typeface="Arial Unicode MS" pitchFamily="34" charset="-120"/>
                <a:sym typeface="Symbol" panose="05050102010706020507" pitchFamily="18" charset="2"/>
              </a:rPr>
              <a:t></a:t>
            </a:r>
            <a:r>
              <a:rPr lang="en-US" altLang="zh-TW" sz="2400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Symbol" panose="05050102010706020507" pitchFamily="18" charset="2"/>
              </a:rPr>
              <a:t> 4</a:t>
            </a:r>
            <a:r>
              <a:rPr lang="en-US" altLang="zh-TW" sz="2400">
                <a:solidFill>
                  <a:srgbClr val="00B050"/>
                </a:solidFill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  <a:ea typeface="Arial Unicode MS" pitchFamily="34" charset="-120"/>
              </a:rPr>
              <a:t>is obtained. 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sp>
        <p:nvSpPr>
          <p:cNvPr id="25" name="AutoShape 24">
            <a:extLst>
              <a:ext uri="{FF2B5EF4-FFF2-40B4-BE49-F238E27FC236}">
                <a16:creationId xmlns:a16="http://schemas.microsoft.com/office/drawing/2014/main" id="{14946405-7F7B-00F3-C3F3-CF4E836A3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4841875"/>
            <a:ext cx="2698750" cy="1235075"/>
          </a:xfrm>
          <a:prstGeom prst="wedgeRoundRectCallout">
            <a:avLst>
              <a:gd name="adj1" fmla="val 73889"/>
              <a:gd name="adj2" fmla="val -104648"/>
              <a:gd name="adj3" fmla="val 16667"/>
            </a:avLst>
          </a:prstGeom>
          <a:gradFill rotWithShape="1">
            <a:gsLst>
              <a:gs pos="0">
                <a:srgbClr val="97E4FF"/>
              </a:gs>
              <a:gs pos="50000">
                <a:srgbClr val="BFECFF"/>
              </a:gs>
              <a:gs pos="100000">
                <a:srgbClr val="DFF5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panose="020B0604020202020204" pitchFamily="34" charset="0"/>
              </a:rPr>
              <a:t>Every point on the graph of </a:t>
            </a:r>
            <a:r>
              <a:rPr lang="en-US" altLang="zh-HK" sz="1800" i="1">
                <a:latin typeface="Arial" panose="020B0604020202020204" pitchFamily="34" charset="0"/>
              </a:rPr>
              <a:t>y</a:t>
            </a:r>
            <a:r>
              <a:rPr lang="en-US" altLang="zh-HK" sz="1800">
                <a:latin typeface="Arial" panose="020B0604020202020204" pitchFamily="34" charset="0"/>
              </a:rPr>
              <a:t> = </a:t>
            </a:r>
            <a:r>
              <a:rPr lang="en-US" altLang="zh-HK" sz="1800" i="1">
                <a:latin typeface="Arial" panose="020B0604020202020204" pitchFamily="34" charset="0"/>
              </a:rPr>
              <a:t>f</a:t>
            </a:r>
            <a:r>
              <a:rPr lang="en-US" altLang="zh-HK" sz="1800">
                <a:latin typeface="Arial" panose="020B0604020202020204" pitchFamily="34" charset="0"/>
              </a:rPr>
              <a:t>(</a:t>
            </a:r>
            <a:r>
              <a:rPr lang="en-US" altLang="zh-HK" sz="1800" i="1">
                <a:latin typeface="Arial" panose="020B0604020202020204" pitchFamily="34" charset="0"/>
              </a:rPr>
              <a:t>x</a:t>
            </a:r>
            <a:r>
              <a:rPr lang="en-US" altLang="zh-HK" sz="1800">
                <a:latin typeface="Arial" panose="020B0604020202020204" pitchFamily="34" charset="0"/>
              </a:rPr>
              <a:t>) is translated downwards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panose="020B0604020202020204" pitchFamily="34" charset="0"/>
              </a:rPr>
              <a:t>by </a:t>
            </a:r>
            <a:r>
              <a:rPr lang="en-US" altLang="zh-HK" sz="1800">
                <a:solidFill>
                  <a:srgbClr val="00B050"/>
                </a:solidFill>
                <a:latin typeface="Arial" panose="020B0604020202020204" pitchFamily="34" charset="0"/>
              </a:rPr>
              <a:t>4</a:t>
            </a:r>
            <a:r>
              <a:rPr lang="en-US" altLang="zh-HK" sz="1800">
                <a:latin typeface="Arial" panose="020B0604020202020204" pitchFamily="34" charset="0"/>
              </a:rPr>
              <a:t> units.</a:t>
            </a:r>
            <a:endParaRPr lang="zh-HK" altLang="en-US" sz="1800" b="1">
              <a:latin typeface="Arial" panose="020B0604020202020204" pitchFamily="34" charset="0"/>
            </a:endParaRPr>
          </a:p>
        </p:txBody>
      </p:sp>
      <p:pic>
        <p:nvPicPr>
          <p:cNvPr id="28" name="Picture 130" descr="Q:\Secondary (Maths)\NSS MIA 2nd\TRDVD\4A\[1] 5-Min Lec\Cartoon\Teacher and student artwork Tiff file\Teacher_F5.tif">
            <a:extLst>
              <a:ext uri="{FF2B5EF4-FFF2-40B4-BE49-F238E27FC236}">
                <a16:creationId xmlns:a16="http://schemas.microsoft.com/office/drawing/2014/main" id="{41645938-EC07-F2CF-BF02-4A86AE413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975" y="3284538"/>
            <a:ext cx="2900363" cy="352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48148E-6 L 0.00052 0.10973 " pathEditMode="relative" ptsTypes="AA">
                                      <p:cBhvr>
                                        <p:cTn id="3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5" grpId="0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66">
            <a:extLst>
              <a:ext uri="{FF2B5EF4-FFF2-40B4-BE49-F238E27FC236}">
                <a16:creationId xmlns:a16="http://schemas.microsoft.com/office/drawing/2014/main" id="{38CF8A44-040F-3C23-7DB2-17B413A6C12B}"/>
              </a:ext>
            </a:extLst>
          </p:cNvPr>
          <p:cNvGrpSpPr>
            <a:grpSpLocks/>
          </p:cNvGrpSpPr>
          <p:nvPr/>
        </p:nvGrpSpPr>
        <p:grpSpPr bwMode="auto">
          <a:xfrm>
            <a:off x="4957763" y="2166938"/>
            <a:ext cx="3790950" cy="3140075"/>
            <a:chOff x="3083" y="1207"/>
            <a:chExt cx="2388" cy="1978"/>
          </a:xfrm>
        </p:grpSpPr>
        <p:grpSp>
          <p:nvGrpSpPr>
            <p:cNvPr id="23596" name="Group 67">
              <a:extLst>
                <a:ext uri="{FF2B5EF4-FFF2-40B4-BE49-F238E27FC236}">
                  <a16:creationId xmlns:a16="http://schemas.microsoft.com/office/drawing/2014/main" id="{D1A7ED49-691F-D178-66A7-148E749BBE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83" y="1207"/>
              <a:ext cx="2388" cy="1978"/>
              <a:chOff x="3123" y="1525"/>
              <a:chExt cx="2388" cy="1978"/>
            </a:xfrm>
          </p:grpSpPr>
          <p:sp>
            <p:nvSpPr>
              <p:cNvPr id="23602" name="Line 68">
                <a:extLst>
                  <a:ext uri="{FF2B5EF4-FFF2-40B4-BE49-F238E27FC236}">
                    <a16:creationId xmlns:a16="http://schemas.microsoft.com/office/drawing/2014/main" id="{3559F245-9054-FCD1-5B5C-3EC2B666C3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80" y="1821"/>
                <a:ext cx="0" cy="16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3603" name="Line 69">
                <a:extLst>
                  <a:ext uri="{FF2B5EF4-FFF2-40B4-BE49-F238E27FC236}">
                    <a16:creationId xmlns:a16="http://schemas.microsoft.com/office/drawing/2014/main" id="{F7519208-577C-725E-CE6C-63F7D2E59D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3" y="2228"/>
                <a:ext cx="185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3604" name="Text Box 70">
                <a:extLst>
                  <a:ext uri="{FF2B5EF4-FFF2-40B4-BE49-F238E27FC236}">
                    <a16:creationId xmlns:a16="http://schemas.microsoft.com/office/drawing/2014/main" id="{55DC7974-8084-4B8D-C9A5-70486452B5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3" y="2217"/>
                <a:ext cx="57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TW" sz="2400">
                    <a:latin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23605" name="Text Box 71">
                <a:extLst>
                  <a:ext uri="{FF2B5EF4-FFF2-40B4-BE49-F238E27FC236}">
                    <a16:creationId xmlns:a16="http://schemas.microsoft.com/office/drawing/2014/main" id="{861E4B4F-48BD-669B-12EB-1D861704AC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4" y="1525"/>
                <a:ext cx="56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TW" sz="2400" i="1">
                    <a:latin typeface="Arial" panose="020B0604020202020204" pitchFamily="34" charset="0"/>
                  </a:rPr>
                  <a:t>y</a:t>
                </a:r>
              </a:p>
            </p:txBody>
          </p:sp>
          <p:sp>
            <p:nvSpPr>
              <p:cNvPr id="23606" name="Text Box 72">
                <a:extLst>
                  <a:ext uri="{FF2B5EF4-FFF2-40B4-BE49-F238E27FC236}">
                    <a16:creationId xmlns:a16="http://schemas.microsoft.com/office/drawing/2014/main" id="{C599F26D-94EF-28DD-1909-FD436B80A5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1" y="2064"/>
                <a:ext cx="570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TW" sz="2400" i="1">
                    <a:latin typeface="Arial" panose="020B0604020202020204" pitchFamily="34" charset="0"/>
                  </a:rPr>
                  <a:t>x</a:t>
                </a:r>
              </a:p>
            </p:txBody>
          </p:sp>
        </p:grpSp>
        <p:grpSp>
          <p:nvGrpSpPr>
            <p:cNvPr id="23597" name="Group 73">
              <a:extLst>
                <a:ext uri="{FF2B5EF4-FFF2-40B4-BE49-F238E27FC236}">
                  <a16:creationId xmlns:a16="http://schemas.microsoft.com/office/drawing/2014/main" id="{1F8417A4-D672-EA25-858C-BE1B80D092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7" y="1343"/>
              <a:ext cx="1755" cy="1089"/>
              <a:chOff x="3217" y="1343"/>
              <a:chExt cx="1755" cy="1089"/>
            </a:xfrm>
          </p:grpSpPr>
          <p:grpSp>
            <p:nvGrpSpPr>
              <p:cNvPr id="23598" name="Group 74">
                <a:extLst>
                  <a:ext uri="{FF2B5EF4-FFF2-40B4-BE49-F238E27FC236}">
                    <a16:creationId xmlns:a16="http://schemas.microsoft.com/office/drawing/2014/main" id="{2964EA3F-8A38-A13A-F1F0-CA130C039A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20901425" flipH="1">
                <a:off x="3217" y="1413"/>
                <a:ext cx="1588" cy="1019"/>
                <a:chOff x="2154" y="1825"/>
                <a:chExt cx="1560" cy="1696"/>
              </a:xfrm>
            </p:grpSpPr>
            <p:sp>
              <p:nvSpPr>
                <p:cNvPr id="23600" name="Freeform 75">
                  <a:extLst>
                    <a:ext uri="{FF2B5EF4-FFF2-40B4-BE49-F238E27FC236}">
                      <a16:creationId xmlns:a16="http://schemas.microsoft.com/office/drawing/2014/main" id="{32E3AAF7-1977-912E-B60F-7CCD646FF7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54" y="2167"/>
                  <a:ext cx="817" cy="1354"/>
                </a:xfrm>
                <a:custGeom>
                  <a:avLst/>
                  <a:gdLst>
                    <a:gd name="T0" fmla="*/ 0 w 817"/>
                    <a:gd name="T1" fmla="*/ 1354 h 1354"/>
                    <a:gd name="T2" fmla="*/ 408 w 817"/>
                    <a:gd name="T3" fmla="*/ 129 h 1354"/>
                    <a:gd name="T4" fmla="*/ 817 w 817"/>
                    <a:gd name="T5" fmla="*/ 583 h 135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817" h="1354">
                      <a:moveTo>
                        <a:pt x="0" y="1354"/>
                      </a:moveTo>
                      <a:cubicBezTo>
                        <a:pt x="136" y="806"/>
                        <a:pt x="272" y="258"/>
                        <a:pt x="408" y="129"/>
                      </a:cubicBezTo>
                      <a:cubicBezTo>
                        <a:pt x="544" y="0"/>
                        <a:pt x="680" y="291"/>
                        <a:pt x="817" y="583"/>
                      </a:cubicBezTo>
                    </a:path>
                  </a:pathLst>
                </a:custGeom>
                <a:noFill/>
                <a:ln w="25400" cap="flat">
                  <a:solidFill>
                    <a:srgbClr val="00B05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HK" altLang="en-US"/>
                </a:p>
              </p:txBody>
            </p:sp>
            <p:sp>
              <p:nvSpPr>
                <p:cNvPr id="23601" name="Freeform 76">
                  <a:extLst>
                    <a:ext uri="{FF2B5EF4-FFF2-40B4-BE49-F238E27FC236}">
                      <a16:creationId xmlns:a16="http://schemas.microsoft.com/office/drawing/2014/main" id="{16431589-A63F-C0FC-636B-1334ED28BA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 flipV="1">
                  <a:off x="2897" y="1825"/>
                  <a:ext cx="817" cy="1354"/>
                </a:xfrm>
                <a:custGeom>
                  <a:avLst/>
                  <a:gdLst>
                    <a:gd name="T0" fmla="*/ 0 w 817"/>
                    <a:gd name="T1" fmla="*/ 1354 h 1354"/>
                    <a:gd name="T2" fmla="*/ 408 w 817"/>
                    <a:gd name="T3" fmla="*/ 129 h 1354"/>
                    <a:gd name="T4" fmla="*/ 817 w 817"/>
                    <a:gd name="T5" fmla="*/ 583 h 135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817" h="1354">
                      <a:moveTo>
                        <a:pt x="0" y="1354"/>
                      </a:moveTo>
                      <a:cubicBezTo>
                        <a:pt x="136" y="806"/>
                        <a:pt x="272" y="258"/>
                        <a:pt x="408" y="129"/>
                      </a:cubicBezTo>
                      <a:cubicBezTo>
                        <a:pt x="544" y="0"/>
                        <a:pt x="680" y="291"/>
                        <a:pt x="817" y="583"/>
                      </a:cubicBezTo>
                    </a:path>
                  </a:pathLst>
                </a:custGeom>
                <a:noFill/>
                <a:ln w="25400" cap="flat">
                  <a:solidFill>
                    <a:srgbClr val="00B05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HK" altLang="en-US"/>
                </a:p>
              </p:txBody>
            </p:sp>
          </p:grpSp>
          <p:sp>
            <p:nvSpPr>
              <p:cNvPr id="23599" name="Text Box 77">
                <a:extLst>
                  <a:ext uri="{FF2B5EF4-FFF2-40B4-BE49-F238E27FC236}">
                    <a16:creationId xmlns:a16="http://schemas.microsoft.com/office/drawing/2014/main" id="{1D60990E-7802-106C-F127-FEBFC5610F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4" y="1343"/>
                <a:ext cx="9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TW" sz="2400" i="1">
                    <a:latin typeface="Arial" panose="020B0604020202020204" pitchFamily="34" charset="0"/>
                  </a:rPr>
                  <a:t>y </a:t>
                </a:r>
                <a:r>
                  <a:rPr lang="en-US" altLang="zh-TW" sz="2400">
                    <a:latin typeface="Arial" panose="020B0604020202020204" pitchFamily="34" charset="0"/>
                  </a:rPr>
                  <a:t>= </a:t>
                </a:r>
                <a:r>
                  <a:rPr lang="en-US" altLang="zh-TW" sz="2400" i="1">
                    <a:latin typeface="Arial" panose="020B0604020202020204" pitchFamily="34" charset="0"/>
                  </a:rPr>
                  <a:t>f</a:t>
                </a:r>
                <a:r>
                  <a:rPr lang="en-US" altLang="zh-TW" sz="2400">
                    <a:latin typeface="Arial" panose="020B0604020202020204" pitchFamily="34" charset="0"/>
                  </a:rPr>
                  <a:t>(</a:t>
                </a:r>
                <a:r>
                  <a:rPr lang="en-US" altLang="zh-TW" sz="2400" i="1">
                    <a:latin typeface="Arial" panose="020B0604020202020204" pitchFamily="34" charset="0"/>
                  </a:rPr>
                  <a:t>x</a:t>
                </a:r>
                <a:r>
                  <a:rPr lang="en-US" altLang="zh-TW" sz="2400">
                    <a:latin typeface="Arial" panose="020B0604020202020204" pitchFamily="34" charset="0"/>
                  </a:rPr>
                  <a:t>)</a:t>
                </a:r>
              </a:p>
            </p:txBody>
          </p:sp>
        </p:grpSp>
      </p:grpSp>
      <p:grpSp>
        <p:nvGrpSpPr>
          <p:cNvPr id="9" name="Group 46">
            <a:extLst>
              <a:ext uri="{FF2B5EF4-FFF2-40B4-BE49-F238E27FC236}">
                <a16:creationId xmlns:a16="http://schemas.microsoft.com/office/drawing/2014/main" id="{51DEC843-C4C7-8384-3F18-85853FAA06E3}"/>
              </a:ext>
            </a:extLst>
          </p:cNvPr>
          <p:cNvGrpSpPr>
            <a:grpSpLocks/>
          </p:cNvGrpSpPr>
          <p:nvPr/>
        </p:nvGrpSpPr>
        <p:grpSpPr bwMode="auto">
          <a:xfrm>
            <a:off x="782638" y="2166938"/>
            <a:ext cx="3378200" cy="3384550"/>
            <a:chOff x="543" y="1207"/>
            <a:chExt cx="2128" cy="2132"/>
          </a:xfrm>
        </p:grpSpPr>
        <p:grpSp>
          <p:nvGrpSpPr>
            <p:cNvPr id="23585" name="Group 47">
              <a:extLst>
                <a:ext uri="{FF2B5EF4-FFF2-40B4-BE49-F238E27FC236}">
                  <a16:creationId xmlns:a16="http://schemas.microsoft.com/office/drawing/2014/main" id="{0C92CBD8-9DB9-53D3-A8A7-7D3079E2D3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3" y="1207"/>
              <a:ext cx="2128" cy="1978"/>
              <a:chOff x="478" y="1588"/>
              <a:chExt cx="2128" cy="1978"/>
            </a:xfrm>
          </p:grpSpPr>
          <p:sp>
            <p:nvSpPr>
              <p:cNvPr id="4" name="Line 48">
                <a:extLst>
                  <a:ext uri="{FF2B5EF4-FFF2-40B4-BE49-F238E27FC236}">
                    <a16:creationId xmlns:a16="http://schemas.microsoft.com/office/drawing/2014/main" id="{D16CEA4F-850F-337B-3BB9-FA78C67891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35" y="1884"/>
                <a:ext cx="0" cy="16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3592" name="Line 49">
                <a:extLst>
                  <a:ext uri="{FF2B5EF4-FFF2-40B4-BE49-F238E27FC236}">
                    <a16:creationId xmlns:a16="http://schemas.microsoft.com/office/drawing/2014/main" id="{76303A81-CFCF-DA2B-A475-9038FECBDF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" y="3198"/>
                <a:ext cx="185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3593" name="Text Box 50">
                <a:extLst>
                  <a:ext uri="{FF2B5EF4-FFF2-40B4-BE49-F238E27FC236}">
                    <a16:creationId xmlns:a16="http://schemas.microsoft.com/office/drawing/2014/main" id="{F1AEFB6A-E56A-BC5A-BF4C-0C7430EE14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7" y="3187"/>
                <a:ext cx="57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TW" sz="2400">
                    <a:latin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23594" name="Text Box 51">
                <a:extLst>
                  <a:ext uri="{FF2B5EF4-FFF2-40B4-BE49-F238E27FC236}">
                    <a16:creationId xmlns:a16="http://schemas.microsoft.com/office/drawing/2014/main" id="{8C926AC3-D79D-4AE4-AE1B-4E45360B8E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8" y="1588"/>
                <a:ext cx="56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TW" sz="2400" i="1">
                    <a:latin typeface="Arial" panose="020B0604020202020204" pitchFamily="34" charset="0"/>
                  </a:rPr>
                  <a:t>y</a:t>
                </a:r>
              </a:p>
            </p:txBody>
          </p:sp>
          <p:sp>
            <p:nvSpPr>
              <p:cNvPr id="23595" name="Text Box 52">
                <a:extLst>
                  <a:ext uri="{FF2B5EF4-FFF2-40B4-BE49-F238E27FC236}">
                    <a16:creationId xmlns:a16="http://schemas.microsoft.com/office/drawing/2014/main" id="{8C08D0D4-FBEB-7F1D-3655-615F5F4965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21" y="3034"/>
                <a:ext cx="285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TW" sz="2400" i="1">
                    <a:latin typeface="Arial" panose="020B0604020202020204" pitchFamily="34" charset="0"/>
                  </a:rPr>
                  <a:t>x</a:t>
                </a:r>
              </a:p>
            </p:txBody>
          </p:sp>
        </p:grpSp>
        <p:grpSp>
          <p:nvGrpSpPr>
            <p:cNvPr id="23586" name="Group 53">
              <a:extLst>
                <a:ext uri="{FF2B5EF4-FFF2-40B4-BE49-F238E27FC236}">
                  <a16:creationId xmlns:a16="http://schemas.microsoft.com/office/drawing/2014/main" id="{AACD457C-6AB2-1AEA-B081-FD199F0424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7" y="2320"/>
              <a:ext cx="1678" cy="1019"/>
              <a:chOff x="677" y="2320"/>
              <a:chExt cx="1678" cy="1019"/>
            </a:xfrm>
          </p:grpSpPr>
          <p:grpSp>
            <p:nvGrpSpPr>
              <p:cNvPr id="23587" name="Group 54">
                <a:extLst>
                  <a:ext uri="{FF2B5EF4-FFF2-40B4-BE49-F238E27FC236}">
                    <a16:creationId xmlns:a16="http://schemas.microsoft.com/office/drawing/2014/main" id="{9B4D3C31-DE4F-BBAC-68A7-078875DA19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20901425" flipH="1">
                <a:off x="677" y="2320"/>
                <a:ext cx="1588" cy="1019"/>
                <a:chOff x="2154" y="1825"/>
                <a:chExt cx="1560" cy="1696"/>
              </a:xfrm>
            </p:grpSpPr>
            <p:sp>
              <p:nvSpPr>
                <p:cNvPr id="23589" name="Freeform 56">
                  <a:extLst>
                    <a:ext uri="{FF2B5EF4-FFF2-40B4-BE49-F238E27FC236}">
                      <a16:creationId xmlns:a16="http://schemas.microsoft.com/office/drawing/2014/main" id="{22E54703-71E6-96A4-73E0-2AB3EB53DC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 flipV="1">
                  <a:off x="2897" y="1825"/>
                  <a:ext cx="817" cy="1354"/>
                </a:xfrm>
                <a:custGeom>
                  <a:avLst/>
                  <a:gdLst>
                    <a:gd name="T0" fmla="*/ 0 w 817"/>
                    <a:gd name="T1" fmla="*/ 1354 h 1354"/>
                    <a:gd name="T2" fmla="*/ 408 w 817"/>
                    <a:gd name="T3" fmla="*/ 129 h 1354"/>
                    <a:gd name="T4" fmla="*/ 817 w 817"/>
                    <a:gd name="T5" fmla="*/ 583 h 135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817" h="1354">
                      <a:moveTo>
                        <a:pt x="0" y="1354"/>
                      </a:moveTo>
                      <a:cubicBezTo>
                        <a:pt x="136" y="806"/>
                        <a:pt x="272" y="258"/>
                        <a:pt x="408" y="129"/>
                      </a:cubicBezTo>
                      <a:cubicBezTo>
                        <a:pt x="544" y="0"/>
                        <a:pt x="680" y="291"/>
                        <a:pt x="817" y="583"/>
                      </a:cubicBezTo>
                    </a:path>
                  </a:pathLst>
                </a:custGeom>
                <a:noFill/>
                <a:ln w="25400" cap="flat">
                  <a:solidFill>
                    <a:srgbClr val="00B05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HK" altLang="en-US"/>
                </a:p>
              </p:txBody>
            </p:sp>
            <p:sp>
              <p:nvSpPr>
                <p:cNvPr id="6" name="Freeform 55">
                  <a:extLst>
                    <a:ext uri="{FF2B5EF4-FFF2-40B4-BE49-F238E27FC236}">
                      <a16:creationId xmlns:a16="http://schemas.microsoft.com/office/drawing/2014/main" id="{3AA4E064-1B60-D9E2-17D3-DC05D3201C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54" y="2167"/>
                  <a:ext cx="817" cy="1354"/>
                </a:xfrm>
                <a:custGeom>
                  <a:avLst/>
                  <a:gdLst>
                    <a:gd name="T0" fmla="*/ 0 w 817"/>
                    <a:gd name="T1" fmla="*/ 1354 h 1354"/>
                    <a:gd name="T2" fmla="*/ 408 w 817"/>
                    <a:gd name="T3" fmla="*/ 129 h 1354"/>
                    <a:gd name="T4" fmla="*/ 817 w 817"/>
                    <a:gd name="T5" fmla="*/ 583 h 135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817" h="1354">
                      <a:moveTo>
                        <a:pt x="0" y="1354"/>
                      </a:moveTo>
                      <a:cubicBezTo>
                        <a:pt x="136" y="806"/>
                        <a:pt x="272" y="258"/>
                        <a:pt x="408" y="129"/>
                      </a:cubicBezTo>
                      <a:cubicBezTo>
                        <a:pt x="544" y="0"/>
                        <a:pt x="680" y="291"/>
                        <a:pt x="817" y="583"/>
                      </a:cubicBezTo>
                    </a:path>
                  </a:pathLst>
                </a:custGeom>
                <a:noFill/>
                <a:ln w="25400" cap="flat">
                  <a:solidFill>
                    <a:srgbClr val="00B05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HK" altLang="en-US"/>
                </a:p>
              </p:txBody>
            </p:sp>
          </p:grpSp>
          <p:sp>
            <p:nvSpPr>
              <p:cNvPr id="23588" name="Text Box 57">
                <a:extLst>
                  <a:ext uri="{FF2B5EF4-FFF2-40B4-BE49-F238E27FC236}">
                    <a16:creationId xmlns:a16="http://schemas.microsoft.com/office/drawing/2014/main" id="{E2EB51DA-7133-DE99-5DE0-FEA78020B8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57" y="2931"/>
                <a:ext cx="9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TW" sz="2400" i="1">
                    <a:latin typeface="Arial" panose="020B0604020202020204" pitchFamily="34" charset="0"/>
                  </a:rPr>
                  <a:t>y </a:t>
                </a:r>
                <a:r>
                  <a:rPr lang="en-US" altLang="zh-TW" sz="2400">
                    <a:latin typeface="Arial" panose="020B0604020202020204" pitchFamily="34" charset="0"/>
                  </a:rPr>
                  <a:t>= </a:t>
                </a:r>
                <a:r>
                  <a:rPr lang="en-US" altLang="zh-TW" sz="2400" i="1">
                    <a:latin typeface="Arial" panose="020B0604020202020204" pitchFamily="34" charset="0"/>
                  </a:rPr>
                  <a:t>f</a:t>
                </a:r>
                <a:r>
                  <a:rPr lang="en-US" altLang="zh-TW" sz="2400">
                    <a:latin typeface="Arial" panose="020B0604020202020204" pitchFamily="34" charset="0"/>
                  </a:rPr>
                  <a:t>(</a:t>
                </a:r>
                <a:r>
                  <a:rPr lang="en-US" altLang="zh-TW" sz="2400" i="1">
                    <a:latin typeface="Arial" panose="020B0604020202020204" pitchFamily="34" charset="0"/>
                  </a:rPr>
                  <a:t>x</a:t>
                </a:r>
                <a:r>
                  <a:rPr lang="en-US" altLang="zh-TW" sz="2400">
                    <a:latin typeface="Arial" panose="020B0604020202020204" pitchFamily="34" charset="0"/>
                  </a:rPr>
                  <a:t>)</a:t>
                </a:r>
              </a:p>
            </p:txBody>
          </p:sp>
        </p:grpSp>
      </p:grpSp>
      <p:grpSp>
        <p:nvGrpSpPr>
          <p:cNvPr id="26" name="Group 63">
            <a:extLst>
              <a:ext uri="{FF2B5EF4-FFF2-40B4-BE49-F238E27FC236}">
                <a16:creationId xmlns:a16="http://schemas.microsoft.com/office/drawing/2014/main" id="{4EE27319-CED0-4731-1E72-961C0F8DDC54}"/>
              </a:ext>
            </a:extLst>
          </p:cNvPr>
          <p:cNvGrpSpPr>
            <a:grpSpLocks/>
          </p:cNvGrpSpPr>
          <p:nvPr/>
        </p:nvGrpSpPr>
        <p:grpSpPr bwMode="auto">
          <a:xfrm>
            <a:off x="2219325" y="3500438"/>
            <a:ext cx="1636713" cy="720725"/>
            <a:chOff x="1448" y="2069"/>
            <a:chExt cx="1031" cy="454"/>
          </a:xfrm>
        </p:grpSpPr>
        <p:sp>
          <p:nvSpPr>
            <p:cNvPr id="23583" name="AutoShape 64">
              <a:extLst>
                <a:ext uri="{FF2B5EF4-FFF2-40B4-BE49-F238E27FC236}">
                  <a16:creationId xmlns:a16="http://schemas.microsoft.com/office/drawing/2014/main" id="{FB1AFDB1-4BFD-E600-62B8-410BE4384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" y="2069"/>
              <a:ext cx="226" cy="454"/>
            </a:xfrm>
            <a:prstGeom prst="upArrow">
              <a:avLst>
                <a:gd name="adj1" fmla="val 50000"/>
                <a:gd name="adj2" fmla="val 50221"/>
              </a:avLst>
            </a:prstGeom>
            <a:gradFill rotWithShape="1">
              <a:gsLst>
                <a:gs pos="0">
                  <a:srgbClr val="FF3300"/>
                </a:gs>
                <a:gs pos="100000">
                  <a:srgbClr val="6666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3584" name="Text Box 65">
              <a:extLst>
                <a:ext uri="{FF2B5EF4-FFF2-40B4-BE49-F238E27FC236}">
                  <a16:creationId xmlns:a16="http://schemas.microsoft.com/office/drawing/2014/main" id="{42473638-CD9E-D7F0-58F0-751BACEF7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7" y="2177"/>
              <a:ext cx="8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k</a:t>
              </a:r>
              <a:r>
                <a:rPr lang="en-US" altLang="zh-TW" sz="2400">
                  <a:latin typeface="Arial" panose="020B0604020202020204" pitchFamily="34" charset="0"/>
                </a:rPr>
                <a:t> units</a:t>
              </a:r>
            </a:p>
          </p:txBody>
        </p:sp>
      </p:grpSp>
      <p:grpSp>
        <p:nvGrpSpPr>
          <p:cNvPr id="5" name="Group 42">
            <a:extLst>
              <a:ext uri="{FF2B5EF4-FFF2-40B4-BE49-F238E27FC236}">
                <a16:creationId xmlns:a16="http://schemas.microsoft.com/office/drawing/2014/main" id="{E0B95B86-B693-0AB8-1C82-8807338A6572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5513388"/>
            <a:ext cx="3816350" cy="576262"/>
            <a:chOff x="431" y="3566"/>
            <a:chExt cx="2404" cy="363"/>
          </a:xfrm>
        </p:grpSpPr>
        <p:sp>
          <p:nvSpPr>
            <p:cNvPr id="23581" name="Rectangle 43">
              <a:extLst>
                <a:ext uri="{FF2B5EF4-FFF2-40B4-BE49-F238E27FC236}">
                  <a16:creationId xmlns:a16="http://schemas.microsoft.com/office/drawing/2014/main" id="{50DC8CDC-6EFB-CE12-B884-EEFBB844E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3566"/>
              <a:ext cx="2404" cy="363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2600">
                <a:latin typeface="Arial" panose="020B0604020202020204" pitchFamily="34" charset="0"/>
              </a:endParaRPr>
            </a:p>
          </p:txBody>
        </p:sp>
        <p:sp>
          <p:nvSpPr>
            <p:cNvPr id="23582" name="Text Box 44">
              <a:extLst>
                <a:ext uri="{FF2B5EF4-FFF2-40B4-BE49-F238E27FC236}">
                  <a16:creationId xmlns:a16="http://schemas.microsoft.com/office/drawing/2014/main" id="{6844EE0E-0DA8-0512-4382-02EB28773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" y="3578"/>
              <a:ext cx="81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600" i="1">
                  <a:latin typeface="Arial" panose="020B0604020202020204" pitchFamily="34" charset="0"/>
                </a:rPr>
                <a:t>y</a:t>
              </a:r>
              <a:r>
                <a:rPr lang="en-US" altLang="zh-TW" sz="2600">
                  <a:latin typeface="Arial" panose="020B0604020202020204" pitchFamily="34" charset="0"/>
                </a:rPr>
                <a:t> = </a:t>
              </a:r>
              <a:r>
                <a:rPr lang="en-US" altLang="zh-TW" sz="2600" i="1">
                  <a:latin typeface="Arial" panose="020B0604020202020204" pitchFamily="34" charset="0"/>
                </a:rPr>
                <a:t>f</a:t>
              </a:r>
              <a:r>
                <a:rPr lang="en-US" altLang="zh-TW" sz="2600">
                  <a:latin typeface="Arial" panose="020B0604020202020204" pitchFamily="34" charset="0"/>
                </a:rPr>
                <a:t>(</a:t>
              </a:r>
              <a:r>
                <a:rPr lang="en-US" altLang="zh-TW" sz="2600" i="1">
                  <a:latin typeface="Arial" panose="020B0604020202020204" pitchFamily="34" charset="0"/>
                </a:rPr>
                <a:t>x</a:t>
              </a:r>
              <a:r>
                <a:rPr lang="en-US" altLang="zh-TW" sz="2600">
                  <a:latin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8" name="Text Box 45">
            <a:extLst>
              <a:ext uri="{FF2B5EF4-FFF2-40B4-BE49-F238E27FC236}">
                <a16:creationId xmlns:a16="http://schemas.microsoft.com/office/drawing/2014/main" id="{6A178566-0DBF-3C7E-9E10-18AF0BCB1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5532438"/>
            <a:ext cx="18907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600" i="1">
                <a:latin typeface="Arial" panose="020B0604020202020204" pitchFamily="34" charset="0"/>
              </a:rPr>
              <a:t>y</a:t>
            </a:r>
            <a:r>
              <a:rPr lang="en-US" altLang="zh-TW" sz="2600">
                <a:latin typeface="Arial" panose="020B0604020202020204" pitchFamily="34" charset="0"/>
              </a:rPr>
              <a:t> = </a:t>
            </a:r>
            <a:r>
              <a:rPr lang="en-US" altLang="zh-TW" sz="2600" i="1">
                <a:latin typeface="Arial" panose="020B0604020202020204" pitchFamily="34" charset="0"/>
              </a:rPr>
              <a:t>f</a:t>
            </a:r>
            <a:r>
              <a:rPr lang="en-US" altLang="zh-TW" sz="2600">
                <a:latin typeface="Arial" panose="020B0604020202020204" pitchFamily="34" charset="0"/>
              </a:rPr>
              <a:t>(</a:t>
            </a:r>
            <a:r>
              <a:rPr lang="en-US" altLang="zh-TW" sz="2600" i="1">
                <a:latin typeface="Arial" panose="020B0604020202020204" pitchFamily="34" charset="0"/>
              </a:rPr>
              <a:t>x</a:t>
            </a:r>
            <a:r>
              <a:rPr lang="en-US" altLang="zh-TW" sz="2600">
                <a:latin typeface="Arial" panose="020B0604020202020204" pitchFamily="34" charset="0"/>
              </a:rPr>
              <a:t>) + </a:t>
            </a:r>
            <a:r>
              <a:rPr lang="en-US" altLang="zh-TW" sz="2600" i="1"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23" name="Text Box 62">
            <a:extLst>
              <a:ext uri="{FF2B5EF4-FFF2-40B4-BE49-F238E27FC236}">
                <a16:creationId xmlns:a16="http://schemas.microsoft.com/office/drawing/2014/main" id="{8BFDA5EB-C24D-CC2F-DBD7-B2E4DBB02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8388" y="2492375"/>
            <a:ext cx="187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y </a:t>
            </a:r>
            <a:r>
              <a:rPr lang="en-US" altLang="zh-TW" sz="2400">
                <a:latin typeface="Arial" panose="020B0604020202020204" pitchFamily="34" charset="0"/>
              </a:rPr>
              <a:t>= </a:t>
            </a:r>
            <a:r>
              <a:rPr lang="en-US" altLang="zh-TW" sz="2400" i="1">
                <a:latin typeface="Arial" panose="020B0604020202020204" pitchFamily="34" charset="0"/>
              </a:rPr>
              <a:t>f</a:t>
            </a:r>
            <a:r>
              <a:rPr lang="en-US" altLang="zh-TW" sz="2400">
                <a:latin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) + </a:t>
            </a:r>
            <a:r>
              <a:rPr lang="en-US" altLang="zh-TW" sz="2400" i="1"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43" name="Text Box 82">
            <a:extLst>
              <a:ext uri="{FF2B5EF4-FFF2-40B4-BE49-F238E27FC236}">
                <a16:creationId xmlns:a16="http://schemas.microsoft.com/office/drawing/2014/main" id="{78EC58E3-6EEF-B620-C57C-73ACD22C8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5046663"/>
            <a:ext cx="187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  y </a:t>
            </a:r>
            <a:r>
              <a:rPr lang="en-US" altLang="zh-TW" sz="2400">
                <a:latin typeface="Arial" panose="020B0604020202020204" pitchFamily="34" charset="0"/>
              </a:rPr>
              <a:t>= </a:t>
            </a:r>
            <a:r>
              <a:rPr lang="en-US" altLang="zh-TW" sz="2400" i="1">
                <a:latin typeface="Arial" panose="020B0604020202020204" pitchFamily="34" charset="0"/>
              </a:rPr>
              <a:t>f</a:t>
            </a:r>
            <a:r>
              <a:rPr lang="en-US" altLang="zh-TW" sz="2400">
                <a:latin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) – </a:t>
            </a:r>
            <a:r>
              <a:rPr lang="en-US" altLang="zh-TW" sz="2400" i="1">
                <a:latin typeface="Arial" panose="020B0604020202020204" pitchFamily="34" charset="0"/>
              </a:rPr>
              <a:t>k</a:t>
            </a:r>
          </a:p>
        </p:txBody>
      </p:sp>
      <p:grpSp>
        <p:nvGrpSpPr>
          <p:cNvPr id="46" name="Group 83">
            <a:extLst>
              <a:ext uri="{FF2B5EF4-FFF2-40B4-BE49-F238E27FC236}">
                <a16:creationId xmlns:a16="http://schemas.microsoft.com/office/drawing/2014/main" id="{FAF4DB28-62B8-9917-56B9-11E9E6212EE8}"/>
              </a:ext>
            </a:extLst>
          </p:cNvPr>
          <p:cNvGrpSpPr>
            <a:grpSpLocks/>
          </p:cNvGrpSpPr>
          <p:nvPr/>
        </p:nvGrpSpPr>
        <p:grpSpPr bwMode="auto">
          <a:xfrm>
            <a:off x="6394450" y="3429000"/>
            <a:ext cx="1630363" cy="720725"/>
            <a:chOff x="3988" y="2002"/>
            <a:chExt cx="1027" cy="454"/>
          </a:xfrm>
        </p:grpSpPr>
        <p:sp>
          <p:nvSpPr>
            <p:cNvPr id="23579" name="AutoShape 84">
              <a:extLst>
                <a:ext uri="{FF2B5EF4-FFF2-40B4-BE49-F238E27FC236}">
                  <a16:creationId xmlns:a16="http://schemas.microsoft.com/office/drawing/2014/main" id="{DB259738-63A2-912D-4001-9CE3CAB74CE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988" y="2002"/>
              <a:ext cx="226" cy="454"/>
            </a:xfrm>
            <a:prstGeom prst="upArrow">
              <a:avLst>
                <a:gd name="adj1" fmla="val 50000"/>
                <a:gd name="adj2" fmla="val 50221"/>
              </a:avLst>
            </a:prstGeom>
            <a:gradFill rotWithShape="1">
              <a:gsLst>
                <a:gs pos="0">
                  <a:srgbClr val="FF3300"/>
                </a:gs>
                <a:gs pos="100000">
                  <a:srgbClr val="6666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3580" name="Text Box 85">
              <a:extLst>
                <a:ext uri="{FF2B5EF4-FFF2-40B4-BE49-F238E27FC236}">
                  <a16:creationId xmlns:a16="http://schemas.microsoft.com/office/drawing/2014/main" id="{42FE48D6-27CA-2D13-ACA2-3B6E6DF9DE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3" y="2069"/>
              <a:ext cx="8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latin typeface="Arial" panose="020B0604020202020204" pitchFamily="34" charset="0"/>
                </a:rPr>
                <a:t>k</a:t>
              </a:r>
              <a:r>
                <a:rPr lang="en-US" altLang="zh-TW" sz="2400">
                  <a:latin typeface="Arial" panose="020B0604020202020204" pitchFamily="34" charset="0"/>
                </a:rPr>
                <a:t> units</a:t>
              </a:r>
            </a:p>
          </p:txBody>
        </p:sp>
      </p:grpSp>
      <p:sp>
        <p:nvSpPr>
          <p:cNvPr id="49" name="Text Box 86">
            <a:extLst>
              <a:ext uri="{FF2B5EF4-FFF2-40B4-BE49-F238E27FC236}">
                <a16:creationId xmlns:a16="http://schemas.microsoft.com/office/drawing/2014/main" id="{ADEE5056-63F8-8F10-0534-71C01116C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341438"/>
            <a:ext cx="3887787" cy="822325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Translating the graph of </a:t>
            </a:r>
            <a:br>
              <a:rPr lang="en-US" altLang="zh-TW" sz="2400">
                <a:latin typeface="Arial" panose="020B0604020202020204" pitchFamily="34" charset="0"/>
              </a:rPr>
            </a:b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</a:rPr>
              <a:t> = </a:t>
            </a:r>
            <a:r>
              <a:rPr lang="en-US" altLang="zh-TW" sz="2400" i="1">
                <a:latin typeface="Arial" panose="020B0604020202020204" pitchFamily="34" charset="0"/>
              </a:rPr>
              <a:t>f</a:t>
            </a:r>
            <a:r>
              <a:rPr lang="en-US" altLang="zh-TW" sz="2400">
                <a:latin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) upwards by </a:t>
            </a:r>
            <a:r>
              <a:rPr lang="en-US" altLang="zh-TW" sz="2400" i="1">
                <a:latin typeface="Arial" panose="020B0604020202020204" pitchFamily="34" charset="0"/>
              </a:rPr>
              <a:t>k</a:t>
            </a:r>
            <a:r>
              <a:rPr lang="en-US" altLang="zh-TW" sz="2400">
                <a:latin typeface="Arial" panose="020B0604020202020204" pitchFamily="34" charset="0"/>
              </a:rPr>
              <a:t> units</a:t>
            </a:r>
          </a:p>
        </p:txBody>
      </p:sp>
      <p:sp>
        <p:nvSpPr>
          <p:cNvPr id="50" name="Text Box 87">
            <a:extLst>
              <a:ext uri="{FF2B5EF4-FFF2-40B4-BE49-F238E27FC236}">
                <a16:creationId xmlns:a16="http://schemas.microsoft.com/office/drawing/2014/main" id="{119FC004-9E79-F865-8E1A-E8B081958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1341438"/>
            <a:ext cx="4249737" cy="822325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Translating the graph of </a:t>
            </a:r>
            <a:br>
              <a:rPr lang="en-US" altLang="zh-TW" sz="2400">
                <a:latin typeface="Arial" panose="020B0604020202020204" pitchFamily="34" charset="0"/>
              </a:rPr>
            </a:b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</a:rPr>
              <a:t> = </a:t>
            </a:r>
            <a:r>
              <a:rPr lang="en-US" altLang="zh-TW" sz="2400" i="1">
                <a:latin typeface="Arial" panose="020B0604020202020204" pitchFamily="34" charset="0"/>
              </a:rPr>
              <a:t>f</a:t>
            </a:r>
            <a:r>
              <a:rPr lang="en-US" altLang="zh-TW" sz="2400">
                <a:latin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) downwards by </a:t>
            </a:r>
            <a:r>
              <a:rPr lang="en-US" altLang="zh-TW" sz="2400" i="1">
                <a:latin typeface="Arial" panose="020B0604020202020204" pitchFamily="34" charset="0"/>
              </a:rPr>
              <a:t>k</a:t>
            </a:r>
            <a:r>
              <a:rPr lang="en-US" altLang="zh-TW" sz="2400">
                <a:latin typeface="Arial" panose="020B0604020202020204" pitchFamily="34" charset="0"/>
              </a:rPr>
              <a:t> units</a:t>
            </a:r>
          </a:p>
        </p:txBody>
      </p:sp>
      <p:sp>
        <p:nvSpPr>
          <p:cNvPr id="51" name="AutoShape 88">
            <a:extLst>
              <a:ext uri="{FF2B5EF4-FFF2-40B4-BE49-F238E27FC236}">
                <a16:creationId xmlns:a16="http://schemas.microsoft.com/office/drawing/2014/main" id="{B08CDF0D-05CD-571C-85E6-51B16D19C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425" y="5643563"/>
            <a:ext cx="433388" cy="358775"/>
          </a:xfrm>
          <a:prstGeom prst="rightArrow">
            <a:avLst>
              <a:gd name="adj1" fmla="val 50000"/>
              <a:gd name="adj2" fmla="val 30199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pSp>
        <p:nvGrpSpPr>
          <p:cNvPr id="52" name="Group 89">
            <a:extLst>
              <a:ext uri="{FF2B5EF4-FFF2-40B4-BE49-F238E27FC236}">
                <a16:creationId xmlns:a16="http://schemas.microsoft.com/office/drawing/2014/main" id="{2461204D-A0AE-508E-338B-40BF55641E8D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5513388"/>
            <a:ext cx="3816350" cy="576262"/>
            <a:chOff x="431" y="3566"/>
            <a:chExt cx="2404" cy="363"/>
          </a:xfrm>
        </p:grpSpPr>
        <p:sp>
          <p:nvSpPr>
            <p:cNvPr id="23577" name="Rectangle 90">
              <a:extLst>
                <a:ext uri="{FF2B5EF4-FFF2-40B4-BE49-F238E27FC236}">
                  <a16:creationId xmlns:a16="http://schemas.microsoft.com/office/drawing/2014/main" id="{82532CDA-CB18-3701-E292-3C5CBF536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3566"/>
              <a:ext cx="2404" cy="363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2600">
                <a:latin typeface="Arial" panose="020B0604020202020204" pitchFamily="34" charset="0"/>
              </a:endParaRPr>
            </a:p>
          </p:txBody>
        </p:sp>
        <p:sp>
          <p:nvSpPr>
            <p:cNvPr id="23578" name="Text Box 91">
              <a:extLst>
                <a:ext uri="{FF2B5EF4-FFF2-40B4-BE49-F238E27FC236}">
                  <a16:creationId xmlns:a16="http://schemas.microsoft.com/office/drawing/2014/main" id="{5AC568BE-8556-3CC9-06DF-DF50AA5703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" y="3578"/>
              <a:ext cx="81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600" i="1">
                  <a:latin typeface="Arial" panose="020B0604020202020204" pitchFamily="34" charset="0"/>
                </a:rPr>
                <a:t>y</a:t>
              </a:r>
              <a:r>
                <a:rPr lang="en-US" altLang="zh-TW" sz="2600">
                  <a:latin typeface="Arial" panose="020B0604020202020204" pitchFamily="34" charset="0"/>
                </a:rPr>
                <a:t> = </a:t>
              </a:r>
              <a:r>
                <a:rPr lang="en-US" altLang="zh-TW" sz="2600" i="1">
                  <a:latin typeface="Arial" panose="020B0604020202020204" pitchFamily="34" charset="0"/>
                </a:rPr>
                <a:t>f</a:t>
              </a:r>
              <a:r>
                <a:rPr lang="en-US" altLang="zh-TW" sz="2600">
                  <a:latin typeface="Arial" panose="020B0604020202020204" pitchFamily="34" charset="0"/>
                </a:rPr>
                <a:t>(</a:t>
              </a:r>
              <a:r>
                <a:rPr lang="en-US" altLang="zh-TW" sz="2600" i="1">
                  <a:latin typeface="Arial" panose="020B0604020202020204" pitchFamily="34" charset="0"/>
                </a:rPr>
                <a:t>x</a:t>
              </a:r>
              <a:r>
                <a:rPr lang="en-US" altLang="zh-TW" sz="2600">
                  <a:latin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55" name="Text Box 92">
            <a:extLst>
              <a:ext uri="{FF2B5EF4-FFF2-40B4-BE49-F238E27FC236}">
                <a16:creationId xmlns:a16="http://schemas.microsoft.com/office/drawing/2014/main" id="{803EEC31-938B-788D-276C-C88EF8E2A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0" y="5532438"/>
            <a:ext cx="18907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600" i="1">
                <a:latin typeface="Arial" panose="020B0604020202020204" pitchFamily="34" charset="0"/>
              </a:rPr>
              <a:t>y</a:t>
            </a:r>
            <a:r>
              <a:rPr lang="en-US" altLang="zh-TW" sz="2600">
                <a:latin typeface="Arial" panose="020B0604020202020204" pitchFamily="34" charset="0"/>
              </a:rPr>
              <a:t> = </a:t>
            </a:r>
            <a:r>
              <a:rPr lang="en-US" altLang="zh-TW" sz="2600" i="1">
                <a:latin typeface="Arial" panose="020B0604020202020204" pitchFamily="34" charset="0"/>
              </a:rPr>
              <a:t>f</a:t>
            </a:r>
            <a:r>
              <a:rPr lang="en-US" altLang="zh-TW" sz="2600">
                <a:latin typeface="Arial" panose="020B0604020202020204" pitchFamily="34" charset="0"/>
              </a:rPr>
              <a:t>(</a:t>
            </a:r>
            <a:r>
              <a:rPr lang="en-US" altLang="zh-TW" sz="2600" i="1">
                <a:latin typeface="Arial" panose="020B0604020202020204" pitchFamily="34" charset="0"/>
              </a:rPr>
              <a:t>x</a:t>
            </a:r>
            <a:r>
              <a:rPr lang="en-US" altLang="zh-TW" sz="2600">
                <a:latin typeface="Arial" panose="020B0604020202020204" pitchFamily="34" charset="0"/>
              </a:rPr>
              <a:t>) – </a:t>
            </a:r>
            <a:r>
              <a:rPr lang="en-US" altLang="zh-TW" sz="2600" i="1"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56" name="AutoShape 93">
            <a:extLst>
              <a:ext uri="{FF2B5EF4-FFF2-40B4-BE49-F238E27FC236}">
                <a16:creationId xmlns:a16="http://schemas.microsoft.com/office/drawing/2014/main" id="{4D543A88-4C73-00B6-B33F-2D71B2D1E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450" y="5643563"/>
            <a:ext cx="433388" cy="358775"/>
          </a:xfrm>
          <a:prstGeom prst="rightArrow">
            <a:avLst>
              <a:gd name="adj1" fmla="val 50000"/>
              <a:gd name="adj2" fmla="val 30199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pic>
        <p:nvPicPr>
          <p:cNvPr id="57" name="Picture 45">
            <a:hlinkClick r:id="rId2" action="ppaction://hlinkpres?slideindex=1&amp;slidetitle="/>
            <a:extLst>
              <a:ext uri="{FF2B5EF4-FFF2-40B4-BE49-F238E27FC236}">
                <a16:creationId xmlns:a16="http://schemas.microsoft.com/office/drawing/2014/main" id="{6AF84AAD-E783-AA69-BE35-945314828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381750"/>
            <a:ext cx="29511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3">
            <a:hlinkClick r:id="rId4" action="ppaction://hlinkpres?slideindex=1&amp;slidetitle="/>
            <a:extLst>
              <a:ext uri="{FF2B5EF4-FFF2-40B4-BE49-F238E27FC236}">
                <a16:creationId xmlns:a16="http://schemas.microsoft.com/office/drawing/2014/main" id="{89D4989C-9E7A-D7B6-E690-E26300E4B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6381750"/>
            <a:ext cx="1914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文字方塊 58">
            <a:extLst>
              <a:ext uri="{FF2B5EF4-FFF2-40B4-BE49-F238E27FC236}">
                <a16:creationId xmlns:a16="http://schemas.microsoft.com/office/drawing/2014/main" id="{179662B5-1B6B-0D06-080A-0D23EDFA5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38150"/>
            <a:ext cx="86899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From the discussion on the previous slides, we obtain the following fact:</a:t>
            </a:r>
            <a:endParaRPr lang="zh-HK" altLang="en-US" sz="2400">
              <a:latin typeface="Arial" panose="020B0604020202020204" pitchFamily="34" charset="0"/>
            </a:endParaRPr>
          </a:p>
        </p:txBody>
      </p:sp>
      <p:grpSp>
        <p:nvGrpSpPr>
          <p:cNvPr id="22" name="Group 59">
            <a:extLst>
              <a:ext uri="{FF2B5EF4-FFF2-40B4-BE49-F238E27FC236}">
                <a16:creationId xmlns:a16="http://schemas.microsoft.com/office/drawing/2014/main" id="{F26F9EFB-8631-C16E-44B4-DC87CD09526F}"/>
              </a:ext>
            </a:extLst>
          </p:cNvPr>
          <p:cNvGrpSpPr>
            <a:grpSpLocks/>
          </p:cNvGrpSpPr>
          <p:nvPr/>
        </p:nvGrpSpPr>
        <p:grpSpPr bwMode="auto">
          <a:xfrm rot="20901425" flipH="1">
            <a:off x="985838" y="3927475"/>
            <a:ext cx="2527300" cy="1614488"/>
            <a:chOff x="2156" y="1826"/>
            <a:chExt cx="1564" cy="1692"/>
          </a:xfrm>
        </p:grpSpPr>
        <p:sp>
          <p:nvSpPr>
            <p:cNvPr id="23590" name="Freeform 60">
              <a:extLst>
                <a:ext uri="{FF2B5EF4-FFF2-40B4-BE49-F238E27FC236}">
                  <a16:creationId xmlns:a16="http://schemas.microsoft.com/office/drawing/2014/main" id="{D639E37F-E9F7-5CBE-C11C-31F69D46D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7" y="2163"/>
              <a:ext cx="817" cy="1354"/>
            </a:xfrm>
            <a:custGeom>
              <a:avLst/>
              <a:gdLst>
                <a:gd name="T0" fmla="*/ 0 w 817"/>
                <a:gd name="T1" fmla="*/ 1354 h 1354"/>
                <a:gd name="T2" fmla="*/ 408 w 817"/>
                <a:gd name="T3" fmla="*/ 129 h 1354"/>
                <a:gd name="T4" fmla="*/ 817 w 817"/>
                <a:gd name="T5" fmla="*/ 583 h 135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17" h="1354">
                  <a:moveTo>
                    <a:pt x="0" y="1354"/>
                  </a:moveTo>
                  <a:cubicBezTo>
                    <a:pt x="136" y="806"/>
                    <a:pt x="272" y="258"/>
                    <a:pt x="408" y="129"/>
                  </a:cubicBezTo>
                  <a:cubicBezTo>
                    <a:pt x="544" y="0"/>
                    <a:pt x="680" y="291"/>
                    <a:pt x="817" y="583"/>
                  </a:cubicBezTo>
                </a:path>
              </a:pathLst>
            </a:custGeom>
            <a:no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HK" altLang="en-US">
                <a:latin typeface="Arial" charset="0"/>
              </a:endParaRPr>
            </a:p>
          </p:txBody>
        </p:sp>
        <p:sp>
          <p:nvSpPr>
            <p:cNvPr id="23591" name="Freeform 61">
              <a:extLst>
                <a:ext uri="{FF2B5EF4-FFF2-40B4-BE49-F238E27FC236}">
                  <a16:creationId xmlns:a16="http://schemas.microsoft.com/office/drawing/2014/main" id="{D71D4491-5E76-45D3-011F-9F19BD56CE0F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903" y="1825"/>
              <a:ext cx="817" cy="1354"/>
            </a:xfrm>
            <a:custGeom>
              <a:avLst/>
              <a:gdLst>
                <a:gd name="T0" fmla="*/ 0 w 817"/>
                <a:gd name="T1" fmla="*/ 1354 h 1354"/>
                <a:gd name="T2" fmla="*/ 408 w 817"/>
                <a:gd name="T3" fmla="*/ 129 h 1354"/>
                <a:gd name="T4" fmla="*/ 817 w 817"/>
                <a:gd name="T5" fmla="*/ 583 h 135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17" h="1354">
                  <a:moveTo>
                    <a:pt x="0" y="1354"/>
                  </a:moveTo>
                  <a:cubicBezTo>
                    <a:pt x="136" y="806"/>
                    <a:pt x="272" y="258"/>
                    <a:pt x="408" y="129"/>
                  </a:cubicBezTo>
                  <a:cubicBezTo>
                    <a:pt x="544" y="0"/>
                    <a:pt x="680" y="291"/>
                    <a:pt x="817" y="583"/>
                  </a:cubicBezTo>
                </a:path>
              </a:pathLst>
            </a:custGeom>
            <a:no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HK" altLang="en-US">
                <a:latin typeface="Arial" charset="0"/>
              </a:endParaRPr>
            </a:p>
          </p:txBody>
        </p:sp>
      </p:grpSp>
      <p:grpSp>
        <p:nvGrpSpPr>
          <p:cNvPr id="42" name="Group 79">
            <a:extLst>
              <a:ext uri="{FF2B5EF4-FFF2-40B4-BE49-F238E27FC236}">
                <a16:creationId xmlns:a16="http://schemas.microsoft.com/office/drawing/2014/main" id="{470500B0-867B-ABA1-6770-B0AEB7767C27}"/>
              </a:ext>
            </a:extLst>
          </p:cNvPr>
          <p:cNvGrpSpPr>
            <a:grpSpLocks/>
          </p:cNvGrpSpPr>
          <p:nvPr/>
        </p:nvGrpSpPr>
        <p:grpSpPr bwMode="auto">
          <a:xfrm rot="20901425" flipH="1">
            <a:off x="5162550" y="2487613"/>
            <a:ext cx="2525713" cy="1614487"/>
            <a:chOff x="2153" y="1801"/>
            <a:chExt cx="1563" cy="1693"/>
          </a:xfrm>
        </p:grpSpPr>
        <p:sp>
          <p:nvSpPr>
            <p:cNvPr id="2" name="Freeform 80">
              <a:extLst>
                <a:ext uri="{FF2B5EF4-FFF2-40B4-BE49-F238E27FC236}">
                  <a16:creationId xmlns:a16="http://schemas.microsoft.com/office/drawing/2014/main" id="{29EBC7FF-EAB6-B04C-5CAF-57D1478D1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4" y="2138"/>
              <a:ext cx="817" cy="1355"/>
            </a:xfrm>
            <a:custGeom>
              <a:avLst/>
              <a:gdLst>
                <a:gd name="T0" fmla="*/ 0 w 817"/>
                <a:gd name="T1" fmla="*/ 1354 h 1354"/>
                <a:gd name="T2" fmla="*/ 408 w 817"/>
                <a:gd name="T3" fmla="*/ 129 h 1354"/>
                <a:gd name="T4" fmla="*/ 817 w 817"/>
                <a:gd name="T5" fmla="*/ 583 h 135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17" h="1354">
                  <a:moveTo>
                    <a:pt x="0" y="1354"/>
                  </a:moveTo>
                  <a:cubicBezTo>
                    <a:pt x="136" y="806"/>
                    <a:pt x="272" y="258"/>
                    <a:pt x="408" y="129"/>
                  </a:cubicBezTo>
                  <a:cubicBezTo>
                    <a:pt x="544" y="0"/>
                    <a:pt x="680" y="291"/>
                    <a:pt x="817" y="583"/>
                  </a:cubicBezTo>
                </a:path>
              </a:pathLst>
            </a:custGeom>
            <a:no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HK" altLang="en-US">
                <a:latin typeface="Arial" charset="0"/>
              </a:endParaRPr>
            </a:p>
          </p:txBody>
        </p:sp>
        <p:sp>
          <p:nvSpPr>
            <p:cNvPr id="3" name="Freeform 81">
              <a:extLst>
                <a:ext uri="{FF2B5EF4-FFF2-40B4-BE49-F238E27FC236}">
                  <a16:creationId xmlns:a16="http://schemas.microsoft.com/office/drawing/2014/main" id="{A2AEF407-6F9B-E14F-126F-550CC806D45E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899" y="1800"/>
              <a:ext cx="817" cy="1355"/>
            </a:xfrm>
            <a:custGeom>
              <a:avLst/>
              <a:gdLst>
                <a:gd name="T0" fmla="*/ 0 w 817"/>
                <a:gd name="T1" fmla="*/ 1354 h 1354"/>
                <a:gd name="T2" fmla="*/ 408 w 817"/>
                <a:gd name="T3" fmla="*/ 129 h 1354"/>
                <a:gd name="T4" fmla="*/ 817 w 817"/>
                <a:gd name="T5" fmla="*/ 583 h 135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17" h="1354">
                  <a:moveTo>
                    <a:pt x="0" y="1354"/>
                  </a:moveTo>
                  <a:cubicBezTo>
                    <a:pt x="136" y="806"/>
                    <a:pt x="272" y="258"/>
                    <a:pt x="408" y="129"/>
                  </a:cubicBezTo>
                  <a:cubicBezTo>
                    <a:pt x="544" y="0"/>
                    <a:pt x="680" y="291"/>
                    <a:pt x="817" y="583"/>
                  </a:cubicBezTo>
                </a:path>
              </a:pathLst>
            </a:custGeom>
            <a:no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HK" altLang="en-US"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7.40741E-7 L 0.00017 -0.19908 " pathEditMode="relative" ptsTypes="AA">
                                      <p:cBhvr>
                                        <p:cTn id="2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83333E-6 -8.88889E-6 L 0.00017 0.18888 " pathEditMode="relative" ptsTypes="AA">
                                      <p:cBhvr>
                                        <p:cTn id="6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  <p:bldP spid="43" grpId="0"/>
      <p:bldP spid="49" grpId="0" animBg="1"/>
      <p:bldP spid="50" grpId="0" animBg="1"/>
      <p:bldP spid="51" grpId="0" animBg="1"/>
      <p:bldP spid="55" grpId="0" autoUpdateAnimBg="0"/>
      <p:bldP spid="56" grpId="0" animBg="1"/>
      <p:bldP spid="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05D5F046-AE34-C4B8-006D-D90C14237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04813"/>
            <a:ext cx="39370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E33D5A6E-26FA-B61C-62FA-508C4900D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908050"/>
            <a:ext cx="6985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It is given that 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2cos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 g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) = 2cos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 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1. 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HK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FD51BBBE-CF3E-235F-4E00-ACE0166E3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341438"/>
            <a:ext cx="878522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TW" sz="2400" dirty="0">
                <a:latin typeface="Arial" charset="0"/>
                <a:cs typeface="Arial" charset="0"/>
              </a:rPr>
              <a:t>(a) If </a:t>
            </a:r>
            <a:r>
              <a:rPr lang="en-US" altLang="zh-TW" sz="2400" i="1" dirty="0">
                <a:latin typeface="Arial" charset="0"/>
                <a:cs typeface="Arial" charset="0"/>
              </a:rPr>
              <a:t>f</a:t>
            </a:r>
            <a:r>
              <a:rPr lang="en-US" altLang="zh-TW" sz="2400" dirty="0">
                <a:latin typeface="Arial" charset="0"/>
                <a:cs typeface="Arial" charset="0"/>
              </a:rPr>
              <a:t>(</a:t>
            </a:r>
            <a:r>
              <a:rPr lang="en-US" altLang="zh-TW" sz="2400" i="1" dirty="0">
                <a:latin typeface="Arial" charset="0"/>
                <a:cs typeface="Arial" charset="0"/>
              </a:rPr>
              <a:t>x</a:t>
            </a:r>
            <a:r>
              <a:rPr lang="en-US" altLang="zh-TW" sz="2400" dirty="0">
                <a:latin typeface="Arial" charset="0"/>
                <a:cs typeface="Arial" charset="0"/>
              </a:rPr>
              <a:t>) is transformed to </a:t>
            </a:r>
            <a:r>
              <a:rPr lang="en-US" altLang="zh-TW" sz="2400" i="1" dirty="0">
                <a:latin typeface="Arial" charset="0"/>
                <a:cs typeface="Arial" charset="0"/>
              </a:rPr>
              <a:t>g</a:t>
            </a:r>
            <a:r>
              <a:rPr lang="en-US" altLang="zh-TW" sz="2400" dirty="0">
                <a:latin typeface="Arial" charset="0"/>
                <a:cs typeface="Arial" charset="0"/>
              </a:rPr>
              <a:t>(</a:t>
            </a:r>
            <a:r>
              <a:rPr lang="en-US" altLang="zh-TW" sz="2400" i="1" dirty="0">
                <a:latin typeface="Arial" charset="0"/>
                <a:cs typeface="Arial" charset="0"/>
              </a:rPr>
              <a:t>x</a:t>
            </a:r>
            <a:r>
              <a:rPr lang="en-US" altLang="zh-TW" sz="2400" dirty="0">
                <a:latin typeface="Arial" charset="0"/>
                <a:cs typeface="Arial" charset="0"/>
              </a:rPr>
              <a:t>), describe the transformation on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TW" sz="2400" dirty="0">
                <a:latin typeface="Arial" charset="0"/>
                <a:cs typeface="Arial" charset="0"/>
              </a:rPr>
              <a:t>   </a:t>
            </a:r>
            <a:r>
              <a:rPr lang="en-US" altLang="zh-TW" sz="2400" spc="-150" dirty="0">
                <a:latin typeface="Arial" charset="0"/>
                <a:cs typeface="Arial" charset="0"/>
              </a:rPr>
              <a:t>   </a:t>
            </a:r>
            <a:r>
              <a:rPr lang="en-US" altLang="zh-TW" sz="2400" dirty="0">
                <a:latin typeface="Arial" charset="0"/>
                <a:cs typeface="Arial" charset="0"/>
              </a:rPr>
              <a:t>the graph of </a:t>
            </a:r>
            <a:r>
              <a:rPr lang="en-US" altLang="zh-TW" sz="2400" i="1" dirty="0">
                <a:latin typeface="Arial" charset="0"/>
                <a:cs typeface="Arial" charset="0"/>
              </a:rPr>
              <a:t>y</a:t>
            </a:r>
            <a:r>
              <a:rPr lang="en-US" altLang="zh-TW" sz="2400" dirty="0">
                <a:latin typeface="Arial" charset="0"/>
                <a:cs typeface="Arial" charset="0"/>
              </a:rPr>
              <a:t> = </a:t>
            </a:r>
            <a:r>
              <a:rPr lang="en-US" altLang="zh-TW" sz="2400" i="1" dirty="0">
                <a:latin typeface="Arial" charset="0"/>
                <a:cs typeface="Arial" charset="0"/>
              </a:rPr>
              <a:t>f</a:t>
            </a:r>
            <a:r>
              <a:rPr lang="en-US" altLang="zh-TW" sz="2400" dirty="0">
                <a:latin typeface="Arial" charset="0"/>
                <a:cs typeface="Arial" charset="0"/>
              </a:rPr>
              <a:t>(</a:t>
            </a:r>
            <a:r>
              <a:rPr lang="en-US" altLang="zh-TW" sz="2400" i="1" dirty="0">
                <a:latin typeface="Arial" charset="0"/>
                <a:cs typeface="Arial" charset="0"/>
              </a:rPr>
              <a:t>x</a:t>
            </a:r>
            <a:r>
              <a:rPr lang="en-US" altLang="zh-TW" sz="2400" dirty="0">
                <a:latin typeface="Arial" charset="0"/>
                <a:cs typeface="Arial" charset="0"/>
              </a:rPr>
              <a:t>). </a:t>
            </a:r>
            <a:endParaRPr lang="zh-HK" altLang="en-US" sz="2400" dirty="0">
              <a:latin typeface="Arial" charset="0"/>
              <a:cs typeface="Arial" charset="0"/>
            </a:endParaRP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A56A5B98-41FF-7E5B-21E1-E74A3127D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165350"/>
            <a:ext cx="8785225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TW" sz="2400" dirty="0">
                <a:latin typeface="Arial" charset="0"/>
                <a:cs typeface="Arial" charset="0"/>
              </a:rPr>
              <a:t>(b) The figure shows the graph of </a:t>
            </a:r>
            <a:r>
              <a:rPr lang="en-US" altLang="zh-TW" sz="2400" i="1" dirty="0">
                <a:latin typeface="Arial" charset="0"/>
                <a:cs typeface="Arial" charset="0"/>
              </a:rPr>
              <a:t>y</a:t>
            </a:r>
            <a:r>
              <a:rPr lang="en-US" altLang="zh-TW" sz="2400" dirty="0">
                <a:latin typeface="Arial" charset="0"/>
                <a:cs typeface="Arial" charset="0"/>
              </a:rPr>
              <a:t> = </a:t>
            </a:r>
            <a:r>
              <a:rPr lang="en-US" altLang="zh-TW" sz="2400" i="1" dirty="0">
                <a:latin typeface="Arial" charset="0"/>
                <a:cs typeface="Arial" charset="0"/>
              </a:rPr>
              <a:t>f</a:t>
            </a:r>
            <a:r>
              <a:rPr lang="en-US" altLang="zh-TW" sz="2400" dirty="0">
                <a:latin typeface="Arial" charset="0"/>
                <a:cs typeface="Arial" charset="0"/>
              </a:rPr>
              <a:t>(</a:t>
            </a:r>
            <a:r>
              <a:rPr lang="en-US" altLang="zh-TW" sz="2400" i="1" dirty="0">
                <a:latin typeface="Arial" charset="0"/>
                <a:cs typeface="Arial" charset="0"/>
              </a:rPr>
              <a:t>x</a:t>
            </a:r>
            <a:r>
              <a:rPr lang="en-US" altLang="zh-TW" sz="2400" dirty="0">
                <a:latin typeface="Arial" charset="0"/>
                <a:cs typeface="Arial" charset="0"/>
              </a:rPr>
              <a:t>)</a:t>
            </a:r>
            <a:r>
              <a:rPr lang="en-US" altLang="zh-TW" sz="2400" i="1" dirty="0">
                <a:latin typeface="Arial" charset="0"/>
                <a:cs typeface="Arial" charset="0"/>
              </a:rPr>
              <a:t>. </a:t>
            </a:r>
            <a:r>
              <a:rPr lang="en-US" altLang="zh-TW" sz="2400" dirty="0">
                <a:latin typeface="Arial" charset="0"/>
                <a:cs typeface="Arial" charset="0"/>
              </a:rPr>
              <a:t>Using the result of (a),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TW" sz="2400" dirty="0">
                <a:latin typeface="Arial" charset="0"/>
                <a:cs typeface="Arial" charset="0"/>
              </a:rPr>
              <a:t>    </a:t>
            </a:r>
            <a:r>
              <a:rPr lang="en-US" altLang="zh-TW" sz="2400" spc="-150" dirty="0">
                <a:latin typeface="Arial" charset="0"/>
                <a:cs typeface="Arial" charset="0"/>
              </a:rPr>
              <a:t>  </a:t>
            </a:r>
            <a:r>
              <a:rPr lang="en-US" altLang="zh-TW" sz="2400" dirty="0">
                <a:latin typeface="Arial" charset="0"/>
                <a:cs typeface="Arial" charset="0"/>
              </a:rPr>
              <a:t>sketch the graph of </a:t>
            </a:r>
            <a:r>
              <a:rPr lang="en-US" altLang="zh-TW" sz="2400" i="1" dirty="0">
                <a:latin typeface="Arial" charset="0"/>
                <a:cs typeface="Arial" charset="0"/>
              </a:rPr>
              <a:t>y</a:t>
            </a:r>
            <a:r>
              <a:rPr lang="en-US" altLang="zh-TW" sz="2400" dirty="0">
                <a:latin typeface="Arial" charset="0"/>
                <a:cs typeface="Arial" charset="0"/>
              </a:rPr>
              <a:t> = </a:t>
            </a:r>
            <a:r>
              <a:rPr lang="en-US" altLang="zh-TW" sz="2400" i="1" dirty="0">
                <a:latin typeface="Arial" charset="0"/>
                <a:cs typeface="Arial" charset="0"/>
              </a:rPr>
              <a:t>g</a:t>
            </a:r>
            <a:r>
              <a:rPr lang="en-US" altLang="zh-TW" sz="2400" dirty="0">
                <a:latin typeface="Arial" charset="0"/>
                <a:cs typeface="Arial" charset="0"/>
              </a:rPr>
              <a:t>(</a:t>
            </a:r>
            <a:r>
              <a:rPr lang="en-US" altLang="zh-TW" sz="2400" i="1" dirty="0">
                <a:latin typeface="Arial" charset="0"/>
                <a:cs typeface="Arial" charset="0"/>
              </a:rPr>
              <a:t>x</a:t>
            </a:r>
            <a:r>
              <a:rPr lang="en-US" altLang="zh-TW" sz="2400" dirty="0">
                <a:latin typeface="Arial" charset="0"/>
                <a:cs typeface="Arial" charset="0"/>
              </a:rPr>
              <a:t>). </a:t>
            </a:r>
            <a:endParaRPr lang="zh-HK" altLang="en-US" sz="2400" dirty="0">
              <a:latin typeface="Arial" charset="0"/>
              <a:cs typeface="Arial" charset="0"/>
            </a:endParaRP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671F7047-B142-FF79-007A-CF2D37E83ACF}"/>
              </a:ext>
            </a:extLst>
          </p:cNvPr>
          <p:cNvGrpSpPr>
            <a:grpSpLocks/>
          </p:cNvGrpSpPr>
          <p:nvPr/>
        </p:nvGrpSpPr>
        <p:grpSpPr bwMode="auto">
          <a:xfrm>
            <a:off x="4854575" y="2889250"/>
            <a:ext cx="4181475" cy="3419475"/>
            <a:chOff x="4855021" y="2852936"/>
            <a:chExt cx="4181475" cy="3419475"/>
          </a:xfrm>
        </p:grpSpPr>
        <p:pic>
          <p:nvPicPr>
            <p:cNvPr id="24586" name="Picture 2">
              <a:extLst>
                <a:ext uri="{FF2B5EF4-FFF2-40B4-BE49-F238E27FC236}">
                  <a16:creationId xmlns:a16="http://schemas.microsoft.com/office/drawing/2014/main" id="{2091C60E-3F68-44AA-42C4-00DCF3837D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5021" y="2852936"/>
              <a:ext cx="4181475" cy="3419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7" name="矩形 18">
              <a:extLst>
                <a:ext uri="{FF2B5EF4-FFF2-40B4-BE49-F238E27FC236}">
                  <a16:creationId xmlns:a16="http://schemas.microsoft.com/office/drawing/2014/main" id="{AD440FAE-8991-CF5B-37EB-240F96399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5981" y="2996952"/>
              <a:ext cx="8963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i="1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altLang="zh-TW" sz="180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altLang="zh-TW" sz="1800" i="1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altLang="zh-TW" sz="180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TW" sz="1800" i="1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altLang="zh-TW" sz="180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HK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22" name="Text Box 10">
            <a:extLst>
              <a:ext uri="{FF2B5EF4-FFF2-40B4-BE49-F238E27FC236}">
                <a16:creationId xmlns:a16="http://schemas.microsoft.com/office/drawing/2014/main" id="{7BCC5D64-343C-4CFA-7951-538C5D244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111500"/>
            <a:ext cx="30241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(a) 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) = 2 cos 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 1</a:t>
            </a:r>
            <a:endParaRPr lang="zh-HK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 Box 10">
            <a:extLst>
              <a:ext uri="{FF2B5EF4-FFF2-40B4-BE49-F238E27FC236}">
                <a16:creationId xmlns:a16="http://schemas.microsoft.com/office/drawing/2014/main" id="{5A7B3F65-6C4B-3C1E-077E-9F79AEBEA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3543300"/>
            <a:ext cx="15128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 1</a:t>
            </a:r>
            <a:endParaRPr lang="zh-HK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 Box 10">
            <a:extLst>
              <a:ext uri="{FF2B5EF4-FFF2-40B4-BE49-F238E27FC236}">
                <a16:creationId xmlns:a16="http://schemas.microsoft.com/office/drawing/2014/main" id="{674BAC47-F477-65ED-EBDD-68ACED17C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4005263"/>
            <a:ext cx="4343400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TW" sz="2400" dirty="0">
                <a:latin typeface="新細明體"/>
                <a:ea typeface="新細明體"/>
                <a:cs typeface="Arial" charset="0"/>
              </a:rPr>
              <a:t>∴ </a:t>
            </a:r>
            <a:r>
              <a:rPr lang="en-US" altLang="zh-TW" sz="2400" dirty="0">
                <a:latin typeface="Arial" charset="0"/>
                <a:cs typeface="Arial" charset="0"/>
              </a:rPr>
              <a:t>The graph of </a:t>
            </a:r>
            <a:r>
              <a:rPr lang="en-US" altLang="zh-TW" sz="2400" i="1" dirty="0">
                <a:latin typeface="Arial" charset="0"/>
                <a:cs typeface="Arial" charset="0"/>
              </a:rPr>
              <a:t>y</a:t>
            </a:r>
            <a:r>
              <a:rPr lang="en-US" altLang="zh-TW" sz="2400" dirty="0">
                <a:latin typeface="Arial" charset="0"/>
                <a:cs typeface="Arial" charset="0"/>
              </a:rPr>
              <a:t> = </a:t>
            </a:r>
            <a:r>
              <a:rPr lang="en-US" altLang="zh-TW" sz="2400" i="1" dirty="0">
                <a:latin typeface="Arial" charset="0"/>
                <a:cs typeface="Arial" charset="0"/>
              </a:rPr>
              <a:t>f</a:t>
            </a:r>
            <a:r>
              <a:rPr lang="en-US" altLang="zh-TW" sz="2400" dirty="0">
                <a:latin typeface="Arial" charset="0"/>
                <a:cs typeface="Arial" charset="0"/>
              </a:rPr>
              <a:t>(</a:t>
            </a:r>
            <a:r>
              <a:rPr lang="en-US" altLang="zh-TW" sz="2400" i="1" dirty="0">
                <a:latin typeface="Arial" charset="0"/>
                <a:cs typeface="Arial" charset="0"/>
              </a:rPr>
              <a:t>x</a:t>
            </a:r>
            <a:r>
              <a:rPr lang="en-US" altLang="zh-TW" sz="2400" dirty="0">
                <a:latin typeface="Arial" charset="0"/>
                <a:cs typeface="Arial" charset="0"/>
              </a:rPr>
              <a:t>) </a:t>
            </a:r>
            <a:r>
              <a:rPr lang="en-US" altLang="zh-TW" sz="2400" dirty="0">
                <a:latin typeface="Arial" charset="0"/>
                <a:cs typeface="Arial" charset="0"/>
                <a:sym typeface="Symbol" pitchFamily="18" charset="2"/>
              </a:rPr>
              <a:t>is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TW" sz="2400" dirty="0">
                <a:latin typeface="Arial" charset="0"/>
                <a:cs typeface="Arial" charset="0"/>
                <a:sym typeface="Symbol" pitchFamily="18" charset="2"/>
              </a:rPr>
              <a:t>     translated downwards by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TW" sz="2400" dirty="0">
                <a:latin typeface="Arial" charset="0"/>
                <a:cs typeface="Arial" charset="0"/>
                <a:sym typeface="Symbol" pitchFamily="18" charset="2"/>
              </a:rPr>
              <a:t>   </a:t>
            </a:r>
            <a:r>
              <a:rPr lang="en-US" altLang="zh-TW" sz="2400" spc="-150" dirty="0">
                <a:latin typeface="Arial" charset="0"/>
                <a:cs typeface="Arial" charset="0"/>
                <a:sym typeface="Symbol" pitchFamily="18" charset="2"/>
              </a:rPr>
              <a:t>  </a:t>
            </a:r>
            <a:r>
              <a:rPr lang="en-US" altLang="zh-TW" sz="2400" dirty="0">
                <a:latin typeface="Arial" charset="0"/>
                <a:cs typeface="Arial" charset="0"/>
                <a:sym typeface="Symbol" pitchFamily="18" charset="2"/>
              </a:rPr>
              <a:t>1 unit to give the graph of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TW" sz="2400" i="1" dirty="0">
                <a:latin typeface="Arial" charset="0"/>
                <a:cs typeface="Arial" charset="0"/>
                <a:sym typeface="Symbol" pitchFamily="18" charset="2"/>
              </a:rPr>
              <a:t>   </a:t>
            </a:r>
            <a:r>
              <a:rPr lang="en-US" altLang="zh-TW" sz="2400" i="1" spc="-150" dirty="0">
                <a:latin typeface="Arial" charset="0"/>
                <a:cs typeface="Arial" charset="0"/>
                <a:sym typeface="Symbol" pitchFamily="18" charset="2"/>
              </a:rPr>
              <a:t>  </a:t>
            </a:r>
            <a:r>
              <a:rPr lang="en-US" altLang="zh-TW" sz="2400" i="1" dirty="0">
                <a:latin typeface="Arial" charset="0"/>
                <a:cs typeface="Arial" charset="0"/>
              </a:rPr>
              <a:t>y</a:t>
            </a:r>
            <a:r>
              <a:rPr lang="en-US" altLang="zh-TW" sz="2400" dirty="0">
                <a:latin typeface="Arial" charset="0"/>
                <a:cs typeface="Arial" charset="0"/>
              </a:rPr>
              <a:t> = </a:t>
            </a:r>
            <a:r>
              <a:rPr lang="en-US" altLang="zh-TW" sz="2400" i="1" dirty="0">
                <a:latin typeface="Arial" charset="0"/>
                <a:cs typeface="Arial" charset="0"/>
              </a:rPr>
              <a:t>g</a:t>
            </a:r>
            <a:r>
              <a:rPr lang="en-US" altLang="zh-TW" sz="2400" dirty="0">
                <a:latin typeface="Arial" charset="0"/>
                <a:cs typeface="Arial" charset="0"/>
              </a:rPr>
              <a:t>(</a:t>
            </a:r>
            <a:r>
              <a:rPr lang="en-US" altLang="zh-TW" sz="2400" i="1" dirty="0">
                <a:latin typeface="Arial" charset="0"/>
                <a:cs typeface="Arial" charset="0"/>
              </a:rPr>
              <a:t>x</a:t>
            </a:r>
            <a:r>
              <a:rPr lang="en-US" altLang="zh-TW" sz="2400" dirty="0">
                <a:latin typeface="Arial" charset="0"/>
                <a:cs typeface="Arial" charset="0"/>
              </a:rPr>
              <a:t>)</a:t>
            </a:r>
            <a:r>
              <a:rPr lang="en-US" altLang="zh-TW" sz="2400" dirty="0">
                <a:latin typeface="Arial" charset="0"/>
                <a:cs typeface="Arial" charset="0"/>
                <a:sym typeface="Symbol" pitchFamily="18" charset="2"/>
              </a:rPr>
              <a:t>.</a:t>
            </a:r>
            <a:endParaRPr lang="zh-HK" altLang="en-US" sz="24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22" grpId="0"/>
      <p:bldP spid="23" grpId="0"/>
      <p:bldP spid="24" grpId="0"/>
    </p:bld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4540</TotalTime>
  <Words>3881</Words>
  <Application>Microsoft Office PowerPoint</Application>
  <PresentationFormat>如螢幕大小 (4:3)</PresentationFormat>
  <Paragraphs>830</Paragraphs>
  <Slides>34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4" baseType="lpstr">
      <vt:lpstr>Arial</vt:lpstr>
      <vt:lpstr>新細明體</vt:lpstr>
      <vt:lpstr>Calibri</vt:lpstr>
      <vt:lpstr>Arial Black</vt:lpstr>
      <vt:lpstr>Symbol</vt:lpstr>
      <vt:lpstr>Wingdings 3</vt:lpstr>
      <vt:lpstr>Arial Unicode MS</vt:lpstr>
      <vt:lpstr>預設簡報設計</vt:lpstr>
      <vt:lpstr>自訂設計</vt:lpstr>
      <vt:lpstr>Microsoft 方程式編輯器 3.0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PEA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Andrew Lok</dc:creator>
  <cp:lastModifiedBy>Lee Perseus Robin</cp:lastModifiedBy>
  <cp:revision>974</cp:revision>
  <cp:lastPrinted>2016-03-08T09:03:58Z</cp:lastPrinted>
  <dcterms:created xsi:type="dcterms:W3CDTF">2008-10-21T01:19:13Z</dcterms:created>
  <dcterms:modified xsi:type="dcterms:W3CDTF">2024-12-08T08:09:27Z</dcterms:modified>
</cp:coreProperties>
</file>