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handoutMasterIdLst>
    <p:handoutMasterId r:id="rId23"/>
  </p:handoutMasterIdLst>
  <p:sldIdLst>
    <p:sldId id="421" r:id="rId3"/>
    <p:sldId id="456" r:id="rId4"/>
    <p:sldId id="457" r:id="rId5"/>
    <p:sldId id="459" r:id="rId6"/>
    <p:sldId id="458" r:id="rId7"/>
    <p:sldId id="461" r:id="rId8"/>
    <p:sldId id="466" r:id="rId9"/>
    <p:sldId id="471" r:id="rId10"/>
    <p:sldId id="468" r:id="rId11"/>
    <p:sldId id="469" r:id="rId12"/>
    <p:sldId id="414" r:id="rId13"/>
    <p:sldId id="472" r:id="rId14"/>
    <p:sldId id="473" r:id="rId15"/>
    <p:sldId id="474" r:id="rId16"/>
    <p:sldId id="475" r:id="rId17"/>
    <p:sldId id="476" r:id="rId18"/>
    <p:sldId id="477" r:id="rId19"/>
    <p:sldId id="478" r:id="rId20"/>
    <p:sldId id="479" r:id="rId21"/>
  </p:sldIdLst>
  <p:sldSz cx="9144000" cy="6858000" type="screen4x3"/>
  <p:notesSz cx="6881813" cy="9296400"/>
  <p:defaultTextStyle>
    <a:defPPr>
      <a:defRPr lang="zh-TW"/>
    </a:defPPr>
    <a:lvl1pPr algn="l"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523">
          <p15:clr>
            <a:srgbClr val="A4A3A4"/>
          </p15:clr>
        </p15:guide>
        <p15:guide id="2" orient="horz" pos="2387">
          <p15:clr>
            <a:srgbClr val="A4A3A4"/>
          </p15:clr>
        </p15:guide>
        <p15:guide id="3" orient="horz" pos="2976">
          <p15:clr>
            <a:srgbClr val="A4A3A4"/>
          </p15:clr>
        </p15:guide>
        <p15:guide id="4" orient="horz" pos="845">
          <p15:clr>
            <a:srgbClr val="A4A3A4"/>
          </p15:clr>
        </p15:guide>
        <p15:guide id="5" orient="horz" pos="1661">
          <p15:clr>
            <a:srgbClr val="A4A3A4"/>
          </p15:clr>
        </p15:guide>
        <p15:guide id="6" pos="295">
          <p15:clr>
            <a:srgbClr val="A4A3A4"/>
          </p15:clr>
        </p15:guide>
        <p15:guide id="7" pos="5375">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CCFFCC"/>
    <a:srgbClr val="CCFFFF"/>
    <a:srgbClr val="FFFF99"/>
    <a:srgbClr val="FF6699"/>
    <a:srgbClr val="0000FF"/>
    <a:srgbClr val="FFC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6" autoAdjust="0"/>
    <p:restoredTop sz="99828" autoAdjust="0"/>
  </p:normalViewPr>
  <p:slideViewPr>
    <p:cSldViewPr>
      <p:cViewPr>
        <p:scale>
          <a:sx n="75" d="100"/>
          <a:sy n="75" d="100"/>
        </p:scale>
        <p:origin x="-774" y="-810"/>
      </p:cViewPr>
      <p:guideLst>
        <p:guide orient="horz" pos="2523"/>
        <p:guide orient="horz" pos="2387"/>
        <p:guide orient="horz" pos="2976"/>
        <p:guide orient="horz" pos="845"/>
        <p:guide orient="horz" pos="1661"/>
        <p:guide pos="295"/>
        <p:guide pos="537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2088"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3C34348E-37B3-A872-C37A-1E47F5738F99}"/>
              </a:ext>
            </a:extLst>
          </p:cNvPr>
          <p:cNvSpPr>
            <a:spLocks noGrp="1" noChangeArrowheads="1"/>
          </p:cNvSpPr>
          <p:nvPr>
            <p:ph type="hdr" sz="quarter"/>
          </p:nvPr>
        </p:nvSpPr>
        <p:spPr bwMode="auto">
          <a:xfrm>
            <a:off x="0" y="0"/>
            <a:ext cx="29829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新細明體" charset="-120"/>
              </a:defRPr>
            </a:lvl1pPr>
          </a:lstStyle>
          <a:p>
            <a:pPr>
              <a:defRPr/>
            </a:pPr>
            <a:endParaRPr lang="en-US" altLang="zh-TW"/>
          </a:p>
        </p:txBody>
      </p:sp>
      <p:sp>
        <p:nvSpPr>
          <p:cNvPr id="276483" name="Rectangle 3">
            <a:extLst>
              <a:ext uri="{FF2B5EF4-FFF2-40B4-BE49-F238E27FC236}">
                <a16:creationId xmlns:a16="http://schemas.microsoft.com/office/drawing/2014/main" id="{76D780DD-B4AB-C51F-2E65-EBB76F4ABD85}"/>
              </a:ext>
            </a:extLst>
          </p:cNvPr>
          <p:cNvSpPr>
            <a:spLocks noGrp="1" noChangeArrowheads="1"/>
          </p:cNvSpPr>
          <p:nvPr>
            <p:ph type="dt" sz="quarter" idx="1"/>
          </p:nvPr>
        </p:nvSpPr>
        <p:spPr bwMode="auto">
          <a:xfrm>
            <a:off x="3897313" y="0"/>
            <a:ext cx="29829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新細明體" charset="-120"/>
              </a:defRPr>
            </a:lvl1pPr>
          </a:lstStyle>
          <a:p>
            <a:pPr>
              <a:defRPr/>
            </a:pPr>
            <a:endParaRPr lang="en-US" altLang="zh-TW"/>
          </a:p>
        </p:txBody>
      </p:sp>
      <p:sp>
        <p:nvSpPr>
          <p:cNvPr id="276484" name="Rectangle 4">
            <a:extLst>
              <a:ext uri="{FF2B5EF4-FFF2-40B4-BE49-F238E27FC236}">
                <a16:creationId xmlns:a16="http://schemas.microsoft.com/office/drawing/2014/main" id="{E7778272-8B13-B841-DAE0-42553DB95D16}"/>
              </a:ext>
            </a:extLst>
          </p:cNvPr>
          <p:cNvSpPr>
            <a:spLocks noGrp="1" noChangeArrowheads="1"/>
          </p:cNvSpPr>
          <p:nvPr>
            <p:ph type="ftr" sz="quarter" idx="2"/>
          </p:nvPr>
        </p:nvSpPr>
        <p:spPr bwMode="auto">
          <a:xfrm>
            <a:off x="0" y="8829675"/>
            <a:ext cx="29829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新細明體" charset="-120"/>
              </a:defRPr>
            </a:lvl1pPr>
          </a:lstStyle>
          <a:p>
            <a:pPr>
              <a:defRPr/>
            </a:pPr>
            <a:endParaRPr lang="en-US" altLang="zh-TW"/>
          </a:p>
        </p:txBody>
      </p:sp>
      <p:sp>
        <p:nvSpPr>
          <p:cNvPr id="276485" name="Rectangle 5">
            <a:extLst>
              <a:ext uri="{FF2B5EF4-FFF2-40B4-BE49-F238E27FC236}">
                <a16:creationId xmlns:a16="http://schemas.microsoft.com/office/drawing/2014/main" id="{73351B5D-20AA-29A6-423E-354938455462}"/>
              </a:ext>
            </a:extLst>
          </p:cNvPr>
          <p:cNvSpPr>
            <a:spLocks noGrp="1" noChangeArrowheads="1"/>
          </p:cNvSpPr>
          <p:nvPr>
            <p:ph type="sldNum" sz="quarter" idx="3"/>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808995D-B4CC-4ED5-B644-A65FA274426D}" type="slidenum">
              <a:rPr lang="en-US" altLang="zh-TW"/>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0F7B5F-C281-54CE-EE18-5998C3AC17C6}"/>
              </a:ext>
            </a:extLst>
          </p:cNvPr>
          <p:cNvSpPr>
            <a:spLocks noGrp="1" noChangeArrowheads="1"/>
          </p:cNvSpPr>
          <p:nvPr>
            <p:ph type="hdr" sz="quarter"/>
          </p:nvPr>
        </p:nvSpPr>
        <p:spPr bwMode="auto">
          <a:xfrm>
            <a:off x="0" y="0"/>
            <a:ext cx="29829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新細明體" charset="-120"/>
              </a:defRPr>
            </a:lvl1pPr>
          </a:lstStyle>
          <a:p>
            <a:pPr>
              <a:defRPr/>
            </a:pPr>
            <a:endParaRPr lang="en-US" altLang="zh-TW"/>
          </a:p>
        </p:txBody>
      </p:sp>
      <p:sp>
        <p:nvSpPr>
          <p:cNvPr id="3075" name="Rectangle 3">
            <a:extLst>
              <a:ext uri="{FF2B5EF4-FFF2-40B4-BE49-F238E27FC236}">
                <a16:creationId xmlns:a16="http://schemas.microsoft.com/office/drawing/2014/main" id="{27068C93-2E78-A106-EFA0-936E5524D922}"/>
              </a:ext>
            </a:extLst>
          </p:cNvPr>
          <p:cNvSpPr>
            <a:spLocks noGrp="1" noChangeArrowheads="1"/>
          </p:cNvSpPr>
          <p:nvPr>
            <p:ph type="dt" idx="1"/>
          </p:nvPr>
        </p:nvSpPr>
        <p:spPr bwMode="auto">
          <a:xfrm>
            <a:off x="3897313" y="0"/>
            <a:ext cx="29829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新細明體" charset="-120"/>
              </a:defRPr>
            </a:lvl1pPr>
          </a:lstStyle>
          <a:p>
            <a:pPr>
              <a:defRPr/>
            </a:pPr>
            <a:endParaRPr lang="en-US" altLang="zh-TW"/>
          </a:p>
        </p:txBody>
      </p:sp>
      <p:sp>
        <p:nvSpPr>
          <p:cNvPr id="35844" name="Rectangle 4">
            <a:extLst>
              <a:ext uri="{FF2B5EF4-FFF2-40B4-BE49-F238E27FC236}">
                <a16:creationId xmlns:a16="http://schemas.microsoft.com/office/drawing/2014/main" id="{76E6B7D9-B85A-B723-B2F4-07832AE3683A}"/>
              </a:ext>
            </a:extLst>
          </p:cNvPr>
          <p:cNvSpPr>
            <a:spLocks noGrp="1" noRot="1" noChangeAspect="1" noChangeArrowheads="1" noTextEdit="1"/>
          </p:cNvSpPr>
          <p:nvPr>
            <p:ph type="sldImg" idx="2"/>
          </p:nvPr>
        </p:nvSpPr>
        <p:spPr bwMode="auto">
          <a:xfrm>
            <a:off x="1119188" y="698500"/>
            <a:ext cx="4646612" cy="34845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D049330F-AF0E-3CE3-141F-1FF4390FB481}"/>
              </a:ext>
            </a:extLst>
          </p:cNvPr>
          <p:cNvSpPr>
            <a:spLocks noGrp="1" noChangeArrowheads="1"/>
          </p:cNvSpPr>
          <p:nvPr>
            <p:ph type="body" sz="quarter" idx="3"/>
          </p:nvPr>
        </p:nvSpPr>
        <p:spPr bwMode="auto">
          <a:xfrm>
            <a:off x="687388" y="4416425"/>
            <a:ext cx="5507037"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078" name="Rectangle 6">
            <a:extLst>
              <a:ext uri="{FF2B5EF4-FFF2-40B4-BE49-F238E27FC236}">
                <a16:creationId xmlns:a16="http://schemas.microsoft.com/office/drawing/2014/main" id="{2A2FE840-CE4E-9A70-9A7D-E8CBE606CD89}"/>
              </a:ext>
            </a:extLst>
          </p:cNvPr>
          <p:cNvSpPr>
            <a:spLocks noGrp="1" noChangeArrowheads="1"/>
          </p:cNvSpPr>
          <p:nvPr>
            <p:ph type="ftr" sz="quarter" idx="4"/>
          </p:nvPr>
        </p:nvSpPr>
        <p:spPr bwMode="auto">
          <a:xfrm>
            <a:off x="0" y="8829675"/>
            <a:ext cx="298291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新細明體" charset="-120"/>
              </a:defRPr>
            </a:lvl1pPr>
          </a:lstStyle>
          <a:p>
            <a:pPr>
              <a:defRPr/>
            </a:pPr>
            <a:endParaRPr lang="en-US" altLang="zh-TW"/>
          </a:p>
        </p:txBody>
      </p:sp>
      <p:sp>
        <p:nvSpPr>
          <p:cNvPr id="3079" name="Rectangle 7">
            <a:extLst>
              <a:ext uri="{FF2B5EF4-FFF2-40B4-BE49-F238E27FC236}">
                <a16:creationId xmlns:a16="http://schemas.microsoft.com/office/drawing/2014/main" id="{0138ADD6-F502-342F-368C-5BF3561B2E64}"/>
              </a:ext>
            </a:extLst>
          </p:cNvPr>
          <p:cNvSpPr>
            <a:spLocks noGrp="1" noChangeArrowheads="1"/>
          </p:cNvSpPr>
          <p:nvPr>
            <p:ph type="sldNum" sz="quarter" idx="5"/>
          </p:nvPr>
        </p:nvSpPr>
        <p:spPr bwMode="auto">
          <a:xfrm>
            <a:off x="3897313" y="8829675"/>
            <a:ext cx="2982912"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9577DD4-B983-44E6-8A42-8D8244F23F5B}"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E29192F-72CB-2062-A38C-7DDEC10E08DD}"/>
              </a:ext>
            </a:extLst>
          </p:cNvPr>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FC8CFEEB-7EE0-432D-A8D9-6B37F0E7F9A9}" type="slidenum">
              <a:rPr lang="en-US" altLang="zh-TW"/>
              <a:pPr eaLnBrk="1" hangingPunct="1">
                <a:spcBef>
                  <a:spcPct val="0"/>
                </a:spcBef>
              </a:pPr>
              <a:t>1</a:t>
            </a:fld>
            <a:endParaRPr lang="en-US" altLang="zh-TW"/>
          </a:p>
        </p:txBody>
      </p:sp>
      <p:sp>
        <p:nvSpPr>
          <p:cNvPr id="36867" name="Rectangle 2">
            <a:extLst>
              <a:ext uri="{FF2B5EF4-FFF2-40B4-BE49-F238E27FC236}">
                <a16:creationId xmlns:a16="http://schemas.microsoft.com/office/drawing/2014/main" id="{2FEFCCDC-5BEB-F315-728C-C246E3C3DD60}"/>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7CEE5F23-F1A5-0B35-B3B7-7FC19ABC6F89}"/>
              </a:ext>
            </a:extLst>
          </p:cNvPr>
          <p:cNvSpPr>
            <a:spLocks noGrp="1" noChangeArrowheads="1"/>
          </p:cNvSpPr>
          <p:nvPr>
            <p:ph type="body" idx="1"/>
          </p:nvPr>
        </p:nvSpPr>
        <p:spPr>
          <a:noFill/>
        </p:spPr>
        <p:txBody>
          <a:bodyPr/>
          <a:lstStyle/>
          <a:p>
            <a:pPr eaLnBrk="1" hangingPunct="1"/>
            <a:r>
              <a:rPr lang="en-US" altLang="zh-TW">
                <a:latin typeface="Arial" panose="020B0604020202020204" pitchFamily="34" charset="0"/>
                <a:ea typeface="新細明體" panose="02020500000000000000" pitchFamily="18" charset="-120"/>
              </a:rPr>
              <a:t>Title page:</a:t>
            </a:r>
          </a:p>
          <a:p>
            <a:pPr eaLnBrk="1" hangingPunct="1"/>
            <a:r>
              <a:rPr lang="en-US" altLang="zh-TW">
                <a:latin typeface="Arial" panose="020B0604020202020204" pitchFamily="34" charset="0"/>
                <a:ea typeface="新細明體" panose="02020500000000000000" pitchFamily="18" charset="-120"/>
              </a:rPr>
              <a:t>Font size 36, bold, theme color of the chapter (red for geometry, blue for algebra, green for statistics)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a:extLst>
              <a:ext uri="{FF2B5EF4-FFF2-40B4-BE49-F238E27FC236}">
                <a16:creationId xmlns:a16="http://schemas.microsoft.com/office/drawing/2014/main" id="{675C60B6-1FBA-D01F-6B50-2C9B2047326C}"/>
              </a:ext>
            </a:extLst>
          </p:cNvPr>
          <p:cNvSpPr>
            <a:spLocks noGrp="1" noRot="1" noChangeAspect="1" noTextEdit="1"/>
          </p:cNvSpPr>
          <p:nvPr>
            <p:ph type="sldImg"/>
          </p:nvPr>
        </p:nvSpPr>
        <p:spPr>
          <a:ln/>
        </p:spPr>
      </p:sp>
      <p:sp>
        <p:nvSpPr>
          <p:cNvPr id="37891" name="備忘稿版面配置區 2">
            <a:extLst>
              <a:ext uri="{FF2B5EF4-FFF2-40B4-BE49-F238E27FC236}">
                <a16:creationId xmlns:a16="http://schemas.microsoft.com/office/drawing/2014/main" id="{E1A03109-2D11-F661-03D4-9F100C6C92B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latin typeface="Arial" panose="020B0604020202020204" pitchFamily="34" charset="0"/>
              <a:ea typeface="新細明體" panose="02020500000000000000" pitchFamily="18" charset="-120"/>
            </a:endParaRPr>
          </a:p>
        </p:txBody>
      </p:sp>
      <p:sp>
        <p:nvSpPr>
          <p:cNvPr id="37892" name="投影片編號版面配置區 3">
            <a:extLst>
              <a:ext uri="{FF2B5EF4-FFF2-40B4-BE49-F238E27FC236}">
                <a16:creationId xmlns:a16="http://schemas.microsoft.com/office/drawing/2014/main" id="{7EA29776-22CE-8FE2-9FA9-F196A190272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50888" indent="-28733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5411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1766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79625"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368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940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512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9084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C91F76E-ED6E-4FAE-84D0-97DA5069798D}" type="slidenum">
              <a:rPr lang="zh-HK" altLang="en-US"/>
              <a:pPr eaLnBrk="1" hangingPunct="1">
                <a:spcBef>
                  <a:spcPct val="0"/>
                </a:spcBef>
              </a:pPr>
              <a:t>6</a:t>
            </a:fld>
            <a:endParaRPr lang="en-US" altLang="zh-H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圖像版面配置區 1">
            <a:extLst>
              <a:ext uri="{FF2B5EF4-FFF2-40B4-BE49-F238E27FC236}">
                <a16:creationId xmlns:a16="http://schemas.microsoft.com/office/drawing/2014/main" id="{4ACD373D-CE63-3284-58DC-E8AC58850EE1}"/>
              </a:ext>
            </a:extLst>
          </p:cNvPr>
          <p:cNvSpPr>
            <a:spLocks noGrp="1" noRot="1" noChangeAspect="1" noTextEdit="1"/>
          </p:cNvSpPr>
          <p:nvPr>
            <p:ph type="sldImg"/>
          </p:nvPr>
        </p:nvSpPr>
        <p:spPr>
          <a:ln/>
        </p:spPr>
      </p:sp>
      <p:sp>
        <p:nvSpPr>
          <p:cNvPr id="38915" name="備忘稿版面配置區 2">
            <a:extLst>
              <a:ext uri="{FF2B5EF4-FFF2-40B4-BE49-F238E27FC236}">
                <a16:creationId xmlns:a16="http://schemas.microsoft.com/office/drawing/2014/main" id="{78C9A39C-C898-3BCA-E88D-3E89D2B2E44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latin typeface="Arial" panose="020B0604020202020204" pitchFamily="34" charset="0"/>
              <a:ea typeface="新細明體" panose="02020500000000000000" pitchFamily="18" charset="-120"/>
            </a:endParaRPr>
          </a:p>
        </p:txBody>
      </p:sp>
      <p:sp>
        <p:nvSpPr>
          <p:cNvPr id="38916" name="投影片編號版面配置區 3">
            <a:extLst>
              <a:ext uri="{FF2B5EF4-FFF2-40B4-BE49-F238E27FC236}">
                <a16:creationId xmlns:a16="http://schemas.microsoft.com/office/drawing/2014/main" id="{2A010239-1592-0BDF-7574-027E237D43F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50888" indent="-28733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5411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1766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79625"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368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940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512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9084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C69AD321-5498-4493-ABC9-0472661BB5BE}" type="slidenum">
              <a:rPr lang="zh-HK" altLang="en-US"/>
              <a:pPr eaLnBrk="1" hangingPunct="1">
                <a:spcBef>
                  <a:spcPct val="0"/>
                </a:spcBef>
              </a:pPr>
              <a:t>9</a:t>
            </a:fld>
            <a:endParaRPr lang="en-US" altLang="zh-H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投影片圖像版面配置區 1">
            <a:extLst>
              <a:ext uri="{FF2B5EF4-FFF2-40B4-BE49-F238E27FC236}">
                <a16:creationId xmlns:a16="http://schemas.microsoft.com/office/drawing/2014/main" id="{354DFBE1-C385-8C50-F8C2-6F8635F3B36B}"/>
              </a:ext>
            </a:extLst>
          </p:cNvPr>
          <p:cNvSpPr>
            <a:spLocks noGrp="1" noRot="1" noChangeAspect="1" noTextEdit="1"/>
          </p:cNvSpPr>
          <p:nvPr>
            <p:ph type="sldImg"/>
          </p:nvPr>
        </p:nvSpPr>
        <p:spPr>
          <a:ln/>
        </p:spPr>
      </p:sp>
      <p:sp>
        <p:nvSpPr>
          <p:cNvPr id="39939" name="備忘稿版面配置區 2">
            <a:extLst>
              <a:ext uri="{FF2B5EF4-FFF2-40B4-BE49-F238E27FC236}">
                <a16:creationId xmlns:a16="http://schemas.microsoft.com/office/drawing/2014/main" id="{1CAC7A0E-9E36-4995-8F74-46EAE18F049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latin typeface="Arial" panose="020B0604020202020204" pitchFamily="34" charset="0"/>
              <a:ea typeface="新細明體" panose="02020500000000000000" pitchFamily="18" charset="-120"/>
            </a:endParaRPr>
          </a:p>
        </p:txBody>
      </p:sp>
      <p:sp>
        <p:nvSpPr>
          <p:cNvPr id="39940" name="投影片編號版面配置區 3">
            <a:extLst>
              <a:ext uri="{FF2B5EF4-FFF2-40B4-BE49-F238E27FC236}">
                <a16:creationId xmlns:a16="http://schemas.microsoft.com/office/drawing/2014/main" id="{43F6A215-9F25-DD9B-D1BB-58E91F7F0ED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50888" indent="-28733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5411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1766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79625"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368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940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512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9084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3C9E1C3E-4EB5-4391-BABF-463C5A08CFE9}" type="slidenum">
              <a:rPr lang="zh-HK" altLang="en-US"/>
              <a:pPr eaLnBrk="1" hangingPunct="1">
                <a:spcBef>
                  <a:spcPct val="0"/>
                </a:spcBef>
              </a:pPr>
              <a:t>10</a:t>
            </a:fld>
            <a:endParaRPr lang="en-US" altLang="zh-H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圖像版面配置區 1">
            <a:extLst>
              <a:ext uri="{FF2B5EF4-FFF2-40B4-BE49-F238E27FC236}">
                <a16:creationId xmlns:a16="http://schemas.microsoft.com/office/drawing/2014/main" id="{B81D5C12-70E4-5EDB-5BBE-1B2852C667D4}"/>
              </a:ext>
            </a:extLst>
          </p:cNvPr>
          <p:cNvSpPr>
            <a:spLocks noGrp="1" noRot="1" noChangeAspect="1" noTextEdit="1"/>
          </p:cNvSpPr>
          <p:nvPr>
            <p:ph type="sldImg"/>
          </p:nvPr>
        </p:nvSpPr>
        <p:spPr>
          <a:ln/>
        </p:spPr>
      </p:sp>
      <p:sp>
        <p:nvSpPr>
          <p:cNvPr id="40963" name="備忘稿版面配置區 2">
            <a:extLst>
              <a:ext uri="{FF2B5EF4-FFF2-40B4-BE49-F238E27FC236}">
                <a16:creationId xmlns:a16="http://schemas.microsoft.com/office/drawing/2014/main" id="{E38E8B21-DF7E-E22E-5AF8-B2BB33C5608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latin typeface="Arial" panose="020B0604020202020204" pitchFamily="34" charset="0"/>
              <a:ea typeface="新細明體" panose="02020500000000000000" pitchFamily="18" charset="-120"/>
            </a:endParaRPr>
          </a:p>
        </p:txBody>
      </p:sp>
      <p:sp>
        <p:nvSpPr>
          <p:cNvPr id="40964" name="投影片編號版面配置區 3">
            <a:extLst>
              <a:ext uri="{FF2B5EF4-FFF2-40B4-BE49-F238E27FC236}">
                <a16:creationId xmlns:a16="http://schemas.microsoft.com/office/drawing/2014/main" id="{0AC045BD-C0A7-D591-2391-905F200F445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50888" indent="-28733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5411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1766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79625"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368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940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512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9084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44767825-3091-4553-8E97-F6092E8169E5}" type="slidenum">
              <a:rPr lang="zh-HK" altLang="en-US"/>
              <a:pPr eaLnBrk="1" hangingPunct="1">
                <a:spcBef>
                  <a:spcPct val="0"/>
                </a:spcBef>
              </a:pPr>
              <a:t>12</a:t>
            </a:fld>
            <a:endParaRPr lang="en-US" altLang="zh-H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圖像版面配置區 1">
            <a:extLst>
              <a:ext uri="{FF2B5EF4-FFF2-40B4-BE49-F238E27FC236}">
                <a16:creationId xmlns:a16="http://schemas.microsoft.com/office/drawing/2014/main" id="{5F37DA71-83B1-8934-809B-A0EA3656C088}"/>
              </a:ext>
            </a:extLst>
          </p:cNvPr>
          <p:cNvSpPr>
            <a:spLocks noGrp="1" noRot="1" noChangeAspect="1" noTextEdit="1"/>
          </p:cNvSpPr>
          <p:nvPr>
            <p:ph type="sldImg"/>
          </p:nvPr>
        </p:nvSpPr>
        <p:spPr>
          <a:ln/>
        </p:spPr>
      </p:sp>
      <p:sp>
        <p:nvSpPr>
          <p:cNvPr id="41987" name="備忘稿版面配置區 2">
            <a:extLst>
              <a:ext uri="{FF2B5EF4-FFF2-40B4-BE49-F238E27FC236}">
                <a16:creationId xmlns:a16="http://schemas.microsoft.com/office/drawing/2014/main" id="{5AA47DAF-081B-B58D-498C-FA0471DF020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latin typeface="Arial" panose="020B0604020202020204" pitchFamily="34" charset="0"/>
              <a:ea typeface="新細明體" panose="02020500000000000000" pitchFamily="18" charset="-120"/>
            </a:endParaRPr>
          </a:p>
        </p:txBody>
      </p:sp>
      <p:sp>
        <p:nvSpPr>
          <p:cNvPr id="41988" name="投影片編號版面配置區 3">
            <a:extLst>
              <a:ext uri="{FF2B5EF4-FFF2-40B4-BE49-F238E27FC236}">
                <a16:creationId xmlns:a16="http://schemas.microsoft.com/office/drawing/2014/main" id="{993CBC7A-D683-B031-A4EB-209D118D9E8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50888" indent="-28733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5411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1766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79625"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368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940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512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9084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95ADDF29-D317-44E8-86EF-0BBCB9425DA0}" type="slidenum">
              <a:rPr lang="zh-HK" altLang="en-US"/>
              <a:pPr eaLnBrk="1" hangingPunct="1">
                <a:spcBef>
                  <a:spcPct val="0"/>
                </a:spcBef>
              </a:pPr>
              <a:t>13</a:t>
            </a:fld>
            <a:endParaRPr lang="en-US" altLang="zh-H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圖像版面配置區 1">
            <a:extLst>
              <a:ext uri="{FF2B5EF4-FFF2-40B4-BE49-F238E27FC236}">
                <a16:creationId xmlns:a16="http://schemas.microsoft.com/office/drawing/2014/main" id="{0F0292F9-635F-7081-12A9-DCFE62514BA8}"/>
              </a:ext>
            </a:extLst>
          </p:cNvPr>
          <p:cNvSpPr>
            <a:spLocks noGrp="1" noRot="1" noChangeAspect="1" noTextEdit="1"/>
          </p:cNvSpPr>
          <p:nvPr>
            <p:ph type="sldImg"/>
          </p:nvPr>
        </p:nvSpPr>
        <p:spPr>
          <a:ln/>
        </p:spPr>
      </p:sp>
      <p:sp>
        <p:nvSpPr>
          <p:cNvPr id="43011" name="備忘稿版面配置區 2">
            <a:extLst>
              <a:ext uri="{FF2B5EF4-FFF2-40B4-BE49-F238E27FC236}">
                <a16:creationId xmlns:a16="http://schemas.microsoft.com/office/drawing/2014/main" id="{8570BA4A-6495-CBBC-DDA1-18DE79BFDF2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latin typeface="Arial" panose="020B0604020202020204" pitchFamily="34" charset="0"/>
              <a:ea typeface="新細明體" panose="02020500000000000000" pitchFamily="18" charset="-120"/>
            </a:endParaRPr>
          </a:p>
        </p:txBody>
      </p:sp>
      <p:sp>
        <p:nvSpPr>
          <p:cNvPr id="43012" name="投影片編號版面配置區 3">
            <a:extLst>
              <a:ext uri="{FF2B5EF4-FFF2-40B4-BE49-F238E27FC236}">
                <a16:creationId xmlns:a16="http://schemas.microsoft.com/office/drawing/2014/main" id="{311C0915-2EE3-9548-B9A5-BB409769A53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50888" indent="-28733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5411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1766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79625"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368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940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512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9084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BB642739-6587-490B-B6DE-61869F804B46}" type="slidenum">
              <a:rPr lang="zh-HK" altLang="en-US"/>
              <a:pPr eaLnBrk="1" hangingPunct="1">
                <a:spcBef>
                  <a:spcPct val="0"/>
                </a:spcBef>
              </a:pPr>
              <a:t>14</a:t>
            </a:fld>
            <a:endParaRPr lang="en-US" altLang="zh-H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圖像版面配置區 1">
            <a:extLst>
              <a:ext uri="{FF2B5EF4-FFF2-40B4-BE49-F238E27FC236}">
                <a16:creationId xmlns:a16="http://schemas.microsoft.com/office/drawing/2014/main" id="{90066672-9C81-0F44-49F8-407CD0D19380}"/>
              </a:ext>
            </a:extLst>
          </p:cNvPr>
          <p:cNvSpPr>
            <a:spLocks noGrp="1" noRot="1" noChangeAspect="1" noTextEdit="1"/>
          </p:cNvSpPr>
          <p:nvPr>
            <p:ph type="sldImg"/>
          </p:nvPr>
        </p:nvSpPr>
        <p:spPr>
          <a:ln/>
        </p:spPr>
      </p:sp>
      <p:sp>
        <p:nvSpPr>
          <p:cNvPr id="44035" name="備忘稿版面配置區 2">
            <a:extLst>
              <a:ext uri="{FF2B5EF4-FFF2-40B4-BE49-F238E27FC236}">
                <a16:creationId xmlns:a16="http://schemas.microsoft.com/office/drawing/2014/main" id="{20604B50-8B2D-326E-3EBF-97212CC082D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latin typeface="Arial" panose="020B0604020202020204" pitchFamily="34" charset="0"/>
              <a:ea typeface="新細明體" panose="02020500000000000000" pitchFamily="18" charset="-120"/>
            </a:endParaRPr>
          </a:p>
        </p:txBody>
      </p:sp>
      <p:sp>
        <p:nvSpPr>
          <p:cNvPr id="44036" name="投影片編號版面配置區 3">
            <a:extLst>
              <a:ext uri="{FF2B5EF4-FFF2-40B4-BE49-F238E27FC236}">
                <a16:creationId xmlns:a16="http://schemas.microsoft.com/office/drawing/2014/main" id="{AAE9EABE-25E1-B5E9-559E-F1D5978BB04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50888" indent="-28733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5411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1766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79625"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368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940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512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9084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939BFD34-AD41-478F-9690-70C6F1355202}" type="slidenum">
              <a:rPr lang="zh-HK" altLang="en-US"/>
              <a:pPr eaLnBrk="1" hangingPunct="1">
                <a:spcBef>
                  <a:spcPct val="0"/>
                </a:spcBef>
              </a:pPr>
              <a:t>15</a:t>
            </a:fld>
            <a:endParaRPr lang="en-US" altLang="zh-H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圖像版面配置區 1">
            <a:extLst>
              <a:ext uri="{FF2B5EF4-FFF2-40B4-BE49-F238E27FC236}">
                <a16:creationId xmlns:a16="http://schemas.microsoft.com/office/drawing/2014/main" id="{0B92EAF4-4C25-D47F-9C42-6A91F8415308}"/>
              </a:ext>
            </a:extLst>
          </p:cNvPr>
          <p:cNvSpPr>
            <a:spLocks noGrp="1" noRot="1" noChangeAspect="1" noTextEdit="1"/>
          </p:cNvSpPr>
          <p:nvPr>
            <p:ph type="sldImg"/>
          </p:nvPr>
        </p:nvSpPr>
        <p:spPr>
          <a:ln/>
        </p:spPr>
      </p:sp>
      <p:sp>
        <p:nvSpPr>
          <p:cNvPr id="45059" name="備忘稿版面配置區 2">
            <a:extLst>
              <a:ext uri="{FF2B5EF4-FFF2-40B4-BE49-F238E27FC236}">
                <a16:creationId xmlns:a16="http://schemas.microsoft.com/office/drawing/2014/main" id="{7EA3C6BB-CF4A-D19A-C157-75973D36D56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HK" altLang="en-US">
              <a:latin typeface="Arial" panose="020B0604020202020204" pitchFamily="34" charset="0"/>
              <a:ea typeface="新細明體" panose="02020500000000000000" pitchFamily="18" charset="-120"/>
            </a:endParaRPr>
          </a:p>
        </p:txBody>
      </p:sp>
      <p:sp>
        <p:nvSpPr>
          <p:cNvPr id="45060" name="投影片編號版面配置區 3">
            <a:extLst>
              <a:ext uri="{FF2B5EF4-FFF2-40B4-BE49-F238E27FC236}">
                <a16:creationId xmlns:a16="http://schemas.microsoft.com/office/drawing/2014/main" id="{7109AF71-4D45-7B3E-FE65-55631AEBA16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1pPr>
            <a:lvl2pPr marL="750888" indent="-28733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5411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17663"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79625" indent="-230188" eaLnBrk="0" hangingPunct="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368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940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512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908425" indent="-230188"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eaLnBrk="1" hangingPunct="1">
              <a:spcBef>
                <a:spcPct val="0"/>
              </a:spcBef>
            </a:pPr>
            <a:fld id="{3C920016-DCF7-4A26-8D94-AADBAE911B82}" type="slidenum">
              <a:rPr lang="zh-HK" altLang="en-US"/>
              <a:pPr eaLnBrk="1" hangingPunct="1">
                <a:spcBef>
                  <a:spcPct val="0"/>
                </a:spcBef>
              </a:pPr>
              <a:t>16</a:t>
            </a:fld>
            <a:endParaRPr lang="en-US" altLang="zh-H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8168414-7036-D524-8E22-EF322D9F8DB1}"/>
              </a:ext>
            </a:extLst>
          </p:cNvPr>
          <p:cNvSpPr txBox="1">
            <a:spLocks noChangeArrowheads="1"/>
          </p:cNvSpPr>
          <p:nvPr/>
        </p:nvSpPr>
        <p:spPr bwMode="auto">
          <a:xfrm>
            <a:off x="7319963" y="812800"/>
            <a:ext cx="177958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1400" b="1" dirty="0">
                <a:solidFill>
                  <a:srgbClr val="2F61FF"/>
                </a:solidFill>
                <a:effectLst>
                  <a:outerShdw blurRad="38100" dist="38100" dir="2700000" algn="tl">
                    <a:srgbClr val="C0C0C0"/>
                  </a:outerShdw>
                </a:effectLst>
                <a:latin typeface="Arial" charset="0"/>
              </a:rPr>
              <a:t>Book </a:t>
            </a:r>
            <a:r>
              <a:rPr lang="en-US" altLang="zh-TW" sz="1400" b="1" dirty="0" err="1">
                <a:solidFill>
                  <a:srgbClr val="2F61FF"/>
                </a:solidFill>
                <a:effectLst>
                  <a:outerShdw blurRad="38100" dist="38100" dir="2700000" algn="tl">
                    <a:srgbClr val="C0C0C0"/>
                  </a:outerShdw>
                </a:effectLst>
                <a:latin typeface="Arial" charset="0"/>
              </a:rPr>
              <a:t>6A</a:t>
            </a:r>
            <a:r>
              <a:rPr lang="en-US" altLang="zh-TW" sz="1400" b="1" dirty="0">
                <a:solidFill>
                  <a:srgbClr val="2F61FF"/>
                </a:solidFill>
                <a:effectLst>
                  <a:outerShdw blurRad="38100" dist="38100" dir="2700000" algn="tl">
                    <a:srgbClr val="C0C0C0"/>
                  </a:outerShdw>
                </a:effectLst>
                <a:latin typeface="Arial" charset="0"/>
              </a:rPr>
              <a:t> Chapter 4</a:t>
            </a:r>
          </a:p>
        </p:txBody>
      </p:sp>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endParaRPr lang="zh-HK"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endParaRPr lang="zh-HK" altLang="en-US"/>
          </a:p>
        </p:txBody>
      </p:sp>
      <p:sp>
        <p:nvSpPr>
          <p:cNvPr id="5" name="Rectangle 4">
            <a:extLst>
              <a:ext uri="{FF2B5EF4-FFF2-40B4-BE49-F238E27FC236}">
                <a16:creationId xmlns:a16="http://schemas.microsoft.com/office/drawing/2014/main" id="{A3A86D44-3B7A-5F64-478D-519A1E9E45CC}"/>
              </a:ext>
            </a:extLst>
          </p:cNvPr>
          <p:cNvSpPr>
            <a:spLocks noGrp="1" noChangeArrowheads="1"/>
          </p:cNvSpPr>
          <p:nvPr>
            <p:ph type="dt" sz="half" idx="10"/>
          </p:nvPr>
        </p:nvSpPr>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766836E9-475C-8FEE-CF0D-103412DCDCB3}"/>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D165DCB5-6A3E-DAA5-8857-C24BBA81DAAA}"/>
              </a:ext>
            </a:extLst>
          </p:cNvPr>
          <p:cNvSpPr>
            <a:spLocks noGrp="1" noChangeArrowheads="1"/>
          </p:cNvSpPr>
          <p:nvPr>
            <p:ph type="sldNum" sz="quarter" idx="12"/>
          </p:nvPr>
        </p:nvSpPr>
        <p:spPr/>
        <p:txBody>
          <a:bodyPr/>
          <a:lstStyle>
            <a:lvl1pPr>
              <a:defRPr/>
            </a:lvl1pPr>
          </a:lstStyle>
          <a:p>
            <a:fld id="{8C4F0F31-3294-4D9A-9A5A-2AAD84BCE206}" type="slidenum">
              <a:rPr lang="en-US" altLang="zh-TW"/>
              <a:pPr/>
              <a:t>‹#›</a:t>
            </a:fld>
            <a:endParaRPr lang="en-US" altLang="zh-TW"/>
          </a:p>
        </p:txBody>
      </p:sp>
    </p:spTree>
    <p:extLst>
      <p:ext uri="{BB962C8B-B14F-4D97-AF65-F5344CB8AC3E}">
        <p14:creationId xmlns:p14="http://schemas.microsoft.com/office/powerpoint/2010/main" val="328805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Rectangle 4">
            <a:extLst>
              <a:ext uri="{FF2B5EF4-FFF2-40B4-BE49-F238E27FC236}">
                <a16:creationId xmlns:a16="http://schemas.microsoft.com/office/drawing/2014/main" id="{1EE6C73C-9885-CCE9-3AE7-DEBC73511CD7}"/>
              </a:ext>
            </a:extLst>
          </p:cNvPr>
          <p:cNvSpPr>
            <a:spLocks noGrp="1" noChangeArrowheads="1"/>
          </p:cNvSpPr>
          <p:nvPr>
            <p:ph type="dt" sz="half" idx="10"/>
          </p:nvPr>
        </p:nvSpPr>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72197726-11A7-5F66-9E8C-75315DA6C2D1}"/>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F0A524C-244C-3A1F-D374-2EBA656247B1}"/>
              </a:ext>
            </a:extLst>
          </p:cNvPr>
          <p:cNvSpPr>
            <a:spLocks noGrp="1" noChangeArrowheads="1"/>
          </p:cNvSpPr>
          <p:nvPr>
            <p:ph type="sldNum" sz="quarter" idx="12"/>
          </p:nvPr>
        </p:nvSpPr>
        <p:spPr/>
        <p:txBody>
          <a:bodyPr/>
          <a:lstStyle>
            <a:lvl1pPr>
              <a:defRPr/>
            </a:lvl1pPr>
          </a:lstStyle>
          <a:p>
            <a:fld id="{B4BA8240-E64B-48A1-87B9-D2F7382C3D56}" type="slidenum">
              <a:rPr lang="en-US" altLang="zh-TW"/>
              <a:pPr/>
              <a:t>‹#›</a:t>
            </a:fld>
            <a:endParaRPr lang="en-US" altLang="zh-TW"/>
          </a:p>
        </p:txBody>
      </p:sp>
    </p:spTree>
    <p:extLst>
      <p:ext uri="{BB962C8B-B14F-4D97-AF65-F5344CB8AC3E}">
        <p14:creationId xmlns:p14="http://schemas.microsoft.com/office/powerpoint/2010/main" val="352749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endParaRPr lang="zh-HK"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Rectangle 4">
            <a:extLst>
              <a:ext uri="{FF2B5EF4-FFF2-40B4-BE49-F238E27FC236}">
                <a16:creationId xmlns:a16="http://schemas.microsoft.com/office/drawing/2014/main" id="{C11822FA-670D-E694-0AA6-B098982D3C5D}"/>
              </a:ext>
            </a:extLst>
          </p:cNvPr>
          <p:cNvSpPr>
            <a:spLocks noGrp="1" noChangeArrowheads="1"/>
          </p:cNvSpPr>
          <p:nvPr>
            <p:ph type="dt" sz="half" idx="10"/>
          </p:nvPr>
        </p:nvSpPr>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34B7383-8045-AE35-1E01-C1B97455EED8}"/>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C12697DF-9039-8850-8BC0-B044F768F062}"/>
              </a:ext>
            </a:extLst>
          </p:cNvPr>
          <p:cNvSpPr>
            <a:spLocks noGrp="1" noChangeArrowheads="1"/>
          </p:cNvSpPr>
          <p:nvPr>
            <p:ph type="sldNum" sz="quarter" idx="12"/>
          </p:nvPr>
        </p:nvSpPr>
        <p:spPr/>
        <p:txBody>
          <a:bodyPr/>
          <a:lstStyle>
            <a:lvl1pPr>
              <a:defRPr/>
            </a:lvl1pPr>
          </a:lstStyle>
          <a:p>
            <a:fld id="{948D67D3-9720-48CA-AECC-145CC58FC6AD}" type="slidenum">
              <a:rPr lang="en-US" altLang="zh-TW"/>
              <a:pPr/>
              <a:t>‹#›</a:t>
            </a:fld>
            <a:endParaRPr lang="en-US" altLang="zh-TW"/>
          </a:p>
        </p:txBody>
      </p:sp>
    </p:spTree>
    <p:extLst>
      <p:ext uri="{BB962C8B-B14F-4D97-AF65-F5344CB8AC3E}">
        <p14:creationId xmlns:p14="http://schemas.microsoft.com/office/powerpoint/2010/main" val="839521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4FEA47-488C-9EB4-1755-58C27C8FF442}"/>
              </a:ext>
            </a:extLst>
          </p:cNvPr>
          <p:cNvSpPr/>
          <p:nvPr userDrawn="1"/>
        </p:nvSpPr>
        <p:spPr>
          <a:xfrm>
            <a:off x="179388" y="6381750"/>
            <a:ext cx="2592387" cy="36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endParaRPr lang="zh-HK"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HK" altLang="en-US"/>
          </a:p>
        </p:txBody>
      </p:sp>
      <p:sp>
        <p:nvSpPr>
          <p:cNvPr id="5" name="日期版面配置區 3">
            <a:extLst>
              <a:ext uri="{FF2B5EF4-FFF2-40B4-BE49-F238E27FC236}">
                <a16:creationId xmlns:a16="http://schemas.microsoft.com/office/drawing/2014/main" id="{E48426F5-194B-4CEC-1E6B-00D06A3F8084}"/>
              </a:ext>
            </a:extLst>
          </p:cNvPr>
          <p:cNvSpPr>
            <a:spLocks noGrp="1"/>
          </p:cNvSpPr>
          <p:nvPr>
            <p:ph type="dt" sz="half" idx="10"/>
          </p:nvPr>
        </p:nvSpPr>
        <p:spPr/>
        <p:txBody>
          <a:bodyPr/>
          <a:lstStyle>
            <a:lvl1pPr>
              <a:defRPr/>
            </a:lvl1pPr>
          </a:lstStyle>
          <a:p>
            <a:pPr>
              <a:defRPr/>
            </a:pPr>
            <a:fld id="{9AA08316-BA74-4058-9077-C52D5ED1367C}" type="datetimeFigureOut">
              <a:rPr lang="zh-HK" altLang="en-US"/>
              <a:pPr>
                <a:defRPr/>
              </a:pPr>
              <a:t>8/12/2024</a:t>
            </a:fld>
            <a:endParaRPr lang="zh-HK" altLang="en-US" dirty="0"/>
          </a:p>
        </p:txBody>
      </p:sp>
      <p:sp>
        <p:nvSpPr>
          <p:cNvPr id="6" name="頁尾版面配置區 4">
            <a:extLst>
              <a:ext uri="{FF2B5EF4-FFF2-40B4-BE49-F238E27FC236}">
                <a16:creationId xmlns:a16="http://schemas.microsoft.com/office/drawing/2014/main" id="{FE06A9B2-623E-BF3F-1E90-3E2A393E0F5D}"/>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A4A0CC55-6400-1274-8AAE-15CB6DB14649}"/>
              </a:ext>
            </a:extLst>
          </p:cNvPr>
          <p:cNvSpPr>
            <a:spLocks noGrp="1"/>
          </p:cNvSpPr>
          <p:nvPr>
            <p:ph type="sldNum" sz="quarter" idx="12"/>
          </p:nvPr>
        </p:nvSpPr>
        <p:spPr/>
        <p:txBody>
          <a:bodyPr/>
          <a:lstStyle>
            <a:lvl1pPr>
              <a:defRPr/>
            </a:lvl1pPr>
          </a:lstStyle>
          <a:p>
            <a:fld id="{B9BF27EB-2BA4-4BBA-A337-D30639F50544}" type="slidenum">
              <a:rPr lang="zh-HK" altLang="en-US"/>
              <a:pPr/>
              <a:t>‹#›</a:t>
            </a:fld>
            <a:endParaRPr lang="en-US" altLang="zh-HK"/>
          </a:p>
        </p:txBody>
      </p:sp>
    </p:spTree>
    <p:extLst>
      <p:ext uri="{BB962C8B-B14F-4D97-AF65-F5344CB8AC3E}">
        <p14:creationId xmlns:p14="http://schemas.microsoft.com/office/powerpoint/2010/main" val="434714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A8BDFC6-F522-0597-80C6-B05FFA5379E3}"/>
              </a:ext>
            </a:extLst>
          </p:cNvPr>
          <p:cNvSpPr/>
          <p:nvPr userDrawn="1"/>
        </p:nvSpPr>
        <p:spPr>
          <a:xfrm>
            <a:off x="179388" y="6381750"/>
            <a:ext cx="2592387" cy="36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3">
            <a:extLst>
              <a:ext uri="{FF2B5EF4-FFF2-40B4-BE49-F238E27FC236}">
                <a16:creationId xmlns:a16="http://schemas.microsoft.com/office/drawing/2014/main" id="{D05BA3C3-47E1-9DEC-FE16-11B95A70F2D5}"/>
              </a:ext>
            </a:extLst>
          </p:cNvPr>
          <p:cNvSpPr>
            <a:spLocks noGrp="1"/>
          </p:cNvSpPr>
          <p:nvPr>
            <p:ph type="dt" sz="half" idx="10"/>
          </p:nvPr>
        </p:nvSpPr>
        <p:spPr/>
        <p:txBody>
          <a:bodyPr/>
          <a:lstStyle>
            <a:lvl1pPr>
              <a:defRPr/>
            </a:lvl1pPr>
          </a:lstStyle>
          <a:p>
            <a:pPr>
              <a:defRPr/>
            </a:pPr>
            <a:fld id="{A0CFFCF2-A27F-458D-B1C1-666179EB1C7E}" type="datetimeFigureOut">
              <a:rPr lang="zh-HK" altLang="en-US"/>
              <a:pPr>
                <a:defRPr/>
              </a:pPr>
              <a:t>8/12/2024</a:t>
            </a:fld>
            <a:endParaRPr lang="zh-HK" altLang="en-US"/>
          </a:p>
        </p:txBody>
      </p:sp>
      <p:sp>
        <p:nvSpPr>
          <p:cNvPr id="6" name="頁尾版面配置區 4">
            <a:extLst>
              <a:ext uri="{FF2B5EF4-FFF2-40B4-BE49-F238E27FC236}">
                <a16:creationId xmlns:a16="http://schemas.microsoft.com/office/drawing/2014/main" id="{C9302B2B-7E62-5291-653F-8274AE6AEB8D}"/>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C03DF60C-A193-9990-877F-8089880031D4}"/>
              </a:ext>
            </a:extLst>
          </p:cNvPr>
          <p:cNvSpPr>
            <a:spLocks noGrp="1"/>
          </p:cNvSpPr>
          <p:nvPr>
            <p:ph type="sldNum" sz="quarter" idx="12"/>
          </p:nvPr>
        </p:nvSpPr>
        <p:spPr/>
        <p:txBody>
          <a:bodyPr/>
          <a:lstStyle>
            <a:lvl1pPr>
              <a:defRPr/>
            </a:lvl1pPr>
          </a:lstStyle>
          <a:p>
            <a:fld id="{C3098A9F-7950-4248-9233-D355C255AA9A}" type="slidenum">
              <a:rPr lang="zh-HK" altLang="en-US"/>
              <a:pPr/>
              <a:t>‹#›</a:t>
            </a:fld>
            <a:endParaRPr lang="en-US" altLang="zh-HK"/>
          </a:p>
        </p:txBody>
      </p:sp>
    </p:spTree>
    <p:extLst>
      <p:ext uri="{BB962C8B-B14F-4D97-AF65-F5344CB8AC3E}">
        <p14:creationId xmlns:p14="http://schemas.microsoft.com/office/powerpoint/2010/main" val="3289737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zh-HK"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AFDFDFC-7EB9-91A6-AD8E-1C7AD97FC2F6}"/>
              </a:ext>
            </a:extLst>
          </p:cNvPr>
          <p:cNvSpPr>
            <a:spLocks noGrp="1"/>
          </p:cNvSpPr>
          <p:nvPr>
            <p:ph type="dt" sz="half" idx="10"/>
          </p:nvPr>
        </p:nvSpPr>
        <p:spPr/>
        <p:txBody>
          <a:bodyPr/>
          <a:lstStyle>
            <a:lvl1pPr>
              <a:defRPr/>
            </a:lvl1pPr>
          </a:lstStyle>
          <a:p>
            <a:pPr>
              <a:defRPr/>
            </a:pPr>
            <a:fld id="{D543A314-2F55-4126-B263-B7CA54C4C409}" type="datetimeFigureOut">
              <a:rPr lang="zh-HK" altLang="en-US"/>
              <a:pPr>
                <a:defRPr/>
              </a:pPr>
              <a:t>8/12/2024</a:t>
            </a:fld>
            <a:endParaRPr lang="zh-HK" altLang="en-US"/>
          </a:p>
        </p:txBody>
      </p:sp>
      <p:sp>
        <p:nvSpPr>
          <p:cNvPr id="5" name="頁尾版面配置區 4">
            <a:extLst>
              <a:ext uri="{FF2B5EF4-FFF2-40B4-BE49-F238E27FC236}">
                <a16:creationId xmlns:a16="http://schemas.microsoft.com/office/drawing/2014/main" id="{5EBF0DD2-6DA3-C51B-04D4-D74866537E8D}"/>
              </a:ext>
            </a:extLst>
          </p:cNvPr>
          <p:cNvSpPr>
            <a:spLocks noGrp="1"/>
          </p:cNvSpPr>
          <p:nvPr>
            <p:ph type="ftr" sz="quarter" idx="11"/>
          </p:nvPr>
        </p:nvSpPr>
        <p:spPr/>
        <p:txBody>
          <a:bodyPr/>
          <a:lstStyle>
            <a:lvl1pPr>
              <a:defRPr/>
            </a:lvl1pPr>
          </a:lstStyle>
          <a:p>
            <a:pPr>
              <a:defRPr/>
            </a:pPr>
            <a:endParaRPr lang="zh-HK" altLang="en-US"/>
          </a:p>
        </p:txBody>
      </p:sp>
      <p:sp>
        <p:nvSpPr>
          <p:cNvPr id="6" name="投影片編號版面配置區 5">
            <a:extLst>
              <a:ext uri="{FF2B5EF4-FFF2-40B4-BE49-F238E27FC236}">
                <a16:creationId xmlns:a16="http://schemas.microsoft.com/office/drawing/2014/main" id="{7717AD68-ABB8-2128-DFC6-F55CD12E1605}"/>
              </a:ext>
            </a:extLst>
          </p:cNvPr>
          <p:cNvSpPr>
            <a:spLocks noGrp="1"/>
          </p:cNvSpPr>
          <p:nvPr>
            <p:ph type="sldNum" sz="quarter" idx="12"/>
          </p:nvPr>
        </p:nvSpPr>
        <p:spPr/>
        <p:txBody>
          <a:bodyPr/>
          <a:lstStyle>
            <a:lvl1pPr>
              <a:defRPr/>
            </a:lvl1pPr>
          </a:lstStyle>
          <a:p>
            <a:fld id="{112F4981-48D5-49D1-A7AE-4B0EBAC510E5}" type="slidenum">
              <a:rPr lang="zh-HK" altLang="en-US"/>
              <a:pPr/>
              <a:t>‹#›</a:t>
            </a:fld>
            <a:endParaRPr lang="en-US" altLang="zh-HK"/>
          </a:p>
        </p:txBody>
      </p:sp>
    </p:spTree>
    <p:extLst>
      <p:ext uri="{BB962C8B-B14F-4D97-AF65-F5344CB8AC3E}">
        <p14:creationId xmlns:p14="http://schemas.microsoft.com/office/powerpoint/2010/main" val="3930195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日期版面配置區 3">
            <a:extLst>
              <a:ext uri="{FF2B5EF4-FFF2-40B4-BE49-F238E27FC236}">
                <a16:creationId xmlns:a16="http://schemas.microsoft.com/office/drawing/2014/main" id="{992574E9-534B-D164-B142-4F778EEF272F}"/>
              </a:ext>
            </a:extLst>
          </p:cNvPr>
          <p:cNvSpPr>
            <a:spLocks noGrp="1"/>
          </p:cNvSpPr>
          <p:nvPr>
            <p:ph type="dt" sz="half" idx="10"/>
          </p:nvPr>
        </p:nvSpPr>
        <p:spPr/>
        <p:txBody>
          <a:bodyPr/>
          <a:lstStyle>
            <a:lvl1pPr>
              <a:defRPr/>
            </a:lvl1pPr>
          </a:lstStyle>
          <a:p>
            <a:pPr>
              <a:defRPr/>
            </a:pPr>
            <a:fld id="{EA0CE09A-4533-4B7D-AF0A-A79293CF8BE2}" type="datetimeFigureOut">
              <a:rPr lang="zh-HK" altLang="en-US"/>
              <a:pPr>
                <a:defRPr/>
              </a:pPr>
              <a:t>8/12/2024</a:t>
            </a:fld>
            <a:endParaRPr lang="zh-HK" altLang="en-US"/>
          </a:p>
        </p:txBody>
      </p:sp>
      <p:sp>
        <p:nvSpPr>
          <p:cNvPr id="6" name="頁尾版面配置區 4">
            <a:extLst>
              <a:ext uri="{FF2B5EF4-FFF2-40B4-BE49-F238E27FC236}">
                <a16:creationId xmlns:a16="http://schemas.microsoft.com/office/drawing/2014/main" id="{DF616A86-7644-C515-C5F8-F9C4AC9A1CF5}"/>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A9152196-5785-549F-BC3A-B17BB7F56FB3}"/>
              </a:ext>
            </a:extLst>
          </p:cNvPr>
          <p:cNvSpPr>
            <a:spLocks noGrp="1"/>
          </p:cNvSpPr>
          <p:nvPr>
            <p:ph type="sldNum" sz="quarter" idx="12"/>
          </p:nvPr>
        </p:nvSpPr>
        <p:spPr/>
        <p:txBody>
          <a:bodyPr/>
          <a:lstStyle>
            <a:lvl1pPr>
              <a:defRPr/>
            </a:lvl1pPr>
          </a:lstStyle>
          <a:p>
            <a:fld id="{30125CED-D9D2-4D02-BC0A-1DB8061C97AA}" type="slidenum">
              <a:rPr lang="zh-HK" altLang="en-US"/>
              <a:pPr/>
              <a:t>‹#›</a:t>
            </a:fld>
            <a:endParaRPr lang="en-US" altLang="zh-HK"/>
          </a:p>
        </p:txBody>
      </p:sp>
    </p:spTree>
    <p:extLst>
      <p:ext uri="{BB962C8B-B14F-4D97-AF65-F5344CB8AC3E}">
        <p14:creationId xmlns:p14="http://schemas.microsoft.com/office/powerpoint/2010/main" val="817900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endParaRPr lang="zh-HK"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日期版面配置區 3">
            <a:extLst>
              <a:ext uri="{FF2B5EF4-FFF2-40B4-BE49-F238E27FC236}">
                <a16:creationId xmlns:a16="http://schemas.microsoft.com/office/drawing/2014/main" id="{9564F2E3-D110-C4BA-7004-F240673EE961}"/>
              </a:ext>
            </a:extLst>
          </p:cNvPr>
          <p:cNvSpPr>
            <a:spLocks noGrp="1"/>
          </p:cNvSpPr>
          <p:nvPr>
            <p:ph type="dt" sz="half" idx="10"/>
          </p:nvPr>
        </p:nvSpPr>
        <p:spPr/>
        <p:txBody>
          <a:bodyPr/>
          <a:lstStyle>
            <a:lvl1pPr>
              <a:defRPr/>
            </a:lvl1pPr>
          </a:lstStyle>
          <a:p>
            <a:pPr>
              <a:defRPr/>
            </a:pPr>
            <a:fld id="{EA129CB9-ECA7-4A2D-A1AE-D65BC2D1F588}" type="datetimeFigureOut">
              <a:rPr lang="zh-HK" altLang="en-US"/>
              <a:pPr>
                <a:defRPr/>
              </a:pPr>
              <a:t>8/12/2024</a:t>
            </a:fld>
            <a:endParaRPr lang="zh-HK" altLang="en-US"/>
          </a:p>
        </p:txBody>
      </p:sp>
      <p:sp>
        <p:nvSpPr>
          <p:cNvPr id="8" name="頁尾版面配置區 4">
            <a:extLst>
              <a:ext uri="{FF2B5EF4-FFF2-40B4-BE49-F238E27FC236}">
                <a16:creationId xmlns:a16="http://schemas.microsoft.com/office/drawing/2014/main" id="{10E849E6-C239-582E-72BC-7BA921E01FB2}"/>
              </a:ext>
            </a:extLst>
          </p:cNvPr>
          <p:cNvSpPr>
            <a:spLocks noGrp="1"/>
          </p:cNvSpPr>
          <p:nvPr>
            <p:ph type="ftr" sz="quarter" idx="11"/>
          </p:nvPr>
        </p:nvSpPr>
        <p:spPr/>
        <p:txBody>
          <a:bodyPr/>
          <a:lstStyle>
            <a:lvl1pPr>
              <a:defRPr/>
            </a:lvl1pPr>
          </a:lstStyle>
          <a:p>
            <a:pPr>
              <a:defRPr/>
            </a:pPr>
            <a:endParaRPr lang="zh-HK" altLang="en-US"/>
          </a:p>
        </p:txBody>
      </p:sp>
      <p:sp>
        <p:nvSpPr>
          <p:cNvPr id="9" name="投影片編號版面配置區 5">
            <a:extLst>
              <a:ext uri="{FF2B5EF4-FFF2-40B4-BE49-F238E27FC236}">
                <a16:creationId xmlns:a16="http://schemas.microsoft.com/office/drawing/2014/main" id="{8DD3D202-C002-6B57-7616-2D884A3DAB5A}"/>
              </a:ext>
            </a:extLst>
          </p:cNvPr>
          <p:cNvSpPr>
            <a:spLocks noGrp="1"/>
          </p:cNvSpPr>
          <p:nvPr>
            <p:ph type="sldNum" sz="quarter" idx="12"/>
          </p:nvPr>
        </p:nvSpPr>
        <p:spPr/>
        <p:txBody>
          <a:bodyPr/>
          <a:lstStyle>
            <a:lvl1pPr>
              <a:defRPr/>
            </a:lvl1pPr>
          </a:lstStyle>
          <a:p>
            <a:fld id="{D13AF0A1-1622-4240-9D63-E9DCAE502B1C}" type="slidenum">
              <a:rPr lang="zh-HK" altLang="en-US"/>
              <a:pPr/>
              <a:t>‹#›</a:t>
            </a:fld>
            <a:endParaRPr lang="en-US" altLang="zh-HK"/>
          </a:p>
        </p:txBody>
      </p:sp>
    </p:spTree>
    <p:extLst>
      <p:ext uri="{BB962C8B-B14F-4D97-AF65-F5344CB8AC3E}">
        <p14:creationId xmlns:p14="http://schemas.microsoft.com/office/powerpoint/2010/main" val="132684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日期版面配置區 3">
            <a:extLst>
              <a:ext uri="{FF2B5EF4-FFF2-40B4-BE49-F238E27FC236}">
                <a16:creationId xmlns:a16="http://schemas.microsoft.com/office/drawing/2014/main" id="{F7043D51-C167-E094-7CA7-262D2874064B}"/>
              </a:ext>
            </a:extLst>
          </p:cNvPr>
          <p:cNvSpPr>
            <a:spLocks noGrp="1"/>
          </p:cNvSpPr>
          <p:nvPr>
            <p:ph type="dt" sz="half" idx="10"/>
          </p:nvPr>
        </p:nvSpPr>
        <p:spPr/>
        <p:txBody>
          <a:bodyPr/>
          <a:lstStyle>
            <a:lvl1pPr>
              <a:defRPr/>
            </a:lvl1pPr>
          </a:lstStyle>
          <a:p>
            <a:pPr>
              <a:defRPr/>
            </a:pPr>
            <a:fld id="{A92C449D-BFAE-460B-866D-B2F411DD691E}" type="datetimeFigureOut">
              <a:rPr lang="zh-HK" altLang="en-US"/>
              <a:pPr>
                <a:defRPr/>
              </a:pPr>
              <a:t>8/12/2024</a:t>
            </a:fld>
            <a:endParaRPr lang="zh-HK" altLang="en-US"/>
          </a:p>
        </p:txBody>
      </p:sp>
      <p:sp>
        <p:nvSpPr>
          <p:cNvPr id="4" name="頁尾版面配置區 4">
            <a:extLst>
              <a:ext uri="{FF2B5EF4-FFF2-40B4-BE49-F238E27FC236}">
                <a16:creationId xmlns:a16="http://schemas.microsoft.com/office/drawing/2014/main" id="{C5ED68DF-50B1-776C-D0C2-5E3A6E923878}"/>
              </a:ext>
            </a:extLst>
          </p:cNvPr>
          <p:cNvSpPr>
            <a:spLocks noGrp="1"/>
          </p:cNvSpPr>
          <p:nvPr>
            <p:ph type="ftr" sz="quarter" idx="11"/>
          </p:nvPr>
        </p:nvSpPr>
        <p:spPr/>
        <p:txBody>
          <a:bodyPr/>
          <a:lstStyle>
            <a:lvl1pPr>
              <a:defRPr/>
            </a:lvl1pPr>
          </a:lstStyle>
          <a:p>
            <a:pPr>
              <a:defRPr/>
            </a:pPr>
            <a:endParaRPr lang="zh-HK" altLang="en-US"/>
          </a:p>
        </p:txBody>
      </p:sp>
      <p:sp>
        <p:nvSpPr>
          <p:cNvPr id="5" name="投影片編號版面配置區 5">
            <a:extLst>
              <a:ext uri="{FF2B5EF4-FFF2-40B4-BE49-F238E27FC236}">
                <a16:creationId xmlns:a16="http://schemas.microsoft.com/office/drawing/2014/main" id="{EE4224C9-01AA-67C0-3921-3134A97EC5D2}"/>
              </a:ext>
            </a:extLst>
          </p:cNvPr>
          <p:cNvSpPr>
            <a:spLocks noGrp="1"/>
          </p:cNvSpPr>
          <p:nvPr>
            <p:ph type="sldNum" sz="quarter" idx="12"/>
          </p:nvPr>
        </p:nvSpPr>
        <p:spPr/>
        <p:txBody>
          <a:bodyPr/>
          <a:lstStyle>
            <a:lvl1pPr>
              <a:defRPr/>
            </a:lvl1pPr>
          </a:lstStyle>
          <a:p>
            <a:fld id="{790C4A33-9A38-4821-B9AF-49DE0C9FAC44}" type="slidenum">
              <a:rPr lang="zh-HK" altLang="en-US"/>
              <a:pPr/>
              <a:t>‹#›</a:t>
            </a:fld>
            <a:endParaRPr lang="en-US" altLang="zh-HK"/>
          </a:p>
        </p:txBody>
      </p:sp>
    </p:spTree>
    <p:extLst>
      <p:ext uri="{BB962C8B-B14F-4D97-AF65-F5344CB8AC3E}">
        <p14:creationId xmlns:p14="http://schemas.microsoft.com/office/powerpoint/2010/main" val="1817317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694C60DE-3284-4C84-5C87-2B4D9846882B}"/>
              </a:ext>
            </a:extLst>
          </p:cNvPr>
          <p:cNvSpPr>
            <a:spLocks noGrp="1"/>
          </p:cNvSpPr>
          <p:nvPr>
            <p:ph type="dt" sz="half" idx="10"/>
          </p:nvPr>
        </p:nvSpPr>
        <p:spPr/>
        <p:txBody>
          <a:bodyPr/>
          <a:lstStyle>
            <a:lvl1pPr>
              <a:defRPr/>
            </a:lvl1pPr>
          </a:lstStyle>
          <a:p>
            <a:pPr>
              <a:defRPr/>
            </a:pPr>
            <a:fld id="{29AA6776-001F-45D6-B04D-BB7D32D24D3A}" type="datetimeFigureOut">
              <a:rPr lang="zh-HK" altLang="en-US"/>
              <a:pPr>
                <a:defRPr/>
              </a:pPr>
              <a:t>8/12/2024</a:t>
            </a:fld>
            <a:endParaRPr lang="zh-HK" altLang="en-US"/>
          </a:p>
        </p:txBody>
      </p:sp>
      <p:sp>
        <p:nvSpPr>
          <p:cNvPr id="3" name="頁尾版面配置區 4">
            <a:extLst>
              <a:ext uri="{FF2B5EF4-FFF2-40B4-BE49-F238E27FC236}">
                <a16:creationId xmlns:a16="http://schemas.microsoft.com/office/drawing/2014/main" id="{56630422-B772-7F61-16BF-91840980A5B3}"/>
              </a:ext>
            </a:extLst>
          </p:cNvPr>
          <p:cNvSpPr>
            <a:spLocks noGrp="1"/>
          </p:cNvSpPr>
          <p:nvPr>
            <p:ph type="ftr" sz="quarter" idx="11"/>
          </p:nvPr>
        </p:nvSpPr>
        <p:spPr/>
        <p:txBody>
          <a:bodyPr/>
          <a:lstStyle>
            <a:lvl1pPr>
              <a:defRPr/>
            </a:lvl1pPr>
          </a:lstStyle>
          <a:p>
            <a:pPr>
              <a:defRPr/>
            </a:pPr>
            <a:endParaRPr lang="zh-HK" altLang="en-US"/>
          </a:p>
        </p:txBody>
      </p:sp>
      <p:sp>
        <p:nvSpPr>
          <p:cNvPr id="4" name="投影片編號版面配置區 5">
            <a:extLst>
              <a:ext uri="{FF2B5EF4-FFF2-40B4-BE49-F238E27FC236}">
                <a16:creationId xmlns:a16="http://schemas.microsoft.com/office/drawing/2014/main" id="{75BE01DE-4852-6294-7D58-C1B02DAAA1E2}"/>
              </a:ext>
            </a:extLst>
          </p:cNvPr>
          <p:cNvSpPr>
            <a:spLocks noGrp="1"/>
          </p:cNvSpPr>
          <p:nvPr>
            <p:ph type="sldNum" sz="quarter" idx="12"/>
          </p:nvPr>
        </p:nvSpPr>
        <p:spPr/>
        <p:txBody>
          <a:bodyPr/>
          <a:lstStyle>
            <a:lvl1pPr>
              <a:defRPr/>
            </a:lvl1pPr>
          </a:lstStyle>
          <a:p>
            <a:fld id="{90B35ED6-8730-4728-9A2A-48D1CA530D8D}" type="slidenum">
              <a:rPr lang="zh-HK" altLang="en-US"/>
              <a:pPr/>
              <a:t>‹#›</a:t>
            </a:fld>
            <a:endParaRPr lang="en-US" altLang="zh-HK"/>
          </a:p>
        </p:txBody>
      </p:sp>
    </p:spTree>
    <p:extLst>
      <p:ext uri="{BB962C8B-B14F-4D97-AF65-F5344CB8AC3E}">
        <p14:creationId xmlns:p14="http://schemas.microsoft.com/office/powerpoint/2010/main" val="3009267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zh-HK"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67316302-6F7B-354E-3595-FF942C23DEAF}"/>
              </a:ext>
            </a:extLst>
          </p:cNvPr>
          <p:cNvSpPr>
            <a:spLocks noGrp="1"/>
          </p:cNvSpPr>
          <p:nvPr>
            <p:ph type="dt" sz="half" idx="10"/>
          </p:nvPr>
        </p:nvSpPr>
        <p:spPr/>
        <p:txBody>
          <a:bodyPr/>
          <a:lstStyle>
            <a:lvl1pPr>
              <a:defRPr/>
            </a:lvl1pPr>
          </a:lstStyle>
          <a:p>
            <a:pPr>
              <a:defRPr/>
            </a:pPr>
            <a:fld id="{2C287BBE-A609-4519-9E90-F943725A84FD}" type="datetimeFigureOut">
              <a:rPr lang="zh-HK" altLang="en-US"/>
              <a:pPr>
                <a:defRPr/>
              </a:pPr>
              <a:t>8/12/2024</a:t>
            </a:fld>
            <a:endParaRPr lang="zh-HK" altLang="en-US"/>
          </a:p>
        </p:txBody>
      </p:sp>
      <p:sp>
        <p:nvSpPr>
          <p:cNvPr id="6" name="頁尾版面配置區 4">
            <a:extLst>
              <a:ext uri="{FF2B5EF4-FFF2-40B4-BE49-F238E27FC236}">
                <a16:creationId xmlns:a16="http://schemas.microsoft.com/office/drawing/2014/main" id="{A9B82746-EA3D-38D4-B50F-45597ED74400}"/>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44434842-1FB7-0AC0-7096-BB2A0B2E72A4}"/>
              </a:ext>
            </a:extLst>
          </p:cNvPr>
          <p:cNvSpPr>
            <a:spLocks noGrp="1"/>
          </p:cNvSpPr>
          <p:nvPr>
            <p:ph type="sldNum" sz="quarter" idx="12"/>
          </p:nvPr>
        </p:nvSpPr>
        <p:spPr/>
        <p:txBody>
          <a:bodyPr/>
          <a:lstStyle>
            <a:lvl1pPr>
              <a:defRPr/>
            </a:lvl1pPr>
          </a:lstStyle>
          <a:p>
            <a:fld id="{0A5E2359-1342-4634-BB56-C00FA69A0630}" type="slidenum">
              <a:rPr lang="zh-HK" altLang="en-US"/>
              <a:pPr/>
              <a:t>‹#›</a:t>
            </a:fld>
            <a:endParaRPr lang="en-US" altLang="zh-HK"/>
          </a:p>
        </p:txBody>
      </p:sp>
    </p:spTree>
    <p:extLst>
      <p:ext uri="{BB962C8B-B14F-4D97-AF65-F5344CB8AC3E}">
        <p14:creationId xmlns:p14="http://schemas.microsoft.com/office/powerpoint/2010/main" val="34883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Rectangle 4">
            <a:extLst>
              <a:ext uri="{FF2B5EF4-FFF2-40B4-BE49-F238E27FC236}">
                <a16:creationId xmlns:a16="http://schemas.microsoft.com/office/drawing/2014/main" id="{22C7BAEF-4149-7C6E-B6DA-9617C4007149}"/>
              </a:ext>
            </a:extLst>
          </p:cNvPr>
          <p:cNvSpPr>
            <a:spLocks noGrp="1" noChangeArrowheads="1"/>
          </p:cNvSpPr>
          <p:nvPr>
            <p:ph type="dt" sz="half" idx="10"/>
          </p:nvPr>
        </p:nvSpPr>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97FC2FCE-C7E6-DB96-EE5C-02BC47BFE0D9}"/>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C443102C-FC20-59E4-84CB-E68361EA7244}"/>
              </a:ext>
            </a:extLst>
          </p:cNvPr>
          <p:cNvSpPr>
            <a:spLocks noGrp="1" noChangeArrowheads="1"/>
          </p:cNvSpPr>
          <p:nvPr>
            <p:ph type="sldNum" sz="quarter" idx="12"/>
          </p:nvPr>
        </p:nvSpPr>
        <p:spPr/>
        <p:txBody>
          <a:bodyPr/>
          <a:lstStyle>
            <a:lvl1pPr>
              <a:defRPr/>
            </a:lvl1pPr>
          </a:lstStyle>
          <a:p>
            <a:fld id="{ADBA21FD-9897-4419-8C5F-AD3154EB4E90}" type="slidenum">
              <a:rPr lang="en-US" altLang="zh-TW"/>
              <a:pPr/>
              <a:t>‹#›</a:t>
            </a:fld>
            <a:endParaRPr lang="en-US" altLang="zh-TW"/>
          </a:p>
        </p:txBody>
      </p:sp>
    </p:spTree>
    <p:extLst>
      <p:ext uri="{BB962C8B-B14F-4D97-AF65-F5344CB8AC3E}">
        <p14:creationId xmlns:p14="http://schemas.microsoft.com/office/powerpoint/2010/main" val="1037687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zh-HK"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zh-HK"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EC0D2F4E-4264-7F2A-C060-C224FA764500}"/>
              </a:ext>
            </a:extLst>
          </p:cNvPr>
          <p:cNvSpPr>
            <a:spLocks noGrp="1"/>
          </p:cNvSpPr>
          <p:nvPr>
            <p:ph type="dt" sz="half" idx="10"/>
          </p:nvPr>
        </p:nvSpPr>
        <p:spPr/>
        <p:txBody>
          <a:bodyPr/>
          <a:lstStyle>
            <a:lvl1pPr>
              <a:defRPr/>
            </a:lvl1pPr>
          </a:lstStyle>
          <a:p>
            <a:pPr>
              <a:defRPr/>
            </a:pPr>
            <a:fld id="{D552051F-A941-438C-9B56-8395B0F67EB1}" type="datetimeFigureOut">
              <a:rPr lang="zh-HK" altLang="en-US"/>
              <a:pPr>
                <a:defRPr/>
              </a:pPr>
              <a:t>8/12/2024</a:t>
            </a:fld>
            <a:endParaRPr lang="zh-HK" altLang="en-US"/>
          </a:p>
        </p:txBody>
      </p:sp>
      <p:sp>
        <p:nvSpPr>
          <p:cNvPr id="6" name="頁尾版面配置區 4">
            <a:extLst>
              <a:ext uri="{FF2B5EF4-FFF2-40B4-BE49-F238E27FC236}">
                <a16:creationId xmlns:a16="http://schemas.microsoft.com/office/drawing/2014/main" id="{BD55AD7E-DB0B-E035-F059-14DA63A5260A}"/>
              </a:ext>
            </a:extLst>
          </p:cNvPr>
          <p:cNvSpPr>
            <a:spLocks noGrp="1"/>
          </p:cNvSpPr>
          <p:nvPr>
            <p:ph type="ftr" sz="quarter" idx="11"/>
          </p:nvPr>
        </p:nvSpPr>
        <p:spPr/>
        <p:txBody>
          <a:bodyPr/>
          <a:lstStyle>
            <a:lvl1pPr>
              <a:defRPr/>
            </a:lvl1pPr>
          </a:lstStyle>
          <a:p>
            <a:pPr>
              <a:defRPr/>
            </a:pPr>
            <a:endParaRPr lang="zh-HK" altLang="en-US"/>
          </a:p>
        </p:txBody>
      </p:sp>
      <p:sp>
        <p:nvSpPr>
          <p:cNvPr id="7" name="投影片編號版面配置區 5">
            <a:extLst>
              <a:ext uri="{FF2B5EF4-FFF2-40B4-BE49-F238E27FC236}">
                <a16:creationId xmlns:a16="http://schemas.microsoft.com/office/drawing/2014/main" id="{209AA9B9-C1A9-83F2-0AAC-19A1E073E819}"/>
              </a:ext>
            </a:extLst>
          </p:cNvPr>
          <p:cNvSpPr>
            <a:spLocks noGrp="1"/>
          </p:cNvSpPr>
          <p:nvPr>
            <p:ph type="sldNum" sz="quarter" idx="12"/>
          </p:nvPr>
        </p:nvSpPr>
        <p:spPr/>
        <p:txBody>
          <a:bodyPr/>
          <a:lstStyle>
            <a:lvl1pPr>
              <a:defRPr/>
            </a:lvl1pPr>
          </a:lstStyle>
          <a:p>
            <a:fld id="{BA997186-EA4F-4BF4-B73B-747D33399EBB}" type="slidenum">
              <a:rPr lang="zh-HK" altLang="en-US"/>
              <a:pPr/>
              <a:t>‹#›</a:t>
            </a:fld>
            <a:endParaRPr lang="en-US" altLang="zh-HK"/>
          </a:p>
        </p:txBody>
      </p:sp>
    </p:spTree>
    <p:extLst>
      <p:ext uri="{BB962C8B-B14F-4D97-AF65-F5344CB8AC3E}">
        <p14:creationId xmlns:p14="http://schemas.microsoft.com/office/powerpoint/2010/main" val="2707298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E39CC7A3-5377-5810-54CD-6E91F867D213}"/>
              </a:ext>
            </a:extLst>
          </p:cNvPr>
          <p:cNvSpPr>
            <a:spLocks noGrp="1"/>
          </p:cNvSpPr>
          <p:nvPr>
            <p:ph type="dt" sz="half" idx="10"/>
          </p:nvPr>
        </p:nvSpPr>
        <p:spPr/>
        <p:txBody>
          <a:bodyPr/>
          <a:lstStyle>
            <a:lvl1pPr>
              <a:defRPr/>
            </a:lvl1pPr>
          </a:lstStyle>
          <a:p>
            <a:pPr>
              <a:defRPr/>
            </a:pPr>
            <a:fld id="{5B1C7F02-F72A-4170-B64E-281FC80EF634}" type="datetimeFigureOut">
              <a:rPr lang="zh-HK" altLang="en-US"/>
              <a:pPr>
                <a:defRPr/>
              </a:pPr>
              <a:t>8/12/2024</a:t>
            </a:fld>
            <a:endParaRPr lang="zh-HK" altLang="en-US"/>
          </a:p>
        </p:txBody>
      </p:sp>
      <p:sp>
        <p:nvSpPr>
          <p:cNvPr id="5" name="頁尾版面配置區 4">
            <a:extLst>
              <a:ext uri="{FF2B5EF4-FFF2-40B4-BE49-F238E27FC236}">
                <a16:creationId xmlns:a16="http://schemas.microsoft.com/office/drawing/2014/main" id="{D671CC14-0D8B-6071-556A-3E66E03F7728}"/>
              </a:ext>
            </a:extLst>
          </p:cNvPr>
          <p:cNvSpPr>
            <a:spLocks noGrp="1"/>
          </p:cNvSpPr>
          <p:nvPr>
            <p:ph type="ftr" sz="quarter" idx="11"/>
          </p:nvPr>
        </p:nvSpPr>
        <p:spPr/>
        <p:txBody>
          <a:bodyPr/>
          <a:lstStyle>
            <a:lvl1pPr>
              <a:defRPr/>
            </a:lvl1pPr>
          </a:lstStyle>
          <a:p>
            <a:pPr>
              <a:defRPr/>
            </a:pPr>
            <a:endParaRPr lang="zh-HK" altLang="en-US"/>
          </a:p>
        </p:txBody>
      </p:sp>
      <p:sp>
        <p:nvSpPr>
          <p:cNvPr id="6" name="投影片編號版面配置區 5">
            <a:extLst>
              <a:ext uri="{FF2B5EF4-FFF2-40B4-BE49-F238E27FC236}">
                <a16:creationId xmlns:a16="http://schemas.microsoft.com/office/drawing/2014/main" id="{07BE9729-4433-634C-5558-D2A2F19EA52A}"/>
              </a:ext>
            </a:extLst>
          </p:cNvPr>
          <p:cNvSpPr>
            <a:spLocks noGrp="1"/>
          </p:cNvSpPr>
          <p:nvPr>
            <p:ph type="sldNum" sz="quarter" idx="12"/>
          </p:nvPr>
        </p:nvSpPr>
        <p:spPr/>
        <p:txBody>
          <a:bodyPr/>
          <a:lstStyle>
            <a:lvl1pPr>
              <a:defRPr/>
            </a:lvl1pPr>
          </a:lstStyle>
          <a:p>
            <a:fld id="{90794FD8-B837-4A2A-9575-F6E1E72A23C5}" type="slidenum">
              <a:rPr lang="zh-HK" altLang="en-US"/>
              <a:pPr/>
              <a:t>‹#›</a:t>
            </a:fld>
            <a:endParaRPr lang="en-US" altLang="zh-HK"/>
          </a:p>
        </p:txBody>
      </p:sp>
    </p:spTree>
    <p:extLst>
      <p:ext uri="{BB962C8B-B14F-4D97-AF65-F5344CB8AC3E}">
        <p14:creationId xmlns:p14="http://schemas.microsoft.com/office/powerpoint/2010/main" val="3380439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endParaRPr lang="zh-HK"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A7FB94E0-BE30-5E14-C209-D3C505173E08}"/>
              </a:ext>
            </a:extLst>
          </p:cNvPr>
          <p:cNvSpPr>
            <a:spLocks noGrp="1"/>
          </p:cNvSpPr>
          <p:nvPr>
            <p:ph type="dt" sz="half" idx="10"/>
          </p:nvPr>
        </p:nvSpPr>
        <p:spPr/>
        <p:txBody>
          <a:bodyPr/>
          <a:lstStyle>
            <a:lvl1pPr>
              <a:defRPr/>
            </a:lvl1pPr>
          </a:lstStyle>
          <a:p>
            <a:pPr>
              <a:defRPr/>
            </a:pPr>
            <a:fld id="{5884257B-9026-49E5-A687-6F9608575D5D}" type="datetimeFigureOut">
              <a:rPr lang="zh-HK" altLang="en-US"/>
              <a:pPr>
                <a:defRPr/>
              </a:pPr>
              <a:t>8/12/2024</a:t>
            </a:fld>
            <a:endParaRPr lang="zh-HK" altLang="en-US"/>
          </a:p>
        </p:txBody>
      </p:sp>
      <p:sp>
        <p:nvSpPr>
          <p:cNvPr id="5" name="頁尾版面配置區 4">
            <a:extLst>
              <a:ext uri="{FF2B5EF4-FFF2-40B4-BE49-F238E27FC236}">
                <a16:creationId xmlns:a16="http://schemas.microsoft.com/office/drawing/2014/main" id="{BD5761C3-376C-790E-B7E5-8F32251E5522}"/>
              </a:ext>
            </a:extLst>
          </p:cNvPr>
          <p:cNvSpPr>
            <a:spLocks noGrp="1"/>
          </p:cNvSpPr>
          <p:nvPr>
            <p:ph type="ftr" sz="quarter" idx="11"/>
          </p:nvPr>
        </p:nvSpPr>
        <p:spPr/>
        <p:txBody>
          <a:bodyPr/>
          <a:lstStyle>
            <a:lvl1pPr>
              <a:defRPr/>
            </a:lvl1pPr>
          </a:lstStyle>
          <a:p>
            <a:pPr>
              <a:defRPr/>
            </a:pPr>
            <a:endParaRPr lang="zh-HK" altLang="en-US"/>
          </a:p>
        </p:txBody>
      </p:sp>
      <p:sp>
        <p:nvSpPr>
          <p:cNvPr id="6" name="投影片編號版面配置區 5">
            <a:extLst>
              <a:ext uri="{FF2B5EF4-FFF2-40B4-BE49-F238E27FC236}">
                <a16:creationId xmlns:a16="http://schemas.microsoft.com/office/drawing/2014/main" id="{30245EB6-F0A8-CEE4-BC13-BCEF02B64AAB}"/>
              </a:ext>
            </a:extLst>
          </p:cNvPr>
          <p:cNvSpPr>
            <a:spLocks noGrp="1"/>
          </p:cNvSpPr>
          <p:nvPr>
            <p:ph type="sldNum" sz="quarter" idx="12"/>
          </p:nvPr>
        </p:nvSpPr>
        <p:spPr/>
        <p:txBody>
          <a:bodyPr/>
          <a:lstStyle>
            <a:lvl1pPr>
              <a:defRPr/>
            </a:lvl1pPr>
          </a:lstStyle>
          <a:p>
            <a:fld id="{959CB882-C49D-44F1-A9D2-856B4B77334D}" type="slidenum">
              <a:rPr lang="zh-HK" altLang="en-US"/>
              <a:pPr/>
              <a:t>‹#›</a:t>
            </a:fld>
            <a:endParaRPr lang="en-US" altLang="zh-HK"/>
          </a:p>
        </p:txBody>
      </p:sp>
    </p:spTree>
    <p:extLst>
      <p:ext uri="{BB962C8B-B14F-4D97-AF65-F5344CB8AC3E}">
        <p14:creationId xmlns:p14="http://schemas.microsoft.com/office/powerpoint/2010/main" val="335089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zh-HK"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294011E7-C001-D1B9-84BE-6F2ED6D59BA8}"/>
              </a:ext>
            </a:extLst>
          </p:cNvPr>
          <p:cNvSpPr>
            <a:spLocks noGrp="1" noChangeArrowheads="1"/>
          </p:cNvSpPr>
          <p:nvPr>
            <p:ph type="dt" sz="half" idx="10"/>
          </p:nvPr>
        </p:nvSpPr>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CE41A9AC-877C-62D9-D0DF-71B5B3374450}"/>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2B3761E4-A7C8-C2F6-5507-31A45E0D28F7}"/>
              </a:ext>
            </a:extLst>
          </p:cNvPr>
          <p:cNvSpPr>
            <a:spLocks noGrp="1" noChangeArrowheads="1"/>
          </p:cNvSpPr>
          <p:nvPr>
            <p:ph type="sldNum" sz="quarter" idx="12"/>
          </p:nvPr>
        </p:nvSpPr>
        <p:spPr/>
        <p:txBody>
          <a:bodyPr/>
          <a:lstStyle>
            <a:lvl1pPr>
              <a:defRPr/>
            </a:lvl1pPr>
          </a:lstStyle>
          <a:p>
            <a:fld id="{6B20337D-14D0-42F2-A7FC-97D71DDDDD0D}" type="slidenum">
              <a:rPr lang="en-US" altLang="zh-TW"/>
              <a:pPr/>
              <a:t>‹#›</a:t>
            </a:fld>
            <a:endParaRPr lang="en-US" altLang="zh-TW"/>
          </a:p>
        </p:txBody>
      </p:sp>
    </p:spTree>
    <p:extLst>
      <p:ext uri="{BB962C8B-B14F-4D97-AF65-F5344CB8AC3E}">
        <p14:creationId xmlns:p14="http://schemas.microsoft.com/office/powerpoint/2010/main" val="118254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Rectangle 4">
            <a:extLst>
              <a:ext uri="{FF2B5EF4-FFF2-40B4-BE49-F238E27FC236}">
                <a16:creationId xmlns:a16="http://schemas.microsoft.com/office/drawing/2014/main" id="{2CB3D9D8-F7A9-E6D6-056B-84BB9EB24774}"/>
              </a:ext>
            </a:extLst>
          </p:cNvPr>
          <p:cNvSpPr>
            <a:spLocks noGrp="1" noChangeArrowheads="1"/>
          </p:cNvSpPr>
          <p:nvPr>
            <p:ph type="dt" sz="half" idx="10"/>
          </p:nvPr>
        </p:nvSpPr>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1F9E7030-50E2-D3F8-78FF-17D34593346A}"/>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086768FA-0B2C-B208-3C01-4A7046DB0F81}"/>
              </a:ext>
            </a:extLst>
          </p:cNvPr>
          <p:cNvSpPr>
            <a:spLocks noGrp="1" noChangeArrowheads="1"/>
          </p:cNvSpPr>
          <p:nvPr>
            <p:ph type="sldNum" sz="quarter" idx="12"/>
          </p:nvPr>
        </p:nvSpPr>
        <p:spPr/>
        <p:txBody>
          <a:bodyPr/>
          <a:lstStyle>
            <a:lvl1pPr>
              <a:defRPr/>
            </a:lvl1pPr>
          </a:lstStyle>
          <a:p>
            <a:fld id="{ADD83C82-9342-4621-A62B-7649FBDB9DC1}" type="slidenum">
              <a:rPr lang="en-US" altLang="zh-TW"/>
              <a:pPr/>
              <a:t>‹#›</a:t>
            </a:fld>
            <a:endParaRPr lang="en-US" altLang="zh-TW"/>
          </a:p>
        </p:txBody>
      </p:sp>
    </p:spTree>
    <p:extLst>
      <p:ext uri="{BB962C8B-B14F-4D97-AF65-F5344CB8AC3E}">
        <p14:creationId xmlns:p14="http://schemas.microsoft.com/office/powerpoint/2010/main" val="4177424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endParaRPr lang="zh-HK"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7" name="Rectangle 4">
            <a:extLst>
              <a:ext uri="{FF2B5EF4-FFF2-40B4-BE49-F238E27FC236}">
                <a16:creationId xmlns:a16="http://schemas.microsoft.com/office/drawing/2014/main" id="{C8B0BE7B-3E19-5F53-E453-A76E1EB8E5CE}"/>
              </a:ext>
            </a:extLst>
          </p:cNvPr>
          <p:cNvSpPr>
            <a:spLocks noGrp="1" noChangeArrowheads="1"/>
          </p:cNvSpPr>
          <p:nvPr>
            <p:ph type="dt" sz="half" idx="10"/>
          </p:nvPr>
        </p:nvSpPr>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F6F35567-2DD9-96F2-53DC-CA4C9D704F54}"/>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9B5DC240-7478-0F97-5ECF-0BAA9445E990}"/>
              </a:ext>
            </a:extLst>
          </p:cNvPr>
          <p:cNvSpPr>
            <a:spLocks noGrp="1" noChangeArrowheads="1"/>
          </p:cNvSpPr>
          <p:nvPr>
            <p:ph type="sldNum" sz="quarter" idx="12"/>
          </p:nvPr>
        </p:nvSpPr>
        <p:spPr/>
        <p:txBody>
          <a:bodyPr/>
          <a:lstStyle>
            <a:lvl1pPr>
              <a:defRPr/>
            </a:lvl1pPr>
          </a:lstStyle>
          <a:p>
            <a:fld id="{68B683D3-0D68-4FE7-A202-E44386B8F151}" type="slidenum">
              <a:rPr lang="en-US" altLang="zh-TW"/>
              <a:pPr/>
              <a:t>‹#›</a:t>
            </a:fld>
            <a:endParaRPr lang="en-US" altLang="zh-TW"/>
          </a:p>
        </p:txBody>
      </p:sp>
    </p:spTree>
    <p:extLst>
      <p:ext uri="{BB962C8B-B14F-4D97-AF65-F5344CB8AC3E}">
        <p14:creationId xmlns:p14="http://schemas.microsoft.com/office/powerpoint/2010/main" val="233662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HK" altLang="en-US"/>
          </a:p>
        </p:txBody>
      </p:sp>
      <p:sp>
        <p:nvSpPr>
          <p:cNvPr id="3" name="Rectangle 4">
            <a:extLst>
              <a:ext uri="{FF2B5EF4-FFF2-40B4-BE49-F238E27FC236}">
                <a16:creationId xmlns:a16="http://schemas.microsoft.com/office/drawing/2014/main" id="{1328C1E5-2826-C1BC-989C-4414B18B60E5}"/>
              </a:ext>
            </a:extLst>
          </p:cNvPr>
          <p:cNvSpPr>
            <a:spLocks noGrp="1" noChangeArrowheads="1"/>
          </p:cNvSpPr>
          <p:nvPr>
            <p:ph type="dt" sz="half" idx="10"/>
          </p:nvPr>
        </p:nvSpPr>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83CD1B13-77E5-B269-226D-A1E91454F6BB}"/>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946A8B6C-3E13-0942-023C-38E5F1A14B27}"/>
              </a:ext>
            </a:extLst>
          </p:cNvPr>
          <p:cNvSpPr>
            <a:spLocks noGrp="1" noChangeArrowheads="1"/>
          </p:cNvSpPr>
          <p:nvPr>
            <p:ph type="sldNum" sz="quarter" idx="12"/>
          </p:nvPr>
        </p:nvSpPr>
        <p:spPr/>
        <p:txBody>
          <a:bodyPr/>
          <a:lstStyle>
            <a:lvl1pPr>
              <a:defRPr/>
            </a:lvl1pPr>
          </a:lstStyle>
          <a:p>
            <a:fld id="{44D9185F-185E-46D7-A79C-5E908F346D63}" type="slidenum">
              <a:rPr lang="en-US" altLang="zh-TW"/>
              <a:pPr/>
              <a:t>‹#›</a:t>
            </a:fld>
            <a:endParaRPr lang="en-US" altLang="zh-TW"/>
          </a:p>
        </p:txBody>
      </p:sp>
    </p:spTree>
    <p:extLst>
      <p:ext uri="{BB962C8B-B14F-4D97-AF65-F5344CB8AC3E}">
        <p14:creationId xmlns:p14="http://schemas.microsoft.com/office/powerpoint/2010/main" val="119367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BB02448-4516-A1D4-67AD-831C5E7E43B9}"/>
              </a:ext>
            </a:extLst>
          </p:cNvPr>
          <p:cNvSpPr>
            <a:spLocks noGrp="1" noChangeArrowheads="1"/>
          </p:cNvSpPr>
          <p:nvPr>
            <p:ph type="dt" sz="half" idx="10"/>
          </p:nvPr>
        </p:nvSpPr>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84D5A0EB-8701-E6CC-BE27-5A74BF4A0068}"/>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CFDB9932-A4B8-8417-D8DA-2F247154A0CB}"/>
              </a:ext>
            </a:extLst>
          </p:cNvPr>
          <p:cNvSpPr>
            <a:spLocks noGrp="1" noChangeArrowheads="1"/>
          </p:cNvSpPr>
          <p:nvPr>
            <p:ph type="sldNum" sz="quarter" idx="12"/>
          </p:nvPr>
        </p:nvSpPr>
        <p:spPr/>
        <p:txBody>
          <a:bodyPr/>
          <a:lstStyle>
            <a:lvl1pPr>
              <a:defRPr/>
            </a:lvl1pPr>
          </a:lstStyle>
          <a:p>
            <a:fld id="{40683071-1D47-418A-99EE-531C3F0B8989}" type="slidenum">
              <a:rPr lang="en-US" altLang="zh-TW"/>
              <a:pPr/>
              <a:t>‹#›</a:t>
            </a:fld>
            <a:endParaRPr lang="en-US" altLang="zh-TW"/>
          </a:p>
        </p:txBody>
      </p:sp>
    </p:spTree>
    <p:extLst>
      <p:ext uri="{BB962C8B-B14F-4D97-AF65-F5344CB8AC3E}">
        <p14:creationId xmlns:p14="http://schemas.microsoft.com/office/powerpoint/2010/main" val="107191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zh-HK"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CD96B761-6729-93DB-EC82-0E441DDFD97E}"/>
              </a:ext>
            </a:extLst>
          </p:cNvPr>
          <p:cNvSpPr>
            <a:spLocks noGrp="1" noChangeArrowheads="1"/>
          </p:cNvSpPr>
          <p:nvPr>
            <p:ph type="dt" sz="half" idx="10"/>
          </p:nvPr>
        </p:nvSpPr>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1D336A3A-FE09-34E6-9D84-A6A6FC7ADA49}"/>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99E38AE5-152A-13DB-9CC2-6BE54CB21D1C}"/>
              </a:ext>
            </a:extLst>
          </p:cNvPr>
          <p:cNvSpPr>
            <a:spLocks noGrp="1" noChangeArrowheads="1"/>
          </p:cNvSpPr>
          <p:nvPr>
            <p:ph type="sldNum" sz="quarter" idx="12"/>
          </p:nvPr>
        </p:nvSpPr>
        <p:spPr/>
        <p:txBody>
          <a:bodyPr/>
          <a:lstStyle>
            <a:lvl1pPr>
              <a:defRPr/>
            </a:lvl1pPr>
          </a:lstStyle>
          <a:p>
            <a:fld id="{37513815-7B25-4C15-8439-A5B9A68061EB}" type="slidenum">
              <a:rPr lang="en-US" altLang="zh-TW"/>
              <a:pPr/>
              <a:t>‹#›</a:t>
            </a:fld>
            <a:endParaRPr lang="en-US" altLang="zh-TW"/>
          </a:p>
        </p:txBody>
      </p:sp>
    </p:spTree>
    <p:extLst>
      <p:ext uri="{BB962C8B-B14F-4D97-AF65-F5344CB8AC3E}">
        <p14:creationId xmlns:p14="http://schemas.microsoft.com/office/powerpoint/2010/main" val="209454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zh-HK"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zh-HK"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9FE70B59-0D63-7B30-0117-5665BE5C05C6}"/>
              </a:ext>
            </a:extLst>
          </p:cNvPr>
          <p:cNvSpPr>
            <a:spLocks noGrp="1" noChangeArrowheads="1"/>
          </p:cNvSpPr>
          <p:nvPr>
            <p:ph type="dt" sz="half" idx="10"/>
          </p:nvPr>
        </p:nvSpPr>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F31493F4-FA42-F3D1-332F-017559DFEF53}"/>
              </a:ext>
            </a:extLst>
          </p:cNvPr>
          <p:cNvSpPr>
            <a:spLocks noGrp="1" noChangeArrowheads="1"/>
          </p:cNvSpPr>
          <p:nvPr>
            <p:ph type="ftr" sz="quarter" idx="11"/>
          </p:nvPr>
        </p:nvSpPr>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8A586A37-B8A1-38F9-BD16-7F85BB4BFE7A}"/>
              </a:ext>
            </a:extLst>
          </p:cNvPr>
          <p:cNvSpPr>
            <a:spLocks noGrp="1" noChangeArrowheads="1"/>
          </p:cNvSpPr>
          <p:nvPr>
            <p:ph type="sldNum" sz="quarter" idx="12"/>
          </p:nvPr>
        </p:nvSpPr>
        <p:spPr/>
        <p:txBody>
          <a:bodyPr/>
          <a:lstStyle>
            <a:lvl1pPr>
              <a:defRPr/>
            </a:lvl1pPr>
          </a:lstStyle>
          <a:p>
            <a:fld id="{EE2EF4C7-6053-4298-9E11-A7E72EEA535D}" type="slidenum">
              <a:rPr lang="en-US" altLang="zh-TW"/>
              <a:pPr/>
              <a:t>‹#›</a:t>
            </a:fld>
            <a:endParaRPr lang="en-US" altLang="zh-TW"/>
          </a:p>
        </p:txBody>
      </p:sp>
    </p:spTree>
    <p:extLst>
      <p:ext uri="{BB962C8B-B14F-4D97-AF65-F5344CB8AC3E}">
        <p14:creationId xmlns:p14="http://schemas.microsoft.com/office/powerpoint/2010/main" val="320798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957343-028D-694A-FF4E-C86CE44F258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DDA54C82-9F2C-15AE-DFDF-1BB6BD42EFB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a:extLst>
              <a:ext uri="{FF2B5EF4-FFF2-40B4-BE49-F238E27FC236}">
                <a16:creationId xmlns:a16="http://schemas.microsoft.com/office/drawing/2014/main" id="{CB00D95E-8385-CFC7-3734-A541D2037EF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新細明體" charset="-120"/>
              </a:defRPr>
            </a:lvl1pPr>
          </a:lstStyle>
          <a:p>
            <a:pPr>
              <a:defRPr/>
            </a:pPr>
            <a:endParaRPr lang="en-US" altLang="zh-TW"/>
          </a:p>
        </p:txBody>
      </p:sp>
      <p:sp>
        <p:nvSpPr>
          <p:cNvPr id="1029" name="Rectangle 5">
            <a:extLst>
              <a:ext uri="{FF2B5EF4-FFF2-40B4-BE49-F238E27FC236}">
                <a16:creationId xmlns:a16="http://schemas.microsoft.com/office/drawing/2014/main" id="{B38616C2-9709-1002-AA08-5C351E9DD7D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新細明體" charset="-120"/>
              </a:defRPr>
            </a:lvl1pPr>
          </a:lstStyle>
          <a:p>
            <a:pPr>
              <a:defRPr/>
            </a:pPr>
            <a:endParaRPr lang="en-US" altLang="zh-TW"/>
          </a:p>
        </p:txBody>
      </p:sp>
      <p:sp>
        <p:nvSpPr>
          <p:cNvPr id="1030" name="Rectangle 6">
            <a:extLst>
              <a:ext uri="{FF2B5EF4-FFF2-40B4-BE49-F238E27FC236}">
                <a16:creationId xmlns:a16="http://schemas.microsoft.com/office/drawing/2014/main" id="{4D683FA2-66E2-901A-0C8D-335C7006524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3AAF6A9-7103-4CB8-9389-125D813A76E0}" type="slidenum">
              <a:rPr lang="en-US" altLang="zh-TW"/>
              <a:pPr/>
              <a:t>‹#›</a:t>
            </a:fld>
            <a:endParaRPr lang="en-US" altLang="zh-TW"/>
          </a:p>
        </p:txBody>
      </p:sp>
      <p:sp>
        <p:nvSpPr>
          <p:cNvPr id="1031" name="Text Box 7">
            <a:extLst>
              <a:ext uri="{FF2B5EF4-FFF2-40B4-BE49-F238E27FC236}">
                <a16:creationId xmlns:a16="http://schemas.microsoft.com/office/drawing/2014/main" id="{A80B2AD3-85FA-E9FB-564D-6476E079EB09}"/>
              </a:ext>
            </a:extLst>
          </p:cNvPr>
          <p:cNvSpPr txBox="1">
            <a:spLocks noChangeArrowheads="1"/>
          </p:cNvSpPr>
          <p:nvPr/>
        </p:nvSpPr>
        <p:spPr bwMode="auto">
          <a:xfrm>
            <a:off x="220663" y="6356350"/>
            <a:ext cx="2212975" cy="2746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defRPr/>
            </a:pPr>
            <a:r>
              <a:rPr lang="en-US" altLang="zh-TW" sz="1200">
                <a:solidFill>
                  <a:srgbClr val="076B9E"/>
                </a:solidFill>
                <a:latin typeface="Arial Black" pitchFamily="34" charset="0"/>
              </a:rPr>
              <a:t>Book 4A Chapter 15</a:t>
            </a:r>
          </a:p>
        </p:txBody>
      </p:sp>
      <p:sp>
        <p:nvSpPr>
          <p:cNvPr id="1032" name="Text Box 8">
            <a:hlinkClick r:id="" action="ppaction://hlinkshowjump?jump=previousslide"/>
            <a:extLst>
              <a:ext uri="{FF2B5EF4-FFF2-40B4-BE49-F238E27FC236}">
                <a16:creationId xmlns:a16="http://schemas.microsoft.com/office/drawing/2014/main" id="{3ECEBD15-3E38-16D9-2760-ED67CF58CA65}"/>
              </a:ext>
            </a:extLst>
          </p:cNvPr>
          <p:cNvSpPr txBox="1">
            <a:spLocks noChangeArrowheads="1"/>
          </p:cNvSpPr>
          <p:nvPr/>
        </p:nvSpPr>
        <p:spPr bwMode="auto">
          <a:xfrm>
            <a:off x="6732588" y="6305550"/>
            <a:ext cx="65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defRPr/>
            </a:pPr>
            <a:endParaRPr lang="zh-HK" altLang="zh-HK"/>
          </a:p>
        </p:txBody>
      </p:sp>
      <p:sp>
        <p:nvSpPr>
          <p:cNvPr id="1033" name="Text Box 9">
            <a:hlinkClick r:id="" action="ppaction://hlinkshowjump?jump=nextslide"/>
            <a:extLst>
              <a:ext uri="{FF2B5EF4-FFF2-40B4-BE49-F238E27FC236}">
                <a16:creationId xmlns:a16="http://schemas.microsoft.com/office/drawing/2014/main" id="{E1FFCDA7-4056-BC65-0FD5-6B9205C3BD80}"/>
              </a:ext>
            </a:extLst>
          </p:cNvPr>
          <p:cNvSpPr txBox="1">
            <a:spLocks noChangeArrowheads="1"/>
          </p:cNvSpPr>
          <p:nvPr/>
        </p:nvSpPr>
        <p:spPr bwMode="auto">
          <a:xfrm>
            <a:off x="7488238" y="6308725"/>
            <a:ext cx="58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defRPr/>
            </a:pPr>
            <a:endParaRPr lang="zh-HK" altLang="zh-HK"/>
          </a:p>
        </p:txBody>
      </p:sp>
      <p:sp>
        <p:nvSpPr>
          <p:cNvPr id="1034" name="Text Box 10">
            <a:hlinkClick r:id="" action="ppaction://hlinkshowjump?jump=firstslide"/>
            <a:extLst>
              <a:ext uri="{FF2B5EF4-FFF2-40B4-BE49-F238E27FC236}">
                <a16:creationId xmlns:a16="http://schemas.microsoft.com/office/drawing/2014/main" id="{71B8A76A-BA25-2306-374F-45AC3CB15B45}"/>
              </a:ext>
            </a:extLst>
          </p:cNvPr>
          <p:cNvSpPr txBox="1">
            <a:spLocks noChangeArrowheads="1"/>
          </p:cNvSpPr>
          <p:nvPr/>
        </p:nvSpPr>
        <p:spPr bwMode="auto">
          <a:xfrm>
            <a:off x="8215313" y="6302375"/>
            <a:ext cx="65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spcBef>
                <a:spcPct val="50000"/>
              </a:spcBef>
              <a:defRPr/>
            </a:pPr>
            <a:endParaRPr lang="zh-HK" altLang="zh-HK"/>
          </a:p>
        </p:txBody>
      </p:sp>
      <p:sp>
        <p:nvSpPr>
          <p:cNvPr id="11" name="向右箭號 10">
            <a:hlinkClick r:id="" action="ppaction://hlinkshowjump?jump=nextslide"/>
            <a:extLst>
              <a:ext uri="{FF2B5EF4-FFF2-40B4-BE49-F238E27FC236}">
                <a16:creationId xmlns:a16="http://schemas.microsoft.com/office/drawing/2014/main" id="{0F9C729D-FC28-1447-D61C-15B3BEEE4726}"/>
              </a:ext>
            </a:extLst>
          </p:cNvPr>
          <p:cNvSpPr/>
          <p:nvPr/>
        </p:nvSpPr>
        <p:spPr>
          <a:xfrm>
            <a:off x="7559675" y="6408738"/>
            <a:ext cx="288925" cy="287337"/>
          </a:xfrm>
          <a:prstGeom prst="rightArrow">
            <a:avLst>
              <a:gd name="adj1" fmla="val 47275"/>
              <a:gd name="adj2" fmla="val 5012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12" name="向右箭號 11">
            <a:hlinkClick r:id="" action="ppaction://hlinkshowjump?jump=previousslide"/>
            <a:extLst>
              <a:ext uri="{FF2B5EF4-FFF2-40B4-BE49-F238E27FC236}">
                <a16:creationId xmlns:a16="http://schemas.microsoft.com/office/drawing/2014/main" id="{66AC63D0-D963-1C9C-85F4-75422035EC5A}"/>
              </a:ext>
            </a:extLst>
          </p:cNvPr>
          <p:cNvSpPr/>
          <p:nvPr/>
        </p:nvSpPr>
        <p:spPr>
          <a:xfrm flipH="1">
            <a:off x="7019925" y="6408738"/>
            <a:ext cx="306388" cy="287337"/>
          </a:xfrm>
          <a:prstGeom prst="rightArrow">
            <a:avLst>
              <a:gd name="adj1" fmla="val 45272"/>
              <a:gd name="adj2" fmla="val 5012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13" name="圓角矩形 12">
            <a:hlinkClick r:id="" action="ppaction://hlinkshowjump?jump=firstslide"/>
            <a:extLst>
              <a:ext uri="{FF2B5EF4-FFF2-40B4-BE49-F238E27FC236}">
                <a16:creationId xmlns:a16="http://schemas.microsoft.com/office/drawing/2014/main" id="{7E230EC3-C5AE-E3E6-C805-F367F1FB652D}"/>
              </a:ext>
            </a:extLst>
          </p:cNvPr>
          <p:cNvSpPr/>
          <p:nvPr/>
        </p:nvSpPr>
        <p:spPr>
          <a:xfrm>
            <a:off x="8143875" y="6381750"/>
            <a:ext cx="792163" cy="360363"/>
          </a:xfrm>
          <a:prstGeom prst="roundRect">
            <a:avLst>
              <a:gd name="adj" fmla="val 134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1038" name="Text Box 7">
            <a:extLst>
              <a:ext uri="{FF2B5EF4-FFF2-40B4-BE49-F238E27FC236}">
                <a16:creationId xmlns:a16="http://schemas.microsoft.com/office/drawing/2014/main" id="{0A0C5B24-9039-943B-7D40-E3E04910E680}"/>
              </a:ext>
            </a:extLst>
          </p:cNvPr>
          <p:cNvSpPr txBox="1">
            <a:spLocks noChangeArrowheads="1"/>
          </p:cNvSpPr>
          <p:nvPr/>
        </p:nvSpPr>
        <p:spPr bwMode="auto">
          <a:xfrm>
            <a:off x="220663" y="6356350"/>
            <a:ext cx="2212975" cy="2746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ea typeface="新細明體" pitchFamily="18" charset="-120"/>
              </a:defRPr>
            </a:lvl1pPr>
            <a:lvl2pPr marL="742950" indent="-285750" eaLnBrk="0" hangingPunct="0">
              <a:defRPr kumimoji="1" sz="2800">
                <a:solidFill>
                  <a:schemeClr val="tx1"/>
                </a:solidFill>
                <a:latin typeface="Arial" charset="0"/>
                <a:ea typeface="新細明體" pitchFamily="18" charset="-120"/>
              </a:defRPr>
            </a:lvl2pPr>
            <a:lvl3pPr marL="1143000" indent="-228600" eaLnBrk="0" hangingPunct="0">
              <a:defRPr kumimoji="1" sz="2800">
                <a:solidFill>
                  <a:schemeClr val="tx1"/>
                </a:solidFill>
                <a:latin typeface="Arial" charset="0"/>
                <a:ea typeface="新細明體" pitchFamily="18" charset="-120"/>
              </a:defRPr>
            </a:lvl3pPr>
            <a:lvl4pPr marL="1600200" indent="-228600" eaLnBrk="0" hangingPunct="0">
              <a:defRPr kumimoji="1" sz="2800">
                <a:solidFill>
                  <a:schemeClr val="tx1"/>
                </a:solidFill>
                <a:latin typeface="Arial" charset="0"/>
                <a:ea typeface="新細明體" pitchFamily="18" charset="-120"/>
              </a:defRPr>
            </a:lvl4pPr>
            <a:lvl5pPr marL="2057400" indent="-228600" eaLnBrk="0" hangingPunct="0">
              <a:defRPr kumimoji="1" sz="2800">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sz="2800">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sz="2800">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sz="2800">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sz="2800">
                <a:solidFill>
                  <a:schemeClr val="tx1"/>
                </a:solidFill>
                <a:latin typeface="Arial" charset="0"/>
                <a:ea typeface="新細明體" pitchFamily="18" charset="-120"/>
              </a:defRPr>
            </a:lvl9pPr>
          </a:lstStyle>
          <a:p>
            <a:pPr eaLnBrk="1" hangingPunct="1">
              <a:spcBef>
                <a:spcPct val="50000"/>
              </a:spcBef>
              <a:defRPr/>
            </a:pPr>
            <a:r>
              <a:rPr lang="en-US" altLang="zh-TW" sz="1200">
                <a:solidFill>
                  <a:srgbClr val="076B9E"/>
                </a:solidFill>
                <a:latin typeface="Arial Black" pitchFamily="34" charset="0"/>
              </a:rPr>
              <a:t>Book 4B Chapter 12</a:t>
            </a:r>
          </a:p>
        </p:txBody>
      </p:sp>
      <p:sp>
        <p:nvSpPr>
          <p:cNvPr id="1039" name="Text Box 8">
            <a:hlinkClick r:id="" action="ppaction://hlinkshowjump?jump=previousslide"/>
            <a:extLst>
              <a:ext uri="{FF2B5EF4-FFF2-40B4-BE49-F238E27FC236}">
                <a16:creationId xmlns:a16="http://schemas.microsoft.com/office/drawing/2014/main" id="{45770A6A-66C7-BF51-A282-7D5075D176E1}"/>
              </a:ext>
            </a:extLst>
          </p:cNvPr>
          <p:cNvSpPr txBox="1">
            <a:spLocks noChangeArrowheads="1"/>
          </p:cNvSpPr>
          <p:nvPr/>
        </p:nvSpPr>
        <p:spPr bwMode="auto">
          <a:xfrm>
            <a:off x="6732588" y="6305550"/>
            <a:ext cx="65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ea typeface="新細明體" pitchFamily="18" charset="-120"/>
              </a:defRPr>
            </a:lvl1pPr>
            <a:lvl2pPr marL="742950" indent="-285750" eaLnBrk="0" hangingPunct="0">
              <a:defRPr kumimoji="1" sz="2800">
                <a:solidFill>
                  <a:schemeClr val="tx1"/>
                </a:solidFill>
                <a:latin typeface="Arial" charset="0"/>
                <a:ea typeface="新細明體" pitchFamily="18" charset="-120"/>
              </a:defRPr>
            </a:lvl2pPr>
            <a:lvl3pPr marL="1143000" indent="-228600" eaLnBrk="0" hangingPunct="0">
              <a:defRPr kumimoji="1" sz="2800">
                <a:solidFill>
                  <a:schemeClr val="tx1"/>
                </a:solidFill>
                <a:latin typeface="Arial" charset="0"/>
                <a:ea typeface="新細明體" pitchFamily="18" charset="-120"/>
              </a:defRPr>
            </a:lvl3pPr>
            <a:lvl4pPr marL="1600200" indent="-228600" eaLnBrk="0" hangingPunct="0">
              <a:defRPr kumimoji="1" sz="2800">
                <a:solidFill>
                  <a:schemeClr val="tx1"/>
                </a:solidFill>
                <a:latin typeface="Arial" charset="0"/>
                <a:ea typeface="新細明體" pitchFamily="18" charset="-120"/>
              </a:defRPr>
            </a:lvl4pPr>
            <a:lvl5pPr marL="2057400" indent="-228600" eaLnBrk="0" hangingPunct="0">
              <a:defRPr kumimoji="1" sz="2800">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sz="2800">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sz="2800">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sz="2800">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sz="2800">
                <a:solidFill>
                  <a:schemeClr val="tx1"/>
                </a:solidFill>
                <a:latin typeface="Arial" charset="0"/>
                <a:ea typeface="新細明體" pitchFamily="18" charset="-120"/>
              </a:defRPr>
            </a:lvl9pPr>
          </a:lstStyle>
          <a:p>
            <a:pPr eaLnBrk="1" hangingPunct="1">
              <a:spcBef>
                <a:spcPct val="50000"/>
              </a:spcBef>
              <a:defRPr/>
            </a:pPr>
            <a:endParaRPr lang="zh-HK" altLang="zh-HK" sz="1800"/>
          </a:p>
        </p:txBody>
      </p:sp>
      <p:sp>
        <p:nvSpPr>
          <p:cNvPr id="1040" name="Text Box 9">
            <a:hlinkClick r:id="" action="ppaction://hlinkshowjump?jump=nextslide"/>
            <a:extLst>
              <a:ext uri="{FF2B5EF4-FFF2-40B4-BE49-F238E27FC236}">
                <a16:creationId xmlns:a16="http://schemas.microsoft.com/office/drawing/2014/main" id="{1D54243D-5D53-F1D6-C3D1-8510224BAC14}"/>
              </a:ext>
            </a:extLst>
          </p:cNvPr>
          <p:cNvSpPr txBox="1">
            <a:spLocks noChangeArrowheads="1"/>
          </p:cNvSpPr>
          <p:nvPr/>
        </p:nvSpPr>
        <p:spPr bwMode="auto">
          <a:xfrm>
            <a:off x="7488238" y="6308725"/>
            <a:ext cx="58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ea typeface="新細明體" pitchFamily="18" charset="-120"/>
              </a:defRPr>
            </a:lvl1pPr>
            <a:lvl2pPr marL="742950" indent="-285750" eaLnBrk="0" hangingPunct="0">
              <a:defRPr kumimoji="1" sz="2800">
                <a:solidFill>
                  <a:schemeClr val="tx1"/>
                </a:solidFill>
                <a:latin typeface="Arial" charset="0"/>
                <a:ea typeface="新細明體" pitchFamily="18" charset="-120"/>
              </a:defRPr>
            </a:lvl2pPr>
            <a:lvl3pPr marL="1143000" indent="-228600" eaLnBrk="0" hangingPunct="0">
              <a:defRPr kumimoji="1" sz="2800">
                <a:solidFill>
                  <a:schemeClr val="tx1"/>
                </a:solidFill>
                <a:latin typeface="Arial" charset="0"/>
                <a:ea typeface="新細明體" pitchFamily="18" charset="-120"/>
              </a:defRPr>
            </a:lvl3pPr>
            <a:lvl4pPr marL="1600200" indent="-228600" eaLnBrk="0" hangingPunct="0">
              <a:defRPr kumimoji="1" sz="2800">
                <a:solidFill>
                  <a:schemeClr val="tx1"/>
                </a:solidFill>
                <a:latin typeface="Arial" charset="0"/>
                <a:ea typeface="新細明體" pitchFamily="18" charset="-120"/>
              </a:defRPr>
            </a:lvl4pPr>
            <a:lvl5pPr marL="2057400" indent="-228600" eaLnBrk="0" hangingPunct="0">
              <a:defRPr kumimoji="1" sz="2800">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sz="2800">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sz="2800">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sz="2800">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sz="2800">
                <a:solidFill>
                  <a:schemeClr val="tx1"/>
                </a:solidFill>
                <a:latin typeface="Arial" charset="0"/>
                <a:ea typeface="新細明體" pitchFamily="18" charset="-120"/>
              </a:defRPr>
            </a:lvl9pPr>
          </a:lstStyle>
          <a:p>
            <a:pPr eaLnBrk="1" hangingPunct="1">
              <a:spcBef>
                <a:spcPct val="50000"/>
              </a:spcBef>
              <a:defRPr/>
            </a:pPr>
            <a:endParaRPr lang="zh-HK" altLang="zh-HK" sz="1800"/>
          </a:p>
        </p:txBody>
      </p:sp>
      <p:sp>
        <p:nvSpPr>
          <p:cNvPr id="1041" name="Text Box 10">
            <a:hlinkClick r:id="" action="ppaction://hlinkshowjump?jump=firstslide"/>
            <a:extLst>
              <a:ext uri="{FF2B5EF4-FFF2-40B4-BE49-F238E27FC236}">
                <a16:creationId xmlns:a16="http://schemas.microsoft.com/office/drawing/2014/main" id="{30C6A34C-F014-3B9D-BF5C-32BBA18419C9}"/>
              </a:ext>
            </a:extLst>
          </p:cNvPr>
          <p:cNvSpPr txBox="1">
            <a:spLocks noChangeArrowheads="1"/>
          </p:cNvSpPr>
          <p:nvPr/>
        </p:nvSpPr>
        <p:spPr bwMode="auto">
          <a:xfrm>
            <a:off x="8215313" y="6302375"/>
            <a:ext cx="658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ea typeface="新細明體" pitchFamily="18" charset="-120"/>
              </a:defRPr>
            </a:lvl1pPr>
            <a:lvl2pPr marL="742950" indent="-285750" eaLnBrk="0" hangingPunct="0">
              <a:defRPr kumimoji="1" sz="2800">
                <a:solidFill>
                  <a:schemeClr val="tx1"/>
                </a:solidFill>
                <a:latin typeface="Arial" charset="0"/>
                <a:ea typeface="新細明體" pitchFamily="18" charset="-120"/>
              </a:defRPr>
            </a:lvl2pPr>
            <a:lvl3pPr marL="1143000" indent="-228600" eaLnBrk="0" hangingPunct="0">
              <a:defRPr kumimoji="1" sz="2800">
                <a:solidFill>
                  <a:schemeClr val="tx1"/>
                </a:solidFill>
                <a:latin typeface="Arial" charset="0"/>
                <a:ea typeface="新細明體" pitchFamily="18" charset="-120"/>
              </a:defRPr>
            </a:lvl3pPr>
            <a:lvl4pPr marL="1600200" indent="-228600" eaLnBrk="0" hangingPunct="0">
              <a:defRPr kumimoji="1" sz="2800">
                <a:solidFill>
                  <a:schemeClr val="tx1"/>
                </a:solidFill>
                <a:latin typeface="Arial" charset="0"/>
                <a:ea typeface="新細明體" pitchFamily="18" charset="-120"/>
              </a:defRPr>
            </a:lvl4pPr>
            <a:lvl5pPr marL="2057400" indent="-228600" eaLnBrk="0" hangingPunct="0">
              <a:defRPr kumimoji="1" sz="2800">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sz="2800">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sz="2800">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sz="2800">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sz="2800">
                <a:solidFill>
                  <a:schemeClr val="tx1"/>
                </a:solidFill>
                <a:latin typeface="Arial" charset="0"/>
                <a:ea typeface="新細明體" pitchFamily="18" charset="-120"/>
              </a:defRPr>
            </a:lvl9pPr>
          </a:lstStyle>
          <a:p>
            <a:pPr eaLnBrk="1" hangingPunct="1">
              <a:spcBef>
                <a:spcPct val="50000"/>
              </a:spcBef>
              <a:defRPr/>
            </a:pPr>
            <a:endParaRPr lang="zh-HK" altLang="zh-HK" sz="1800"/>
          </a:p>
        </p:txBody>
      </p:sp>
    </p:spTree>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 id="2147484410" r:id="rId5"/>
    <p:sldLayoutId id="2147484411" r:id="rId6"/>
    <p:sldLayoutId id="2147484412" r:id="rId7"/>
    <p:sldLayoutId id="2147484413" r:id="rId8"/>
    <p:sldLayoutId id="2147484414" r:id="rId9"/>
    <p:sldLayoutId id="2147484415" r:id="rId10"/>
    <p:sldLayoutId id="2147484416"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charset="-120"/>
        </a:defRPr>
      </a:lvl2pPr>
      <a:lvl3pPr algn="ctr" rtl="0" eaLnBrk="0" fontAlgn="base" hangingPunct="0">
        <a:spcBef>
          <a:spcPct val="0"/>
        </a:spcBef>
        <a:spcAft>
          <a:spcPct val="0"/>
        </a:spcAft>
        <a:defRPr kumimoji="1" sz="4400">
          <a:solidFill>
            <a:schemeClr val="tx2"/>
          </a:solidFill>
          <a:latin typeface="Arial" charset="0"/>
          <a:ea typeface="新細明體" charset="-120"/>
        </a:defRPr>
      </a:lvl3pPr>
      <a:lvl4pPr algn="ctr" rtl="0" eaLnBrk="0" fontAlgn="base" hangingPunct="0">
        <a:spcBef>
          <a:spcPct val="0"/>
        </a:spcBef>
        <a:spcAft>
          <a:spcPct val="0"/>
        </a:spcAft>
        <a:defRPr kumimoji="1" sz="4400">
          <a:solidFill>
            <a:schemeClr val="tx2"/>
          </a:solidFill>
          <a:latin typeface="Arial" charset="0"/>
          <a:ea typeface="新細明體" charset="-120"/>
        </a:defRPr>
      </a:lvl4pPr>
      <a:lvl5pPr algn="ctr" rtl="0" eaLnBrk="0" fontAlgn="base" hangingPunct="0">
        <a:spcBef>
          <a:spcPct val="0"/>
        </a:spcBef>
        <a:spcAft>
          <a:spcPct val="0"/>
        </a:spcAft>
        <a:defRPr kumimoji="1" sz="4400">
          <a:solidFill>
            <a:schemeClr val="tx2"/>
          </a:solidFill>
          <a:latin typeface="Arial" charset="0"/>
          <a:ea typeface="新細明體" charset="-120"/>
        </a:defRPr>
      </a:lvl5pPr>
      <a:lvl6pPr marL="457200" algn="ctr" rtl="0" eaLnBrk="1" fontAlgn="base" hangingPunct="1">
        <a:spcBef>
          <a:spcPct val="0"/>
        </a:spcBef>
        <a:spcAft>
          <a:spcPct val="0"/>
        </a:spcAft>
        <a:defRPr kumimoji="1" sz="4400">
          <a:solidFill>
            <a:schemeClr val="tx2"/>
          </a:solidFill>
          <a:latin typeface="Arial" charset="0"/>
          <a:ea typeface="新細明體" charset="-120"/>
        </a:defRPr>
      </a:lvl6pPr>
      <a:lvl7pPr marL="914400" algn="ctr" rtl="0" eaLnBrk="1" fontAlgn="base" hangingPunct="1">
        <a:spcBef>
          <a:spcPct val="0"/>
        </a:spcBef>
        <a:spcAft>
          <a:spcPct val="0"/>
        </a:spcAft>
        <a:defRPr kumimoji="1" sz="4400">
          <a:solidFill>
            <a:schemeClr val="tx2"/>
          </a:solidFill>
          <a:latin typeface="Arial" charset="0"/>
          <a:ea typeface="新細明體" charset="-120"/>
        </a:defRPr>
      </a:lvl7pPr>
      <a:lvl8pPr marL="1371600" algn="ctr" rtl="0" eaLnBrk="1" fontAlgn="base" hangingPunct="1">
        <a:spcBef>
          <a:spcPct val="0"/>
        </a:spcBef>
        <a:spcAft>
          <a:spcPct val="0"/>
        </a:spcAft>
        <a:defRPr kumimoji="1" sz="4400">
          <a:solidFill>
            <a:schemeClr val="tx2"/>
          </a:solidFill>
          <a:latin typeface="Arial" charset="0"/>
          <a:ea typeface="新細明體" charset="-120"/>
        </a:defRPr>
      </a:lvl8pPr>
      <a:lvl9pPr marL="1828800" algn="ctr" rtl="0" eaLnBrk="1" fontAlgn="base" hangingPunct="1">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標題版面配置區 1">
            <a:extLst>
              <a:ext uri="{FF2B5EF4-FFF2-40B4-BE49-F238E27FC236}">
                <a16:creationId xmlns:a16="http://schemas.microsoft.com/office/drawing/2014/main" id="{B356DE6D-BD30-3EAA-D2FA-2A43F3E6485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zh-HK" altLang="en-US"/>
          </a:p>
        </p:txBody>
      </p:sp>
      <p:sp>
        <p:nvSpPr>
          <p:cNvPr id="2051" name="文字版面配置區 2">
            <a:extLst>
              <a:ext uri="{FF2B5EF4-FFF2-40B4-BE49-F238E27FC236}">
                <a16:creationId xmlns:a16="http://schemas.microsoft.com/office/drawing/2014/main" id="{E7A05057-7058-35EA-D938-24D10F556B2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4" name="日期版面配置區 3">
            <a:extLst>
              <a:ext uri="{FF2B5EF4-FFF2-40B4-BE49-F238E27FC236}">
                <a16:creationId xmlns:a16="http://schemas.microsoft.com/office/drawing/2014/main" id="{C7A43031-D635-7F57-F22A-67127A0671E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新細明體" charset="-120"/>
              </a:defRPr>
            </a:lvl1pPr>
          </a:lstStyle>
          <a:p>
            <a:pPr>
              <a:defRPr/>
            </a:pPr>
            <a:fld id="{875C6D49-FFBC-4570-B678-C7D6D2861180}" type="datetimeFigureOut">
              <a:rPr lang="zh-HK" altLang="en-US"/>
              <a:pPr>
                <a:defRPr/>
              </a:pPr>
              <a:t>8/12/2024</a:t>
            </a:fld>
            <a:endParaRPr lang="zh-HK" altLang="en-US"/>
          </a:p>
        </p:txBody>
      </p:sp>
      <p:sp>
        <p:nvSpPr>
          <p:cNvPr id="5" name="頁尾版面配置區 4">
            <a:extLst>
              <a:ext uri="{FF2B5EF4-FFF2-40B4-BE49-F238E27FC236}">
                <a16:creationId xmlns:a16="http://schemas.microsoft.com/office/drawing/2014/main" id="{7E1A972E-47FD-0190-3876-FAC476A80F9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新細明體" charset="-120"/>
              </a:defRPr>
            </a:lvl1pPr>
          </a:lstStyle>
          <a:p>
            <a:pPr>
              <a:defRPr/>
            </a:pPr>
            <a:endParaRPr lang="zh-HK" altLang="en-US"/>
          </a:p>
        </p:txBody>
      </p:sp>
      <p:sp>
        <p:nvSpPr>
          <p:cNvPr id="6" name="投影片編號版面配置區 5">
            <a:extLst>
              <a:ext uri="{FF2B5EF4-FFF2-40B4-BE49-F238E27FC236}">
                <a16:creationId xmlns:a16="http://schemas.microsoft.com/office/drawing/2014/main" id="{05F87305-E29A-13FD-22AE-15D42EF5E5B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656A344-BB7C-408A-B45C-EB86B0B439D7}" type="slidenum">
              <a:rPr lang="zh-HK" altLang="en-US"/>
              <a:pPr/>
              <a:t>‹#›</a:t>
            </a:fld>
            <a:endParaRPr lang="en-US" altLang="zh-HK"/>
          </a:p>
        </p:txBody>
      </p:sp>
      <p:sp>
        <p:nvSpPr>
          <p:cNvPr id="7" name="向右箭號 6">
            <a:hlinkClick r:id="" action="ppaction://hlinkshowjump?jump=nextslide"/>
            <a:extLst>
              <a:ext uri="{FF2B5EF4-FFF2-40B4-BE49-F238E27FC236}">
                <a16:creationId xmlns:a16="http://schemas.microsoft.com/office/drawing/2014/main" id="{1818CD4E-4E2C-33F9-92A0-6AFC276BECF9}"/>
              </a:ext>
            </a:extLst>
          </p:cNvPr>
          <p:cNvSpPr/>
          <p:nvPr/>
        </p:nvSpPr>
        <p:spPr>
          <a:xfrm>
            <a:off x="7559675" y="6408738"/>
            <a:ext cx="288925" cy="287337"/>
          </a:xfrm>
          <a:prstGeom prst="rightArrow">
            <a:avLst>
              <a:gd name="adj1" fmla="val 47275"/>
              <a:gd name="adj2" fmla="val 5012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8" name="向右箭號 7">
            <a:hlinkClick r:id="" action="ppaction://hlinkshowjump?jump=previousslide"/>
            <a:extLst>
              <a:ext uri="{FF2B5EF4-FFF2-40B4-BE49-F238E27FC236}">
                <a16:creationId xmlns:a16="http://schemas.microsoft.com/office/drawing/2014/main" id="{2F22F562-1B06-17CB-49C9-742586F56D1B}"/>
              </a:ext>
            </a:extLst>
          </p:cNvPr>
          <p:cNvSpPr/>
          <p:nvPr/>
        </p:nvSpPr>
        <p:spPr>
          <a:xfrm flipH="1">
            <a:off x="7019925" y="6408738"/>
            <a:ext cx="306388" cy="287337"/>
          </a:xfrm>
          <a:prstGeom prst="rightArrow">
            <a:avLst>
              <a:gd name="adj1" fmla="val 45272"/>
              <a:gd name="adj2" fmla="val 5012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9" name="圓角矩形 8">
            <a:hlinkClick r:id="" action="ppaction://hlinkshowjump?jump=firstslide"/>
            <a:extLst>
              <a:ext uri="{FF2B5EF4-FFF2-40B4-BE49-F238E27FC236}">
                <a16:creationId xmlns:a16="http://schemas.microsoft.com/office/drawing/2014/main" id="{93A511AC-0A45-42F1-A412-287788947DD4}"/>
              </a:ext>
            </a:extLst>
          </p:cNvPr>
          <p:cNvSpPr/>
          <p:nvPr/>
        </p:nvSpPr>
        <p:spPr>
          <a:xfrm>
            <a:off x="8143875" y="6381750"/>
            <a:ext cx="792163" cy="360363"/>
          </a:xfrm>
          <a:prstGeom prst="roundRect">
            <a:avLst>
              <a:gd name="adj" fmla="val 1346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
        <p:nvSpPr>
          <p:cNvPr id="11" name="矩形 10">
            <a:extLst>
              <a:ext uri="{FF2B5EF4-FFF2-40B4-BE49-F238E27FC236}">
                <a16:creationId xmlns:a16="http://schemas.microsoft.com/office/drawing/2014/main" id="{FFA84617-C5DB-ABE1-095F-55C6B9B3A520}"/>
              </a:ext>
            </a:extLst>
          </p:cNvPr>
          <p:cNvSpPr/>
          <p:nvPr/>
        </p:nvSpPr>
        <p:spPr>
          <a:xfrm>
            <a:off x="179388" y="6381750"/>
            <a:ext cx="2592387" cy="36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HK" altLang="en-US"/>
          </a:p>
        </p:txBody>
      </p:sp>
    </p:spTree>
  </p:cSld>
  <p:clrMap bg1="lt1" tx1="dk1" bg2="lt2" tx2="dk2" accent1="accent1" accent2="accent2" accent3="accent3" accent4="accent4" accent5="accent5" accent6="accent6" hlink="hlink" folHlink="folHlink"/>
  <p:sldLayoutIdLst>
    <p:sldLayoutId id="2147484417" r:id="rId1"/>
    <p:sldLayoutId id="2147484418" r:id="rId2"/>
    <p:sldLayoutId id="2147484405" r:id="rId3"/>
    <p:sldLayoutId id="2147484404" r:id="rId4"/>
    <p:sldLayoutId id="2147484403" r:id="rId5"/>
    <p:sldLayoutId id="2147484402" r:id="rId6"/>
    <p:sldLayoutId id="2147484401" r:id="rId7"/>
    <p:sldLayoutId id="2147484400" r:id="rId8"/>
    <p:sldLayoutId id="2147484399" r:id="rId9"/>
    <p:sldLayoutId id="2147484398" r:id="rId10"/>
    <p:sldLayoutId id="21474843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charset="-120"/>
        </a:defRPr>
      </a:lvl2pPr>
      <a:lvl3pPr algn="ctr" rtl="0" eaLnBrk="0" fontAlgn="base" hangingPunct="0">
        <a:spcBef>
          <a:spcPct val="0"/>
        </a:spcBef>
        <a:spcAft>
          <a:spcPct val="0"/>
        </a:spcAft>
        <a:defRPr sz="4400">
          <a:solidFill>
            <a:schemeClr val="tx1"/>
          </a:solidFill>
          <a:latin typeface="Calibri" pitchFamily="34" charset="0"/>
          <a:ea typeface="新細明體" charset="-120"/>
        </a:defRPr>
      </a:lvl3pPr>
      <a:lvl4pPr algn="ctr" rtl="0" eaLnBrk="0" fontAlgn="base" hangingPunct="0">
        <a:spcBef>
          <a:spcPct val="0"/>
        </a:spcBef>
        <a:spcAft>
          <a:spcPct val="0"/>
        </a:spcAft>
        <a:defRPr sz="4400">
          <a:solidFill>
            <a:schemeClr val="tx1"/>
          </a:solidFill>
          <a:latin typeface="Calibri" pitchFamily="34" charset="0"/>
          <a:ea typeface="新細明體" charset="-120"/>
        </a:defRPr>
      </a:lvl4pPr>
      <a:lvl5pPr algn="ctr" rtl="0" eaLnBrk="0" fontAlgn="base" hangingPunct="0">
        <a:spcBef>
          <a:spcPct val="0"/>
        </a:spcBef>
        <a:spcAft>
          <a:spcPct val="0"/>
        </a:spcAft>
        <a:defRPr sz="4400">
          <a:solidFill>
            <a:schemeClr val="tx1"/>
          </a:solidFill>
          <a:latin typeface="Calibri" pitchFamily="34" charset="0"/>
          <a:ea typeface="新細明體"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Example_04/Example_04_01e_01.ppt" TargetMode="Externa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hyperlink" Target="6A04_TE_01e_01.pp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1C980B8-E7DF-8B68-BF37-DF352E65AE80}"/>
              </a:ext>
            </a:extLst>
          </p:cNvPr>
          <p:cNvSpPr>
            <a:spLocks noChangeArrowheads="1"/>
          </p:cNvSpPr>
          <p:nvPr/>
        </p:nvSpPr>
        <p:spPr bwMode="auto">
          <a:xfrm>
            <a:off x="2468563" y="3074988"/>
            <a:ext cx="42894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3600" b="1">
                <a:solidFill>
                  <a:srgbClr val="003399"/>
                </a:solidFill>
              </a:rPr>
              <a:t>Sampling Methods</a:t>
            </a:r>
            <a:endParaRPr lang="en-US" altLang="zh-TW" sz="3600" b="1">
              <a:solidFill>
                <a:srgbClr val="003399"/>
              </a:solidFill>
              <a:sym typeface="Symbol" panose="05050102010706020507" pitchFamily="18" charset="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699EB8AE-403F-40B7-C29B-319E2BCA1269}"/>
              </a:ext>
            </a:extLst>
          </p:cNvPr>
          <p:cNvSpPr>
            <a:spLocks noChangeArrowheads="1"/>
          </p:cNvSpPr>
          <p:nvPr/>
        </p:nvSpPr>
        <p:spPr bwMode="auto">
          <a:xfrm>
            <a:off x="376238" y="1484313"/>
            <a:ext cx="770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(b)  </a:t>
            </a:r>
            <a:r>
              <a:rPr lang="en-US" altLang="zh-HK" sz="2400" b="1">
                <a:solidFill>
                  <a:srgbClr val="0000FF"/>
                </a:solidFill>
                <a:latin typeface="Arial" panose="020B0604020202020204" pitchFamily="34" charset="0"/>
              </a:rPr>
              <a:t>Voluntary response sampling</a:t>
            </a:r>
            <a:endParaRPr lang="zh-HK" altLang="en-US" sz="2400" b="1">
              <a:solidFill>
                <a:srgbClr val="0000FF"/>
              </a:solidFill>
              <a:latin typeface="Arial" panose="020B0604020202020204" pitchFamily="34" charset="0"/>
            </a:endParaRPr>
          </a:p>
        </p:txBody>
      </p:sp>
      <p:sp>
        <p:nvSpPr>
          <p:cNvPr id="34" name="矩形 33">
            <a:extLst>
              <a:ext uri="{FF2B5EF4-FFF2-40B4-BE49-F238E27FC236}">
                <a16:creationId xmlns:a16="http://schemas.microsoft.com/office/drawing/2014/main" id="{6525B972-8CDC-458A-607D-E63B20D59FDD}"/>
              </a:ext>
            </a:extLst>
          </p:cNvPr>
          <p:cNvSpPr>
            <a:spLocks noChangeArrowheads="1"/>
          </p:cNvSpPr>
          <p:nvPr/>
        </p:nvSpPr>
        <p:spPr bwMode="auto">
          <a:xfrm>
            <a:off x="923925" y="2022475"/>
            <a:ext cx="77057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In this type of sampling, members of the population can decide whether to be included in the sample or not.</a:t>
            </a:r>
            <a:endParaRPr lang="zh-HK" altLang="en-US" sz="2400">
              <a:latin typeface="Arial" panose="020B0604020202020204" pitchFamily="34" charset="0"/>
              <a:cs typeface="Arial" panose="020B0604020202020204" pitchFamily="34" charset="0"/>
            </a:endParaRPr>
          </a:p>
        </p:txBody>
      </p:sp>
      <p:sp>
        <p:nvSpPr>
          <p:cNvPr id="19464" name="矩形 3">
            <a:extLst>
              <a:ext uri="{FF2B5EF4-FFF2-40B4-BE49-F238E27FC236}">
                <a16:creationId xmlns:a16="http://schemas.microsoft.com/office/drawing/2014/main" id="{64B58D25-5482-5081-E1DD-40C812FFB83B}"/>
              </a:ext>
            </a:extLst>
          </p:cNvPr>
          <p:cNvSpPr>
            <a:spLocks noChangeArrowheads="1"/>
          </p:cNvSpPr>
          <p:nvPr/>
        </p:nvSpPr>
        <p:spPr bwMode="auto">
          <a:xfrm>
            <a:off x="381000" y="4614863"/>
            <a:ext cx="81295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Although non-probability sampling is quick and easy to conduct,</a:t>
            </a:r>
            <a:endParaRPr lang="zh-HK" altLang="en-US" sz="2400">
              <a:latin typeface="Arial" panose="020B0604020202020204" pitchFamily="34" charset="0"/>
              <a:cs typeface="Arial" panose="020B0604020202020204" pitchFamily="34" charset="0"/>
            </a:endParaRPr>
          </a:p>
        </p:txBody>
      </p:sp>
      <p:sp>
        <p:nvSpPr>
          <p:cNvPr id="11" name="矩形 3">
            <a:extLst>
              <a:ext uri="{FF2B5EF4-FFF2-40B4-BE49-F238E27FC236}">
                <a16:creationId xmlns:a16="http://schemas.microsoft.com/office/drawing/2014/main" id="{ADA68DAD-914A-5D10-F989-AD67471FC7C0}"/>
              </a:ext>
            </a:extLst>
          </p:cNvPr>
          <p:cNvSpPr>
            <a:spLocks noChangeArrowheads="1"/>
          </p:cNvSpPr>
          <p:nvPr/>
        </p:nvSpPr>
        <p:spPr bwMode="auto">
          <a:xfrm>
            <a:off x="923925" y="2852738"/>
            <a:ext cx="56991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An example is online voting which invite people to vote on certain topics. People can vote and express their opinions voluntarily.</a:t>
            </a:r>
            <a:endParaRPr lang="zh-HK" altLang="en-US" sz="2400">
              <a:latin typeface="Arial" panose="020B0604020202020204" pitchFamily="34" charset="0"/>
              <a:cs typeface="Arial" panose="020B0604020202020204" pitchFamily="34" charset="0"/>
            </a:endParaRPr>
          </a:p>
        </p:txBody>
      </p:sp>
      <p:sp>
        <p:nvSpPr>
          <p:cNvPr id="12" name="矩形 3">
            <a:extLst>
              <a:ext uri="{FF2B5EF4-FFF2-40B4-BE49-F238E27FC236}">
                <a16:creationId xmlns:a16="http://schemas.microsoft.com/office/drawing/2014/main" id="{2D7649CF-4CD7-75B1-B6FA-2B274B603981}"/>
              </a:ext>
            </a:extLst>
          </p:cNvPr>
          <p:cNvSpPr>
            <a:spLocks noChangeArrowheads="1"/>
          </p:cNvSpPr>
          <p:nvPr/>
        </p:nvSpPr>
        <p:spPr bwMode="auto">
          <a:xfrm>
            <a:off x="381000" y="4973638"/>
            <a:ext cx="81295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              </a:t>
            </a:r>
            <a:r>
              <a:rPr lang="en-US" altLang="zh-HK" sz="1600">
                <a:latin typeface="Arial" panose="020B0604020202020204" pitchFamily="34" charset="0"/>
                <a:cs typeface="Arial" panose="020B0604020202020204" pitchFamily="34" charset="0"/>
              </a:rPr>
              <a:t> </a:t>
            </a:r>
            <a:r>
              <a:rPr lang="en-US" altLang="zh-HK" sz="2400">
                <a:latin typeface="Arial" panose="020B0604020202020204" pitchFamily="34" charset="0"/>
                <a:cs typeface="Arial" panose="020B0604020202020204" pitchFamily="34" charset="0"/>
              </a:rPr>
              <a:t>the samples obtained may not be representative and may give biased results.</a:t>
            </a:r>
            <a:endParaRPr lang="zh-HK" altLang="en-US" sz="2400">
              <a:latin typeface="Arial" panose="020B0604020202020204" pitchFamily="34" charset="0"/>
              <a:cs typeface="Arial" panose="020B0604020202020204" pitchFamily="34" charset="0"/>
            </a:endParaRPr>
          </a:p>
        </p:txBody>
      </p:sp>
      <p:pic>
        <p:nvPicPr>
          <p:cNvPr id="75779" name="Picture 3" descr="C:\Users\UTsoiFe\AppData\Local\Microsoft\Windows\Temporary Internet Files\Content.IE5\RGYVO301\27_vote[1].jpg">
            <a:extLst>
              <a:ext uri="{FF2B5EF4-FFF2-40B4-BE49-F238E27FC236}">
                <a16:creationId xmlns:a16="http://schemas.microsoft.com/office/drawing/2014/main" id="{61CA7AA5-9DC8-D868-913A-BCB3A3090E8D}"/>
              </a:ext>
            </a:extLst>
          </p:cNvPr>
          <p:cNvPicPr>
            <a:picLocks noChangeAspect="1" noChangeArrowheads="1"/>
          </p:cNvPicPr>
          <p:nvPr/>
        </p:nvPicPr>
        <p:blipFill>
          <a:blip r:embed="rId3">
            <a:clrChange>
              <a:clrFrom>
                <a:srgbClr val="FBFBFB"/>
              </a:clrFrom>
              <a:clrTo>
                <a:srgbClr val="FBFBFB">
                  <a:alpha val="0"/>
                </a:srgbClr>
              </a:clrTo>
            </a:clrChange>
            <a:extLst>
              <a:ext uri="{28A0092B-C50C-407E-A947-70E740481C1C}">
                <a14:useLocalDpi xmlns:a14="http://schemas.microsoft.com/office/drawing/2010/main" val="0"/>
              </a:ext>
            </a:extLst>
          </a:blip>
          <a:srcRect r="5070"/>
          <a:stretch>
            <a:fillRect/>
          </a:stretch>
        </p:blipFill>
        <p:spPr bwMode="auto">
          <a:xfrm>
            <a:off x="6584950" y="2994025"/>
            <a:ext cx="1879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779"/>
                                        </p:tgtEl>
                                        <p:attrNameLst>
                                          <p:attrName>style.visibility</p:attrName>
                                        </p:attrNameLst>
                                      </p:cBhvr>
                                      <p:to>
                                        <p:strVal val="visible"/>
                                      </p:to>
                                    </p:set>
                                    <p:animEffect transition="in" filter="blinds(horizontal)">
                                      <p:cBhvr>
                                        <p:cTn id="17" dur="500"/>
                                        <p:tgtEl>
                                          <p:spTgt spid="7577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9464"/>
                                        </p:tgtEl>
                                        <p:attrNameLst>
                                          <p:attrName>style.visibility</p:attrName>
                                        </p:attrNameLst>
                                      </p:cBhvr>
                                      <p:to>
                                        <p:strVal val="visible"/>
                                      </p:to>
                                    </p:set>
                                    <p:animEffect transition="in" filter="blinds(horizontal)">
                                      <p:cBhvr>
                                        <p:cTn id="25" dur="500"/>
                                        <p:tgtEl>
                                          <p:spTgt spid="1946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19464"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0">
            <a:extLst>
              <a:ext uri="{FF2B5EF4-FFF2-40B4-BE49-F238E27FC236}">
                <a16:creationId xmlns:a16="http://schemas.microsoft.com/office/drawing/2014/main" id="{ABAA4B2A-F903-739F-DBAA-C1B9CCD7E176}"/>
              </a:ext>
            </a:extLst>
          </p:cNvPr>
          <p:cNvSpPr txBox="1">
            <a:spLocks noChangeArrowheads="1"/>
          </p:cNvSpPr>
          <p:nvPr/>
        </p:nvSpPr>
        <p:spPr bwMode="auto">
          <a:xfrm>
            <a:off x="381000" y="1557338"/>
            <a:ext cx="81295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Three commonly-used probability sampling methods are: </a:t>
            </a:r>
            <a:r>
              <a:rPr lang="en-US" altLang="zh-TW" sz="2400" b="1">
                <a:solidFill>
                  <a:srgbClr val="0000FF"/>
                </a:solidFill>
                <a:latin typeface="Arial" panose="020B0604020202020204" pitchFamily="34" charset="0"/>
              </a:rPr>
              <a:t>simple random sampling</a:t>
            </a:r>
            <a:r>
              <a:rPr lang="en-US" altLang="zh-TW" sz="2400">
                <a:latin typeface="Arial" panose="020B0604020202020204" pitchFamily="34" charset="0"/>
                <a:ea typeface="Arial Unicode MS" pitchFamily="34" charset="-120"/>
                <a:cs typeface="Arial" panose="020B0604020202020204" pitchFamily="34" charset="0"/>
              </a:rPr>
              <a:t>, </a:t>
            </a:r>
          </a:p>
        </p:txBody>
      </p:sp>
      <p:sp>
        <p:nvSpPr>
          <p:cNvPr id="13" name="Text Box 16">
            <a:extLst>
              <a:ext uri="{FF2B5EF4-FFF2-40B4-BE49-F238E27FC236}">
                <a16:creationId xmlns:a16="http://schemas.microsoft.com/office/drawing/2014/main" id="{40D56356-26F1-0215-0E89-B191BE3FDB8A}"/>
              </a:ext>
            </a:extLst>
          </p:cNvPr>
          <p:cNvSpPr txBox="1">
            <a:spLocks noChangeArrowheads="1"/>
          </p:cNvSpPr>
          <p:nvPr/>
        </p:nvSpPr>
        <p:spPr bwMode="auto">
          <a:xfrm>
            <a:off x="371475" y="962025"/>
            <a:ext cx="7162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3000" b="1">
                <a:latin typeface="Arial" panose="020B0604020202020204" pitchFamily="34" charset="0"/>
                <a:cs typeface="Arial" panose="020B0604020202020204" pitchFamily="34" charset="0"/>
              </a:rPr>
              <a:t>Probability Sampling</a:t>
            </a:r>
          </a:p>
        </p:txBody>
      </p:sp>
      <p:sp>
        <p:nvSpPr>
          <p:cNvPr id="14" name="Text Box 10">
            <a:extLst>
              <a:ext uri="{FF2B5EF4-FFF2-40B4-BE49-F238E27FC236}">
                <a16:creationId xmlns:a16="http://schemas.microsoft.com/office/drawing/2014/main" id="{99FACAB6-21BD-033F-8330-1782F8F64503}"/>
              </a:ext>
            </a:extLst>
          </p:cNvPr>
          <p:cNvSpPr txBox="1">
            <a:spLocks noChangeArrowheads="1"/>
          </p:cNvSpPr>
          <p:nvPr/>
        </p:nvSpPr>
        <p:spPr bwMode="auto">
          <a:xfrm>
            <a:off x="369888" y="3884613"/>
            <a:ext cx="812958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cs typeface="Arial" panose="020B0604020202020204" pitchFamily="34" charset="0"/>
              </a:rPr>
              <a:t>In simple random sampling, every member of the population has exactly the same chance of being selected into the sample.</a:t>
            </a:r>
            <a:endParaRPr lang="en-US" altLang="zh-TW" sz="2400">
              <a:latin typeface="Arial" panose="020B0604020202020204" pitchFamily="34" charset="0"/>
              <a:ea typeface="Arial Unicode MS" pitchFamily="34" charset="-120"/>
              <a:cs typeface="Arial" panose="020B0604020202020204" pitchFamily="34" charset="0"/>
            </a:endParaRPr>
          </a:p>
        </p:txBody>
      </p:sp>
      <p:sp>
        <p:nvSpPr>
          <p:cNvPr id="15" name="Text Box 16">
            <a:extLst>
              <a:ext uri="{FF2B5EF4-FFF2-40B4-BE49-F238E27FC236}">
                <a16:creationId xmlns:a16="http://schemas.microsoft.com/office/drawing/2014/main" id="{DFB7FD06-CD0E-C0EC-1193-06762AF754F5}"/>
              </a:ext>
            </a:extLst>
          </p:cNvPr>
          <p:cNvSpPr txBox="1">
            <a:spLocks noChangeArrowheads="1"/>
          </p:cNvSpPr>
          <p:nvPr/>
        </p:nvSpPr>
        <p:spPr bwMode="auto">
          <a:xfrm>
            <a:off x="360363" y="3289300"/>
            <a:ext cx="71628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solidFill>
                  <a:schemeClr val="tx2"/>
                </a:solidFill>
                <a:latin typeface="Arial" panose="020B0604020202020204" pitchFamily="34" charset="0"/>
              </a:rPr>
              <a:t>Simple Random Sampling</a:t>
            </a:r>
          </a:p>
        </p:txBody>
      </p:sp>
      <p:sp>
        <p:nvSpPr>
          <p:cNvPr id="16" name="Text Box 10">
            <a:extLst>
              <a:ext uri="{FF2B5EF4-FFF2-40B4-BE49-F238E27FC236}">
                <a16:creationId xmlns:a16="http://schemas.microsoft.com/office/drawing/2014/main" id="{4D23AA96-A372-5397-C6B9-2E3C787BED56}"/>
              </a:ext>
            </a:extLst>
          </p:cNvPr>
          <p:cNvSpPr txBox="1">
            <a:spLocks noChangeArrowheads="1"/>
          </p:cNvSpPr>
          <p:nvPr/>
        </p:nvSpPr>
        <p:spPr bwMode="auto">
          <a:xfrm>
            <a:off x="4121150" y="1928813"/>
            <a:ext cx="40655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solidFill>
                  <a:srgbClr val="0000FF"/>
                </a:solidFill>
                <a:latin typeface="Arial" panose="020B0604020202020204" pitchFamily="34" charset="0"/>
              </a:rPr>
              <a:t>systematic sampling</a:t>
            </a:r>
          </a:p>
        </p:txBody>
      </p:sp>
      <p:sp>
        <p:nvSpPr>
          <p:cNvPr id="17" name="Text Box 10">
            <a:extLst>
              <a:ext uri="{FF2B5EF4-FFF2-40B4-BE49-F238E27FC236}">
                <a16:creationId xmlns:a16="http://schemas.microsoft.com/office/drawing/2014/main" id="{D2CA16EF-1A94-7E6A-82B6-6FF3E6F4B99C}"/>
              </a:ext>
            </a:extLst>
          </p:cNvPr>
          <p:cNvSpPr txBox="1">
            <a:spLocks noChangeArrowheads="1"/>
          </p:cNvSpPr>
          <p:nvPr/>
        </p:nvSpPr>
        <p:spPr bwMode="auto">
          <a:xfrm>
            <a:off x="360363" y="1928813"/>
            <a:ext cx="812958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solidFill>
                  <a:srgbClr val="3939FF"/>
                </a:solidFill>
                <a:latin typeface="Arial" panose="020B0604020202020204" pitchFamily="34" charset="0"/>
              </a:rPr>
              <a:t> </a:t>
            </a:r>
            <a:r>
              <a:rPr lang="en-US" altLang="zh-TW" sz="2400" b="1">
                <a:solidFill>
                  <a:srgbClr val="0000FF"/>
                </a:solidFill>
                <a:latin typeface="Arial" panose="020B0604020202020204" pitchFamily="34" charset="0"/>
              </a:rPr>
              <a:t>                                       </a:t>
            </a:r>
            <a:r>
              <a:rPr lang="en-US" altLang="zh-TW" sz="2400">
                <a:solidFill>
                  <a:srgbClr val="0000FF"/>
                </a:solidFill>
                <a:latin typeface="Arial" panose="020B0604020202020204" pitchFamily="34" charset="0"/>
                <a:ea typeface="Arial Unicode MS" pitchFamily="34" charset="-120"/>
                <a:cs typeface="Arial" panose="020B0604020202020204" pitchFamily="34" charset="0"/>
              </a:rPr>
              <a:t>  </a:t>
            </a:r>
            <a:r>
              <a:rPr lang="en-US" altLang="zh-TW" sz="2400" b="1">
                <a:solidFill>
                  <a:srgbClr val="0000FF"/>
                </a:solidFill>
                <a:latin typeface="Arial" panose="020B0604020202020204" pitchFamily="34" charset="0"/>
              </a:rPr>
              <a:t> </a:t>
            </a:r>
            <a:r>
              <a:rPr lang="en-US" altLang="zh-TW" sz="2400" b="1">
                <a:solidFill>
                  <a:srgbClr val="3939FF"/>
                </a:solidFill>
                <a:latin typeface="Arial" panose="020B0604020202020204" pitchFamily="34" charset="0"/>
              </a:rPr>
              <a:t>                               </a:t>
            </a:r>
            <a:r>
              <a:rPr lang="en-US" altLang="zh-TW" sz="2400">
                <a:latin typeface="Arial" panose="020B0604020202020204" pitchFamily="34" charset="0"/>
                <a:ea typeface="Arial Unicode MS" pitchFamily="34" charset="-120"/>
              </a:rPr>
              <a:t>        and </a:t>
            </a:r>
          </a:p>
          <a:p>
            <a:pPr eaLnBrk="1" hangingPunct="1">
              <a:spcBef>
                <a:spcPct val="0"/>
              </a:spcBef>
              <a:buFontTx/>
              <a:buNone/>
            </a:pPr>
            <a:r>
              <a:rPr lang="en-US" altLang="zh-TW" sz="2400" b="1">
                <a:solidFill>
                  <a:srgbClr val="0000FF"/>
                </a:solidFill>
                <a:latin typeface="Arial" panose="020B0604020202020204" pitchFamily="34" charset="0"/>
              </a:rPr>
              <a:t>stratified random sampling</a:t>
            </a:r>
            <a:r>
              <a:rPr lang="en-US" altLang="zh-TW" sz="2400">
                <a:latin typeface="Arial" panose="020B0604020202020204" pitchFamily="34" charset="0"/>
                <a:ea typeface="Arial Unicode MS" pitchFamily="34" charset="-12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a:extLst>
              <a:ext uri="{FF2B5EF4-FFF2-40B4-BE49-F238E27FC236}">
                <a16:creationId xmlns:a16="http://schemas.microsoft.com/office/drawing/2014/main" id="{B3DD9917-95B9-EB2F-2ACD-CDBC0AA38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 y="2144713"/>
            <a:ext cx="1936750" cy="1360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51" name="Text Box 10">
            <a:extLst>
              <a:ext uri="{FF2B5EF4-FFF2-40B4-BE49-F238E27FC236}">
                <a16:creationId xmlns:a16="http://schemas.microsoft.com/office/drawing/2014/main" id="{9B1DE9FA-C62C-2E59-5C71-09037C462B46}"/>
              </a:ext>
            </a:extLst>
          </p:cNvPr>
          <p:cNvSpPr txBox="1">
            <a:spLocks noChangeArrowheads="1"/>
          </p:cNvSpPr>
          <p:nvPr/>
        </p:nvSpPr>
        <p:spPr bwMode="auto">
          <a:xfrm>
            <a:off x="381000" y="692150"/>
            <a:ext cx="82946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For example, a teacher wants to investigate the weekly time spent on sports by 30 students. A sample of 5 students can be selected by simple random sampling as follows:</a:t>
            </a:r>
            <a:endParaRPr lang="en-US" altLang="zh-TW" sz="2400">
              <a:latin typeface="Arial" panose="020B0604020202020204" pitchFamily="34" charset="0"/>
              <a:ea typeface="Arial Unicode MS" pitchFamily="34" charset="-120"/>
              <a:cs typeface="Arial" panose="020B0604020202020204" pitchFamily="34" charset="0"/>
            </a:endParaRPr>
          </a:p>
        </p:txBody>
      </p:sp>
      <p:sp>
        <p:nvSpPr>
          <p:cNvPr id="12" name="向右箭號 11">
            <a:extLst>
              <a:ext uri="{FF2B5EF4-FFF2-40B4-BE49-F238E27FC236}">
                <a16:creationId xmlns:a16="http://schemas.microsoft.com/office/drawing/2014/main" id="{CF084761-5FCE-BC76-E6E0-7BA6970A5304}"/>
              </a:ext>
            </a:extLst>
          </p:cNvPr>
          <p:cNvSpPr>
            <a:spLocks noChangeArrowheads="1"/>
          </p:cNvSpPr>
          <p:nvPr/>
        </p:nvSpPr>
        <p:spPr bwMode="auto">
          <a:xfrm>
            <a:off x="2735263" y="2590800"/>
            <a:ext cx="757237" cy="468313"/>
          </a:xfrm>
          <a:prstGeom prst="rightArrow">
            <a:avLst>
              <a:gd name="adj1" fmla="val 50000"/>
              <a:gd name="adj2" fmla="val 50080"/>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cs typeface="Arial" panose="020B0604020202020204" pitchFamily="34" charset="0"/>
            </a:endParaRPr>
          </a:p>
        </p:txBody>
      </p:sp>
      <p:sp>
        <p:nvSpPr>
          <p:cNvPr id="13" name="向右箭號 12">
            <a:extLst>
              <a:ext uri="{FF2B5EF4-FFF2-40B4-BE49-F238E27FC236}">
                <a16:creationId xmlns:a16="http://schemas.microsoft.com/office/drawing/2014/main" id="{57DF200A-E6E4-E1CB-344B-815E3379D1DC}"/>
              </a:ext>
            </a:extLst>
          </p:cNvPr>
          <p:cNvSpPr>
            <a:spLocks noChangeArrowheads="1"/>
          </p:cNvSpPr>
          <p:nvPr/>
        </p:nvSpPr>
        <p:spPr bwMode="auto">
          <a:xfrm>
            <a:off x="5543550" y="2590800"/>
            <a:ext cx="757238" cy="468313"/>
          </a:xfrm>
          <a:prstGeom prst="rightArrow">
            <a:avLst>
              <a:gd name="adj1" fmla="val 50000"/>
              <a:gd name="adj2" fmla="val 50080"/>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cs typeface="Arial" panose="020B0604020202020204" pitchFamily="34" charset="0"/>
            </a:endParaRPr>
          </a:p>
        </p:txBody>
      </p:sp>
      <p:sp>
        <p:nvSpPr>
          <p:cNvPr id="21521" name="文字方塊 4">
            <a:extLst>
              <a:ext uri="{FF2B5EF4-FFF2-40B4-BE49-F238E27FC236}">
                <a16:creationId xmlns:a16="http://schemas.microsoft.com/office/drawing/2014/main" id="{10EF3F69-CD96-1EF4-31F4-CC2CD2614F95}"/>
              </a:ext>
            </a:extLst>
          </p:cNvPr>
          <p:cNvSpPr txBox="1">
            <a:spLocks noChangeArrowheads="1"/>
          </p:cNvSpPr>
          <p:nvPr/>
        </p:nvSpPr>
        <p:spPr bwMode="auto">
          <a:xfrm>
            <a:off x="179388" y="3787775"/>
            <a:ext cx="27416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cs typeface="Arial" panose="020B0604020202020204" pitchFamily="34" charset="0"/>
              </a:rPr>
              <a:t>1. Assign a unique  </a:t>
            </a:r>
            <a:br>
              <a:rPr lang="en-US" altLang="zh-HK" sz="1800">
                <a:latin typeface="Arial" panose="020B0604020202020204" pitchFamily="34" charset="0"/>
                <a:cs typeface="Arial" panose="020B0604020202020204" pitchFamily="34" charset="0"/>
              </a:rPr>
            </a:br>
            <a:r>
              <a:rPr lang="en-US" altLang="zh-HK" sz="1800">
                <a:latin typeface="Arial" panose="020B0604020202020204" pitchFamily="34" charset="0"/>
                <a:cs typeface="Arial" panose="020B0604020202020204" pitchFamily="34" charset="0"/>
              </a:rPr>
              <a:t>    number to each </a:t>
            </a:r>
            <a:br>
              <a:rPr lang="en-US" altLang="zh-HK" sz="1800">
                <a:latin typeface="Arial" panose="020B0604020202020204" pitchFamily="34" charset="0"/>
                <a:cs typeface="Arial" panose="020B0604020202020204" pitchFamily="34" charset="0"/>
              </a:rPr>
            </a:br>
            <a:r>
              <a:rPr lang="en-US" altLang="zh-HK" sz="1800">
                <a:latin typeface="Arial" panose="020B0604020202020204" pitchFamily="34" charset="0"/>
                <a:cs typeface="Arial" panose="020B0604020202020204" pitchFamily="34" charset="0"/>
              </a:rPr>
              <a:t>    student.</a:t>
            </a:r>
            <a:endParaRPr lang="zh-HK" altLang="en-US" sz="1800">
              <a:latin typeface="Arial" panose="020B0604020202020204" pitchFamily="34" charset="0"/>
              <a:cs typeface="Arial" panose="020B0604020202020204" pitchFamily="34" charset="0"/>
            </a:endParaRPr>
          </a:p>
        </p:txBody>
      </p:sp>
      <p:sp>
        <p:nvSpPr>
          <p:cNvPr id="21522" name="文字方塊 24">
            <a:extLst>
              <a:ext uri="{FF2B5EF4-FFF2-40B4-BE49-F238E27FC236}">
                <a16:creationId xmlns:a16="http://schemas.microsoft.com/office/drawing/2014/main" id="{85EDC765-6F3E-4339-1BC8-AA1F04012DA5}"/>
              </a:ext>
            </a:extLst>
          </p:cNvPr>
          <p:cNvSpPr txBox="1">
            <a:spLocks noChangeArrowheads="1"/>
          </p:cNvSpPr>
          <p:nvPr/>
        </p:nvSpPr>
        <p:spPr bwMode="auto">
          <a:xfrm>
            <a:off x="3203575" y="3787775"/>
            <a:ext cx="27416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cs typeface="Arial" panose="020B0604020202020204" pitchFamily="34" charset="0"/>
              </a:rPr>
              <a:t>2. Draw 5 numbers from </a:t>
            </a:r>
            <a:br>
              <a:rPr lang="en-US" altLang="zh-HK" sz="1800">
                <a:latin typeface="Arial" panose="020B0604020202020204" pitchFamily="34" charset="0"/>
                <a:cs typeface="Arial" panose="020B0604020202020204" pitchFamily="34" charset="0"/>
              </a:rPr>
            </a:br>
            <a:r>
              <a:rPr lang="en-US" altLang="zh-HK" sz="1800">
                <a:latin typeface="Arial" panose="020B0604020202020204" pitchFamily="34" charset="0"/>
                <a:cs typeface="Arial" panose="020B0604020202020204" pitchFamily="34" charset="0"/>
              </a:rPr>
              <a:t>    all the assigned </a:t>
            </a:r>
            <a:br>
              <a:rPr lang="en-US" altLang="zh-HK" sz="1800">
                <a:latin typeface="Arial" panose="020B0604020202020204" pitchFamily="34" charset="0"/>
                <a:cs typeface="Arial" panose="020B0604020202020204" pitchFamily="34" charset="0"/>
              </a:rPr>
            </a:br>
            <a:r>
              <a:rPr lang="en-US" altLang="zh-HK" sz="1800">
                <a:latin typeface="Arial" panose="020B0604020202020204" pitchFamily="34" charset="0"/>
                <a:cs typeface="Arial" panose="020B0604020202020204" pitchFamily="34" charset="0"/>
              </a:rPr>
              <a:t>    numbers.</a:t>
            </a:r>
            <a:endParaRPr lang="zh-HK" altLang="en-US" sz="1800">
              <a:latin typeface="Arial" panose="020B0604020202020204" pitchFamily="34" charset="0"/>
              <a:cs typeface="Arial" panose="020B0604020202020204" pitchFamily="34" charset="0"/>
            </a:endParaRPr>
          </a:p>
        </p:txBody>
      </p:sp>
      <p:sp>
        <p:nvSpPr>
          <p:cNvPr id="21523" name="矩形 6">
            <a:extLst>
              <a:ext uri="{FF2B5EF4-FFF2-40B4-BE49-F238E27FC236}">
                <a16:creationId xmlns:a16="http://schemas.microsoft.com/office/drawing/2014/main" id="{6BB282DB-B4AB-AAB8-C6B4-6950CF52426F}"/>
              </a:ext>
            </a:extLst>
          </p:cNvPr>
          <p:cNvSpPr>
            <a:spLocks noChangeArrowheads="1"/>
          </p:cNvSpPr>
          <p:nvPr/>
        </p:nvSpPr>
        <p:spPr bwMode="auto">
          <a:xfrm>
            <a:off x="5922963" y="3538538"/>
            <a:ext cx="31130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cs typeface="Arial" panose="020B0604020202020204" pitchFamily="34" charset="0"/>
              </a:rPr>
              <a:t>3. The 5 students with the </a:t>
            </a:r>
            <a:br>
              <a:rPr lang="en-US" altLang="zh-HK" sz="1800">
                <a:latin typeface="Arial" panose="020B0604020202020204" pitchFamily="34" charset="0"/>
                <a:cs typeface="Arial" panose="020B0604020202020204" pitchFamily="34" charset="0"/>
              </a:rPr>
            </a:br>
            <a:r>
              <a:rPr lang="en-US" altLang="zh-HK" sz="1800">
                <a:latin typeface="Arial" panose="020B0604020202020204" pitchFamily="34" charset="0"/>
                <a:cs typeface="Arial" panose="020B0604020202020204" pitchFamily="34" charset="0"/>
              </a:rPr>
              <a:t>    assigned numbers </a:t>
            </a:r>
            <a:br>
              <a:rPr lang="en-US" altLang="zh-HK" sz="1800">
                <a:latin typeface="Arial" panose="020B0604020202020204" pitchFamily="34" charset="0"/>
                <a:cs typeface="Arial" panose="020B0604020202020204" pitchFamily="34" charset="0"/>
              </a:rPr>
            </a:br>
            <a:r>
              <a:rPr lang="en-US" altLang="zh-HK" sz="1800">
                <a:latin typeface="Arial" panose="020B0604020202020204" pitchFamily="34" charset="0"/>
                <a:cs typeface="Arial" panose="020B0604020202020204" pitchFamily="34" charset="0"/>
              </a:rPr>
              <a:t>    matching the randomly </a:t>
            </a:r>
            <a:br>
              <a:rPr lang="en-US" altLang="zh-HK" sz="1800">
                <a:latin typeface="Arial" panose="020B0604020202020204" pitchFamily="34" charset="0"/>
                <a:cs typeface="Arial" panose="020B0604020202020204" pitchFamily="34" charset="0"/>
              </a:rPr>
            </a:br>
            <a:r>
              <a:rPr lang="en-US" altLang="zh-HK" sz="1800">
                <a:latin typeface="Arial" panose="020B0604020202020204" pitchFamily="34" charset="0"/>
                <a:cs typeface="Arial" panose="020B0604020202020204" pitchFamily="34" charset="0"/>
              </a:rPr>
              <a:t>    selected numbers are </a:t>
            </a:r>
            <a:br>
              <a:rPr lang="en-US" altLang="zh-HK" sz="1800">
                <a:latin typeface="Arial" panose="020B0604020202020204" pitchFamily="34" charset="0"/>
                <a:cs typeface="Arial" panose="020B0604020202020204" pitchFamily="34" charset="0"/>
              </a:rPr>
            </a:br>
            <a:r>
              <a:rPr lang="en-US" altLang="zh-HK" sz="1800">
                <a:latin typeface="Arial" panose="020B0604020202020204" pitchFamily="34" charset="0"/>
                <a:cs typeface="Arial" panose="020B0604020202020204" pitchFamily="34" charset="0"/>
              </a:rPr>
              <a:t>    included in the sample.</a:t>
            </a:r>
            <a:endParaRPr lang="zh-HK" altLang="en-US" sz="1800">
              <a:latin typeface="Arial" panose="020B0604020202020204" pitchFamily="34" charset="0"/>
              <a:cs typeface="Arial" panose="020B0604020202020204" pitchFamily="34" charset="0"/>
            </a:endParaRPr>
          </a:p>
        </p:txBody>
      </p:sp>
      <p:sp>
        <p:nvSpPr>
          <p:cNvPr id="3" name="橢圓 2">
            <a:extLst>
              <a:ext uri="{FF2B5EF4-FFF2-40B4-BE49-F238E27FC236}">
                <a16:creationId xmlns:a16="http://schemas.microsoft.com/office/drawing/2014/main" id="{4A3F75BD-E7BB-E574-4984-76438482ACEB}"/>
              </a:ext>
            </a:extLst>
          </p:cNvPr>
          <p:cNvSpPr>
            <a:spLocks noChangeArrowheads="1"/>
          </p:cNvSpPr>
          <p:nvPr/>
        </p:nvSpPr>
        <p:spPr bwMode="auto">
          <a:xfrm>
            <a:off x="571500" y="3106738"/>
            <a:ext cx="215900" cy="433387"/>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cs typeface="Arial" panose="020B0604020202020204" pitchFamily="34" charset="0"/>
            </a:endParaRPr>
          </a:p>
        </p:txBody>
      </p:sp>
      <p:sp>
        <p:nvSpPr>
          <p:cNvPr id="23" name="橢圓 22">
            <a:extLst>
              <a:ext uri="{FF2B5EF4-FFF2-40B4-BE49-F238E27FC236}">
                <a16:creationId xmlns:a16="http://schemas.microsoft.com/office/drawing/2014/main" id="{ED791074-3453-7AED-362F-E3F74E6D61E6}"/>
              </a:ext>
            </a:extLst>
          </p:cNvPr>
          <p:cNvSpPr>
            <a:spLocks noChangeArrowheads="1"/>
          </p:cNvSpPr>
          <p:nvPr/>
        </p:nvSpPr>
        <p:spPr bwMode="auto">
          <a:xfrm>
            <a:off x="355600" y="2589213"/>
            <a:ext cx="215900" cy="4318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cs typeface="Arial" panose="020B0604020202020204" pitchFamily="34" charset="0"/>
            </a:endParaRPr>
          </a:p>
        </p:txBody>
      </p:sp>
      <p:sp>
        <p:nvSpPr>
          <p:cNvPr id="24" name="橢圓 23">
            <a:extLst>
              <a:ext uri="{FF2B5EF4-FFF2-40B4-BE49-F238E27FC236}">
                <a16:creationId xmlns:a16="http://schemas.microsoft.com/office/drawing/2014/main" id="{C127B979-BF85-E9F0-F606-6BEC15CE6C9F}"/>
              </a:ext>
            </a:extLst>
          </p:cNvPr>
          <p:cNvSpPr>
            <a:spLocks noChangeArrowheads="1"/>
          </p:cNvSpPr>
          <p:nvPr/>
        </p:nvSpPr>
        <p:spPr bwMode="auto">
          <a:xfrm>
            <a:off x="1362075" y="2133600"/>
            <a:ext cx="215900" cy="4318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cs typeface="Arial" panose="020B0604020202020204" pitchFamily="34" charset="0"/>
            </a:endParaRPr>
          </a:p>
        </p:txBody>
      </p:sp>
      <p:sp>
        <p:nvSpPr>
          <p:cNvPr id="25" name="橢圓 24">
            <a:extLst>
              <a:ext uri="{FF2B5EF4-FFF2-40B4-BE49-F238E27FC236}">
                <a16:creationId xmlns:a16="http://schemas.microsoft.com/office/drawing/2014/main" id="{9C09ACC0-B70F-A351-7874-74AA6E06D2B2}"/>
              </a:ext>
            </a:extLst>
          </p:cNvPr>
          <p:cNvSpPr>
            <a:spLocks noChangeArrowheads="1"/>
          </p:cNvSpPr>
          <p:nvPr/>
        </p:nvSpPr>
        <p:spPr bwMode="auto">
          <a:xfrm>
            <a:off x="957263" y="2135188"/>
            <a:ext cx="215900" cy="4318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cs typeface="Arial" panose="020B0604020202020204" pitchFamily="34" charset="0"/>
            </a:endParaRPr>
          </a:p>
        </p:txBody>
      </p:sp>
      <p:sp>
        <p:nvSpPr>
          <p:cNvPr id="28" name="橢圓 27">
            <a:extLst>
              <a:ext uri="{FF2B5EF4-FFF2-40B4-BE49-F238E27FC236}">
                <a16:creationId xmlns:a16="http://schemas.microsoft.com/office/drawing/2014/main" id="{BAEB1AEF-919F-B1C6-6802-5FBB05DA70CE}"/>
              </a:ext>
            </a:extLst>
          </p:cNvPr>
          <p:cNvSpPr>
            <a:spLocks noChangeArrowheads="1"/>
          </p:cNvSpPr>
          <p:nvPr/>
        </p:nvSpPr>
        <p:spPr bwMode="auto">
          <a:xfrm>
            <a:off x="1366838" y="3084513"/>
            <a:ext cx="215900" cy="433387"/>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cs typeface="Arial" panose="020B0604020202020204" pitchFamily="34" charset="0"/>
            </a:endParaRPr>
          </a:p>
        </p:txBody>
      </p:sp>
      <p:sp>
        <p:nvSpPr>
          <p:cNvPr id="20" name="Text Box 10">
            <a:extLst>
              <a:ext uri="{FF2B5EF4-FFF2-40B4-BE49-F238E27FC236}">
                <a16:creationId xmlns:a16="http://schemas.microsoft.com/office/drawing/2014/main" id="{E9E738E2-CBDD-4138-A353-2346E1AF2033}"/>
              </a:ext>
            </a:extLst>
          </p:cNvPr>
          <p:cNvSpPr txBox="1">
            <a:spLocks noChangeArrowheads="1"/>
          </p:cNvSpPr>
          <p:nvPr/>
        </p:nvSpPr>
        <p:spPr bwMode="auto">
          <a:xfrm>
            <a:off x="371475" y="5013325"/>
            <a:ext cx="85217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One of the advantage of this sampling method is its relative simplicity.</a:t>
            </a:r>
            <a:endParaRPr lang="en-US" altLang="zh-TW" sz="2400">
              <a:latin typeface="Arial" panose="020B0604020202020204" pitchFamily="34" charset="0"/>
              <a:ea typeface="Arial Unicode MS" pitchFamily="34" charset="-120"/>
              <a:cs typeface="Arial" panose="020B0604020202020204" pitchFamily="34" charset="0"/>
            </a:endParaRPr>
          </a:p>
        </p:txBody>
      </p:sp>
      <p:sp>
        <p:nvSpPr>
          <p:cNvPr id="21" name="Text Box 10">
            <a:extLst>
              <a:ext uri="{FF2B5EF4-FFF2-40B4-BE49-F238E27FC236}">
                <a16:creationId xmlns:a16="http://schemas.microsoft.com/office/drawing/2014/main" id="{08CCFFFD-9271-A2EE-975D-FD9DBDA36AC5}"/>
              </a:ext>
            </a:extLst>
          </p:cNvPr>
          <p:cNvSpPr txBox="1">
            <a:spLocks noChangeArrowheads="1"/>
          </p:cNvSpPr>
          <p:nvPr/>
        </p:nvSpPr>
        <p:spPr bwMode="auto">
          <a:xfrm>
            <a:off x="382588" y="5372100"/>
            <a:ext cx="812958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                </a:t>
            </a:r>
            <a:r>
              <a:rPr lang="en-US" altLang="zh-HK" sz="1200">
                <a:latin typeface="Arial" panose="020B0604020202020204" pitchFamily="34" charset="0"/>
                <a:cs typeface="Arial" panose="020B0604020202020204" pitchFamily="34" charset="0"/>
              </a:rPr>
              <a:t> </a:t>
            </a:r>
            <a:r>
              <a:rPr lang="en-US" altLang="zh-HK" sz="2400">
                <a:latin typeface="Arial" panose="020B0604020202020204" pitchFamily="34" charset="0"/>
                <a:cs typeface="Arial" panose="020B0604020202020204" pitchFamily="34" charset="0"/>
              </a:rPr>
              <a:t>However, it requires a complete listing of the members of the population. </a:t>
            </a:r>
            <a:endParaRPr lang="en-US" altLang="zh-TW" sz="2400">
              <a:latin typeface="Arial" panose="020B0604020202020204" pitchFamily="34" charset="0"/>
              <a:ea typeface="Arial Unicode MS" pitchFamily="34" charset="-120"/>
              <a:cs typeface="Arial" panose="020B0604020202020204" pitchFamily="34" charset="0"/>
            </a:endParaRPr>
          </a:p>
        </p:txBody>
      </p:sp>
      <p:pic>
        <p:nvPicPr>
          <p:cNvPr id="76803" name="Picture 3">
            <a:extLst>
              <a:ext uri="{FF2B5EF4-FFF2-40B4-BE49-F238E27FC236}">
                <a16:creationId xmlns:a16="http://schemas.microsoft.com/office/drawing/2014/main" id="{E2D66070-6ADC-7B5E-F392-CC16519A9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88" y="1997075"/>
            <a:ext cx="1150937" cy="165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804" name="Picture 4">
            <a:extLst>
              <a:ext uri="{FF2B5EF4-FFF2-40B4-BE49-F238E27FC236}">
                <a16:creationId xmlns:a16="http://schemas.microsoft.com/office/drawing/2014/main" id="{D038721F-3F03-F742-6F0E-B6F3B2EB6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6100" y="2105025"/>
            <a:ext cx="811213" cy="1439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a:extLst>
              <a:ext uri="{FF2B5EF4-FFF2-40B4-BE49-F238E27FC236}">
                <a16:creationId xmlns:a16="http://schemas.microsoft.com/office/drawing/2014/main" id="{166F6C91-8BC2-4860-7781-F7220153B19E}"/>
              </a:ext>
            </a:extLst>
          </p:cNvPr>
          <p:cNvSpPr>
            <a:spLocks noChangeArrowheads="1"/>
          </p:cNvSpPr>
          <p:nvPr/>
        </p:nvSpPr>
        <p:spPr bwMode="auto">
          <a:xfrm>
            <a:off x="403225" y="5734050"/>
            <a:ext cx="82724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solidFill>
                  <a:srgbClr val="000000"/>
                </a:solidFill>
                <a:latin typeface="Arial" panose="020B0604020202020204" pitchFamily="34" charset="0"/>
                <a:cs typeface="Arial" panose="020B0604020202020204" pitchFamily="34" charset="0"/>
              </a:rPr>
              <a:t>                                           </a:t>
            </a:r>
            <a:r>
              <a:rPr lang="en-US" altLang="zh-HK" sz="1200">
                <a:solidFill>
                  <a:srgbClr val="000000"/>
                </a:solidFill>
                <a:latin typeface="Arial" panose="020B0604020202020204" pitchFamily="34" charset="0"/>
                <a:cs typeface="Arial" panose="020B0604020202020204" pitchFamily="34" charset="0"/>
              </a:rPr>
              <a:t>   </a:t>
            </a:r>
            <a:r>
              <a:rPr lang="en-US" altLang="zh-HK" sz="2400">
                <a:solidFill>
                  <a:srgbClr val="000000"/>
                </a:solidFill>
                <a:latin typeface="Arial" panose="020B0604020202020204" pitchFamily="34" charset="0"/>
                <a:cs typeface="Arial" panose="020B0604020202020204" pitchFamily="34" charset="0"/>
              </a:rPr>
              <a:t>In some cases, such listing may be difficult or expensive to obtain.</a:t>
            </a:r>
            <a:endParaRPr lang="en-US" altLang="zh-TW" sz="2400">
              <a:solidFill>
                <a:srgbClr val="000000"/>
              </a:solidFill>
              <a:latin typeface="Arial" panose="020B0604020202020204" pitchFamily="34" charset="0"/>
              <a:ea typeface="Arial Unicode MS" pitchFamily="34" charset="-12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351"/>
                                        </p:tgtEl>
                                        <p:attrNameLst>
                                          <p:attrName>style.visibility</p:attrName>
                                        </p:attrNameLst>
                                      </p:cBhvr>
                                      <p:to>
                                        <p:strVal val="visible"/>
                                      </p:to>
                                    </p:set>
                                    <p:animEffect transition="in" filter="blinds(horizontal)">
                                      <p:cBhvr>
                                        <p:cTn id="7" dur="500"/>
                                        <p:tgtEl>
                                          <p:spTgt spid="14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802"/>
                                        </p:tgtEl>
                                        <p:attrNameLst>
                                          <p:attrName>style.visibility</p:attrName>
                                        </p:attrNameLst>
                                      </p:cBhvr>
                                      <p:to>
                                        <p:strVal val="visible"/>
                                      </p:to>
                                    </p:set>
                                    <p:animEffect transition="in" filter="blinds(horizontal)">
                                      <p:cBhvr>
                                        <p:cTn id="12" dur="500"/>
                                        <p:tgtEl>
                                          <p:spTgt spid="7680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521"/>
                                        </p:tgtEl>
                                        <p:attrNameLst>
                                          <p:attrName>style.visibility</p:attrName>
                                        </p:attrNameLst>
                                      </p:cBhvr>
                                      <p:to>
                                        <p:strVal val="visible"/>
                                      </p:to>
                                    </p:set>
                                    <p:animEffect transition="in" filter="blinds(horizontal)">
                                      <p:cBhvr>
                                        <p:cTn id="15" dur="500"/>
                                        <p:tgtEl>
                                          <p:spTgt spid="2152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76803"/>
                                        </p:tgtEl>
                                        <p:attrNameLst>
                                          <p:attrName>style.visibility</p:attrName>
                                        </p:attrNameLst>
                                      </p:cBhvr>
                                      <p:to>
                                        <p:strVal val="visible"/>
                                      </p:to>
                                    </p:set>
                                    <p:animEffect transition="in" filter="blinds(horizontal)">
                                      <p:cBhvr>
                                        <p:cTn id="24" dur="500"/>
                                        <p:tgtEl>
                                          <p:spTgt spid="7680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1522"/>
                                        </p:tgtEl>
                                        <p:attrNameLst>
                                          <p:attrName>style.visibility</p:attrName>
                                        </p:attrNameLst>
                                      </p:cBhvr>
                                      <p:to>
                                        <p:strVal val="visible"/>
                                      </p:to>
                                    </p:set>
                                    <p:animEffect transition="in" filter="blinds(horizontal)">
                                      <p:cBhvr>
                                        <p:cTn id="27" dur="500"/>
                                        <p:tgtEl>
                                          <p:spTgt spid="215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par>
                          <p:cTn id="41" fill="hold" nodeType="afterGroup">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nodeType="afterGroup">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left)">
                                      <p:cBhvr>
                                        <p:cTn id="48" dur="500"/>
                                        <p:tgtEl>
                                          <p:spTgt spid="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childTnLst>
                          </p:cTn>
                        </p:par>
                        <p:par>
                          <p:cTn id="54" fill="hold" nodeType="afterGroup">
                            <p:stCondLst>
                              <p:cond delay="500"/>
                            </p:stCondLst>
                            <p:childTnLst>
                              <p:par>
                                <p:cTn id="55" presetID="3" presetClass="entr" presetSubtype="10" fill="hold" nodeType="afterEffect">
                                  <p:stCondLst>
                                    <p:cond delay="0"/>
                                  </p:stCondLst>
                                  <p:childTnLst>
                                    <p:set>
                                      <p:cBhvr>
                                        <p:cTn id="56" dur="1" fill="hold">
                                          <p:stCondLst>
                                            <p:cond delay="0"/>
                                          </p:stCondLst>
                                        </p:cTn>
                                        <p:tgtEl>
                                          <p:spTgt spid="76804"/>
                                        </p:tgtEl>
                                        <p:attrNameLst>
                                          <p:attrName>style.visibility</p:attrName>
                                        </p:attrNameLst>
                                      </p:cBhvr>
                                      <p:to>
                                        <p:strVal val="visible"/>
                                      </p:to>
                                    </p:set>
                                    <p:animEffect transition="in" filter="blinds(horizontal)">
                                      <p:cBhvr>
                                        <p:cTn id="57" dur="500"/>
                                        <p:tgtEl>
                                          <p:spTgt spid="7680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1523"/>
                                        </p:tgtEl>
                                        <p:attrNameLst>
                                          <p:attrName>style.visibility</p:attrName>
                                        </p:attrNameLst>
                                      </p:cBhvr>
                                      <p:to>
                                        <p:strVal val="visible"/>
                                      </p:to>
                                    </p:set>
                                    <p:animEffect transition="in" filter="blinds(horizontal)">
                                      <p:cBhvr>
                                        <p:cTn id="60" dur="500"/>
                                        <p:tgtEl>
                                          <p:spTgt spid="2152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blinds(horizontal)">
                                      <p:cBhvr>
                                        <p:cTn id="7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p:bldP spid="12" grpId="0" animBg="1"/>
      <p:bldP spid="13" grpId="0" animBg="1"/>
      <p:bldP spid="21521" grpId="0"/>
      <p:bldP spid="21522" grpId="0"/>
      <p:bldP spid="21523" grpId="0"/>
      <p:bldP spid="3" grpId="0" animBg="1"/>
      <p:bldP spid="23" grpId="0" animBg="1"/>
      <p:bldP spid="24" grpId="0" animBg="1"/>
      <p:bldP spid="25" grpId="0" animBg="1"/>
      <p:bldP spid="28" grpId="0" animBg="1"/>
      <p:bldP spid="20" grpId="0"/>
      <p:bldP spid="21"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1" name="Text Box 10">
            <a:extLst>
              <a:ext uri="{FF2B5EF4-FFF2-40B4-BE49-F238E27FC236}">
                <a16:creationId xmlns:a16="http://schemas.microsoft.com/office/drawing/2014/main" id="{00193EC9-A839-D5BB-0836-5C9C8BA4B005}"/>
              </a:ext>
            </a:extLst>
          </p:cNvPr>
          <p:cNvSpPr txBox="1">
            <a:spLocks noChangeArrowheads="1"/>
          </p:cNvSpPr>
          <p:nvPr/>
        </p:nvSpPr>
        <p:spPr bwMode="auto">
          <a:xfrm>
            <a:off x="381000" y="1701800"/>
            <a:ext cx="81295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ea typeface="Arial Unicode MS" pitchFamily="34" charset="-120"/>
                <a:cs typeface="Arial" panose="020B0604020202020204" pitchFamily="34" charset="0"/>
              </a:rPr>
              <a:t>In systematic sampling, the population is arranged in order in a certain way. </a:t>
            </a:r>
          </a:p>
        </p:txBody>
      </p:sp>
      <p:sp>
        <p:nvSpPr>
          <p:cNvPr id="6" name="Text Box 16">
            <a:extLst>
              <a:ext uri="{FF2B5EF4-FFF2-40B4-BE49-F238E27FC236}">
                <a16:creationId xmlns:a16="http://schemas.microsoft.com/office/drawing/2014/main" id="{CF5C5E36-F746-CFC6-2A15-63C6A43EB858}"/>
              </a:ext>
            </a:extLst>
          </p:cNvPr>
          <p:cNvSpPr txBox="1">
            <a:spLocks noChangeArrowheads="1"/>
          </p:cNvSpPr>
          <p:nvPr/>
        </p:nvSpPr>
        <p:spPr bwMode="auto">
          <a:xfrm>
            <a:off x="371475" y="962025"/>
            <a:ext cx="71628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solidFill>
                  <a:schemeClr val="tx2"/>
                </a:solidFill>
                <a:latin typeface="Arial" panose="020B0604020202020204" pitchFamily="34" charset="0"/>
                <a:cs typeface="Arial" panose="020B0604020202020204" pitchFamily="34" charset="0"/>
              </a:rPr>
              <a:t>Systematic Sampling</a:t>
            </a:r>
          </a:p>
        </p:txBody>
      </p:sp>
      <p:sp>
        <p:nvSpPr>
          <p:cNvPr id="22532" name="矩形 2">
            <a:extLst>
              <a:ext uri="{FF2B5EF4-FFF2-40B4-BE49-F238E27FC236}">
                <a16:creationId xmlns:a16="http://schemas.microsoft.com/office/drawing/2014/main" id="{94F1105C-4CFA-D134-4402-D5DE867B93D7}"/>
              </a:ext>
            </a:extLst>
          </p:cNvPr>
          <p:cNvSpPr>
            <a:spLocks noChangeArrowheads="1"/>
          </p:cNvSpPr>
          <p:nvPr/>
        </p:nvSpPr>
        <p:spPr bwMode="auto">
          <a:xfrm>
            <a:off x="360363" y="3741738"/>
            <a:ext cx="8129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0000"/>
                </a:solidFill>
                <a:latin typeface="Arial" panose="020B0604020202020204" pitchFamily="34" charset="0"/>
                <a:ea typeface="Arial Unicode MS" pitchFamily="34" charset="-120"/>
                <a:cs typeface="Arial" panose="020B0604020202020204" pitchFamily="34" charset="0"/>
              </a:rPr>
              <a:t>Referring to the previous example, a sample of 5 students can be chosen from 30 students by systematic sampling as shown in the following: </a:t>
            </a:r>
          </a:p>
        </p:txBody>
      </p:sp>
      <p:sp>
        <p:nvSpPr>
          <p:cNvPr id="2" name="矩形 1">
            <a:extLst>
              <a:ext uri="{FF2B5EF4-FFF2-40B4-BE49-F238E27FC236}">
                <a16:creationId xmlns:a16="http://schemas.microsoft.com/office/drawing/2014/main" id="{B86F1264-47E4-24A6-6D86-96EA06D480BD}"/>
              </a:ext>
            </a:extLst>
          </p:cNvPr>
          <p:cNvSpPr>
            <a:spLocks noChangeArrowheads="1"/>
          </p:cNvSpPr>
          <p:nvPr/>
        </p:nvSpPr>
        <p:spPr bwMode="auto">
          <a:xfrm>
            <a:off x="360363" y="2444750"/>
            <a:ext cx="82438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0000"/>
                </a:solidFill>
                <a:latin typeface="Arial" panose="020B0604020202020204" pitchFamily="34" charset="0"/>
                <a:ea typeface="Arial Unicode MS" pitchFamily="34" charset="-120"/>
                <a:cs typeface="Arial" panose="020B0604020202020204" pitchFamily="34" charset="0"/>
              </a:rPr>
              <a:t>                            </a:t>
            </a:r>
            <a:r>
              <a:rPr lang="en-US" altLang="zh-TW" sz="1800">
                <a:solidFill>
                  <a:srgbClr val="000000"/>
                </a:solidFill>
                <a:latin typeface="Arial" panose="020B0604020202020204" pitchFamily="34" charset="0"/>
                <a:ea typeface="Arial Unicode MS" pitchFamily="34" charset="-120"/>
                <a:cs typeface="Arial" panose="020B0604020202020204" pitchFamily="34" charset="0"/>
              </a:rPr>
              <a:t> </a:t>
            </a:r>
            <a:r>
              <a:rPr lang="en-US" altLang="zh-TW" sz="2400">
                <a:solidFill>
                  <a:srgbClr val="000000"/>
                </a:solidFill>
                <a:latin typeface="Arial" panose="020B0604020202020204" pitchFamily="34" charset="0"/>
                <a:ea typeface="Arial Unicode MS" pitchFamily="34" charset="-120"/>
                <a:cs typeface="Arial" panose="020B0604020202020204" pitchFamily="34" charset="0"/>
              </a:rPr>
              <a:t>Then, members are selected at regular intervals to form the sample.</a:t>
            </a:r>
            <a:endParaRPr lang="zh-HK" altLang="en-US" sz="2800">
              <a:latin typeface="Arial" panose="020B0604020202020204" pitchFamily="34" charset="0"/>
              <a:ea typeface="Arial Unicode MS" pitchFamily="34" charset="-120"/>
              <a:cs typeface="Arial" panose="020B0604020202020204" pitchFamily="34" charset="0"/>
            </a:endParaRPr>
          </a:p>
        </p:txBody>
      </p:sp>
      <p:sp>
        <p:nvSpPr>
          <p:cNvPr id="5" name="矩形 4">
            <a:extLst>
              <a:ext uri="{FF2B5EF4-FFF2-40B4-BE49-F238E27FC236}">
                <a16:creationId xmlns:a16="http://schemas.microsoft.com/office/drawing/2014/main" id="{018AF037-A89D-9C34-E967-C33AD17EBB70}"/>
              </a:ext>
            </a:extLst>
          </p:cNvPr>
          <p:cNvSpPr>
            <a:spLocks noChangeArrowheads="1"/>
          </p:cNvSpPr>
          <p:nvPr/>
        </p:nvSpPr>
        <p:spPr bwMode="auto">
          <a:xfrm>
            <a:off x="360363" y="2073275"/>
            <a:ext cx="82438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0000"/>
                </a:solidFill>
                <a:latin typeface="Arial" panose="020B0604020202020204" pitchFamily="34" charset="0"/>
                <a:ea typeface="Arial Unicode MS" pitchFamily="34" charset="-120"/>
                <a:cs typeface="Arial" panose="020B0604020202020204" pitchFamily="34" charset="0"/>
              </a:rPr>
              <a:t>                           First, a starting point is randomly selected in the population.</a:t>
            </a:r>
            <a:endParaRPr lang="zh-HK" altLang="en-US" sz="2800">
              <a:latin typeface="Arial" panose="020B0604020202020204" pitchFamily="34" charset="0"/>
              <a:ea typeface="Arial Unicode MS" pitchFamily="34" charset="-12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1"/>
                                        </p:tgtEl>
                                        <p:attrNameLst>
                                          <p:attrName>style.visibility</p:attrName>
                                        </p:attrNameLst>
                                      </p:cBhvr>
                                      <p:to>
                                        <p:strVal val="visible"/>
                                      </p:to>
                                    </p:set>
                                    <p:animEffect transition="in" filter="blinds(horizontal)">
                                      <p:cBhvr>
                                        <p:cTn id="12" dur="500"/>
                                        <p:tgtEl>
                                          <p:spTgt spid="143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2"/>
                                        </p:tgtEl>
                                        <p:attrNameLst>
                                          <p:attrName>style.visibility</p:attrName>
                                        </p:attrNameLst>
                                      </p:cBhvr>
                                      <p:to>
                                        <p:strVal val="visible"/>
                                      </p:to>
                                    </p:set>
                                    <p:animEffect transition="in" filter="blinds(horizontal)">
                                      <p:cBhvr>
                                        <p:cTn id="2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p:bldP spid="6" grpId="0"/>
      <p:bldP spid="22532" grpId="0"/>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9" name="Picture 5">
            <a:extLst>
              <a:ext uri="{FF2B5EF4-FFF2-40B4-BE49-F238E27FC236}">
                <a16:creationId xmlns:a16="http://schemas.microsoft.com/office/drawing/2014/main" id="{BD72C3A4-F7F6-7342-E2C5-2E37C3442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263" y="746125"/>
            <a:ext cx="1944687" cy="135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向右箭號 7">
            <a:extLst>
              <a:ext uri="{FF2B5EF4-FFF2-40B4-BE49-F238E27FC236}">
                <a16:creationId xmlns:a16="http://schemas.microsoft.com/office/drawing/2014/main" id="{97400397-F08A-D535-4FAF-57C0B7D77C05}"/>
              </a:ext>
            </a:extLst>
          </p:cNvPr>
          <p:cNvSpPr>
            <a:spLocks noChangeArrowheads="1"/>
          </p:cNvSpPr>
          <p:nvPr/>
        </p:nvSpPr>
        <p:spPr bwMode="auto">
          <a:xfrm>
            <a:off x="2652713" y="1212850"/>
            <a:ext cx="755650" cy="468313"/>
          </a:xfrm>
          <a:prstGeom prst="rightArrow">
            <a:avLst>
              <a:gd name="adj1" fmla="val 50000"/>
              <a:gd name="adj2" fmla="val 49975"/>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endParaRPr>
          </a:p>
        </p:txBody>
      </p:sp>
      <p:sp>
        <p:nvSpPr>
          <p:cNvPr id="9" name="向右箭號 8">
            <a:extLst>
              <a:ext uri="{FF2B5EF4-FFF2-40B4-BE49-F238E27FC236}">
                <a16:creationId xmlns:a16="http://schemas.microsoft.com/office/drawing/2014/main" id="{6BD68365-5999-0AED-C18D-2BBB8BF5C65B}"/>
              </a:ext>
            </a:extLst>
          </p:cNvPr>
          <p:cNvSpPr>
            <a:spLocks noChangeArrowheads="1"/>
          </p:cNvSpPr>
          <p:nvPr/>
        </p:nvSpPr>
        <p:spPr bwMode="auto">
          <a:xfrm>
            <a:off x="6072188" y="1212850"/>
            <a:ext cx="755650" cy="468313"/>
          </a:xfrm>
          <a:prstGeom prst="rightArrow">
            <a:avLst>
              <a:gd name="adj1" fmla="val 50000"/>
              <a:gd name="adj2" fmla="val 49975"/>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endParaRPr>
          </a:p>
        </p:txBody>
      </p:sp>
      <p:sp>
        <p:nvSpPr>
          <p:cNvPr id="23560" name="橢圓 1">
            <a:extLst>
              <a:ext uri="{FF2B5EF4-FFF2-40B4-BE49-F238E27FC236}">
                <a16:creationId xmlns:a16="http://schemas.microsoft.com/office/drawing/2014/main" id="{A9E18143-B13B-A8BA-FA19-DBC961A7EE46}"/>
              </a:ext>
            </a:extLst>
          </p:cNvPr>
          <p:cNvSpPr>
            <a:spLocks noChangeArrowheads="1"/>
          </p:cNvSpPr>
          <p:nvPr/>
        </p:nvSpPr>
        <p:spPr bwMode="auto">
          <a:xfrm>
            <a:off x="3968750" y="693738"/>
            <a:ext cx="250825" cy="504825"/>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endParaRPr>
          </a:p>
        </p:txBody>
      </p:sp>
      <p:sp>
        <p:nvSpPr>
          <p:cNvPr id="23561" name="橢圓 10">
            <a:extLst>
              <a:ext uri="{FF2B5EF4-FFF2-40B4-BE49-F238E27FC236}">
                <a16:creationId xmlns:a16="http://schemas.microsoft.com/office/drawing/2014/main" id="{6D83A8CE-F6DC-591C-A908-7879FD026E7F}"/>
              </a:ext>
            </a:extLst>
          </p:cNvPr>
          <p:cNvSpPr>
            <a:spLocks noChangeArrowheads="1"/>
          </p:cNvSpPr>
          <p:nvPr/>
        </p:nvSpPr>
        <p:spPr bwMode="auto">
          <a:xfrm>
            <a:off x="4367213" y="1162050"/>
            <a:ext cx="250825" cy="503238"/>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endParaRPr>
          </a:p>
        </p:txBody>
      </p:sp>
      <p:sp>
        <p:nvSpPr>
          <p:cNvPr id="23562" name="橢圓 11">
            <a:extLst>
              <a:ext uri="{FF2B5EF4-FFF2-40B4-BE49-F238E27FC236}">
                <a16:creationId xmlns:a16="http://schemas.microsoft.com/office/drawing/2014/main" id="{8A71ECD5-C552-86FB-59DF-9D54B90783BF}"/>
              </a:ext>
            </a:extLst>
          </p:cNvPr>
          <p:cNvSpPr>
            <a:spLocks noChangeArrowheads="1"/>
          </p:cNvSpPr>
          <p:nvPr/>
        </p:nvSpPr>
        <p:spPr bwMode="auto">
          <a:xfrm>
            <a:off x="4764088" y="1665288"/>
            <a:ext cx="250825" cy="503237"/>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endParaRPr>
          </a:p>
        </p:txBody>
      </p:sp>
      <p:sp>
        <p:nvSpPr>
          <p:cNvPr id="23564" name="橢圓 13">
            <a:extLst>
              <a:ext uri="{FF2B5EF4-FFF2-40B4-BE49-F238E27FC236}">
                <a16:creationId xmlns:a16="http://schemas.microsoft.com/office/drawing/2014/main" id="{3804C775-C2F2-B45C-4A60-352093D582FB}"/>
              </a:ext>
            </a:extLst>
          </p:cNvPr>
          <p:cNvSpPr>
            <a:spLocks noChangeArrowheads="1"/>
          </p:cNvSpPr>
          <p:nvPr/>
        </p:nvSpPr>
        <p:spPr bwMode="auto">
          <a:xfrm>
            <a:off x="5162550" y="692150"/>
            <a:ext cx="252413" cy="503238"/>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endParaRPr>
          </a:p>
        </p:txBody>
      </p:sp>
      <p:sp>
        <p:nvSpPr>
          <p:cNvPr id="23565" name="橢圓 14">
            <a:extLst>
              <a:ext uri="{FF2B5EF4-FFF2-40B4-BE49-F238E27FC236}">
                <a16:creationId xmlns:a16="http://schemas.microsoft.com/office/drawing/2014/main" id="{D3499FC4-6AD0-A416-A813-0F7507D6197B}"/>
              </a:ext>
            </a:extLst>
          </p:cNvPr>
          <p:cNvSpPr>
            <a:spLocks noChangeArrowheads="1"/>
          </p:cNvSpPr>
          <p:nvPr/>
        </p:nvSpPr>
        <p:spPr bwMode="auto">
          <a:xfrm>
            <a:off x="3579813" y="1682750"/>
            <a:ext cx="252412" cy="503238"/>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endParaRPr>
          </a:p>
        </p:txBody>
      </p:sp>
      <p:sp>
        <p:nvSpPr>
          <p:cNvPr id="23568" name="矩形 3">
            <a:extLst>
              <a:ext uri="{FF2B5EF4-FFF2-40B4-BE49-F238E27FC236}">
                <a16:creationId xmlns:a16="http://schemas.microsoft.com/office/drawing/2014/main" id="{22C9AEE8-BAC9-CC9F-FF59-7B0A95704B00}"/>
              </a:ext>
            </a:extLst>
          </p:cNvPr>
          <p:cNvSpPr>
            <a:spLocks noChangeArrowheads="1"/>
          </p:cNvSpPr>
          <p:nvPr/>
        </p:nvSpPr>
        <p:spPr bwMode="auto">
          <a:xfrm>
            <a:off x="344488" y="2432050"/>
            <a:ext cx="2325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1. All students are </a:t>
            </a:r>
            <a:br>
              <a:rPr lang="en-US" altLang="zh-HK" sz="1800">
                <a:latin typeface="Arial" panose="020B0604020202020204" pitchFamily="34" charset="0"/>
              </a:rPr>
            </a:br>
            <a:r>
              <a:rPr lang="en-US" altLang="zh-HK" sz="1800">
                <a:latin typeface="Arial" panose="020B0604020202020204" pitchFamily="34" charset="0"/>
              </a:rPr>
              <a:t>    arranged in order.</a:t>
            </a:r>
            <a:endParaRPr lang="zh-HK" altLang="en-US" sz="1800">
              <a:latin typeface="Arial" panose="020B0604020202020204" pitchFamily="34" charset="0"/>
            </a:endParaRPr>
          </a:p>
        </p:txBody>
      </p:sp>
      <p:sp>
        <p:nvSpPr>
          <p:cNvPr id="23569" name="矩形 18">
            <a:extLst>
              <a:ext uri="{FF2B5EF4-FFF2-40B4-BE49-F238E27FC236}">
                <a16:creationId xmlns:a16="http://schemas.microsoft.com/office/drawing/2014/main" id="{7F193D0C-8BC5-9AC4-9A07-CB2531DB0AF4}"/>
              </a:ext>
            </a:extLst>
          </p:cNvPr>
          <p:cNvSpPr>
            <a:spLocks noChangeArrowheads="1"/>
          </p:cNvSpPr>
          <p:nvPr/>
        </p:nvSpPr>
        <p:spPr bwMode="auto">
          <a:xfrm>
            <a:off x="2916238" y="2365375"/>
            <a:ext cx="2941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Since                              6 ,</a:t>
            </a:r>
            <a:endParaRPr lang="zh-HK" altLang="en-US" sz="1800">
              <a:latin typeface="Arial" panose="020B0604020202020204" pitchFamily="34" charset="0"/>
            </a:endParaRPr>
          </a:p>
        </p:txBody>
      </p:sp>
      <p:sp>
        <p:nvSpPr>
          <p:cNvPr id="23570" name="矩形 4">
            <a:extLst>
              <a:ext uri="{FF2B5EF4-FFF2-40B4-BE49-F238E27FC236}">
                <a16:creationId xmlns:a16="http://schemas.microsoft.com/office/drawing/2014/main" id="{489E2686-7AA5-8CB9-5092-01DE94205D22}"/>
              </a:ext>
            </a:extLst>
          </p:cNvPr>
          <p:cNvSpPr>
            <a:spLocks noChangeArrowheads="1"/>
          </p:cNvSpPr>
          <p:nvPr/>
        </p:nvSpPr>
        <p:spPr bwMode="auto">
          <a:xfrm>
            <a:off x="6480175" y="2408238"/>
            <a:ext cx="2555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1800">
                <a:latin typeface="Arial" panose="020B0604020202020204" pitchFamily="34" charset="0"/>
              </a:rPr>
              <a:t>3. The sample contains </a:t>
            </a:r>
            <a:br>
              <a:rPr lang="en-GB" altLang="zh-HK" sz="1800">
                <a:latin typeface="Arial" panose="020B0604020202020204" pitchFamily="34" charset="0"/>
              </a:rPr>
            </a:br>
            <a:r>
              <a:rPr lang="en-GB" altLang="zh-HK" sz="1800">
                <a:latin typeface="Arial" panose="020B0604020202020204" pitchFamily="34" charset="0"/>
              </a:rPr>
              <a:t>    the 3rd, 9th, 15th, </a:t>
            </a:r>
            <a:br>
              <a:rPr lang="en-GB" altLang="zh-HK" sz="1800">
                <a:latin typeface="Arial" panose="020B0604020202020204" pitchFamily="34" charset="0"/>
              </a:rPr>
            </a:br>
            <a:r>
              <a:rPr lang="en-GB" altLang="zh-HK" sz="1800">
                <a:latin typeface="Arial" panose="020B0604020202020204" pitchFamily="34" charset="0"/>
              </a:rPr>
              <a:t>    21st and 27th </a:t>
            </a:r>
            <a:br>
              <a:rPr lang="en-GB" altLang="zh-HK" sz="1800">
                <a:latin typeface="Arial" panose="020B0604020202020204" pitchFamily="34" charset="0"/>
              </a:rPr>
            </a:br>
            <a:r>
              <a:rPr lang="en-GB" altLang="zh-HK" sz="1800">
                <a:latin typeface="Arial" panose="020B0604020202020204" pitchFamily="34" charset="0"/>
              </a:rPr>
              <a:t>    students.</a:t>
            </a:r>
            <a:endParaRPr lang="zh-HK" altLang="en-US" sz="1800">
              <a:latin typeface="Arial" panose="020B0604020202020204" pitchFamily="34" charset="0"/>
            </a:endParaRPr>
          </a:p>
        </p:txBody>
      </p:sp>
      <p:sp>
        <p:nvSpPr>
          <p:cNvPr id="22" name="矩形 18">
            <a:extLst>
              <a:ext uri="{FF2B5EF4-FFF2-40B4-BE49-F238E27FC236}">
                <a16:creationId xmlns:a16="http://schemas.microsoft.com/office/drawing/2014/main" id="{6231C052-7762-4A0C-BF4D-A706192F68E5}"/>
              </a:ext>
            </a:extLst>
          </p:cNvPr>
          <p:cNvSpPr>
            <a:spLocks noChangeArrowheads="1"/>
          </p:cNvSpPr>
          <p:nvPr/>
        </p:nvSpPr>
        <p:spPr bwMode="auto">
          <a:xfrm>
            <a:off x="2916238" y="3294063"/>
            <a:ext cx="3095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Then, the 3rd student of </a:t>
            </a:r>
            <a:br>
              <a:rPr lang="en-US" altLang="zh-HK" sz="1800">
                <a:latin typeface="Arial" panose="020B0604020202020204" pitchFamily="34" charset="0"/>
              </a:rPr>
            </a:br>
            <a:r>
              <a:rPr lang="en-US" altLang="zh-HK" sz="1800">
                <a:latin typeface="Arial" panose="020B0604020202020204" pitchFamily="34" charset="0"/>
              </a:rPr>
              <a:t>every 6 students is selected.</a:t>
            </a:r>
            <a:endParaRPr lang="zh-HK" altLang="en-US" sz="1800">
              <a:latin typeface="Arial" panose="020B0604020202020204" pitchFamily="34" charset="0"/>
            </a:endParaRPr>
          </a:p>
        </p:txBody>
      </p:sp>
      <p:graphicFrame>
        <p:nvGraphicFramePr>
          <p:cNvPr id="2" name="物件 1">
            <a:extLst>
              <a:ext uri="{FF2B5EF4-FFF2-40B4-BE49-F238E27FC236}">
                <a16:creationId xmlns:a16="http://schemas.microsoft.com/office/drawing/2014/main" id="{1335CC53-8A83-6628-4E3A-69951AE0BDCE}"/>
              </a:ext>
            </a:extLst>
          </p:cNvPr>
          <p:cNvGraphicFramePr>
            <a:graphicFrameLocks/>
          </p:cNvGraphicFramePr>
          <p:nvPr/>
        </p:nvGraphicFramePr>
        <p:xfrm>
          <a:off x="3678238" y="2328863"/>
          <a:ext cx="1790700" cy="495300"/>
        </p:xfrm>
        <a:graphic>
          <a:graphicData uri="http://schemas.openxmlformats.org/presentationml/2006/ole">
            <mc:AlternateContent xmlns:mc="http://schemas.openxmlformats.org/markup-compatibility/2006">
              <mc:Choice xmlns:v="urn:schemas-microsoft-com:vml" Requires="v">
                <p:oleObj name="方程式" r:id="rId4" imgW="1193800" imgH="330200" progId="Equation.3">
                  <p:embed/>
                </p:oleObj>
              </mc:Choice>
              <mc:Fallback>
                <p:oleObj name="方程式" r:id="rId4" imgW="1193800" imgH="330200" progId="Equation.3">
                  <p:embed/>
                  <p:pic>
                    <p:nvPicPr>
                      <p:cNvPr id="0" name="物件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8238" y="2328863"/>
                        <a:ext cx="17907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 Box 10">
            <a:extLst>
              <a:ext uri="{FF2B5EF4-FFF2-40B4-BE49-F238E27FC236}">
                <a16:creationId xmlns:a16="http://schemas.microsoft.com/office/drawing/2014/main" id="{5290DB01-D52C-4F41-91DB-0A7AF6FDF1AF}"/>
              </a:ext>
            </a:extLst>
          </p:cNvPr>
          <p:cNvSpPr txBox="1">
            <a:spLocks noChangeArrowheads="1"/>
          </p:cNvSpPr>
          <p:nvPr/>
        </p:nvSpPr>
        <p:spPr bwMode="auto">
          <a:xfrm>
            <a:off x="546100" y="3983038"/>
            <a:ext cx="81295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HK" sz="2400" dirty="0"/>
              <a:t>This sampling method is less time consuming and less expensive</a:t>
            </a:r>
            <a:endParaRPr lang="en-US" altLang="zh-TW" sz="2400" dirty="0">
              <a:latin typeface="+mj-lt"/>
              <a:ea typeface="Arial Unicode MS" pitchFamily="34" charset="-120"/>
              <a:cs typeface="Arial Unicode MS" pitchFamily="34" charset="-120"/>
            </a:endParaRPr>
          </a:p>
        </p:txBody>
      </p:sp>
      <p:pic>
        <p:nvPicPr>
          <p:cNvPr id="77828" name="Picture 4">
            <a:extLst>
              <a:ext uri="{FF2B5EF4-FFF2-40B4-BE49-F238E27FC236}">
                <a16:creationId xmlns:a16="http://schemas.microsoft.com/office/drawing/2014/main" id="{C7EBEBAB-90F8-B90E-2DE8-E86550BCF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746125"/>
            <a:ext cx="1944688" cy="135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831" name="Picture 7">
            <a:extLst>
              <a:ext uri="{FF2B5EF4-FFF2-40B4-BE49-F238E27FC236}">
                <a16:creationId xmlns:a16="http://schemas.microsoft.com/office/drawing/2014/main" id="{7F7FC40F-BC16-2F9B-2BC7-151FE2AF60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5675" y="811213"/>
            <a:ext cx="768350" cy="1265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矩形 18">
            <a:extLst>
              <a:ext uri="{FF2B5EF4-FFF2-40B4-BE49-F238E27FC236}">
                <a16:creationId xmlns:a16="http://schemas.microsoft.com/office/drawing/2014/main" id="{80A765EA-7B62-09EF-3E06-BA3D893326E7}"/>
              </a:ext>
            </a:extLst>
          </p:cNvPr>
          <p:cNvSpPr>
            <a:spLocks noChangeArrowheads="1"/>
          </p:cNvSpPr>
          <p:nvPr/>
        </p:nvSpPr>
        <p:spPr bwMode="auto">
          <a:xfrm>
            <a:off x="2916238" y="2738438"/>
            <a:ext cx="3441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a first number is randomly </a:t>
            </a:r>
            <a:br>
              <a:rPr lang="en-US" altLang="zh-HK" sz="1800">
                <a:latin typeface="Arial" panose="020B0604020202020204" pitchFamily="34" charset="0"/>
              </a:rPr>
            </a:br>
            <a:r>
              <a:rPr lang="en-US" altLang="zh-HK" sz="1800">
                <a:latin typeface="Arial" panose="020B0604020202020204" pitchFamily="34" charset="0"/>
              </a:rPr>
              <a:t>chosen between 1 and 6, say 3.</a:t>
            </a:r>
            <a:endParaRPr lang="zh-HK" altLang="en-US" sz="1800">
              <a:latin typeface="Arial" panose="020B0604020202020204" pitchFamily="34" charset="0"/>
            </a:endParaRPr>
          </a:p>
        </p:txBody>
      </p:sp>
      <p:sp>
        <p:nvSpPr>
          <p:cNvPr id="32" name="Text Box 10">
            <a:extLst>
              <a:ext uri="{FF2B5EF4-FFF2-40B4-BE49-F238E27FC236}">
                <a16:creationId xmlns:a16="http://schemas.microsoft.com/office/drawing/2014/main" id="{3A3AC2CF-17D5-0ED8-5A6C-D6319F531235}"/>
              </a:ext>
            </a:extLst>
          </p:cNvPr>
          <p:cNvSpPr txBox="1">
            <a:spLocks noChangeArrowheads="1"/>
          </p:cNvSpPr>
          <p:nvPr/>
        </p:nvSpPr>
        <p:spPr bwMode="auto">
          <a:xfrm>
            <a:off x="539750" y="4340225"/>
            <a:ext cx="81295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HK" sz="2400" dirty="0"/>
              <a:t>                 </a:t>
            </a:r>
            <a:r>
              <a:rPr lang="en-US" altLang="zh-HK" sz="1200" dirty="0"/>
              <a:t> </a:t>
            </a:r>
            <a:r>
              <a:rPr lang="en-US" altLang="zh-HK" sz="2400" dirty="0"/>
              <a:t>because the sample can be obtained by just picking one random number. </a:t>
            </a:r>
            <a:endParaRPr lang="en-US" altLang="zh-TW" sz="2400" dirty="0">
              <a:latin typeface="+mj-lt"/>
              <a:ea typeface="Arial Unicode MS" pitchFamily="34" charset="-120"/>
              <a:cs typeface="Arial Unicode MS" pitchFamily="34" charset="-120"/>
            </a:endParaRPr>
          </a:p>
        </p:txBody>
      </p:sp>
      <p:sp>
        <p:nvSpPr>
          <p:cNvPr id="6" name="矩形 5">
            <a:extLst>
              <a:ext uri="{FF2B5EF4-FFF2-40B4-BE49-F238E27FC236}">
                <a16:creationId xmlns:a16="http://schemas.microsoft.com/office/drawing/2014/main" id="{7BE430B7-4D38-38F1-B090-29FF8F11F97E}"/>
              </a:ext>
            </a:extLst>
          </p:cNvPr>
          <p:cNvSpPr>
            <a:spLocks noChangeArrowheads="1"/>
          </p:cNvSpPr>
          <p:nvPr/>
        </p:nvSpPr>
        <p:spPr bwMode="auto">
          <a:xfrm>
            <a:off x="539750" y="4691063"/>
            <a:ext cx="81359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solidFill>
                  <a:srgbClr val="000000"/>
                </a:solidFill>
                <a:latin typeface="Arial" panose="020B0604020202020204" pitchFamily="34" charset="0"/>
              </a:rPr>
              <a:t>                                              </a:t>
            </a:r>
            <a:r>
              <a:rPr lang="en-US" altLang="zh-HK" sz="1200">
                <a:solidFill>
                  <a:srgbClr val="000000"/>
                </a:solidFill>
                <a:latin typeface="Arial" panose="020B0604020202020204" pitchFamily="34" charset="0"/>
              </a:rPr>
              <a:t>  </a:t>
            </a:r>
            <a:r>
              <a:rPr lang="en-US" altLang="zh-HK" sz="2400">
                <a:solidFill>
                  <a:srgbClr val="000000"/>
                </a:solidFill>
                <a:latin typeface="Arial" panose="020B0604020202020204" pitchFamily="34" charset="0"/>
              </a:rPr>
              <a:t>It also ensures that the sample is evenly selected across the population. </a:t>
            </a:r>
            <a:endParaRPr lang="zh-HK" altLang="en-US" sz="2800">
              <a:latin typeface="Arial" panose="020B0604020202020204" pitchFamily="34" charset="0"/>
            </a:endParaRPr>
          </a:p>
        </p:txBody>
      </p:sp>
      <p:sp>
        <p:nvSpPr>
          <p:cNvPr id="35" name="矩形 34">
            <a:extLst>
              <a:ext uri="{FF2B5EF4-FFF2-40B4-BE49-F238E27FC236}">
                <a16:creationId xmlns:a16="http://schemas.microsoft.com/office/drawing/2014/main" id="{309FB464-DDA6-E0D8-7EEF-38CC6925B3B1}"/>
              </a:ext>
            </a:extLst>
          </p:cNvPr>
          <p:cNvSpPr>
            <a:spLocks noChangeArrowheads="1"/>
          </p:cNvSpPr>
          <p:nvPr/>
        </p:nvSpPr>
        <p:spPr bwMode="auto">
          <a:xfrm>
            <a:off x="539750" y="5059363"/>
            <a:ext cx="8135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solidFill>
                  <a:srgbClr val="000000"/>
                </a:solidFill>
                <a:latin typeface="Arial" panose="020B0604020202020204" pitchFamily="34" charset="0"/>
              </a:rPr>
              <a:t>                                                                               However, if some patterns occur repeatedly at regular intervals among the members, this sampling method is not suitable.</a:t>
            </a:r>
            <a:endParaRPr lang="zh-HK" altLang="en-US" sz="2800">
              <a:latin typeface="Arial" panose="020B0604020202020204" pitchFamily="34" charset="0"/>
            </a:endParaRPr>
          </a:p>
        </p:txBody>
      </p:sp>
      <p:sp>
        <p:nvSpPr>
          <p:cNvPr id="23" name="矩形 18">
            <a:extLst>
              <a:ext uri="{FF2B5EF4-FFF2-40B4-BE49-F238E27FC236}">
                <a16:creationId xmlns:a16="http://schemas.microsoft.com/office/drawing/2014/main" id="{4DA28D6D-CA46-4BD3-3AA5-1938A94959B8}"/>
              </a:ext>
            </a:extLst>
          </p:cNvPr>
          <p:cNvSpPr>
            <a:spLocks noChangeArrowheads="1"/>
          </p:cNvSpPr>
          <p:nvPr/>
        </p:nvSpPr>
        <p:spPr bwMode="auto">
          <a:xfrm>
            <a:off x="2682875" y="2363788"/>
            <a:ext cx="376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2.</a:t>
            </a:r>
            <a:endParaRPr lang="zh-HK"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linds(horizontal)">
                                      <p:cBhvr>
                                        <p:cTn id="7" dur="500"/>
                                        <p:tgtEl>
                                          <p:spTgt spid="778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68"/>
                                        </p:tgtEl>
                                        <p:attrNameLst>
                                          <p:attrName>style.visibility</p:attrName>
                                        </p:attrNameLst>
                                      </p:cBhvr>
                                      <p:to>
                                        <p:strVal val="visible"/>
                                      </p:to>
                                    </p:set>
                                    <p:animEffect transition="in" filter="blinds(horizontal)">
                                      <p:cBhvr>
                                        <p:cTn id="10" dur="500"/>
                                        <p:tgtEl>
                                          <p:spTgt spid="235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77829"/>
                                        </p:tgtEl>
                                        <p:attrNameLst>
                                          <p:attrName>style.visibility</p:attrName>
                                        </p:attrNameLst>
                                      </p:cBhvr>
                                      <p:to>
                                        <p:strVal val="visible"/>
                                      </p:to>
                                    </p:set>
                                    <p:animEffect transition="in" filter="blinds(horizontal)">
                                      <p:cBhvr>
                                        <p:cTn id="19" dur="500"/>
                                        <p:tgtEl>
                                          <p:spTgt spid="77829"/>
                                        </p:tgtEl>
                                      </p:cBhvr>
                                    </p:animEffect>
                                  </p:childTnLst>
                                </p:cTn>
                              </p:par>
                            </p:childTnLst>
                          </p:cTn>
                        </p:par>
                        <p:par>
                          <p:cTn id="20" fill="hold" nodeType="afterGroup">
                            <p:stCondLst>
                              <p:cond delay="1000"/>
                            </p:stCondLst>
                            <p:childTnLst>
                              <p:par>
                                <p:cTn id="21" presetID="3" presetClass="entr" presetSubtype="1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569"/>
                                        </p:tgtEl>
                                        <p:attrNameLst>
                                          <p:attrName>style.visibility</p:attrName>
                                        </p:attrNameLst>
                                      </p:cBhvr>
                                      <p:to>
                                        <p:strVal val="visible"/>
                                      </p:to>
                                    </p:set>
                                    <p:animEffect transition="in" filter="blinds(horizontal)">
                                      <p:cBhvr>
                                        <p:cTn id="26" dur="500"/>
                                        <p:tgtEl>
                                          <p:spTgt spid="23569"/>
                                        </p:tgtEl>
                                      </p:cBhvr>
                                    </p:animEffect>
                                  </p:childTnLst>
                                </p:cTn>
                              </p:par>
                              <p:par>
                                <p:cTn id="27" presetID="3" presetClass="entr" presetSubtype="1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linds(horizontal)">
                                      <p:cBhvr>
                                        <p:cTn id="34" dur="500"/>
                                        <p:tgtEl>
                                          <p:spTgt spid="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23560"/>
                                        </p:tgtEl>
                                        <p:attrNameLst>
                                          <p:attrName>style.visibility</p:attrName>
                                        </p:attrNameLst>
                                      </p:cBhvr>
                                      <p:to>
                                        <p:strVal val="visible"/>
                                      </p:to>
                                    </p:set>
                                    <p:animEffect transition="in" filter="blinds(horizontal)">
                                      <p:cBhvr>
                                        <p:cTn id="43" dur="500"/>
                                        <p:tgtEl>
                                          <p:spTgt spid="23560"/>
                                        </p:tgtEl>
                                      </p:cBhvr>
                                    </p:animEffect>
                                  </p:childTnLst>
                                </p:cTn>
                              </p:par>
                            </p:childTnLst>
                          </p:cTn>
                        </p:par>
                        <p:par>
                          <p:cTn id="44" fill="hold" nodeType="afterGroup">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23564"/>
                                        </p:tgtEl>
                                        <p:attrNameLst>
                                          <p:attrName>style.visibility</p:attrName>
                                        </p:attrNameLst>
                                      </p:cBhvr>
                                      <p:to>
                                        <p:strVal val="visible"/>
                                      </p:to>
                                    </p:set>
                                    <p:animEffect transition="in" filter="blinds(horizontal)">
                                      <p:cBhvr>
                                        <p:cTn id="47" dur="500"/>
                                        <p:tgtEl>
                                          <p:spTgt spid="23564"/>
                                        </p:tgtEl>
                                      </p:cBhvr>
                                    </p:animEffect>
                                  </p:childTnLst>
                                </p:cTn>
                              </p:par>
                            </p:childTnLst>
                          </p:cTn>
                        </p:par>
                        <p:par>
                          <p:cTn id="48" fill="hold" nodeType="afterGroup">
                            <p:stCondLst>
                              <p:cond delay="1500"/>
                            </p:stCondLst>
                            <p:childTnLst>
                              <p:par>
                                <p:cTn id="49" presetID="3" presetClass="entr" presetSubtype="10" fill="hold" grpId="0" nodeType="afterEffect">
                                  <p:stCondLst>
                                    <p:cond delay="0"/>
                                  </p:stCondLst>
                                  <p:childTnLst>
                                    <p:set>
                                      <p:cBhvr>
                                        <p:cTn id="50" dur="1" fill="hold">
                                          <p:stCondLst>
                                            <p:cond delay="0"/>
                                          </p:stCondLst>
                                        </p:cTn>
                                        <p:tgtEl>
                                          <p:spTgt spid="23561"/>
                                        </p:tgtEl>
                                        <p:attrNameLst>
                                          <p:attrName>style.visibility</p:attrName>
                                        </p:attrNameLst>
                                      </p:cBhvr>
                                      <p:to>
                                        <p:strVal val="visible"/>
                                      </p:to>
                                    </p:set>
                                    <p:animEffect transition="in" filter="blinds(horizontal)">
                                      <p:cBhvr>
                                        <p:cTn id="51" dur="500"/>
                                        <p:tgtEl>
                                          <p:spTgt spid="23561"/>
                                        </p:tgtEl>
                                      </p:cBhvr>
                                    </p:animEffect>
                                  </p:childTnLst>
                                </p:cTn>
                              </p:par>
                            </p:childTnLst>
                          </p:cTn>
                        </p:par>
                        <p:par>
                          <p:cTn id="52" fill="hold" nodeType="afterGroup">
                            <p:stCondLst>
                              <p:cond delay="2000"/>
                            </p:stCondLst>
                            <p:childTnLst>
                              <p:par>
                                <p:cTn id="53" presetID="3" presetClass="entr" presetSubtype="10" fill="hold" grpId="0" nodeType="afterEffect">
                                  <p:stCondLst>
                                    <p:cond delay="0"/>
                                  </p:stCondLst>
                                  <p:childTnLst>
                                    <p:set>
                                      <p:cBhvr>
                                        <p:cTn id="54" dur="1" fill="hold">
                                          <p:stCondLst>
                                            <p:cond delay="0"/>
                                          </p:stCondLst>
                                        </p:cTn>
                                        <p:tgtEl>
                                          <p:spTgt spid="23565"/>
                                        </p:tgtEl>
                                        <p:attrNameLst>
                                          <p:attrName>style.visibility</p:attrName>
                                        </p:attrNameLst>
                                      </p:cBhvr>
                                      <p:to>
                                        <p:strVal val="visible"/>
                                      </p:to>
                                    </p:set>
                                    <p:animEffect transition="in" filter="blinds(horizontal)">
                                      <p:cBhvr>
                                        <p:cTn id="55" dur="500"/>
                                        <p:tgtEl>
                                          <p:spTgt spid="23565"/>
                                        </p:tgtEl>
                                      </p:cBhvr>
                                    </p:animEffect>
                                  </p:childTnLst>
                                </p:cTn>
                              </p:par>
                            </p:childTnLst>
                          </p:cTn>
                        </p:par>
                        <p:par>
                          <p:cTn id="56" fill="hold" nodeType="afterGroup">
                            <p:stCondLst>
                              <p:cond delay="2500"/>
                            </p:stCondLst>
                            <p:childTnLst>
                              <p:par>
                                <p:cTn id="57" presetID="3" presetClass="entr" presetSubtype="10" fill="hold" grpId="0" nodeType="afterEffect">
                                  <p:stCondLst>
                                    <p:cond delay="0"/>
                                  </p:stCondLst>
                                  <p:childTnLst>
                                    <p:set>
                                      <p:cBhvr>
                                        <p:cTn id="58" dur="1" fill="hold">
                                          <p:stCondLst>
                                            <p:cond delay="0"/>
                                          </p:stCondLst>
                                        </p:cTn>
                                        <p:tgtEl>
                                          <p:spTgt spid="23562"/>
                                        </p:tgtEl>
                                        <p:attrNameLst>
                                          <p:attrName>style.visibility</p:attrName>
                                        </p:attrNameLst>
                                      </p:cBhvr>
                                      <p:to>
                                        <p:strVal val="visible"/>
                                      </p:to>
                                    </p:set>
                                    <p:animEffect transition="in" filter="blinds(horizontal)">
                                      <p:cBhvr>
                                        <p:cTn id="59" dur="500"/>
                                        <p:tgtEl>
                                          <p:spTgt spid="2356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blinds(horizontal)">
                                      <p:cBhvr>
                                        <p:cTn id="64" dur="500"/>
                                        <p:tgtEl>
                                          <p:spTgt spid="9"/>
                                        </p:tgtEl>
                                      </p:cBhvr>
                                    </p:animEffect>
                                  </p:childTnLst>
                                </p:cTn>
                              </p:par>
                              <p:par>
                                <p:cTn id="65" presetID="3" presetClass="entr" presetSubtype="10" fill="hold" nodeType="withEffect">
                                  <p:stCondLst>
                                    <p:cond delay="0"/>
                                  </p:stCondLst>
                                  <p:childTnLst>
                                    <p:set>
                                      <p:cBhvr>
                                        <p:cTn id="66" dur="1" fill="hold">
                                          <p:stCondLst>
                                            <p:cond delay="0"/>
                                          </p:stCondLst>
                                        </p:cTn>
                                        <p:tgtEl>
                                          <p:spTgt spid="77831"/>
                                        </p:tgtEl>
                                        <p:attrNameLst>
                                          <p:attrName>style.visibility</p:attrName>
                                        </p:attrNameLst>
                                      </p:cBhvr>
                                      <p:to>
                                        <p:strVal val="visible"/>
                                      </p:to>
                                    </p:set>
                                    <p:animEffect transition="in" filter="blinds(horizontal)">
                                      <p:cBhvr>
                                        <p:cTn id="67" dur="500"/>
                                        <p:tgtEl>
                                          <p:spTgt spid="7783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3570"/>
                                        </p:tgtEl>
                                        <p:attrNameLst>
                                          <p:attrName>style.visibility</p:attrName>
                                        </p:attrNameLst>
                                      </p:cBhvr>
                                      <p:to>
                                        <p:strVal val="visible"/>
                                      </p:to>
                                    </p:set>
                                    <p:animEffect transition="in" filter="blinds(horizontal)">
                                      <p:cBhvr>
                                        <p:cTn id="70" dur="500"/>
                                        <p:tgtEl>
                                          <p:spTgt spid="2357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linds(horizontal)">
                                      <p:cBhvr>
                                        <p:cTn id="75" dur="500"/>
                                        <p:tgtEl>
                                          <p:spTgt spid="2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blinds(horizontal)">
                                      <p:cBhvr>
                                        <p:cTn id="80" dur="500"/>
                                        <p:tgtEl>
                                          <p:spTgt spid="3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blinds(horizontal)">
                                      <p:cBhvr>
                                        <p:cTn id="85" dur="500"/>
                                        <p:tgtEl>
                                          <p:spTgt spid="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blinds(horizontal)">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560" grpId="0" animBg="1"/>
      <p:bldP spid="23561" grpId="0" animBg="1"/>
      <p:bldP spid="23562" grpId="0" animBg="1"/>
      <p:bldP spid="23564" grpId="0" animBg="1"/>
      <p:bldP spid="23565" grpId="0" animBg="1"/>
      <p:bldP spid="23568" grpId="0"/>
      <p:bldP spid="23569" grpId="0"/>
      <p:bldP spid="23570" grpId="0"/>
      <p:bldP spid="22" grpId="0"/>
      <p:bldP spid="26" grpId="0"/>
      <p:bldP spid="31" grpId="0"/>
      <p:bldP spid="32" grpId="0"/>
      <p:bldP spid="6" grpId="0"/>
      <p:bldP spid="35"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1" name="Text Box 10">
            <a:extLst>
              <a:ext uri="{FF2B5EF4-FFF2-40B4-BE49-F238E27FC236}">
                <a16:creationId xmlns:a16="http://schemas.microsoft.com/office/drawing/2014/main" id="{B9F3B157-5A58-DBD8-79EB-99FD033DAC55}"/>
              </a:ext>
            </a:extLst>
          </p:cNvPr>
          <p:cNvSpPr txBox="1">
            <a:spLocks noChangeArrowheads="1"/>
          </p:cNvSpPr>
          <p:nvPr/>
        </p:nvSpPr>
        <p:spPr bwMode="auto">
          <a:xfrm>
            <a:off x="381000" y="1776413"/>
            <a:ext cx="81295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cs typeface="Arial" panose="020B0604020202020204" pitchFamily="34" charset="0"/>
              </a:rPr>
              <a:t>In stratified random sampling, the population is divided into several sub-groups called </a:t>
            </a:r>
            <a:r>
              <a:rPr lang="en-GB" altLang="zh-HK" sz="2400" b="1">
                <a:solidFill>
                  <a:srgbClr val="0000FF"/>
                </a:solidFill>
                <a:latin typeface="Arial" panose="020B0604020202020204" pitchFamily="34" charset="0"/>
              </a:rPr>
              <a:t>strata</a:t>
            </a:r>
            <a:r>
              <a:rPr lang="en-GB" altLang="zh-HK" sz="2400">
                <a:latin typeface="Arial" panose="020B0604020202020204" pitchFamily="34" charset="0"/>
                <a:ea typeface="Arial Unicode MS" pitchFamily="34" charset="-120"/>
                <a:cs typeface="Arial" panose="020B0604020202020204" pitchFamily="34" charset="0"/>
              </a:rPr>
              <a:t>.</a:t>
            </a:r>
            <a:r>
              <a:rPr lang="en-GB" altLang="zh-HK" sz="2400">
                <a:latin typeface="Arial" panose="020B0604020202020204" pitchFamily="34" charset="0"/>
                <a:cs typeface="Arial" panose="020B0604020202020204" pitchFamily="34" charset="0"/>
              </a:rPr>
              <a:t> </a:t>
            </a:r>
            <a:endParaRPr lang="en-US" altLang="zh-TW" sz="2400">
              <a:latin typeface="Arial" panose="020B0604020202020204" pitchFamily="34" charset="0"/>
              <a:ea typeface="Arial Unicode MS" pitchFamily="34" charset="-120"/>
            </a:endParaRPr>
          </a:p>
        </p:txBody>
      </p:sp>
      <p:sp>
        <p:nvSpPr>
          <p:cNvPr id="6" name="Text Box 16">
            <a:extLst>
              <a:ext uri="{FF2B5EF4-FFF2-40B4-BE49-F238E27FC236}">
                <a16:creationId xmlns:a16="http://schemas.microsoft.com/office/drawing/2014/main" id="{A2489D41-B64F-52D5-1868-6A51139F6647}"/>
              </a:ext>
            </a:extLst>
          </p:cNvPr>
          <p:cNvSpPr txBox="1">
            <a:spLocks noChangeArrowheads="1"/>
          </p:cNvSpPr>
          <p:nvPr/>
        </p:nvSpPr>
        <p:spPr bwMode="auto">
          <a:xfrm>
            <a:off x="371475" y="1036638"/>
            <a:ext cx="71628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solidFill>
                  <a:schemeClr val="tx2"/>
                </a:solidFill>
                <a:latin typeface="Arial" panose="020B0604020202020204" pitchFamily="34" charset="0"/>
                <a:cs typeface="Arial" panose="020B0604020202020204" pitchFamily="34" charset="0"/>
              </a:rPr>
              <a:t>Stratified Random Sampling </a:t>
            </a:r>
          </a:p>
        </p:txBody>
      </p:sp>
      <p:sp>
        <p:nvSpPr>
          <p:cNvPr id="24580" name="矩形 2">
            <a:extLst>
              <a:ext uri="{FF2B5EF4-FFF2-40B4-BE49-F238E27FC236}">
                <a16:creationId xmlns:a16="http://schemas.microsoft.com/office/drawing/2014/main" id="{86F67E9B-E130-C2FF-BECC-245F156B0AED}"/>
              </a:ext>
            </a:extLst>
          </p:cNvPr>
          <p:cNvSpPr>
            <a:spLocks noChangeArrowheads="1"/>
          </p:cNvSpPr>
          <p:nvPr/>
        </p:nvSpPr>
        <p:spPr bwMode="auto">
          <a:xfrm>
            <a:off x="374650" y="4460875"/>
            <a:ext cx="8129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0000"/>
                </a:solidFill>
                <a:latin typeface="Arial" panose="020B0604020202020204" pitchFamily="34" charset="0"/>
                <a:ea typeface="Arial Unicode MS" pitchFamily="34" charset="-120"/>
              </a:rPr>
              <a:t>Referring to the previous example, a sample of 5 students can be chosen from 30 students </a:t>
            </a:r>
            <a:r>
              <a:rPr lang="en-GB" altLang="zh-HK" sz="2400">
                <a:latin typeface="Arial" panose="020B0604020202020204" pitchFamily="34" charset="0"/>
              </a:rPr>
              <a:t>by stratified random sampling according to gender </a:t>
            </a:r>
            <a:r>
              <a:rPr lang="en-US" altLang="zh-TW" sz="2400">
                <a:solidFill>
                  <a:srgbClr val="000000"/>
                </a:solidFill>
                <a:latin typeface="Arial" panose="020B0604020202020204" pitchFamily="34" charset="0"/>
                <a:ea typeface="Arial Unicode MS" pitchFamily="34" charset="-120"/>
              </a:rPr>
              <a:t>as shown in the following: </a:t>
            </a:r>
          </a:p>
        </p:txBody>
      </p:sp>
      <p:sp>
        <p:nvSpPr>
          <p:cNvPr id="10" name="Text Box 10">
            <a:extLst>
              <a:ext uri="{FF2B5EF4-FFF2-40B4-BE49-F238E27FC236}">
                <a16:creationId xmlns:a16="http://schemas.microsoft.com/office/drawing/2014/main" id="{67BCA5F5-8BC6-9C08-905C-54D6FE990B52}"/>
              </a:ext>
            </a:extLst>
          </p:cNvPr>
          <p:cNvSpPr txBox="1">
            <a:spLocks noChangeArrowheads="1"/>
          </p:cNvSpPr>
          <p:nvPr/>
        </p:nvSpPr>
        <p:spPr bwMode="auto">
          <a:xfrm>
            <a:off x="381000" y="3081338"/>
            <a:ext cx="81295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GB" altLang="zh-HK" sz="2400" dirty="0"/>
              <a:t>Because of this, a representative sample should include members from all sub-groups, and in numbers in proportion to the sizes of the sub-groups.</a:t>
            </a:r>
            <a:endParaRPr lang="en-US" altLang="zh-TW" sz="2400" dirty="0">
              <a:latin typeface="+mj-lt"/>
              <a:ea typeface="Arial Unicode MS" pitchFamily="34" charset="-120"/>
              <a:cs typeface="Arial Unicode MS" pitchFamily="34" charset="-120"/>
            </a:endParaRPr>
          </a:p>
        </p:txBody>
      </p:sp>
      <p:sp>
        <p:nvSpPr>
          <p:cNvPr id="11" name="AutoShape 24">
            <a:extLst>
              <a:ext uri="{FF2B5EF4-FFF2-40B4-BE49-F238E27FC236}">
                <a16:creationId xmlns:a16="http://schemas.microsoft.com/office/drawing/2014/main" id="{3F514B82-69D6-08AA-C016-60A43A5DACC8}"/>
              </a:ext>
            </a:extLst>
          </p:cNvPr>
          <p:cNvSpPr>
            <a:spLocks noChangeArrowheads="1"/>
          </p:cNvSpPr>
          <p:nvPr/>
        </p:nvSpPr>
        <p:spPr bwMode="auto">
          <a:xfrm>
            <a:off x="1281113" y="2998788"/>
            <a:ext cx="3249612" cy="790575"/>
          </a:xfrm>
          <a:prstGeom prst="wedgeRoundRectCallout">
            <a:avLst>
              <a:gd name="adj1" fmla="val 44009"/>
              <a:gd name="adj2" fmla="val -112537"/>
              <a:gd name="adj3" fmla="val 16667"/>
            </a:avLst>
          </a:prstGeom>
          <a:gradFill flip="none" rotWithShape="1">
            <a:gsLst>
              <a:gs pos="0">
                <a:srgbClr val="0099FF"/>
              </a:gs>
              <a:gs pos="50000">
                <a:schemeClr val="bg1"/>
              </a:gs>
              <a:gs pos="100000">
                <a:srgbClr val="0099FF"/>
              </a:gs>
            </a:gsLst>
            <a:lin ang="2700000" scaled="1"/>
            <a:tileRect/>
          </a:gradFill>
          <a:ln w="9525">
            <a:solidFill>
              <a:schemeClr val="tx1"/>
            </a:solidFill>
            <a:miter lim="800000"/>
            <a:headEnd/>
            <a:tailEnd/>
          </a:ln>
        </p:spPr>
        <p:txBody>
          <a:bodyPr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defRPr/>
            </a:pPr>
            <a:r>
              <a:rPr lang="en-US" altLang="zh-HK" sz="2000" dirty="0"/>
              <a:t>Stratum is the singular form of strata.</a:t>
            </a:r>
          </a:p>
        </p:txBody>
      </p:sp>
      <p:sp>
        <p:nvSpPr>
          <p:cNvPr id="12" name="AutoShape 24">
            <a:extLst>
              <a:ext uri="{FF2B5EF4-FFF2-40B4-BE49-F238E27FC236}">
                <a16:creationId xmlns:a16="http://schemas.microsoft.com/office/drawing/2014/main" id="{A17B2EC1-5BDF-9081-8CBD-6D85B8FCED00}"/>
              </a:ext>
            </a:extLst>
          </p:cNvPr>
          <p:cNvSpPr>
            <a:spLocks noChangeArrowheads="1"/>
          </p:cNvSpPr>
          <p:nvPr/>
        </p:nvSpPr>
        <p:spPr bwMode="auto">
          <a:xfrm>
            <a:off x="4578350" y="2767013"/>
            <a:ext cx="3900488" cy="1581150"/>
          </a:xfrm>
          <a:prstGeom prst="wedgeRoundRectCallout">
            <a:avLst>
              <a:gd name="adj1" fmla="val -86494"/>
              <a:gd name="adj2" fmla="val -50202"/>
              <a:gd name="adj3" fmla="val 16667"/>
            </a:avLst>
          </a:prstGeom>
          <a:gradFill flip="none" rotWithShape="1">
            <a:gsLst>
              <a:gs pos="0">
                <a:srgbClr val="0099FF"/>
              </a:gs>
              <a:gs pos="50000">
                <a:schemeClr val="bg1"/>
              </a:gs>
              <a:gs pos="100000">
                <a:srgbClr val="0099FF"/>
              </a:gs>
            </a:gsLst>
            <a:lin ang="2700000" scaled="1"/>
            <a:tileRect/>
          </a:gradFill>
          <a:ln w="9525">
            <a:solidFill>
              <a:schemeClr val="tx1"/>
            </a:solidFill>
            <a:miter lim="800000"/>
            <a:headEnd/>
            <a:tailEnd/>
          </a:ln>
        </p:spPr>
        <p:txBody>
          <a:bodyPr anchor="ct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ctr" eaLnBrk="1" hangingPunct="1">
              <a:defRPr/>
            </a:pPr>
            <a:r>
              <a:rPr lang="en-US" altLang="zh-HK" sz="2000" dirty="0"/>
              <a:t>All members of a stratum share a common property which other strata do not have. Therefore, each member can only fall into one stratum.</a:t>
            </a:r>
          </a:p>
        </p:txBody>
      </p:sp>
      <p:sp>
        <p:nvSpPr>
          <p:cNvPr id="3" name="矩形 2">
            <a:extLst>
              <a:ext uri="{FF2B5EF4-FFF2-40B4-BE49-F238E27FC236}">
                <a16:creationId xmlns:a16="http://schemas.microsoft.com/office/drawing/2014/main" id="{04430C43-1064-037F-5F9C-398E2DF1E264}"/>
              </a:ext>
            </a:extLst>
          </p:cNvPr>
          <p:cNvSpPr>
            <a:spLocks noChangeArrowheads="1"/>
          </p:cNvSpPr>
          <p:nvPr/>
        </p:nvSpPr>
        <p:spPr bwMode="auto">
          <a:xfrm>
            <a:off x="371475" y="2146300"/>
            <a:ext cx="81327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solidFill>
                  <a:srgbClr val="000000"/>
                </a:solidFill>
                <a:latin typeface="Arial" panose="020B0604020202020204" pitchFamily="34" charset="0"/>
                <a:cs typeface="Arial" panose="020B0604020202020204" pitchFamily="34" charset="0"/>
              </a:rPr>
              <a:t>                                                      </a:t>
            </a:r>
            <a:r>
              <a:rPr lang="en-GB" altLang="zh-HK" sz="700">
                <a:solidFill>
                  <a:srgbClr val="000000"/>
                </a:solidFill>
                <a:latin typeface="Arial" panose="020B0604020202020204" pitchFamily="34" charset="0"/>
                <a:cs typeface="Arial" panose="020B0604020202020204" pitchFamily="34" charset="0"/>
              </a:rPr>
              <a:t> </a:t>
            </a:r>
            <a:r>
              <a:rPr lang="en-GB" altLang="zh-HK" sz="2400">
                <a:solidFill>
                  <a:srgbClr val="000000"/>
                </a:solidFill>
                <a:latin typeface="Arial" panose="020B0604020202020204" pitchFamily="34" charset="0"/>
                <a:cs typeface="Arial" panose="020B0604020202020204" pitchFamily="34" charset="0"/>
              </a:rPr>
              <a:t>Each sub-group has its own characteristics.</a:t>
            </a:r>
            <a:endParaRPr lang="en-US" altLang="zh-TW" sz="2400">
              <a:solidFill>
                <a:srgbClr val="000000"/>
              </a:solidFill>
              <a:latin typeface="Arial" panose="020B0604020202020204" pitchFamily="34" charset="0"/>
              <a:ea typeface="Arial Unicode MS" pitchFamily="34" charset="-12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1"/>
                                        </p:tgtEl>
                                        <p:attrNameLst>
                                          <p:attrName>style.visibility</p:attrName>
                                        </p:attrNameLst>
                                      </p:cBhvr>
                                      <p:to>
                                        <p:strVal val="visible"/>
                                      </p:to>
                                    </p:set>
                                    <p:animEffect transition="in" filter="blinds(horizontal)">
                                      <p:cBhvr>
                                        <p:cTn id="12" dur="500"/>
                                        <p:tgtEl>
                                          <p:spTgt spid="143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1"/>
                                        </p:tgtEl>
                                        <p:attrNameLst>
                                          <p:attrName>style.visibility</p:attrName>
                                        </p:attrNameLst>
                                      </p:cBhvr>
                                      <p:to>
                                        <p:strVal val="hidden"/>
                                      </p:to>
                                    </p:set>
                                  </p:childTnLst>
                                </p:cTn>
                              </p:par>
                              <p:par>
                                <p:cTn id="22" presetID="3" presetClass="entr" presetSubtype="1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2"/>
                                        </p:tgtEl>
                                        <p:attrNameLst>
                                          <p:attrName>style.visibility</p:attrName>
                                        </p:attrNameLst>
                                      </p:cBhvr>
                                      <p:to>
                                        <p:strVal val="hidden"/>
                                      </p:to>
                                    </p:set>
                                  </p:childTnLst>
                                </p:cTn>
                              </p:par>
                              <p:par>
                                <p:cTn id="34" presetID="3" presetClass="entr" presetSubtype="1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580"/>
                                        </p:tgtEl>
                                        <p:attrNameLst>
                                          <p:attrName>style.visibility</p:attrName>
                                        </p:attrNameLst>
                                      </p:cBhvr>
                                      <p:to>
                                        <p:strVal val="visible"/>
                                      </p:to>
                                    </p:set>
                                    <p:animEffect transition="in" filter="blinds(horizontal)">
                                      <p:cBhvr>
                                        <p:cTn id="41"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p:bldP spid="6" grpId="0"/>
      <p:bldP spid="24580" grpId="0"/>
      <p:bldP spid="10" grpId="0"/>
      <p:bldP spid="11" grpId="0" animBg="1"/>
      <p:bldP spid="11" grpId="1" animBg="1"/>
      <p:bldP spid="12" grpId="0" animBg="1"/>
      <p:bldP spid="12" grpId="1"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向右箭號 7">
            <a:extLst>
              <a:ext uri="{FF2B5EF4-FFF2-40B4-BE49-F238E27FC236}">
                <a16:creationId xmlns:a16="http://schemas.microsoft.com/office/drawing/2014/main" id="{E8447D24-B63B-A00B-07F0-7639C6755B4A}"/>
              </a:ext>
            </a:extLst>
          </p:cNvPr>
          <p:cNvSpPr>
            <a:spLocks noChangeArrowheads="1"/>
          </p:cNvSpPr>
          <p:nvPr/>
        </p:nvSpPr>
        <p:spPr bwMode="auto">
          <a:xfrm>
            <a:off x="2657475" y="3305175"/>
            <a:ext cx="755650" cy="468313"/>
          </a:xfrm>
          <a:prstGeom prst="rightArrow">
            <a:avLst>
              <a:gd name="adj1" fmla="val 50000"/>
              <a:gd name="adj2" fmla="val 49975"/>
            </a:avLst>
          </a:prstGeom>
          <a:solidFill>
            <a:srgbClr val="92D050"/>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1800">
              <a:latin typeface="Arial" panose="020B0604020202020204" pitchFamily="34" charset="0"/>
            </a:endParaRPr>
          </a:p>
        </p:txBody>
      </p:sp>
      <p:sp>
        <p:nvSpPr>
          <p:cNvPr id="9" name="向右箭號 8">
            <a:extLst>
              <a:ext uri="{FF2B5EF4-FFF2-40B4-BE49-F238E27FC236}">
                <a16:creationId xmlns:a16="http://schemas.microsoft.com/office/drawing/2014/main" id="{B3BDAF8D-B7BF-E53C-3C2B-341FC3D75E5F}"/>
              </a:ext>
            </a:extLst>
          </p:cNvPr>
          <p:cNvSpPr>
            <a:spLocks noChangeArrowheads="1"/>
          </p:cNvSpPr>
          <p:nvPr/>
        </p:nvSpPr>
        <p:spPr bwMode="auto">
          <a:xfrm rot="1315326">
            <a:off x="5543550" y="1657350"/>
            <a:ext cx="755650" cy="468313"/>
          </a:xfrm>
          <a:prstGeom prst="rightArrow">
            <a:avLst>
              <a:gd name="adj1" fmla="val 50000"/>
              <a:gd name="adj2" fmla="val 49975"/>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1800">
              <a:latin typeface="Arial" panose="020B0604020202020204" pitchFamily="34" charset="0"/>
            </a:endParaRPr>
          </a:p>
        </p:txBody>
      </p:sp>
      <p:sp>
        <p:nvSpPr>
          <p:cNvPr id="25605" name="矩形 3">
            <a:extLst>
              <a:ext uri="{FF2B5EF4-FFF2-40B4-BE49-F238E27FC236}">
                <a16:creationId xmlns:a16="http://schemas.microsoft.com/office/drawing/2014/main" id="{5385DCE5-EF56-E56B-F696-C8210BC26AB3}"/>
              </a:ext>
            </a:extLst>
          </p:cNvPr>
          <p:cNvSpPr>
            <a:spLocks noChangeArrowheads="1"/>
          </p:cNvSpPr>
          <p:nvPr/>
        </p:nvSpPr>
        <p:spPr bwMode="auto">
          <a:xfrm>
            <a:off x="107950" y="5010150"/>
            <a:ext cx="2160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1. 30 students are </a:t>
            </a:r>
            <a:br>
              <a:rPr lang="en-US" altLang="zh-HK" sz="1800">
                <a:latin typeface="Arial" panose="020B0604020202020204" pitchFamily="34" charset="0"/>
              </a:rPr>
            </a:br>
            <a:r>
              <a:rPr lang="en-US" altLang="zh-HK" sz="1800">
                <a:latin typeface="Arial" panose="020B0604020202020204" pitchFamily="34" charset="0"/>
              </a:rPr>
              <a:t>    divided into two </a:t>
            </a:r>
            <a:br>
              <a:rPr lang="en-US" altLang="zh-HK" sz="1800">
                <a:latin typeface="Arial" panose="020B0604020202020204" pitchFamily="34" charset="0"/>
              </a:rPr>
            </a:br>
            <a:r>
              <a:rPr lang="en-US" altLang="zh-HK" sz="1800">
                <a:latin typeface="Arial" panose="020B0604020202020204" pitchFamily="34" charset="0"/>
              </a:rPr>
              <a:t>    strata (12 boys </a:t>
            </a:r>
            <a:br>
              <a:rPr lang="en-US" altLang="zh-HK" sz="1800">
                <a:latin typeface="Arial" panose="020B0604020202020204" pitchFamily="34" charset="0"/>
              </a:rPr>
            </a:br>
            <a:r>
              <a:rPr lang="en-US" altLang="zh-HK" sz="1800">
                <a:latin typeface="Arial" panose="020B0604020202020204" pitchFamily="34" charset="0"/>
              </a:rPr>
              <a:t>    and 18 girls).</a:t>
            </a:r>
            <a:endParaRPr lang="zh-HK" altLang="en-US" sz="1800">
              <a:latin typeface="Arial" panose="020B0604020202020204" pitchFamily="34" charset="0"/>
            </a:endParaRPr>
          </a:p>
        </p:txBody>
      </p:sp>
      <p:sp>
        <p:nvSpPr>
          <p:cNvPr id="25606" name="矩形 18">
            <a:extLst>
              <a:ext uri="{FF2B5EF4-FFF2-40B4-BE49-F238E27FC236}">
                <a16:creationId xmlns:a16="http://schemas.microsoft.com/office/drawing/2014/main" id="{B58DA07B-9037-A89E-8833-1185C29E2489}"/>
              </a:ext>
            </a:extLst>
          </p:cNvPr>
          <p:cNvSpPr>
            <a:spLocks noChangeArrowheads="1"/>
          </p:cNvSpPr>
          <p:nvPr/>
        </p:nvSpPr>
        <p:spPr bwMode="auto">
          <a:xfrm>
            <a:off x="3179763" y="4005263"/>
            <a:ext cx="27035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Ratio of boys to girls in the sample</a:t>
            </a:r>
          </a:p>
          <a:p>
            <a:pPr eaLnBrk="1" hangingPunct="1">
              <a:spcBef>
                <a:spcPct val="0"/>
              </a:spcBef>
              <a:buFontTx/>
              <a:buNone/>
            </a:pPr>
            <a:r>
              <a:rPr lang="en-US" altLang="zh-HK" sz="1800">
                <a:latin typeface="Arial" panose="020B0604020202020204" pitchFamily="34" charset="0"/>
              </a:rPr>
              <a:t>= ratio of boys to girls in </a:t>
            </a:r>
          </a:p>
          <a:p>
            <a:pPr eaLnBrk="1" hangingPunct="1">
              <a:spcBef>
                <a:spcPct val="0"/>
              </a:spcBef>
              <a:buFontTx/>
              <a:buNone/>
            </a:pPr>
            <a:r>
              <a:rPr lang="en-US" altLang="zh-HK" sz="1800">
                <a:latin typeface="Arial" panose="020B0604020202020204" pitchFamily="34" charset="0"/>
              </a:rPr>
              <a:t>   the population</a:t>
            </a:r>
          </a:p>
          <a:p>
            <a:pPr eaLnBrk="1" hangingPunct="1">
              <a:spcBef>
                <a:spcPct val="0"/>
              </a:spcBef>
              <a:buFontTx/>
              <a:buNone/>
            </a:pPr>
            <a:r>
              <a:rPr lang="en-US" altLang="zh-HK" sz="1800">
                <a:latin typeface="Arial" panose="020B0604020202020204" pitchFamily="34" charset="0"/>
              </a:rPr>
              <a:t>= 12 : 18</a:t>
            </a:r>
          </a:p>
          <a:p>
            <a:pPr eaLnBrk="1" hangingPunct="1">
              <a:spcBef>
                <a:spcPct val="0"/>
              </a:spcBef>
              <a:buFontTx/>
              <a:buNone/>
            </a:pPr>
            <a:r>
              <a:rPr lang="en-US" altLang="zh-HK" sz="1800">
                <a:latin typeface="Arial" panose="020B0604020202020204" pitchFamily="34" charset="0"/>
              </a:rPr>
              <a:t>= 2 : 3</a:t>
            </a:r>
          </a:p>
          <a:p>
            <a:pPr eaLnBrk="1" hangingPunct="1">
              <a:spcBef>
                <a:spcPct val="0"/>
              </a:spcBef>
              <a:buFontTx/>
              <a:buNone/>
            </a:pPr>
            <a:r>
              <a:rPr lang="en-US" altLang="zh-HK" sz="1800">
                <a:latin typeface="Arial" panose="020B0604020202020204" pitchFamily="34" charset="0"/>
              </a:rPr>
              <a:t>Therefore, select 2 boys and 3 girls randomly.</a:t>
            </a:r>
          </a:p>
        </p:txBody>
      </p:sp>
      <p:sp>
        <p:nvSpPr>
          <p:cNvPr id="25607" name="矩形 4">
            <a:extLst>
              <a:ext uri="{FF2B5EF4-FFF2-40B4-BE49-F238E27FC236}">
                <a16:creationId xmlns:a16="http://schemas.microsoft.com/office/drawing/2014/main" id="{12C1857E-6A16-C4E4-8C35-D6A785CEAAE8}"/>
              </a:ext>
            </a:extLst>
          </p:cNvPr>
          <p:cNvSpPr>
            <a:spLocks noChangeArrowheads="1"/>
          </p:cNvSpPr>
          <p:nvPr/>
        </p:nvSpPr>
        <p:spPr bwMode="auto">
          <a:xfrm>
            <a:off x="6408738" y="4410075"/>
            <a:ext cx="2413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3. A sample of 2 boys </a:t>
            </a:r>
            <a:br>
              <a:rPr lang="en-US" altLang="zh-HK" sz="1800">
                <a:latin typeface="Arial" panose="020B0604020202020204" pitchFamily="34" charset="0"/>
              </a:rPr>
            </a:br>
            <a:r>
              <a:rPr lang="en-US" altLang="zh-HK" sz="1800">
                <a:latin typeface="Arial" panose="020B0604020202020204" pitchFamily="34" charset="0"/>
              </a:rPr>
              <a:t>    and 3 girls is </a:t>
            </a:r>
            <a:br>
              <a:rPr lang="en-US" altLang="zh-HK" sz="1800">
                <a:latin typeface="Arial" panose="020B0604020202020204" pitchFamily="34" charset="0"/>
              </a:rPr>
            </a:br>
            <a:r>
              <a:rPr lang="en-US" altLang="zh-HK" sz="1800">
                <a:latin typeface="Arial" panose="020B0604020202020204" pitchFamily="34" charset="0"/>
              </a:rPr>
              <a:t>    selected.</a:t>
            </a:r>
            <a:endParaRPr lang="zh-HK" altLang="en-US" sz="1800">
              <a:latin typeface="Arial" panose="020B0604020202020204" pitchFamily="34" charset="0"/>
            </a:endParaRPr>
          </a:p>
        </p:txBody>
      </p:sp>
      <p:sp>
        <p:nvSpPr>
          <p:cNvPr id="14" name="向右箭號 13">
            <a:extLst>
              <a:ext uri="{FF2B5EF4-FFF2-40B4-BE49-F238E27FC236}">
                <a16:creationId xmlns:a16="http://schemas.microsoft.com/office/drawing/2014/main" id="{4190EAAF-C9CD-5D96-2FE6-7544839B27EC}"/>
              </a:ext>
            </a:extLst>
          </p:cNvPr>
          <p:cNvSpPr>
            <a:spLocks noChangeArrowheads="1"/>
          </p:cNvSpPr>
          <p:nvPr/>
        </p:nvSpPr>
        <p:spPr bwMode="auto">
          <a:xfrm>
            <a:off x="2654300" y="1447800"/>
            <a:ext cx="755650" cy="468313"/>
          </a:xfrm>
          <a:prstGeom prst="rightArrow">
            <a:avLst>
              <a:gd name="adj1" fmla="val 50000"/>
              <a:gd name="adj2" fmla="val 49975"/>
            </a:avLst>
          </a:prstGeom>
          <a:solidFill>
            <a:srgbClr val="92D050"/>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1800">
              <a:latin typeface="Arial" panose="020B0604020202020204" pitchFamily="34" charset="0"/>
            </a:endParaRPr>
          </a:p>
        </p:txBody>
      </p:sp>
      <p:pic>
        <p:nvPicPr>
          <p:cNvPr id="78851" name="Picture 3">
            <a:extLst>
              <a:ext uri="{FF2B5EF4-FFF2-40B4-BE49-F238E27FC236}">
                <a16:creationId xmlns:a16="http://schemas.microsoft.com/office/drawing/2014/main" id="{9EBED7BA-5706-269B-B9E0-C5F27AA51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938213"/>
            <a:ext cx="1857375" cy="157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52" name="Picture 4">
            <a:extLst>
              <a:ext uri="{FF2B5EF4-FFF2-40B4-BE49-F238E27FC236}">
                <a16:creationId xmlns:a16="http://schemas.microsoft.com/office/drawing/2014/main" id="{953EFFB3-5CFD-03AE-EEAF-8A0173D46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88" y="2711450"/>
            <a:ext cx="1857375" cy="2125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向右箭號 22">
            <a:extLst>
              <a:ext uri="{FF2B5EF4-FFF2-40B4-BE49-F238E27FC236}">
                <a16:creationId xmlns:a16="http://schemas.microsoft.com/office/drawing/2014/main" id="{6985986C-9B2B-D75D-CE51-60E9494EFDAB}"/>
              </a:ext>
            </a:extLst>
          </p:cNvPr>
          <p:cNvSpPr>
            <a:spLocks noChangeArrowheads="1"/>
          </p:cNvSpPr>
          <p:nvPr/>
        </p:nvSpPr>
        <p:spPr bwMode="auto">
          <a:xfrm rot="-1060936">
            <a:off x="5549900" y="3203575"/>
            <a:ext cx="755650" cy="468313"/>
          </a:xfrm>
          <a:prstGeom prst="rightArrow">
            <a:avLst>
              <a:gd name="adj1" fmla="val 50000"/>
              <a:gd name="adj2" fmla="val 49975"/>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1800">
              <a:latin typeface="Arial" panose="020B0604020202020204" pitchFamily="34" charset="0"/>
            </a:endParaRPr>
          </a:p>
        </p:txBody>
      </p:sp>
      <p:pic>
        <p:nvPicPr>
          <p:cNvPr id="78853" name="Picture 5">
            <a:extLst>
              <a:ext uri="{FF2B5EF4-FFF2-40B4-BE49-F238E27FC236}">
                <a16:creationId xmlns:a16="http://schemas.microsoft.com/office/drawing/2014/main" id="{462F10BC-BDE5-BAC2-7C2E-65E9EFF48E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9763" y="1927225"/>
            <a:ext cx="946150" cy="163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6">
            <a:extLst>
              <a:ext uri="{FF2B5EF4-FFF2-40B4-BE49-F238E27FC236}">
                <a16:creationId xmlns:a16="http://schemas.microsoft.com/office/drawing/2014/main" id="{B832C208-FD4D-DC9C-0D07-CEB19AF07A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5400" y="3262313"/>
            <a:ext cx="94297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8855" name="Picture 7">
            <a:extLst>
              <a:ext uri="{FF2B5EF4-FFF2-40B4-BE49-F238E27FC236}">
                <a16:creationId xmlns:a16="http://schemas.microsoft.com/office/drawing/2014/main" id="{F54395FB-2BF2-FC2E-ECFA-B63DE83D68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0" y="1333500"/>
            <a:ext cx="63817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8">
            <a:extLst>
              <a:ext uri="{FF2B5EF4-FFF2-40B4-BE49-F238E27FC236}">
                <a16:creationId xmlns:a16="http://schemas.microsoft.com/office/drawing/2014/main" id="{1F905268-EE5A-4686-6D47-B1C50902747D}"/>
              </a:ext>
            </a:extLst>
          </p:cNvPr>
          <p:cNvSpPr>
            <a:spLocks noChangeArrowheads="1"/>
          </p:cNvSpPr>
          <p:nvPr/>
        </p:nvSpPr>
        <p:spPr bwMode="auto">
          <a:xfrm>
            <a:off x="2909888" y="3998913"/>
            <a:ext cx="377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2.</a:t>
            </a:r>
            <a:endParaRPr lang="zh-HK"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linds(horizontal)">
                                      <p:cBhvr>
                                        <p:cTn id="7" dur="500"/>
                                        <p:tgtEl>
                                          <p:spTgt spid="7885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78852"/>
                                        </p:tgtEl>
                                        <p:attrNameLst>
                                          <p:attrName>style.visibility</p:attrName>
                                        </p:attrNameLst>
                                      </p:cBhvr>
                                      <p:to>
                                        <p:strVal val="visible"/>
                                      </p:to>
                                    </p:set>
                                    <p:animEffect transition="in" filter="blinds(horizontal)">
                                      <p:cBhvr>
                                        <p:cTn id="11" dur="500"/>
                                        <p:tgtEl>
                                          <p:spTgt spid="7885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5605"/>
                                        </p:tgtEl>
                                        <p:attrNameLst>
                                          <p:attrName>style.visibility</p:attrName>
                                        </p:attrNameLst>
                                      </p:cBhvr>
                                      <p:to>
                                        <p:strVal val="visible"/>
                                      </p:to>
                                    </p:set>
                                    <p:animEffect transition="in" filter="blinds(horizontal)">
                                      <p:cBhvr>
                                        <p:cTn id="15" dur="500"/>
                                        <p:tgtEl>
                                          <p:spTgt spid="256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78855"/>
                                        </p:tgtEl>
                                        <p:attrNameLst>
                                          <p:attrName>style.visibility</p:attrName>
                                        </p:attrNameLst>
                                      </p:cBhvr>
                                      <p:to>
                                        <p:strVal val="visible"/>
                                      </p:to>
                                    </p:set>
                                    <p:animEffect transition="in" filter="blinds(horizontal)">
                                      <p:cBhvr>
                                        <p:cTn id="24" dur="500"/>
                                        <p:tgtEl>
                                          <p:spTgt spid="7885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par>
                          <p:cTn id="30" fill="hold" nodeType="afterGroup">
                            <p:stCondLst>
                              <p:cond delay="500"/>
                            </p:stCondLst>
                            <p:childTnLst>
                              <p:par>
                                <p:cTn id="31" presetID="3" presetClass="entr" presetSubtype="10"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606"/>
                                        </p:tgtEl>
                                        <p:attrNameLst>
                                          <p:attrName>style.visibility</p:attrName>
                                        </p:attrNameLst>
                                      </p:cBhvr>
                                      <p:to>
                                        <p:strVal val="visible"/>
                                      </p:to>
                                    </p:set>
                                    <p:animEffect transition="in" filter="blinds(horizontal)">
                                      <p:cBhvr>
                                        <p:cTn id="38" dur="500"/>
                                        <p:tgtEl>
                                          <p:spTgt spid="2560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linds(horizontal)">
                                      <p:cBhvr>
                                        <p:cTn id="49" dur="500"/>
                                        <p:tgtEl>
                                          <p:spTgt spid="23"/>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78853"/>
                                        </p:tgtEl>
                                        <p:attrNameLst>
                                          <p:attrName>style.visibility</p:attrName>
                                        </p:attrNameLst>
                                      </p:cBhvr>
                                      <p:to>
                                        <p:strVal val="visible"/>
                                      </p:to>
                                    </p:set>
                                    <p:animEffect transition="in" filter="blinds(horizontal)">
                                      <p:cBhvr>
                                        <p:cTn id="53" dur="500"/>
                                        <p:tgtEl>
                                          <p:spTgt spid="78853"/>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5607"/>
                                        </p:tgtEl>
                                        <p:attrNameLst>
                                          <p:attrName>style.visibility</p:attrName>
                                        </p:attrNameLst>
                                      </p:cBhvr>
                                      <p:to>
                                        <p:strVal val="visible"/>
                                      </p:to>
                                    </p:set>
                                    <p:animEffect transition="in" filter="blinds(horizontal)">
                                      <p:cBhvr>
                                        <p:cTn id="56"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5605" grpId="0"/>
      <p:bldP spid="25606" grpId="0"/>
      <p:bldP spid="25607" grpId="0"/>
      <p:bldP spid="14" grpId="0" animBg="1"/>
      <p:bldP spid="23"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0">
            <a:extLst>
              <a:ext uri="{FF2B5EF4-FFF2-40B4-BE49-F238E27FC236}">
                <a16:creationId xmlns:a16="http://schemas.microsoft.com/office/drawing/2014/main" id="{E943B7B5-FBC1-891F-60C1-7FDCD8428574}"/>
              </a:ext>
            </a:extLst>
          </p:cNvPr>
          <p:cNvSpPr txBox="1">
            <a:spLocks noChangeArrowheads="1"/>
          </p:cNvSpPr>
          <p:nvPr/>
        </p:nvSpPr>
        <p:spPr bwMode="auto">
          <a:xfrm>
            <a:off x="546100" y="1557338"/>
            <a:ext cx="81295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HK" sz="2400" dirty="0"/>
              <a:t>This sampling method is likely to give a representative result.</a:t>
            </a:r>
            <a:endParaRPr lang="en-US" altLang="zh-TW" sz="2400" dirty="0">
              <a:latin typeface="+mj-lt"/>
              <a:ea typeface="Arial Unicode MS" pitchFamily="34" charset="-120"/>
              <a:cs typeface="Arial Unicode MS" pitchFamily="34" charset="-120"/>
            </a:endParaRPr>
          </a:p>
        </p:txBody>
      </p:sp>
      <p:sp>
        <p:nvSpPr>
          <p:cNvPr id="17" name="Text Box 10">
            <a:extLst>
              <a:ext uri="{FF2B5EF4-FFF2-40B4-BE49-F238E27FC236}">
                <a16:creationId xmlns:a16="http://schemas.microsoft.com/office/drawing/2014/main" id="{B5BEA7B9-CF62-5301-0D3F-858800C77F5A}"/>
              </a:ext>
            </a:extLst>
          </p:cNvPr>
          <p:cNvSpPr txBox="1">
            <a:spLocks noChangeArrowheads="1"/>
          </p:cNvSpPr>
          <p:nvPr/>
        </p:nvSpPr>
        <p:spPr bwMode="auto">
          <a:xfrm>
            <a:off x="546100" y="1920875"/>
            <a:ext cx="81295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HK" sz="2400" dirty="0"/>
              <a:t>           It ensures that we can obtain a sufficient sample size from each group</a:t>
            </a:r>
            <a:endParaRPr lang="en-US" altLang="zh-TW" sz="2400" dirty="0">
              <a:latin typeface="+mj-lt"/>
              <a:ea typeface="Arial Unicode MS" pitchFamily="34" charset="-120"/>
              <a:cs typeface="Arial Unicode MS" pitchFamily="34" charset="-120"/>
            </a:endParaRPr>
          </a:p>
        </p:txBody>
      </p:sp>
      <p:sp>
        <p:nvSpPr>
          <p:cNvPr id="6" name="Text Box 10">
            <a:extLst>
              <a:ext uri="{FF2B5EF4-FFF2-40B4-BE49-F238E27FC236}">
                <a16:creationId xmlns:a16="http://schemas.microsoft.com/office/drawing/2014/main" id="{AA377B1F-B63B-0457-3C33-ED64103D0954}"/>
              </a:ext>
            </a:extLst>
          </p:cNvPr>
          <p:cNvSpPr txBox="1">
            <a:spLocks noChangeArrowheads="1"/>
          </p:cNvSpPr>
          <p:nvPr/>
        </p:nvSpPr>
        <p:spPr bwMode="auto">
          <a:xfrm>
            <a:off x="558800" y="2289175"/>
            <a:ext cx="81295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HK" sz="2400" dirty="0"/>
              <a:t>                                   even if some groups are very small. </a:t>
            </a:r>
            <a:endParaRPr lang="en-US" altLang="zh-TW" sz="2400" dirty="0">
              <a:latin typeface="+mj-lt"/>
              <a:ea typeface="Arial Unicode MS" pitchFamily="34" charset="-120"/>
              <a:cs typeface="Arial Unicode MS" pitchFamily="34" charset="-120"/>
            </a:endParaRPr>
          </a:p>
        </p:txBody>
      </p:sp>
      <p:sp>
        <p:nvSpPr>
          <p:cNvPr id="7" name="Text Box 10">
            <a:extLst>
              <a:ext uri="{FF2B5EF4-FFF2-40B4-BE49-F238E27FC236}">
                <a16:creationId xmlns:a16="http://schemas.microsoft.com/office/drawing/2014/main" id="{85B80E60-8F87-D7D1-C314-7CE26748029C}"/>
              </a:ext>
            </a:extLst>
          </p:cNvPr>
          <p:cNvSpPr txBox="1">
            <a:spLocks noChangeArrowheads="1"/>
          </p:cNvSpPr>
          <p:nvPr/>
        </p:nvSpPr>
        <p:spPr bwMode="auto">
          <a:xfrm>
            <a:off x="546100" y="3092450"/>
            <a:ext cx="81295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HK" sz="2400" dirty="0"/>
              <a:t>However, taking samples from each stratum is more time consuming and more expensive, and the analysis is more complicated.</a:t>
            </a:r>
            <a:endParaRPr lang="en-US" altLang="zh-TW" sz="2400" dirty="0">
              <a:latin typeface="+mj-lt"/>
              <a:ea typeface="Arial Unicode MS" pitchFamily="34" charset="-120"/>
              <a:cs typeface="Arial Unicode MS" pitchFamily="34" charset="-120"/>
            </a:endParaRPr>
          </a:p>
        </p:txBody>
      </p:sp>
      <p:pic>
        <p:nvPicPr>
          <p:cNvPr id="8" name="Picture 45">
            <a:hlinkClick r:id="rId2" action="ppaction://hlinkpres?slideindex=1&amp;slidetitle="/>
            <a:extLst>
              <a:ext uri="{FF2B5EF4-FFF2-40B4-BE49-F238E27FC236}">
                <a16:creationId xmlns:a16="http://schemas.microsoft.com/office/drawing/2014/main" id="{EF486BF3-1026-EA56-0D5E-51FE69A54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6329363"/>
            <a:ext cx="295116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a:hlinkClick r:id="rId4" action="ppaction://hlinkpres?slideindex=1&amp;slidetitle="/>
            <a:extLst>
              <a:ext uri="{FF2B5EF4-FFF2-40B4-BE49-F238E27FC236}">
                <a16:creationId xmlns:a16="http://schemas.microsoft.com/office/drawing/2014/main" id="{461F1A44-57A6-80EB-799B-492C04F6DA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175" y="6329363"/>
            <a:ext cx="1914525"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a:extLst>
              <a:ext uri="{FF2B5EF4-FFF2-40B4-BE49-F238E27FC236}">
                <a16:creationId xmlns:a16="http://schemas.microsoft.com/office/drawing/2014/main" id="{9C0F1270-5E8E-25A5-E5C1-AE3A43E365AE}"/>
              </a:ext>
            </a:extLst>
          </p:cNvPr>
          <p:cNvSpPr txBox="1">
            <a:spLocks noChangeArrowheads="1"/>
          </p:cNvSpPr>
          <p:nvPr/>
        </p:nvSpPr>
        <p:spPr bwMode="auto">
          <a:xfrm>
            <a:off x="266700" y="1870075"/>
            <a:ext cx="5757863"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tabLst>
                <a:tab pos="623888" algn="l"/>
              </a:tabLst>
              <a:defRPr sz="3200">
                <a:solidFill>
                  <a:schemeClr val="tx1"/>
                </a:solidFill>
                <a:latin typeface="Calibri" panose="020F0502020204030204" pitchFamily="34" charset="0"/>
                <a:ea typeface="新細明體" panose="02020500000000000000" pitchFamily="18" charset="-120"/>
              </a:defRPr>
            </a:lvl1pPr>
            <a:lvl2pPr marL="885825" indent="-342900" eaLnBrk="0" hangingPunct="0">
              <a:spcBef>
                <a:spcPct val="20000"/>
              </a:spcBef>
              <a:buFont typeface="Arial" panose="020B0604020202020204" pitchFamily="34" charset="0"/>
              <a:buChar char="–"/>
              <a:tabLst>
                <a:tab pos="623888" algn="l"/>
              </a:tabLst>
              <a:defRPr sz="2800">
                <a:solidFill>
                  <a:schemeClr val="tx1"/>
                </a:solidFill>
                <a:latin typeface="Calibri" panose="020F0502020204030204" pitchFamily="34" charset="0"/>
                <a:ea typeface="新細明體" panose="02020500000000000000" pitchFamily="18" charset="-120"/>
              </a:defRPr>
            </a:lvl2pPr>
            <a:lvl3pPr marL="1408113" indent="-342900" eaLnBrk="0" hangingPunct="0">
              <a:spcBef>
                <a:spcPct val="20000"/>
              </a:spcBef>
              <a:buFont typeface="Arial" panose="020B0604020202020204" pitchFamily="34" charset="0"/>
              <a:buChar char="•"/>
              <a:tabLst>
                <a:tab pos="623888" algn="l"/>
              </a:tabLst>
              <a:defRPr sz="2400">
                <a:solidFill>
                  <a:schemeClr val="tx1"/>
                </a:solidFill>
                <a:latin typeface="Calibri" panose="020F0502020204030204" pitchFamily="34" charset="0"/>
                <a:ea typeface="新細明體" panose="02020500000000000000" pitchFamily="18" charset="-120"/>
              </a:defRPr>
            </a:lvl3pPr>
            <a:lvl4pPr marL="1930400" indent="-342900" eaLnBrk="0" hangingPunct="0">
              <a:spcBef>
                <a:spcPct val="20000"/>
              </a:spcBef>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4pPr>
            <a:lvl5pPr marL="2452688" indent="-342900" eaLnBrk="0" hangingPunct="0">
              <a:spcBef>
                <a:spcPct val="20000"/>
              </a:spcBef>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5pPr>
            <a:lvl6pPr marL="2909888" indent="-342900" eaLnBrk="0" fontAlgn="base" hangingPunct="0">
              <a:spcBef>
                <a:spcPct val="20000"/>
              </a:spcBef>
              <a:spcAft>
                <a:spcPct val="0"/>
              </a:spcAft>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6pPr>
            <a:lvl7pPr marL="3367088" indent="-342900" eaLnBrk="0" fontAlgn="base" hangingPunct="0">
              <a:spcBef>
                <a:spcPct val="20000"/>
              </a:spcBef>
              <a:spcAft>
                <a:spcPct val="0"/>
              </a:spcAft>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7pPr>
            <a:lvl8pPr marL="3824288" indent="-342900" eaLnBrk="0" fontAlgn="base" hangingPunct="0">
              <a:spcBef>
                <a:spcPct val="20000"/>
              </a:spcBef>
              <a:spcAft>
                <a:spcPct val="0"/>
              </a:spcAft>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8pPr>
            <a:lvl9pPr marL="4281488" indent="-342900" eaLnBrk="0" fontAlgn="base" hangingPunct="0">
              <a:spcBef>
                <a:spcPct val="20000"/>
              </a:spcBef>
              <a:spcAft>
                <a:spcPct val="0"/>
              </a:spcAft>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en-US" altLang="zh-TW" sz="2400">
              <a:latin typeface="Arial" panose="020B0604020202020204" pitchFamily="34" charset="0"/>
            </a:endParaRPr>
          </a:p>
          <a:p>
            <a:pPr eaLnBrk="1" hangingPunct="1">
              <a:buFontTx/>
              <a:buNone/>
            </a:pPr>
            <a:r>
              <a:rPr lang="en-US" altLang="zh-TW" sz="2400">
                <a:latin typeface="Arial" panose="020B0604020202020204" pitchFamily="34" charset="0"/>
              </a:rPr>
              <a:t>(a)  	In a factory, the 17th light bulb of 	every 50 light bulbs produced is 	selected for quality check.</a:t>
            </a:r>
          </a:p>
          <a:p>
            <a:pPr eaLnBrk="1" hangingPunct="1">
              <a:buFontTx/>
              <a:buNone/>
            </a:pPr>
            <a:endParaRPr lang="en-US" altLang="zh-TW" sz="2400">
              <a:latin typeface="Arial" panose="020B0604020202020204" pitchFamily="34" charset="0"/>
            </a:endParaRPr>
          </a:p>
          <a:p>
            <a:pPr eaLnBrk="1" hangingPunct="1">
              <a:buFontTx/>
              <a:buNone/>
            </a:pPr>
            <a:r>
              <a:rPr lang="en-US" altLang="zh-TW" sz="2400">
                <a:latin typeface="Arial" panose="020B0604020202020204" pitchFamily="34" charset="0"/>
              </a:rPr>
              <a:t>(b)  	In a fast food shop, questionnaires </a:t>
            </a:r>
            <a:br>
              <a:rPr lang="en-US" altLang="zh-TW" sz="2400">
                <a:latin typeface="Arial" panose="020B0604020202020204" pitchFamily="34" charset="0"/>
              </a:rPr>
            </a:br>
            <a:r>
              <a:rPr lang="en-US" altLang="zh-TW" sz="2400">
                <a:latin typeface="Arial" panose="020B0604020202020204" pitchFamily="34" charset="0"/>
              </a:rPr>
              <a:t>       are placed on each table. Customers </a:t>
            </a:r>
            <a:br>
              <a:rPr lang="en-US" altLang="zh-TW" sz="2400">
                <a:latin typeface="Arial" panose="020B0604020202020204" pitchFamily="34" charset="0"/>
              </a:rPr>
            </a:br>
            <a:r>
              <a:rPr lang="en-US" altLang="zh-TW" sz="2400">
                <a:latin typeface="Arial" panose="020B0604020202020204" pitchFamily="34" charset="0"/>
              </a:rPr>
              <a:t>       can fill in the questionnaires </a:t>
            </a:r>
            <a:br>
              <a:rPr lang="en-US" altLang="zh-TW" sz="2400">
                <a:latin typeface="Arial" panose="020B0604020202020204" pitchFamily="34" charset="0"/>
              </a:rPr>
            </a:br>
            <a:r>
              <a:rPr lang="en-US" altLang="zh-TW" sz="2400">
                <a:latin typeface="Arial" panose="020B0604020202020204" pitchFamily="34" charset="0"/>
              </a:rPr>
              <a:t>       voluntarily to comment on the variety </a:t>
            </a:r>
            <a:br>
              <a:rPr lang="en-US" altLang="zh-TW" sz="2400">
                <a:latin typeface="Arial" panose="020B0604020202020204" pitchFamily="34" charset="0"/>
              </a:rPr>
            </a:br>
            <a:r>
              <a:rPr lang="en-US" altLang="zh-TW" sz="2400">
                <a:latin typeface="Arial" panose="020B0604020202020204" pitchFamily="34" charset="0"/>
              </a:rPr>
              <a:t>       of food provided.</a:t>
            </a:r>
          </a:p>
        </p:txBody>
      </p:sp>
      <p:sp>
        <p:nvSpPr>
          <p:cNvPr id="33795" name="Text Box 6">
            <a:extLst>
              <a:ext uri="{FF2B5EF4-FFF2-40B4-BE49-F238E27FC236}">
                <a16:creationId xmlns:a16="http://schemas.microsoft.com/office/drawing/2014/main" id="{6C072109-0FB4-5E78-D21F-09C940AC99EE}"/>
              </a:ext>
            </a:extLst>
          </p:cNvPr>
          <p:cNvSpPr txBox="1">
            <a:spLocks noChangeArrowheads="1"/>
          </p:cNvSpPr>
          <p:nvPr/>
        </p:nvSpPr>
        <p:spPr bwMode="auto">
          <a:xfrm>
            <a:off x="250825" y="549275"/>
            <a:ext cx="4321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b="1">
                <a:latin typeface="Arial" panose="020B0604020202020204" pitchFamily="34" charset="0"/>
              </a:rPr>
              <a:t>Follow-up question</a:t>
            </a:r>
          </a:p>
        </p:txBody>
      </p:sp>
      <p:sp>
        <p:nvSpPr>
          <p:cNvPr id="33796" name="Rectangle 14">
            <a:extLst>
              <a:ext uri="{FF2B5EF4-FFF2-40B4-BE49-F238E27FC236}">
                <a16:creationId xmlns:a16="http://schemas.microsoft.com/office/drawing/2014/main" id="{C90E7690-F762-02C0-46B0-9D686422BE8A}"/>
              </a:ext>
            </a:extLst>
          </p:cNvPr>
          <p:cNvSpPr>
            <a:spLocks noChangeArrowheads="1"/>
          </p:cNvSpPr>
          <p:nvPr/>
        </p:nvSpPr>
        <p:spPr bwMode="auto">
          <a:xfrm>
            <a:off x="266700" y="1125538"/>
            <a:ext cx="85534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In each of the following cases, identify the sampling methods </a:t>
            </a:r>
            <a:br>
              <a:rPr lang="en-US" altLang="zh-TW" sz="2400">
                <a:latin typeface="Arial" panose="020B0604020202020204" pitchFamily="34" charset="0"/>
              </a:rPr>
            </a:br>
            <a:r>
              <a:rPr lang="en-US" altLang="zh-TW" sz="2400">
                <a:latin typeface="Arial" panose="020B0604020202020204" pitchFamily="34" charset="0"/>
              </a:rPr>
              <a:t>used.</a:t>
            </a:r>
          </a:p>
        </p:txBody>
      </p:sp>
      <p:sp>
        <p:nvSpPr>
          <p:cNvPr id="299028" name="Rectangle 20">
            <a:extLst>
              <a:ext uri="{FF2B5EF4-FFF2-40B4-BE49-F238E27FC236}">
                <a16:creationId xmlns:a16="http://schemas.microsoft.com/office/drawing/2014/main" id="{6812EFF1-9E14-EDE4-533B-120817234C62}"/>
              </a:ext>
            </a:extLst>
          </p:cNvPr>
          <p:cNvSpPr>
            <a:spLocks noChangeArrowheads="1"/>
          </p:cNvSpPr>
          <p:nvPr/>
        </p:nvSpPr>
        <p:spPr bwMode="auto">
          <a:xfrm>
            <a:off x="6056313" y="2949575"/>
            <a:ext cx="27479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200">
                <a:solidFill>
                  <a:srgbClr val="FF0000"/>
                </a:solidFill>
                <a:latin typeface="Arial" panose="020B0604020202020204" pitchFamily="34" charset="0"/>
              </a:rPr>
              <a:t>Systematic sampling</a:t>
            </a:r>
          </a:p>
        </p:txBody>
      </p:sp>
      <p:sp>
        <p:nvSpPr>
          <p:cNvPr id="299030" name="Rectangle 22">
            <a:extLst>
              <a:ext uri="{FF2B5EF4-FFF2-40B4-BE49-F238E27FC236}">
                <a16:creationId xmlns:a16="http://schemas.microsoft.com/office/drawing/2014/main" id="{43DB1B6D-F27C-0F03-84F2-39784E96BF0D}"/>
              </a:ext>
            </a:extLst>
          </p:cNvPr>
          <p:cNvSpPr>
            <a:spLocks noChangeArrowheads="1"/>
          </p:cNvSpPr>
          <p:nvPr/>
        </p:nvSpPr>
        <p:spPr bwMode="auto">
          <a:xfrm>
            <a:off x="6167438" y="5038725"/>
            <a:ext cx="2725737"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200">
                <a:solidFill>
                  <a:srgbClr val="FF0000"/>
                </a:solidFill>
                <a:latin typeface="Arial" panose="020B0604020202020204" pitchFamily="34" charset="0"/>
              </a:rPr>
              <a:t>Voluntary response</a:t>
            </a:r>
            <a:br>
              <a:rPr lang="en-US" altLang="zh-TW" sz="2200">
                <a:solidFill>
                  <a:srgbClr val="FF0000"/>
                </a:solidFill>
                <a:latin typeface="Arial" panose="020B0604020202020204" pitchFamily="34" charset="0"/>
              </a:rPr>
            </a:br>
            <a:r>
              <a:rPr lang="en-US" altLang="zh-TW" sz="2200">
                <a:solidFill>
                  <a:srgbClr val="FF0000"/>
                </a:solidFill>
                <a:latin typeface="Arial" panose="020B0604020202020204" pitchFamily="34" charset="0"/>
              </a:rPr>
              <a:t>sampling</a:t>
            </a:r>
          </a:p>
        </p:txBody>
      </p:sp>
      <p:sp>
        <p:nvSpPr>
          <p:cNvPr id="33799" name="Line 37">
            <a:extLst>
              <a:ext uri="{FF2B5EF4-FFF2-40B4-BE49-F238E27FC236}">
                <a16:creationId xmlns:a16="http://schemas.microsoft.com/office/drawing/2014/main" id="{8AADB606-D0D4-99A4-FF6C-3A8F32A0BA6A}"/>
              </a:ext>
            </a:extLst>
          </p:cNvPr>
          <p:cNvSpPr>
            <a:spLocks noChangeShapeType="1"/>
          </p:cNvSpPr>
          <p:nvPr/>
        </p:nvSpPr>
        <p:spPr bwMode="auto">
          <a:xfrm>
            <a:off x="6142038" y="5800725"/>
            <a:ext cx="27463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3800" name="Line 38">
            <a:extLst>
              <a:ext uri="{FF2B5EF4-FFF2-40B4-BE49-F238E27FC236}">
                <a16:creationId xmlns:a16="http://schemas.microsoft.com/office/drawing/2014/main" id="{0ACD8C39-8118-2A29-D806-4B3ECAEAF37A}"/>
              </a:ext>
            </a:extLst>
          </p:cNvPr>
          <p:cNvSpPr>
            <a:spLocks noChangeShapeType="1"/>
          </p:cNvSpPr>
          <p:nvPr/>
        </p:nvSpPr>
        <p:spPr bwMode="auto">
          <a:xfrm>
            <a:off x="6142038" y="3351213"/>
            <a:ext cx="27463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28"/>
                                        </p:tgtEl>
                                        <p:attrNameLst>
                                          <p:attrName>style.visibility</p:attrName>
                                        </p:attrNameLst>
                                      </p:cBhvr>
                                      <p:to>
                                        <p:strVal val="visible"/>
                                      </p:to>
                                    </p:set>
                                    <p:animEffect transition="in" filter="blinds(horizontal)">
                                      <p:cBhvr>
                                        <p:cTn id="7" dur="500"/>
                                        <p:tgtEl>
                                          <p:spTgt spid="29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30"/>
                                        </p:tgtEl>
                                        <p:attrNameLst>
                                          <p:attrName>style.visibility</p:attrName>
                                        </p:attrNameLst>
                                      </p:cBhvr>
                                      <p:to>
                                        <p:strVal val="visible"/>
                                      </p:to>
                                    </p:set>
                                    <p:animEffect transition="in" filter="blinds(horizontal)">
                                      <p:cBhvr>
                                        <p:cTn id="12" dur="500"/>
                                        <p:tgtEl>
                                          <p:spTgt spid="29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8" grpId="0"/>
      <p:bldP spid="2990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5">
            <a:extLst>
              <a:ext uri="{FF2B5EF4-FFF2-40B4-BE49-F238E27FC236}">
                <a16:creationId xmlns:a16="http://schemas.microsoft.com/office/drawing/2014/main" id="{E43067BA-701D-5D69-5EC0-966C1A210EE5}"/>
              </a:ext>
            </a:extLst>
          </p:cNvPr>
          <p:cNvSpPr txBox="1">
            <a:spLocks noChangeArrowheads="1"/>
          </p:cNvSpPr>
          <p:nvPr/>
        </p:nvSpPr>
        <p:spPr bwMode="auto">
          <a:xfrm>
            <a:off x="266700" y="2041525"/>
            <a:ext cx="5757863"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tabLst>
                <a:tab pos="623888" algn="l"/>
              </a:tabLst>
              <a:defRPr sz="3200">
                <a:solidFill>
                  <a:schemeClr val="tx1"/>
                </a:solidFill>
                <a:latin typeface="Calibri" panose="020F0502020204030204" pitchFamily="34" charset="0"/>
                <a:ea typeface="新細明體" panose="02020500000000000000" pitchFamily="18" charset="-120"/>
              </a:defRPr>
            </a:lvl1pPr>
            <a:lvl2pPr marL="885825" indent="-342900" eaLnBrk="0" hangingPunct="0">
              <a:spcBef>
                <a:spcPct val="20000"/>
              </a:spcBef>
              <a:buFont typeface="Arial" panose="020B0604020202020204" pitchFamily="34" charset="0"/>
              <a:buChar char="–"/>
              <a:tabLst>
                <a:tab pos="623888" algn="l"/>
              </a:tabLst>
              <a:defRPr sz="2800">
                <a:solidFill>
                  <a:schemeClr val="tx1"/>
                </a:solidFill>
                <a:latin typeface="Calibri" panose="020F0502020204030204" pitchFamily="34" charset="0"/>
                <a:ea typeface="新細明體" panose="02020500000000000000" pitchFamily="18" charset="-120"/>
              </a:defRPr>
            </a:lvl2pPr>
            <a:lvl3pPr marL="1408113" indent="-342900" eaLnBrk="0" hangingPunct="0">
              <a:spcBef>
                <a:spcPct val="20000"/>
              </a:spcBef>
              <a:buFont typeface="Arial" panose="020B0604020202020204" pitchFamily="34" charset="0"/>
              <a:buChar char="•"/>
              <a:tabLst>
                <a:tab pos="623888" algn="l"/>
              </a:tabLst>
              <a:defRPr sz="2400">
                <a:solidFill>
                  <a:schemeClr val="tx1"/>
                </a:solidFill>
                <a:latin typeface="Calibri" panose="020F0502020204030204" pitchFamily="34" charset="0"/>
                <a:ea typeface="新細明體" panose="02020500000000000000" pitchFamily="18" charset="-120"/>
              </a:defRPr>
            </a:lvl3pPr>
            <a:lvl4pPr marL="1930400" indent="-342900" eaLnBrk="0" hangingPunct="0">
              <a:spcBef>
                <a:spcPct val="20000"/>
              </a:spcBef>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4pPr>
            <a:lvl5pPr marL="2452688" indent="-342900" eaLnBrk="0" hangingPunct="0">
              <a:spcBef>
                <a:spcPct val="20000"/>
              </a:spcBef>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5pPr>
            <a:lvl6pPr marL="2909888" indent="-342900" eaLnBrk="0" fontAlgn="base" hangingPunct="0">
              <a:spcBef>
                <a:spcPct val="20000"/>
              </a:spcBef>
              <a:spcAft>
                <a:spcPct val="0"/>
              </a:spcAft>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6pPr>
            <a:lvl7pPr marL="3367088" indent="-342900" eaLnBrk="0" fontAlgn="base" hangingPunct="0">
              <a:spcBef>
                <a:spcPct val="20000"/>
              </a:spcBef>
              <a:spcAft>
                <a:spcPct val="0"/>
              </a:spcAft>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7pPr>
            <a:lvl8pPr marL="3824288" indent="-342900" eaLnBrk="0" fontAlgn="base" hangingPunct="0">
              <a:spcBef>
                <a:spcPct val="20000"/>
              </a:spcBef>
              <a:spcAft>
                <a:spcPct val="0"/>
              </a:spcAft>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8pPr>
            <a:lvl9pPr marL="4281488" indent="-342900" eaLnBrk="0" fontAlgn="base" hangingPunct="0">
              <a:spcBef>
                <a:spcPct val="20000"/>
              </a:spcBef>
              <a:spcAft>
                <a:spcPct val="0"/>
              </a:spcAft>
              <a:buFont typeface="Arial" panose="020B0604020202020204" pitchFamily="34" charset="0"/>
              <a:buChar char="»"/>
              <a:tabLst>
                <a:tab pos="623888" algn="l"/>
              </a:tabLst>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en-US" altLang="zh-TW" sz="2400">
              <a:latin typeface="Arial" panose="020B0604020202020204" pitchFamily="34" charset="0"/>
            </a:endParaRPr>
          </a:p>
          <a:p>
            <a:pPr eaLnBrk="1" hangingPunct="1">
              <a:buFontTx/>
              <a:buNone/>
            </a:pPr>
            <a:r>
              <a:rPr lang="en-US" altLang="zh-TW" sz="2400">
                <a:latin typeface="Arial" panose="020B0604020202020204" pitchFamily="34" charset="0"/>
              </a:rPr>
              <a:t>(c)  	In a school, 10% of students in </a:t>
            </a:r>
            <a:br>
              <a:rPr lang="en-US" altLang="zh-TW" sz="2400">
                <a:latin typeface="Arial" panose="020B0604020202020204" pitchFamily="34" charset="0"/>
              </a:rPr>
            </a:br>
            <a:r>
              <a:rPr lang="en-US" altLang="zh-TW" sz="2400">
                <a:latin typeface="Arial" panose="020B0604020202020204" pitchFamily="34" charset="0"/>
              </a:rPr>
              <a:t>	each form are selected at random </a:t>
            </a:r>
            <a:br>
              <a:rPr lang="en-US" altLang="zh-TW" sz="2400">
                <a:latin typeface="Arial" panose="020B0604020202020204" pitchFamily="34" charset="0"/>
              </a:rPr>
            </a:br>
            <a:r>
              <a:rPr lang="en-US" altLang="zh-TW" sz="2400">
                <a:latin typeface="Arial" panose="020B0604020202020204" pitchFamily="34" charset="0"/>
              </a:rPr>
              <a:t> 	for a study on their favourite snacks.</a:t>
            </a:r>
          </a:p>
          <a:p>
            <a:pPr eaLnBrk="1" hangingPunct="1">
              <a:buFontTx/>
              <a:buNone/>
            </a:pPr>
            <a:endParaRPr lang="en-US" altLang="zh-TW" sz="2400">
              <a:latin typeface="Arial" panose="020B0604020202020204" pitchFamily="34" charset="0"/>
            </a:endParaRPr>
          </a:p>
          <a:p>
            <a:pPr eaLnBrk="1" hangingPunct="1">
              <a:buFontTx/>
              <a:buNone/>
            </a:pPr>
            <a:r>
              <a:rPr lang="en-US" altLang="zh-TW" sz="2400">
                <a:latin typeface="Arial" panose="020B0604020202020204" pitchFamily="34" charset="0"/>
              </a:rPr>
              <a:t>(d)  	Choose the first 10 luggage in a 		luggage conveyer for security check.</a:t>
            </a:r>
          </a:p>
        </p:txBody>
      </p:sp>
      <p:sp>
        <p:nvSpPr>
          <p:cNvPr id="34819" name="Text Box 6">
            <a:extLst>
              <a:ext uri="{FF2B5EF4-FFF2-40B4-BE49-F238E27FC236}">
                <a16:creationId xmlns:a16="http://schemas.microsoft.com/office/drawing/2014/main" id="{A7059322-716B-3731-4860-048F40275F6B}"/>
              </a:ext>
            </a:extLst>
          </p:cNvPr>
          <p:cNvSpPr txBox="1">
            <a:spLocks noChangeArrowheads="1"/>
          </p:cNvSpPr>
          <p:nvPr/>
        </p:nvSpPr>
        <p:spPr bwMode="auto">
          <a:xfrm>
            <a:off x="250825" y="549275"/>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b="1">
                <a:latin typeface="Arial" panose="020B0604020202020204" pitchFamily="34" charset="0"/>
              </a:rPr>
              <a:t>Follow-up question (Cont.)</a:t>
            </a:r>
          </a:p>
        </p:txBody>
      </p:sp>
      <p:sp>
        <p:nvSpPr>
          <p:cNvPr id="34820" name="Rectangle 14">
            <a:extLst>
              <a:ext uri="{FF2B5EF4-FFF2-40B4-BE49-F238E27FC236}">
                <a16:creationId xmlns:a16="http://schemas.microsoft.com/office/drawing/2014/main" id="{9A2317AE-5CA0-60C3-DEAB-39FFEB71114E}"/>
              </a:ext>
            </a:extLst>
          </p:cNvPr>
          <p:cNvSpPr>
            <a:spLocks noChangeArrowheads="1"/>
          </p:cNvSpPr>
          <p:nvPr/>
        </p:nvSpPr>
        <p:spPr bwMode="auto">
          <a:xfrm>
            <a:off x="266700" y="1125538"/>
            <a:ext cx="855345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rPr>
              <a:t>In each of the following cases, identify the sampling methods </a:t>
            </a:r>
            <a:br>
              <a:rPr lang="en-US" altLang="zh-TW" sz="2400">
                <a:latin typeface="Arial" panose="020B0604020202020204" pitchFamily="34" charset="0"/>
              </a:rPr>
            </a:br>
            <a:r>
              <a:rPr lang="en-US" altLang="zh-TW" sz="2400">
                <a:latin typeface="Arial" panose="020B0604020202020204" pitchFamily="34" charset="0"/>
              </a:rPr>
              <a:t>used.</a:t>
            </a:r>
          </a:p>
        </p:txBody>
      </p:sp>
      <p:sp>
        <p:nvSpPr>
          <p:cNvPr id="299034" name="Rectangle 26">
            <a:extLst>
              <a:ext uri="{FF2B5EF4-FFF2-40B4-BE49-F238E27FC236}">
                <a16:creationId xmlns:a16="http://schemas.microsoft.com/office/drawing/2014/main" id="{EE36D316-D2D9-4D21-CA9A-E5E15F182B96}"/>
              </a:ext>
            </a:extLst>
          </p:cNvPr>
          <p:cNvSpPr>
            <a:spLocks noChangeArrowheads="1"/>
          </p:cNvSpPr>
          <p:nvPr/>
        </p:nvSpPr>
        <p:spPr bwMode="auto">
          <a:xfrm>
            <a:off x="6372225" y="2786063"/>
            <a:ext cx="23923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200">
                <a:solidFill>
                  <a:srgbClr val="FF0000"/>
                </a:solidFill>
                <a:latin typeface="Arial" panose="020B0604020202020204" pitchFamily="34" charset="0"/>
              </a:rPr>
              <a:t>Stratified random </a:t>
            </a:r>
            <a:br>
              <a:rPr lang="en-US" altLang="zh-TW" sz="2200">
                <a:solidFill>
                  <a:srgbClr val="FF0000"/>
                </a:solidFill>
                <a:latin typeface="Arial" panose="020B0604020202020204" pitchFamily="34" charset="0"/>
              </a:rPr>
            </a:br>
            <a:r>
              <a:rPr lang="en-US" altLang="zh-TW" sz="2200">
                <a:solidFill>
                  <a:srgbClr val="FF0000"/>
                </a:solidFill>
                <a:latin typeface="Arial" panose="020B0604020202020204" pitchFamily="34" charset="0"/>
              </a:rPr>
              <a:t>sampling</a:t>
            </a:r>
          </a:p>
        </p:txBody>
      </p:sp>
      <p:sp>
        <p:nvSpPr>
          <p:cNvPr id="299035" name="Rectangle 27">
            <a:extLst>
              <a:ext uri="{FF2B5EF4-FFF2-40B4-BE49-F238E27FC236}">
                <a16:creationId xmlns:a16="http://schemas.microsoft.com/office/drawing/2014/main" id="{C095DEEE-E79F-4EA9-C5B7-1973977274CE}"/>
              </a:ext>
            </a:extLst>
          </p:cNvPr>
          <p:cNvSpPr>
            <a:spLocks noChangeArrowheads="1"/>
          </p:cNvSpPr>
          <p:nvPr/>
        </p:nvSpPr>
        <p:spPr bwMode="auto">
          <a:xfrm>
            <a:off x="6040438" y="4364038"/>
            <a:ext cx="30130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200">
                <a:solidFill>
                  <a:srgbClr val="FF0000"/>
                </a:solidFill>
                <a:latin typeface="Arial" panose="020B0604020202020204" pitchFamily="34" charset="0"/>
              </a:rPr>
              <a:t>Convenience sampling</a:t>
            </a:r>
          </a:p>
        </p:txBody>
      </p:sp>
      <p:sp>
        <p:nvSpPr>
          <p:cNvPr id="34823" name="Line 34">
            <a:extLst>
              <a:ext uri="{FF2B5EF4-FFF2-40B4-BE49-F238E27FC236}">
                <a16:creationId xmlns:a16="http://schemas.microsoft.com/office/drawing/2014/main" id="{FAF58DF5-E79E-1FB4-AB49-2E4DBB7F4CB7}"/>
              </a:ext>
            </a:extLst>
          </p:cNvPr>
          <p:cNvSpPr>
            <a:spLocks noChangeShapeType="1"/>
          </p:cNvSpPr>
          <p:nvPr/>
        </p:nvSpPr>
        <p:spPr bwMode="auto">
          <a:xfrm>
            <a:off x="6156325" y="4791075"/>
            <a:ext cx="27463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34824" name="Line 36">
            <a:extLst>
              <a:ext uri="{FF2B5EF4-FFF2-40B4-BE49-F238E27FC236}">
                <a16:creationId xmlns:a16="http://schemas.microsoft.com/office/drawing/2014/main" id="{82FEF8CD-ADF6-9B48-0EF3-6EAEA8D97910}"/>
              </a:ext>
            </a:extLst>
          </p:cNvPr>
          <p:cNvSpPr>
            <a:spLocks noChangeShapeType="1"/>
          </p:cNvSpPr>
          <p:nvPr/>
        </p:nvSpPr>
        <p:spPr bwMode="auto">
          <a:xfrm>
            <a:off x="6156325" y="3551238"/>
            <a:ext cx="27463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9034"/>
                                        </p:tgtEl>
                                        <p:attrNameLst>
                                          <p:attrName>style.visibility</p:attrName>
                                        </p:attrNameLst>
                                      </p:cBhvr>
                                      <p:to>
                                        <p:strVal val="visible"/>
                                      </p:to>
                                    </p:set>
                                    <p:animEffect transition="in" filter="blinds(horizontal)">
                                      <p:cBhvr>
                                        <p:cTn id="7" dur="500"/>
                                        <p:tgtEl>
                                          <p:spTgt spid="299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9035"/>
                                        </p:tgtEl>
                                        <p:attrNameLst>
                                          <p:attrName>style.visibility</p:attrName>
                                        </p:attrNameLst>
                                      </p:cBhvr>
                                      <p:to>
                                        <p:strVal val="visible"/>
                                      </p:to>
                                    </p:set>
                                    <p:animEffect transition="in" filter="blinds(horizontal)">
                                      <p:cBhvr>
                                        <p:cTn id="12" dur="500"/>
                                        <p:tgtEl>
                                          <p:spTgt spid="299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34" grpId="0"/>
      <p:bldP spid="2990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1" name="Text Box 10">
            <a:extLst>
              <a:ext uri="{FF2B5EF4-FFF2-40B4-BE49-F238E27FC236}">
                <a16:creationId xmlns:a16="http://schemas.microsoft.com/office/drawing/2014/main" id="{AD7CE0CE-8E2A-4D8E-571D-8185F6C8F578}"/>
              </a:ext>
            </a:extLst>
          </p:cNvPr>
          <p:cNvSpPr txBox="1">
            <a:spLocks noChangeArrowheads="1"/>
          </p:cNvSpPr>
          <p:nvPr/>
        </p:nvSpPr>
        <p:spPr bwMode="auto">
          <a:xfrm>
            <a:off x="381000" y="979488"/>
            <a:ext cx="81295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ea typeface="Arial Unicode MS" pitchFamily="34" charset="-120"/>
                <a:cs typeface="Arial" panose="020B0604020202020204" pitchFamily="34" charset="0"/>
              </a:rPr>
              <a:t>Before conducting a survey, the objectives and the target group of the survey must be clearly identified. The whole target group is called the </a:t>
            </a:r>
            <a:r>
              <a:rPr lang="en-US" altLang="zh-TW" sz="2400" b="1">
                <a:solidFill>
                  <a:srgbClr val="0000FF"/>
                </a:solidFill>
                <a:latin typeface="Arial" panose="020B0604020202020204" pitchFamily="34" charset="0"/>
                <a:ea typeface="Arial Unicode MS" pitchFamily="34" charset="-120"/>
                <a:cs typeface="Arial" panose="020B0604020202020204" pitchFamily="34" charset="0"/>
              </a:rPr>
              <a:t>population</a:t>
            </a:r>
            <a:r>
              <a:rPr lang="en-US" altLang="zh-TW" sz="2400">
                <a:latin typeface="Arial" panose="020B0604020202020204" pitchFamily="34" charset="0"/>
                <a:ea typeface="Arial Unicode MS" pitchFamily="34" charset="-120"/>
                <a:cs typeface="Arial" panose="020B0604020202020204" pitchFamily="34" charset="0"/>
              </a:rPr>
              <a:t> of the survey.</a:t>
            </a:r>
          </a:p>
        </p:txBody>
      </p:sp>
      <p:sp>
        <p:nvSpPr>
          <p:cNvPr id="9" name="Text Box 10">
            <a:extLst>
              <a:ext uri="{FF2B5EF4-FFF2-40B4-BE49-F238E27FC236}">
                <a16:creationId xmlns:a16="http://schemas.microsoft.com/office/drawing/2014/main" id="{9C48AD84-6926-60BD-1F61-420D29272D84}"/>
              </a:ext>
            </a:extLst>
          </p:cNvPr>
          <p:cNvSpPr txBox="1">
            <a:spLocks noChangeArrowheads="1"/>
          </p:cNvSpPr>
          <p:nvPr/>
        </p:nvSpPr>
        <p:spPr bwMode="auto">
          <a:xfrm>
            <a:off x="381000" y="2347913"/>
            <a:ext cx="81295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ea typeface="Arial Unicode MS" pitchFamily="34" charset="-120"/>
                <a:cs typeface="Arial" panose="020B0604020202020204" pitchFamily="34" charset="0"/>
              </a:rPr>
              <a:t>For example, if a teacher wants to know the average height of S6 students in a school, then the population is all S6 students in the school.</a:t>
            </a:r>
          </a:p>
        </p:txBody>
      </p:sp>
      <p:sp>
        <p:nvSpPr>
          <p:cNvPr id="4" name="Text Box 10">
            <a:extLst>
              <a:ext uri="{FF2B5EF4-FFF2-40B4-BE49-F238E27FC236}">
                <a16:creationId xmlns:a16="http://schemas.microsoft.com/office/drawing/2014/main" id="{0A422215-5DD4-8D35-0B85-B68A1095F599}"/>
              </a:ext>
            </a:extLst>
          </p:cNvPr>
          <p:cNvSpPr txBox="1">
            <a:spLocks noChangeArrowheads="1"/>
          </p:cNvSpPr>
          <p:nvPr/>
        </p:nvSpPr>
        <p:spPr bwMode="auto">
          <a:xfrm>
            <a:off x="381000" y="3800475"/>
            <a:ext cx="8129588"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ea typeface="Arial Unicode MS" pitchFamily="34" charset="-120"/>
                <a:cs typeface="Arial" panose="020B0604020202020204" pitchFamily="34" charset="0"/>
              </a:rPr>
              <a:t>The teacher can collect data from every S6 students in the school to find the average height,</a:t>
            </a:r>
          </a:p>
        </p:txBody>
      </p:sp>
      <p:sp>
        <p:nvSpPr>
          <p:cNvPr id="5" name="Text Box 10">
            <a:extLst>
              <a:ext uri="{FF2B5EF4-FFF2-40B4-BE49-F238E27FC236}">
                <a16:creationId xmlns:a16="http://schemas.microsoft.com/office/drawing/2014/main" id="{A55EB273-7EAC-0C70-D2F0-0458F5229A60}"/>
              </a:ext>
            </a:extLst>
          </p:cNvPr>
          <p:cNvSpPr txBox="1">
            <a:spLocks noChangeArrowheads="1"/>
          </p:cNvSpPr>
          <p:nvPr/>
        </p:nvSpPr>
        <p:spPr bwMode="auto">
          <a:xfrm>
            <a:off x="381000" y="4173538"/>
            <a:ext cx="81295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ea typeface="Arial Unicode MS" pitchFamily="34" charset="-120"/>
                <a:cs typeface="Arial" panose="020B0604020202020204" pitchFamily="34" charset="0"/>
              </a:rPr>
              <a:t>                                                      </a:t>
            </a:r>
            <a:r>
              <a:rPr lang="en-US" altLang="zh-TW" sz="700">
                <a:latin typeface="Arial" panose="020B0604020202020204" pitchFamily="34" charset="0"/>
                <a:ea typeface="Arial Unicode MS" pitchFamily="34" charset="-120"/>
                <a:cs typeface="Arial" panose="020B0604020202020204" pitchFamily="34" charset="0"/>
              </a:rPr>
              <a:t> </a:t>
            </a:r>
            <a:r>
              <a:rPr lang="en-US" altLang="zh-TW" sz="2400">
                <a:latin typeface="Arial" panose="020B0604020202020204" pitchFamily="34" charset="0"/>
                <a:ea typeface="Arial Unicode MS" pitchFamily="34" charset="-120"/>
                <a:cs typeface="Arial" panose="020B0604020202020204" pitchFamily="34" charset="0"/>
              </a:rPr>
              <a:t>or collect data from only some S6 students in the school to estimate the average height.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351"/>
                                        </p:tgtEl>
                                        <p:attrNameLst>
                                          <p:attrName>style.visibility</p:attrName>
                                        </p:attrNameLst>
                                      </p:cBhvr>
                                      <p:to>
                                        <p:strVal val="visible"/>
                                      </p:to>
                                    </p:set>
                                    <p:animEffect transition="in" filter="blinds(horizontal)">
                                      <p:cBhvr>
                                        <p:cTn id="7" dur="500"/>
                                        <p:tgtEl>
                                          <p:spTgt spid="14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p:bldP spid="9"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a:extLst>
              <a:ext uri="{FF2B5EF4-FFF2-40B4-BE49-F238E27FC236}">
                <a16:creationId xmlns:a16="http://schemas.microsoft.com/office/drawing/2014/main" id="{CC993A5F-5488-1238-A7A2-66E830BA2967}"/>
              </a:ext>
            </a:extLst>
          </p:cNvPr>
          <p:cNvGrpSpPr>
            <a:grpSpLocks/>
          </p:cNvGrpSpPr>
          <p:nvPr/>
        </p:nvGrpSpPr>
        <p:grpSpPr bwMode="auto">
          <a:xfrm>
            <a:off x="1403350" y="4059238"/>
            <a:ext cx="2581275" cy="1714500"/>
            <a:chOff x="2906177" y="4694815"/>
            <a:chExt cx="2581200" cy="1713600"/>
          </a:xfrm>
        </p:grpSpPr>
        <p:pic>
          <p:nvPicPr>
            <p:cNvPr id="73730" name="Picture 2" descr="C:\Users\UTsoiFe\Desktop\6A04_01.jpg">
              <a:extLst>
                <a:ext uri="{FF2B5EF4-FFF2-40B4-BE49-F238E27FC236}">
                  <a16:creationId xmlns:a16="http://schemas.microsoft.com/office/drawing/2014/main" id="{56C2EB00-2584-5DD2-45F5-29F23AFFF6F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774" t="2698" r="4730" b="15152"/>
            <a:stretch/>
          </p:blipFill>
          <p:spPr bwMode="auto">
            <a:xfrm>
              <a:off x="2908987" y="4698713"/>
              <a:ext cx="2575580" cy="1705804"/>
            </a:xfrm>
            <a:prstGeom prst="ellipse">
              <a:avLst/>
            </a:prstGeom>
            <a:noFill/>
            <a:extLst>
              <a:ext uri="{909E8E84-426E-40DD-AFC4-6F175D3DCCD1}">
                <a14:hiddenFill xmlns:a14="http://schemas.microsoft.com/office/drawing/2010/main">
                  <a:solidFill>
                    <a:srgbClr val="FFFFFF"/>
                  </a:solidFill>
                </a14:hiddenFill>
              </a:ext>
            </a:extLst>
          </p:spPr>
        </p:pic>
        <p:sp>
          <p:nvSpPr>
            <p:cNvPr id="2" name="橢圓 1">
              <a:extLst>
                <a:ext uri="{FF2B5EF4-FFF2-40B4-BE49-F238E27FC236}">
                  <a16:creationId xmlns:a16="http://schemas.microsoft.com/office/drawing/2014/main" id="{887763CA-A275-88C2-8818-6B3AD112CF81}"/>
                </a:ext>
              </a:extLst>
            </p:cNvPr>
            <p:cNvSpPr/>
            <p:nvPr/>
          </p:nvSpPr>
          <p:spPr>
            <a:xfrm>
              <a:off x="2906177" y="4694815"/>
              <a:ext cx="2581200" cy="1713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HK" altLang="en-US"/>
            </a:p>
          </p:txBody>
        </p:sp>
      </p:grpSp>
      <p:sp>
        <p:nvSpPr>
          <p:cNvPr id="17" name="Text Box 10">
            <a:extLst>
              <a:ext uri="{FF2B5EF4-FFF2-40B4-BE49-F238E27FC236}">
                <a16:creationId xmlns:a16="http://schemas.microsoft.com/office/drawing/2014/main" id="{73BF0BC4-CC35-25FB-3938-F90520ED6270}"/>
              </a:ext>
            </a:extLst>
          </p:cNvPr>
          <p:cNvSpPr txBox="1">
            <a:spLocks noChangeArrowheads="1"/>
          </p:cNvSpPr>
          <p:nvPr/>
        </p:nvSpPr>
        <p:spPr bwMode="auto">
          <a:xfrm>
            <a:off x="1931988" y="1306513"/>
            <a:ext cx="42957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ea typeface="Arial Unicode MS" pitchFamily="34" charset="-120"/>
                <a:cs typeface="Arial" panose="020B0604020202020204" pitchFamily="34" charset="0"/>
              </a:rPr>
              <a:t>and </a:t>
            </a:r>
            <a:r>
              <a:rPr lang="en-US" altLang="zh-TW" sz="2400" b="1">
                <a:solidFill>
                  <a:srgbClr val="0000FF"/>
                </a:solidFill>
                <a:latin typeface="Arial" panose="020B0604020202020204" pitchFamily="34" charset="0"/>
                <a:ea typeface="Arial Unicode MS" pitchFamily="34" charset="-120"/>
                <a:cs typeface="Arial" panose="020B0604020202020204" pitchFamily="34" charset="0"/>
              </a:rPr>
              <a:t>sample survey</a:t>
            </a:r>
            <a:r>
              <a:rPr lang="en-US" altLang="zh-TW" sz="2400">
                <a:latin typeface="Arial" panose="020B0604020202020204" pitchFamily="34" charset="0"/>
                <a:ea typeface="Arial Unicode MS" pitchFamily="34" charset="-120"/>
                <a:cs typeface="Arial" panose="020B0604020202020204" pitchFamily="34" charset="0"/>
              </a:rPr>
              <a:t>. </a:t>
            </a:r>
          </a:p>
        </p:txBody>
      </p:sp>
      <p:sp>
        <p:nvSpPr>
          <p:cNvPr id="14351" name="Text Box 10">
            <a:extLst>
              <a:ext uri="{FF2B5EF4-FFF2-40B4-BE49-F238E27FC236}">
                <a16:creationId xmlns:a16="http://schemas.microsoft.com/office/drawing/2014/main" id="{B036452E-F213-CE7E-13A0-E279E9AB8D4D}"/>
              </a:ext>
            </a:extLst>
          </p:cNvPr>
          <p:cNvSpPr txBox="1">
            <a:spLocks noChangeArrowheads="1"/>
          </p:cNvSpPr>
          <p:nvPr/>
        </p:nvSpPr>
        <p:spPr bwMode="auto">
          <a:xfrm>
            <a:off x="381000" y="946150"/>
            <a:ext cx="8291513"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 typeface="Arial" panose="020B0604020202020204" pitchFamily="34" charset="0"/>
              <a:buNone/>
            </a:pPr>
            <a:r>
              <a:rPr lang="en-US" altLang="zh-TW" sz="2400">
                <a:latin typeface="Arial" panose="020B0604020202020204" pitchFamily="34" charset="0"/>
                <a:ea typeface="Arial Unicode MS" pitchFamily="34" charset="-120"/>
                <a:cs typeface="Arial" panose="020B0604020202020204" pitchFamily="34" charset="0"/>
              </a:rPr>
              <a:t>The two methods stated in the previous example are known as</a:t>
            </a:r>
            <a:endParaRPr lang="en-US" altLang="zh-TW" sz="2400" b="1">
              <a:solidFill>
                <a:srgbClr val="0000FF"/>
              </a:solidFill>
              <a:latin typeface="Arial" panose="020B0604020202020204" pitchFamily="34" charset="0"/>
              <a:ea typeface="Arial Unicode MS" pitchFamily="34" charset="-120"/>
              <a:cs typeface="Arial" panose="020B0604020202020204" pitchFamily="34" charset="0"/>
            </a:endParaRPr>
          </a:p>
        </p:txBody>
      </p:sp>
      <p:sp>
        <p:nvSpPr>
          <p:cNvPr id="15367" name="橢圓 2">
            <a:extLst>
              <a:ext uri="{FF2B5EF4-FFF2-40B4-BE49-F238E27FC236}">
                <a16:creationId xmlns:a16="http://schemas.microsoft.com/office/drawing/2014/main" id="{54813DB6-BCAE-AEB1-567C-BE136A36D20A}"/>
              </a:ext>
            </a:extLst>
          </p:cNvPr>
          <p:cNvSpPr>
            <a:spLocks noChangeArrowheads="1"/>
          </p:cNvSpPr>
          <p:nvPr/>
        </p:nvSpPr>
        <p:spPr bwMode="auto">
          <a:xfrm>
            <a:off x="5613400" y="4522788"/>
            <a:ext cx="1838325" cy="925512"/>
          </a:xfrm>
          <a:prstGeom prst="ellipse">
            <a:avLst/>
          </a:prstGeom>
          <a:solidFill>
            <a:schemeClr val="bg1"/>
          </a:solidFill>
          <a:ln w="12700">
            <a:solidFill>
              <a:srgbClr val="00B050"/>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1800">
              <a:latin typeface="Arial" panose="020B0604020202020204" pitchFamily="34" charset="0"/>
              <a:cs typeface="Arial" panose="020B0604020202020204" pitchFamily="34" charset="0"/>
            </a:endParaRPr>
          </a:p>
        </p:txBody>
      </p:sp>
      <p:pic>
        <p:nvPicPr>
          <p:cNvPr id="12" name="Picture 9">
            <a:extLst>
              <a:ext uri="{FF2B5EF4-FFF2-40B4-BE49-F238E27FC236}">
                <a16:creationId xmlns:a16="http://schemas.microsoft.com/office/drawing/2014/main" id="{F134127B-FA69-44CE-74D1-B808423FF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3" y="5114925"/>
            <a:ext cx="1968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347" name="Picture 11">
            <a:extLst>
              <a:ext uri="{FF2B5EF4-FFF2-40B4-BE49-F238E27FC236}">
                <a16:creationId xmlns:a16="http://schemas.microsoft.com/office/drawing/2014/main" id="{9F28F7AD-9B37-D83B-D759-F39698E23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75" y="4891088"/>
            <a:ext cx="190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70" name="文字方塊 14">
            <a:extLst>
              <a:ext uri="{FF2B5EF4-FFF2-40B4-BE49-F238E27FC236}">
                <a16:creationId xmlns:a16="http://schemas.microsoft.com/office/drawing/2014/main" id="{722CB168-7004-B885-C5AC-DCDBCCE6CA1C}"/>
              </a:ext>
            </a:extLst>
          </p:cNvPr>
          <p:cNvSpPr txBox="1">
            <a:spLocks noChangeArrowheads="1"/>
          </p:cNvSpPr>
          <p:nvPr/>
        </p:nvSpPr>
        <p:spPr bwMode="auto">
          <a:xfrm>
            <a:off x="6042025" y="5448300"/>
            <a:ext cx="1017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cs typeface="Arial" panose="020B0604020202020204" pitchFamily="34" charset="0"/>
              </a:rPr>
              <a:t>Sample</a:t>
            </a:r>
            <a:endParaRPr lang="zh-HK" altLang="en-US" sz="1800">
              <a:latin typeface="Arial" panose="020B0604020202020204" pitchFamily="34" charset="0"/>
              <a:cs typeface="Arial" panose="020B0604020202020204" pitchFamily="34" charset="0"/>
            </a:endParaRPr>
          </a:p>
        </p:txBody>
      </p:sp>
      <p:sp>
        <p:nvSpPr>
          <p:cNvPr id="15371" name="文字方塊 15">
            <a:extLst>
              <a:ext uri="{FF2B5EF4-FFF2-40B4-BE49-F238E27FC236}">
                <a16:creationId xmlns:a16="http://schemas.microsoft.com/office/drawing/2014/main" id="{6F0F419A-E020-874B-426C-3821F91DAF46}"/>
              </a:ext>
            </a:extLst>
          </p:cNvPr>
          <p:cNvSpPr txBox="1">
            <a:spLocks noChangeArrowheads="1"/>
          </p:cNvSpPr>
          <p:nvPr/>
        </p:nvSpPr>
        <p:spPr bwMode="auto">
          <a:xfrm>
            <a:off x="2095500" y="5808663"/>
            <a:ext cx="13350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cs typeface="Arial" panose="020B0604020202020204" pitchFamily="34" charset="0"/>
              </a:rPr>
              <a:t>Population</a:t>
            </a:r>
            <a:endParaRPr lang="zh-HK" altLang="en-US" sz="1800">
              <a:latin typeface="Arial" panose="020B0604020202020204" pitchFamily="34" charset="0"/>
              <a:cs typeface="Arial" panose="020B0604020202020204" pitchFamily="34" charset="0"/>
            </a:endParaRPr>
          </a:p>
        </p:txBody>
      </p:sp>
      <p:pic>
        <p:nvPicPr>
          <p:cNvPr id="14" name="Picture 9">
            <a:extLst>
              <a:ext uri="{FF2B5EF4-FFF2-40B4-BE49-F238E27FC236}">
                <a16:creationId xmlns:a16="http://schemas.microsoft.com/office/drawing/2014/main" id="{BD7BFCD3-19ED-338A-4862-349C521CFDC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03749" y="4938943"/>
            <a:ext cx="201930" cy="224790"/>
          </a:xfrm>
          <a:prstGeom prst="snip2SameRect">
            <a:avLst>
              <a:gd name="adj1" fmla="val 37296"/>
              <a:gd name="adj2" fmla="val 2388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sp>
        <p:nvSpPr>
          <p:cNvPr id="15375" name="文字方塊 19">
            <a:extLst>
              <a:ext uri="{FF2B5EF4-FFF2-40B4-BE49-F238E27FC236}">
                <a16:creationId xmlns:a16="http://schemas.microsoft.com/office/drawing/2014/main" id="{6A12E082-DE01-96A8-9737-128DC222D7C8}"/>
              </a:ext>
            </a:extLst>
          </p:cNvPr>
          <p:cNvSpPr txBox="1">
            <a:spLocks noChangeArrowheads="1"/>
          </p:cNvSpPr>
          <p:nvPr/>
        </p:nvSpPr>
        <p:spPr bwMode="auto">
          <a:xfrm>
            <a:off x="4284663" y="3660775"/>
            <a:ext cx="1152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cs typeface="Arial" panose="020B0604020202020204" pitchFamily="34" charset="0"/>
              </a:rPr>
              <a:t>Sampling </a:t>
            </a:r>
          </a:p>
          <a:p>
            <a:pPr algn="ctr" eaLnBrk="1" hangingPunct="1">
              <a:spcBef>
                <a:spcPct val="0"/>
              </a:spcBef>
              <a:buFontTx/>
              <a:buNone/>
            </a:pPr>
            <a:r>
              <a:rPr lang="en-US" altLang="zh-HK" sz="1800">
                <a:latin typeface="Arial" panose="020B0604020202020204" pitchFamily="34" charset="0"/>
                <a:cs typeface="Arial" panose="020B0604020202020204" pitchFamily="34" charset="0"/>
              </a:rPr>
              <a:t>method</a:t>
            </a:r>
            <a:endParaRPr lang="zh-HK" altLang="en-US" sz="1800">
              <a:latin typeface="Arial" panose="020B0604020202020204" pitchFamily="34" charset="0"/>
              <a:cs typeface="Arial" panose="020B0604020202020204" pitchFamily="34" charset="0"/>
            </a:endParaRPr>
          </a:p>
        </p:txBody>
      </p:sp>
      <p:sp>
        <p:nvSpPr>
          <p:cNvPr id="15376" name="矩形 4">
            <a:extLst>
              <a:ext uri="{FF2B5EF4-FFF2-40B4-BE49-F238E27FC236}">
                <a16:creationId xmlns:a16="http://schemas.microsoft.com/office/drawing/2014/main" id="{FD86F1BB-65FE-AB77-B55D-2AF9A4E38FB3}"/>
              </a:ext>
            </a:extLst>
          </p:cNvPr>
          <p:cNvSpPr>
            <a:spLocks noChangeArrowheads="1"/>
          </p:cNvSpPr>
          <p:nvPr/>
        </p:nvSpPr>
        <p:spPr bwMode="auto">
          <a:xfrm>
            <a:off x="369888" y="1887538"/>
            <a:ext cx="829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0000"/>
                </a:solidFill>
                <a:latin typeface="Arial" panose="020B0604020202020204" pitchFamily="34" charset="0"/>
                <a:ea typeface="Arial Unicode MS" pitchFamily="34" charset="-120"/>
                <a:cs typeface="Arial" panose="020B0604020202020204" pitchFamily="34" charset="0"/>
              </a:rPr>
              <a:t>A census collects data from every member of the population. </a:t>
            </a:r>
          </a:p>
        </p:txBody>
      </p:sp>
      <p:sp>
        <p:nvSpPr>
          <p:cNvPr id="15377" name="矩形 6">
            <a:extLst>
              <a:ext uri="{FF2B5EF4-FFF2-40B4-BE49-F238E27FC236}">
                <a16:creationId xmlns:a16="http://schemas.microsoft.com/office/drawing/2014/main" id="{D2AF880F-067B-5DA3-53FB-1DADE5A2224F}"/>
              </a:ext>
            </a:extLst>
          </p:cNvPr>
          <p:cNvSpPr>
            <a:spLocks noChangeArrowheads="1"/>
          </p:cNvSpPr>
          <p:nvPr/>
        </p:nvSpPr>
        <p:spPr bwMode="auto">
          <a:xfrm>
            <a:off x="357188" y="2436813"/>
            <a:ext cx="83153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0000"/>
                </a:solidFill>
                <a:latin typeface="Arial" panose="020B0604020202020204" pitchFamily="34" charset="0"/>
                <a:ea typeface="Arial Unicode MS" pitchFamily="34" charset="-120"/>
                <a:cs typeface="Arial" panose="020B0604020202020204" pitchFamily="34" charset="0"/>
              </a:rPr>
              <a:t>A sample survey collects data from a </a:t>
            </a:r>
            <a:r>
              <a:rPr lang="en-US" altLang="zh-TW" sz="2400" b="1">
                <a:solidFill>
                  <a:srgbClr val="0000FF"/>
                </a:solidFill>
                <a:latin typeface="Arial" panose="020B0604020202020204" pitchFamily="34" charset="0"/>
                <a:ea typeface="Arial Unicode MS" pitchFamily="34" charset="-120"/>
                <a:cs typeface="Arial" panose="020B0604020202020204" pitchFamily="34" charset="0"/>
              </a:rPr>
              <a:t>sample</a:t>
            </a:r>
            <a:r>
              <a:rPr lang="en-US" altLang="zh-TW" sz="2400">
                <a:solidFill>
                  <a:srgbClr val="0070C0"/>
                </a:solidFill>
                <a:latin typeface="Arial" panose="020B0604020202020204" pitchFamily="34" charset="0"/>
                <a:ea typeface="Arial Unicode MS" pitchFamily="34" charset="-120"/>
                <a:cs typeface="Arial" panose="020B0604020202020204" pitchFamily="34" charset="0"/>
              </a:rPr>
              <a:t> </a:t>
            </a:r>
            <a:r>
              <a:rPr lang="en-US" altLang="zh-TW" sz="2400">
                <a:solidFill>
                  <a:srgbClr val="000000"/>
                </a:solidFill>
                <a:latin typeface="Arial" panose="020B0604020202020204" pitchFamily="34" charset="0"/>
                <a:ea typeface="Arial Unicode MS" pitchFamily="34" charset="-120"/>
                <a:cs typeface="Arial" panose="020B0604020202020204" pitchFamily="34" charset="0"/>
              </a:rPr>
              <a:t>which contains only some members of the population selected by a </a:t>
            </a:r>
            <a:r>
              <a:rPr lang="en-US" altLang="zh-TW" sz="2400" b="1">
                <a:solidFill>
                  <a:srgbClr val="0000FF"/>
                </a:solidFill>
                <a:latin typeface="Arial" panose="020B0604020202020204" pitchFamily="34" charset="0"/>
                <a:cs typeface="Arial" panose="020B0604020202020204" pitchFamily="34" charset="0"/>
              </a:rPr>
              <a:t>sampling method</a:t>
            </a:r>
            <a:r>
              <a:rPr lang="en-US" altLang="zh-TW" sz="2400">
                <a:solidFill>
                  <a:srgbClr val="000000"/>
                </a:solidFill>
                <a:latin typeface="Arial" panose="020B0604020202020204" pitchFamily="34" charset="0"/>
                <a:ea typeface="Arial Unicode MS" pitchFamily="34" charset="-120"/>
                <a:cs typeface="Arial" panose="020B0604020202020204" pitchFamily="34" charset="0"/>
              </a:rPr>
              <a:t>.</a:t>
            </a:r>
          </a:p>
          <a:p>
            <a:pPr eaLnBrk="1" hangingPunct="1">
              <a:spcBef>
                <a:spcPct val="0"/>
              </a:spcBef>
              <a:buFontTx/>
              <a:buNone/>
            </a:pPr>
            <a:endParaRPr lang="en-US" altLang="zh-TW" sz="2400">
              <a:solidFill>
                <a:srgbClr val="000000"/>
              </a:solidFill>
              <a:latin typeface="Arial" panose="020B0604020202020204" pitchFamily="34" charset="0"/>
              <a:ea typeface="Arial Unicode MS" pitchFamily="34" charset="-120"/>
              <a:cs typeface="Arial" panose="020B0604020202020204" pitchFamily="34" charset="0"/>
            </a:endParaRPr>
          </a:p>
        </p:txBody>
      </p:sp>
      <p:sp>
        <p:nvSpPr>
          <p:cNvPr id="16" name="Text Box 10">
            <a:extLst>
              <a:ext uri="{FF2B5EF4-FFF2-40B4-BE49-F238E27FC236}">
                <a16:creationId xmlns:a16="http://schemas.microsoft.com/office/drawing/2014/main" id="{E00A3E12-D170-40EB-3EFA-CC0F9B999DEE}"/>
              </a:ext>
            </a:extLst>
          </p:cNvPr>
          <p:cNvSpPr txBox="1">
            <a:spLocks noChangeArrowheads="1"/>
          </p:cNvSpPr>
          <p:nvPr/>
        </p:nvSpPr>
        <p:spPr bwMode="auto">
          <a:xfrm>
            <a:off x="806450" y="1316038"/>
            <a:ext cx="13112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b="1">
                <a:solidFill>
                  <a:srgbClr val="0000FF"/>
                </a:solidFill>
                <a:latin typeface="Arial" panose="020B0604020202020204" pitchFamily="34" charset="0"/>
              </a:rPr>
              <a:t>census</a:t>
            </a:r>
          </a:p>
        </p:txBody>
      </p:sp>
      <p:sp>
        <p:nvSpPr>
          <p:cNvPr id="20" name="橢圓 2">
            <a:extLst>
              <a:ext uri="{FF2B5EF4-FFF2-40B4-BE49-F238E27FC236}">
                <a16:creationId xmlns:a16="http://schemas.microsoft.com/office/drawing/2014/main" id="{D148A1E7-D79B-207B-6DBC-1B8EEC32C43D}"/>
              </a:ext>
            </a:extLst>
          </p:cNvPr>
          <p:cNvSpPr>
            <a:spLocks noChangeArrowheads="1"/>
          </p:cNvSpPr>
          <p:nvPr/>
        </p:nvSpPr>
        <p:spPr bwMode="auto">
          <a:xfrm>
            <a:off x="2960688" y="4833938"/>
            <a:ext cx="593725" cy="525462"/>
          </a:xfrm>
          <a:prstGeom prst="ellipse">
            <a:avLst/>
          </a:prstGeom>
          <a:noFill/>
          <a:ln w="9525">
            <a:solidFill>
              <a:srgbClr val="00B050"/>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1800">
              <a:latin typeface="Arial" panose="020B0604020202020204" pitchFamily="34" charset="0"/>
              <a:cs typeface="Arial" panose="020B0604020202020204" pitchFamily="34" charset="0"/>
            </a:endParaRPr>
          </a:p>
        </p:txBody>
      </p:sp>
      <p:sp>
        <p:nvSpPr>
          <p:cNvPr id="8" name="弧形 7">
            <a:extLst>
              <a:ext uri="{FF2B5EF4-FFF2-40B4-BE49-F238E27FC236}">
                <a16:creationId xmlns:a16="http://schemas.microsoft.com/office/drawing/2014/main" id="{1D4DEC72-1E3B-A354-9F9E-E33C32BE1CC1}"/>
              </a:ext>
            </a:extLst>
          </p:cNvPr>
          <p:cNvSpPr/>
          <p:nvPr/>
        </p:nvSpPr>
        <p:spPr>
          <a:xfrm>
            <a:off x="3394075" y="4306888"/>
            <a:ext cx="3211513" cy="1230312"/>
          </a:xfrm>
          <a:prstGeom prst="arc">
            <a:avLst>
              <a:gd name="adj1" fmla="val 10890223"/>
              <a:gd name="adj2" fmla="val 20551279"/>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HK"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351"/>
                                        </p:tgtEl>
                                        <p:attrNameLst>
                                          <p:attrName>style.visibility</p:attrName>
                                        </p:attrNameLst>
                                      </p:cBhvr>
                                      <p:to>
                                        <p:strVal val="visible"/>
                                      </p:to>
                                    </p:set>
                                    <p:animEffect transition="in" filter="blinds(horizontal)">
                                      <p:cBhvr>
                                        <p:cTn id="7" dur="500"/>
                                        <p:tgtEl>
                                          <p:spTgt spid="14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76"/>
                                        </p:tgtEl>
                                        <p:attrNameLst>
                                          <p:attrName>style.visibility</p:attrName>
                                        </p:attrNameLst>
                                      </p:cBhvr>
                                      <p:to>
                                        <p:strVal val="visible"/>
                                      </p:to>
                                    </p:set>
                                    <p:animEffect transition="in" filter="blinds(horizontal)">
                                      <p:cBhvr>
                                        <p:cTn id="22" dur="500"/>
                                        <p:tgtEl>
                                          <p:spTgt spid="153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77"/>
                                        </p:tgtEl>
                                        <p:attrNameLst>
                                          <p:attrName>style.visibility</p:attrName>
                                        </p:attrNameLst>
                                      </p:cBhvr>
                                      <p:to>
                                        <p:strVal val="visible"/>
                                      </p:to>
                                    </p:set>
                                    <p:animEffect transition="in" filter="blinds(horizontal)">
                                      <p:cBhvr>
                                        <p:cTn id="27" dur="500"/>
                                        <p:tgtEl>
                                          <p:spTgt spid="15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par>
                                <p:cTn id="33" presetID="3" presetClass="entr" presetSubtype="1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par>
                                <p:cTn id="39" presetID="3" presetClass="entr" presetSubtype="10" fill="hold" nodeType="withEffect">
                                  <p:stCondLst>
                                    <p:cond delay="0"/>
                                  </p:stCondLst>
                                  <p:childTnLst>
                                    <p:set>
                                      <p:cBhvr>
                                        <p:cTn id="40" dur="1" fill="hold">
                                          <p:stCondLst>
                                            <p:cond delay="0"/>
                                          </p:stCondLst>
                                        </p:cTn>
                                        <p:tgtEl>
                                          <p:spTgt spid="14347"/>
                                        </p:tgtEl>
                                        <p:attrNameLst>
                                          <p:attrName>style.visibility</p:attrName>
                                        </p:attrNameLst>
                                      </p:cBhvr>
                                      <p:to>
                                        <p:strVal val="visible"/>
                                      </p:to>
                                    </p:set>
                                    <p:animEffect transition="in" filter="blinds(horizontal)">
                                      <p:cBhvr>
                                        <p:cTn id="41" dur="500"/>
                                        <p:tgtEl>
                                          <p:spTgt spid="1434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5371"/>
                                        </p:tgtEl>
                                        <p:attrNameLst>
                                          <p:attrName>style.visibility</p:attrName>
                                        </p:attrNameLst>
                                      </p:cBhvr>
                                      <p:to>
                                        <p:strVal val="visible"/>
                                      </p:to>
                                    </p:set>
                                    <p:animEffect transition="in" filter="blinds(horizontal)">
                                      <p:cBhvr>
                                        <p:cTn id="44" dur="500"/>
                                        <p:tgtEl>
                                          <p:spTgt spid="1537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horizontal)">
                                      <p:cBhvr>
                                        <p:cTn id="53" dur="500"/>
                                        <p:tgtEl>
                                          <p:spTgt spid="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5375"/>
                                        </p:tgtEl>
                                        <p:attrNameLst>
                                          <p:attrName>style.visibility</p:attrName>
                                        </p:attrNameLst>
                                      </p:cBhvr>
                                      <p:to>
                                        <p:strVal val="visible"/>
                                      </p:to>
                                    </p:set>
                                    <p:animEffect transition="in" filter="blinds(horizontal)">
                                      <p:cBhvr>
                                        <p:cTn id="56" dur="500"/>
                                        <p:tgtEl>
                                          <p:spTgt spid="15375"/>
                                        </p:tgtEl>
                                      </p:cBhvr>
                                    </p:animEffect>
                                  </p:childTnLst>
                                </p:cTn>
                              </p:par>
                            </p:childTnLst>
                          </p:cTn>
                        </p:par>
                        <p:par>
                          <p:cTn id="57" fill="hold" nodeType="afterGroup">
                            <p:stCondLst>
                              <p:cond delay="1000"/>
                            </p:stCondLst>
                            <p:childTnLst>
                              <p:par>
                                <p:cTn id="58" presetID="49" presetClass="path" presetSubtype="0" accel="50000" decel="50000" fill="hold" nodeType="afterEffect">
                                  <p:stCondLst>
                                    <p:cond delay="0"/>
                                  </p:stCondLst>
                                  <p:childTnLst>
                                    <p:animMotion origin="layout" path="M 2.77778E-7 -1.11111E-6 L 0.31806 -0.01412 " pathEditMode="relative" rAng="0" ptsTypes="AA">
                                      <p:cBhvr>
                                        <p:cTn id="59" dur="2000" fill="hold"/>
                                        <p:tgtEl>
                                          <p:spTgt spid="14"/>
                                        </p:tgtEl>
                                        <p:attrNameLst>
                                          <p:attrName>ppt_x</p:attrName>
                                          <p:attrName>ppt_y</p:attrName>
                                        </p:attrNameLst>
                                      </p:cBhvr>
                                      <p:rCtr x="15903" y="-718"/>
                                    </p:animMotion>
                                  </p:childTnLst>
                                </p:cTn>
                              </p:par>
                              <p:par>
                                <p:cTn id="60" presetID="49" presetClass="path" presetSubtype="0" accel="50000" decel="50000" fill="hold" nodeType="withEffect">
                                  <p:stCondLst>
                                    <p:cond delay="0"/>
                                  </p:stCondLst>
                                  <p:childTnLst>
                                    <p:animMotion origin="layout" path="M -2.77778E-7 4.44444E-6 L 0.4151 -0.03982 " pathEditMode="relative" rAng="0" ptsTypes="AA">
                                      <p:cBhvr>
                                        <p:cTn id="61" dur="2000" fill="hold"/>
                                        <p:tgtEl>
                                          <p:spTgt spid="12"/>
                                        </p:tgtEl>
                                        <p:attrNameLst>
                                          <p:attrName>ppt_x</p:attrName>
                                          <p:attrName>ppt_y</p:attrName>
                                        </p:attrNameLst>
                                      </p:cBhvr>
                                      <p:rCtr x="20747" y="-1991"/>
                                    </p:animMotion>
                                  </p:childTnLst>
                                </p:cTn>
                              </p:par>
                              <p:par>
                                <p:cTn id="62" presetID="56" presetClass="path" presetSubtype="0" accel="50000" decel="50000" fill="hold" nodeType="withEffect">
                                  <p:stCondLst>
                                    <p:cond delay="0"/>
                                  </p:stCondLst>
                                  <p:childTnLst>
                                    <p:animMotion origin="layout" path="M 2.77778E-7 2.96296E-6 L 0.34306 -0.00047 " pathEditMode="relative" rAng="0" ptsTypes="AA">
                                      <p:cBhvr>
                                        <p:cTn id="63" dur="2000" fill="hold"/>
                                        <p:tgtEl>
                                          <p:spTgt spid="14347"/>
                                        </p:tgtEl>
                                        <p:attrNameLst>
                                          <p:attrName>ppt_x</p:attrName>
                                          <p:attrName>ppt_y</p:attrName>
                                        </p:attrNameLst>
                                      </p:cBhvr>
                                      <p:rCtr x="17153" y="-23"/>
                                    </p:animMotion>
                                  </p:childTnLst>
                                </p:cTn>
                              </p:par>
                              <p:par>
                                <p:cTn id="64" presetID="6" presetClass="emph" presetSubtype="0" fill="hold" nodeType="withEffect">
                                  <p:stCondLst>
                                    <p:cond delay="0"/>
                                  </p:stCondLst>
                                  <p:childTnLst>
                                    <p:animScale>
                                      <p:cBhvr>
                                        <p:cTn id="65" dur="1800" fill="hold"/>
                                        <p:tgtEl>
                                          <p:spTgt spid="12"/>
                                        </p:tgtEl>
                                      </p:cBhvr>
                                      <p:by x="200000" y="200000"/>
                                    </p:animScale>
                                  </p:childTnLst>
                                </p:cTn>
                              </p:par>
                              <p:par>
                                <p:cTn id="66" presetID="6" presetClass="emph" presetSubtype="0" fill="hold" nodeType="withEffect">
                                  <p:stCondLst>
                                    <p:cond delay="0"/>
                                  </p:stCondLst>
                                  <p:childTnLst>
                                    <p:animScale>
                                      <p:cBhvr>
                                        <p:cTn id="67" dur="1800" fill="hold"/>
                                        <p:tgtEl>
                                          <p:spTgt spid="14"/>
                                        </p:tgtEl>
                                      </p:cBhvr>
                                      <p:by x="200000" y="200000"/>
                                    </p:animScale>
                                  </p:childTnLst>
                                </p:cTn>
                              </p:par>
                              <p:par>
                                <p:cTn id="68" presetID="6" presetClass="emph" presetSubtype="0" fill="hold" nodeType="withEffect">
                                  <p:stCondLst>
                                    <p:cond delay="0"/>
                                  </p:stCondLst>
                                  <p:childTnLst>
                                    <p:animScale>
                                      <p:cBhvr>
                                        <p:cTn id="69" dur="1800" fill="hold"/>
                                        <p:tgtEl>
                                          <p:spTgt spid="14347"/>
                                        </p:tgtEl>
                                      </p:cBhvr>
                                      <p:by x="200000" y="200000"/>
                                    </p:animScale>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5367"/>
                                        </p:tgtEl>
                                        <p:attrNameLst>
                                          <p:attrName>style.visibility</p:attrName>
                                        </p:attrNameLst>
                                      </p:cBhvr>
                                      <p:to>
                                        <p:strVal val="visible"/>
                                      </p:to>
                                    </p:set>
                                    <p:animEffect transition="in" filter="blinds(horizontal)">
                                      <p:cBhvr>
                                        <p:cTn id="74" dur="500"/>
                                        <p:tgtEl>
                                          <p:spTgt spid="15367"/>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5370"/>
                                        </p:tgtEl>
                                        <p:attrNameLst>
                                          <p:attrName>style.visibility</p:attrName>
                                        </p:attrNameLst>
                                      </p:cBhvr>
                                      <p:to>
                                        <p:strVal val="visible"/>
                                      </p:to>
                                    </p:set>
                                    <p:animEffect transition="in" filter="blinds(horizontal)">
                                      <p:cBhvr>
                                        <p:cTn id="77"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351" grpId="0"/>
      <p:bldP spid="15367" grpId="0" animBg="1"/>
      <p:bldP spid="15370" grpId="0"/>
      <p:bldP spid="15371" grpId="0"/>
      <p:bldP spid="15375" grpId="0"/>
      <p:bldP spid="15376" grpId="0"/>
      <p:bldP spid="15377" grpId="0"/>
      <p:bldP spid="16"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303416-6504-0A08-2263-F05E028264BA}"/>
              </a:ext>
            </a:extLst>
          </p:cNvPr>
          <p:cNvSpPr/>
          <p:nvPr/>
        </p:nvSpPr>
        <p:spPr>
          <a:xfrm>
            <a:off x="250825" y="1239838"/>
            <a:ext cx="8569325" cy="1570037"/>
          </a:xfrm>
          <a:prstGeom prst="rect">
            <a:avLst/>
          </a:prstGeom>
        </p:spPr>
        <p:txBody>
          <a:bodyPr>
            <a:spAutoFit/>
          </a:bodyPr>
          <a:lstStyle/>
          <a:p>
            <a:pPr fontAlgn="auto">
              <a:spcBef>
                <a:spcPts val="0"/>
              </a:spcBef>
              <a:spcAft>
                <a:spcPts val="0"/>
              </a:spcAft>
              <a:defRPr/>
            </a:pPr>
            <a:r>
              <a:rPr kumimoji="0" lang="en-US" altLang="zh-HK" sz="2400" kern="0" dirty="0">
                <a:solidFill>
                  <a:srgbClr val="000000"/>
                </a:solidFill>
              </a:rPr>
              <a:t>The owner of a nursing house wants to collect their residents' opinions on the meals provided. He interviewed 20 residents in the nursing house. Identify the population and the sample from the groups on the right column.</a:t>
            </a:r>
            <a:endParaRPr kumimoji="0" lang="zh-HK" altLang="en-US" sz="1800" kern="0" dirty="0">
              <a:solidFill>
                <a:sysClr val="windowText" lastClr="000000"/>
              </a:solidFill>
            </a:endParaRPr>
          </a:p>
        </p:txBody>
      </p:sp>
      <p:sp>
        <p:nvSpPr>
          <p:cNvPr id="19459" name="文字方塊 4">
            <a:extLst>
              <a:ext uri="{FF2B5EF4-FFF2-40B4-BE49-F238E27FC236}">
                <a16:creationId xmlns:a16="http://schemas.microsoft.com/office/drawing/2014/main" id="{5F105961-02AA-5A93-495C-A4FE1CF12651}"/>
              </a:ext>
            </a:extLst>
          </p:cNvPr>
          <p:cNvSpPr txBox="1">
            <a:spLocks noChangeArrowheads="1"/>
          </p:cNvSpPr>
          <p:nvPr/>
        </p:nvSpPr>
        <p:spPr bwMode="auto">
          <a:xfrm>
            <a:off x="4535488" y="3141663"/>
            <a:ext cx="44640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sym typeface="Wingdings" panose="05000000000000000000" pitchFamily="2" charset="2"/>
              </a:rPr>
              <a:t>  </a:t>
            </a:r>
            <a:r>
              <a:rPr lang="en-US" altLang="zh-HK" sz="2400">
                <a:latin typeface="Arial" panose="020B0604020202020204" pitchFamily="34" charset="0"/>
              </a:rPr>
              <a:t>all nursing house residents </a:t>
            </a:r>
            <a:br>
              <a:rPr lang="en-US" altLang="zh-HK" sz="2400">
                <a:latin typeface="Arial" panose="020B0604020202020204" pitchFamily="34" charset="0"/>
              </a:rPr>
            </a:br>
            <a:r>
              <a:rPr lang="en-US" altLang="zh-HK" sz="2400">
                <a:latin typeface="Arial" panose="020B0604020202020204" pitchFamily="34" charset="0"/>
              </a:rPr>
              <a:t>    in Hong Kong</a:t>
            </a:r>
            <a:endParaRPr lang="zh-HK" altLang="en-US" sz="2400">
              <a:latin typeface="Arial" panose="020B0604020202020204" pitchFamily="34" charset="0"/>
            </a:endParaRPr>
          </a:p>
        </p:txBody>
      </p:sp>
      <p:sp>
        <p:nvSpPr>
          <p:cNvPr id="19460" name="文字方塊 5">
            <a:extLst>
              <a:ext uri="{FF2B5EF4-FFF2-40B4-BE49-F238E27FC236}">
                <a16:creationId xmlns:a16="http://schemas.microsoft.com/office/drawing/2014/main" id="{ADDE9BCA-7F13-5C22-0452-BE088EC841B6}"/>
              </a:ext>
            </a:extLst>
          </p:cNvPr>
          <p:cNvSpPr txBox="1">
            <a:spLocks noChangeArrowheads="1"/>
          </p:cNvSpPr>
          <p:nvPr/>
        </p:nvSpPr>
        <p:spPr bwMode="auto">
          <a:xfrm>
            <a:off x="4535488" y="4148138"/>
            <a:ext cx="446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sym typeface="Wingdings" panose="05000000000000000000" pitchFamily="2" charset="2"/>
              </a:rPr>
              <a:t>  </a:t>
            </a:r>
            <a:r>
              <a:rPr lang="en-US" altLang="zh-HK" sz="2400">
                <a:latin typeface="Arial" panose="020B0604020202020204" pitchFamily="34" charset="0"/>
              </a:rPr>
              <a:t>the 20 residents interviewed</a:t>
            </a:r>
            <a:endParaRPr lang="zh-HK" altLang="en-US" sz="2400">
              <a:latin typeface="Arial" panose="020B0604020202020204" pitchFamily="34" charset="0"/>
            </a:endParaRPr>
          </a:p>
        </p:txBody>
      </p:sp>
      <p:sp>
        <p:nvSpPr>
          <p:cNvPr id="19461" name="文字方塊 6">
            <a:extLst>
              <a:ext uri="{FF2B5EF4-FFF2-40B4-BE49-F238E27FC236}">
                <a16:creationId xmlns:a16="http://schemas.microsoft.com/office/drawing/2014/main" id="{2BE88E23-6237-E623-B41B-DF2C6C66DD6E}"/>
              </a:ext>
            </a:extLst>
          </p:cNvPr>
          <p:cNvSpPr txBox="1">
            <a:spLocks noChangeArrowheads="1"/>
          </p:cNvSpPr>
          <p:nvPr/>
        </p:nvSpPr>
        <p:spPr bwMode="auto">
          <a:xfrm>
            <a:off x="4535488" y="4900613"/>
            <a:ext cx="4464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sym typeface="Wingdings" panose="05000000000000000000" pitchFamily="2" charset="2"/>
              </a:rPr>
              <a:t>  </a:t>
            </a:r>
            <a:r>
              <a:rPr lang="en-US" altLang="zh-HK" sz="2400">
                <a:latin typeface="Arial" panose="020B0604020202020204" pitchFamily="34" charset="0"/>
              </a:rPr>
              <a:t>All residents in the nursing  </a:t>
            </a:r>
            <a:br>
              <a:rPr lang="en-US" altLang="zh-HK" sz="2400">
                <a:latin typeface="Arial" panose="020B0604020202020204" pitchFamily="34" charset="0"/>
              </a:rPr>
            </a:br>
            <a:r>
              <a:rPr lang="en-US" altLang="zh-HK" sz="2400">
                <a:latin typeface="Arial" panose="020B0604020202020204" pitchFamily="34" charset="0"/>
              </a:rPr>
              <a:t>   house</a:t>
            </a:r>
            <a:endParaRPr lang="zh-HK" altLang="en-US" sz="2400">
              <a:latin typeface="Arial" panose="020B0604020202020204" pitchFamily="34" charset="0"/>
            </a:endParaRPr>
          </a:p>
        </p:txBody>
      </p:sp>
      <p:sp>
        <p:nvSpPr>
          <p:cNvPr id="19462" name="文字方塊 7">
            <a:extLst>
              <a:ext uri="{FF2B5EF4-FFF2-40B4-BE49-F238E27FC236}">
                <a16:creationId xmlns:a16="http://schemas.microsoft.com/office/drawing/2014/main" id="{73D5B30D-B9BD-F10E-4E91-7F10FD4373D5}"/>
              </a:ext>
            </a:extLst>
          </p:cNvPr>
          <p:cNvSpPr txBox="1">
            <a:spLocks noChangeArrowheads="1"/>
          </p:cNvSpPr>
          <p:nvPr/>
        </p:nvSpPr>
        <p:spPr bwMode="auto">
          <a:xfrm>
            <a:off x="395288" y="3719513"/>
            <a:ext cx="1944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r" eaLnBrk="1" hangingPunct="1">
              <a:spcBef>
                <a:spcPct val="0"/>
              </a:spcBef>
              <a:buFontTx/>
              <a:buNone/>
            </a:pPr>
            <a:r>
              <a:rPr lang="en-US" altLang="zh-HK" sz="2400">
                <a:latin typeface="Arial" panose="020B0604020202020204" pitchFamily="34" charset="0"/>
              </a:rPr>
              <a:t>Population  </a:t>
            </a:r>
            <a:r>
              <a:rPr lang="en-US" altLang="zh-HK" sz="2400">
                <a:latin typeface="Arial" panose="020B0604020202020204" pitchFamily="34" charset="0"/>
                <a:sym typeface="Wingdings" panose="05000000000000000000" pitchFamily="2" charset="2"/>
              </a:rPr>
              <a:t></a:t>
            </a:r>
            <a:endParaRPr lang="zh-HK" altLang="en-US" sz="2400">
              <a:latin typeface="Arial" panose="020B0604020202020204" pitchFamily="34" charset="0"/>
            </a:endParaRPr>
          </a:p>
        </p:txBody>
      </p:sp>
      <p:sp>
        <p:nvSpPr>
          <p:cNvPr id="19463" name="文字方塊 8">
            <a:extLst>
              <a:ext uri="{FF2B5EF4-FFF2-40B4-BE49-F238E27FC236}">
                <a16:creationId xmlns:a16="http://schemas.microsoft.com/office/drawing/2014/main" id="{97167322-269D-C7FD-2DE1-B7496F1B4326}"/>
              </a:ext>
            </a:extLst>
          </p:cNvPr>
          <p:cNvSpPr txBox="1">
            <a:spLocks noChangeArrowheads="1"/>
          </p:cNvSpPr>
          <p:nvPr/>
        </p:nvSpPr>
        <p:spPr bwMode="auto">
          <a:xfrm>
            <a:off x="763588" y="4549775"/>
            <a:ext cx="1576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r" eaLnBrk="1" hangingPunct="1">
              <a:spcBef>
                <a:spcPct val="0"/>
              </a:spcBef>
              <a:buFontTx/>
              <a:buNone/>
            </a:pPr>
            <a:r>
              <a:rPr lang="en-US" altLang="zh-HK" sz="2400">
                <a:latin typeface="Arial" panose="020B0604020202020204" pitchFamily="34" charset="0"/>
              </a:rPr>
              <a:t>Sample  </a:t>
            </a:r>
            <a:r>
              <a:rPr lang="en-US" altLang="zh-HK" sz="2400">
                <a:latin typeface="Arial" panose="020B0604020202020204" pitchFamily="34" charset="0"/>
                <a:sym typeface="Wingdings" panose="05000000000000000000" pitchFamily="2" charset="2"/>
              </a:rPr>
              <a:t></a:t>
            </a:r>
            <a:endParaRPr lang="zh-HK" altLang="en-US" sz="2400">
              <a:latin typeface="Arial" panose="020B0604020202020204" pitchFamily="34" charset="0"/>
            </a:endParaRPr>
          </a:p>
        </p:txBody>
      </p:sp>
      <p:cxnSp>
        <p:nvCxnSpPr>
          <p:cNvPr id="11" name="直線接點 10">
            <a:extLst>
              <a:ext uri="{FF2B5EF4-FFF2-40B4-BE49-F238E27FC236}">
                <a16:creationId xmlns:a16="http://schemas.microsoft.com/office/drawing/2014/main" id="{6A4BA3A5-4C22-849B-A9F4-0FE80C008497}"/>
              </a:ext>
            </a:extLst>
          </p:cNvPr>
          <p:cNvCxnSpPr/>
          <p:nvPr/>
        </p:nvCxnSpPr>
        <p:spPr>
          <a:xfrm>
            <a:off x="2182813" y="3938588"/>
            <a:ext cx="2519362" cy="119221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2F427724-70EC-04B7-AD0A-B8127F63BB59}"/>
              </a:ext>
            </a:extLst>
          </p:cNvPr>
          <p:cNvCxnSpPr/>
          <p:nvPr/>
        </p:nvCxnSpPr>
        <p:spPr>
          <a:xfrm flipV="1">
            <a:off x="2182813" y="4378325"/>
            <a:ext cx="2519362" cy="4032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466" name="Text Box 6">
            <a:extLst>
              <a:ext uri="{FF2B5EF4-FFF2-40B4-BE49-F238E27FC236}">
                <a16:creationId xmlns:a16="http://schemas.microsoft.com/office/drawing/2014/main" id="{61EF428C-F8AC-85FC-2931-3A480A126CFD}"/>
              </a:ext>
            </a:extLst>
          </p:cNvPr>
          <p:cNvSpPr txBox="1">
            <a:spLocks noChangeArrowheads="1"/>
          </p:cNvSpPr>
          <p:nvPr/>
        </p:nvSpPr>
        <p:spPr bwMode="auto">
          <a:xfrm>
            <a:off x="250825" y="688975"/>
            <a:ext cx="4321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b="1">
                <a:latin typeface="Arial" panose="020B0604020202020204" pitchFamily="34" charset="0"/>
              </a:rPr>
              <a:t>Follow-up question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a:extLst>
              <a:ext uri="{FF2B5EF4-FFF2-40B4-BE49-F238E27FC236}">
                <a16:creationId xmlns:a16="http://schemas.microsoft.com/office/drawing/2014/main" id="{CCA8960E-1675-7648-BD97-2166D6D6B9B1}"/>
              </a:ext>
            </a:extLst>
          </p:cNvPr>
          <p:cNvSpPr>
            <a:spLocks noChangeArrowheads="1"/>
          </p:cNvSpPr>
          <p:nvPr/>
        </p:nvSpPr>
        <p:spPr bwMode="auto">
          <a:xfrm>
            <a:off x="403225" y="1268413"/>
            <a:ext cx="81295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In some cases, collecting data from every member of the large target group,</a:t>
            </a:r>
            <a:endParaRPr lang="zh-HK" altLang="en-US" sz="2400">
              <a:latin typeface="Arial" panose="020B0604020202020204" pitchFamily="34" charset="0"/>
            </a:endParaRPr>
          </a:p>
        </p:txBody>
      </p:sp>
      <p:sp>
        <p:nvSpPr>
          <p:cNvPr id="5" name="矩形 6">
            <a:extLst>
              <a:ext uri="{FF2B5EF4-FFF2-40B4-BE49-F238E27FC236}">
                <a16:creationId xmlns:a16="http://schemas.microsoft.com/office/drawing/2014/main" id="{FA8DC47C-34E5-BB2C-4ACD-9B44604513EE}"/>
              </a:ext>
            </a:extLst>
          </p:cNvPr>
          <p:cNvSpPr>
            <a:spLocks noChangeArrowheads="1"/>
          </p:cNvSpPr>
          <p:nvPr/>
        </p:nvSpPr>
        <p:spPr bwMode="auto">
          <a:xfrm>
            <a:off x="403225" y="2660650"/>
            <a:ext cx="84248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For example, a researcher wants to find the average height of all Chinese male adults. Clearly, it is impractical for him to measure the heights of all the members of the population.</a:t>
            </a:r>
            <a:endParaRPr lang="zh-HK" altLang="en-US" sz="2400">
              <a:latin typeface="Arial" panose="020B0604020202020204" pitchFamily="34" charset="0"/>
            </a:endParaRPr>
          </a:p>
        </p:txBody>
      </p:sp>
      <p:sp>
        <p:nvSpPr>
          <p:cNvPr id="7" name="矩形 4">
            <a:extLst>
              <a:ext uri="{FF2B5EF4-FFF2-40B4-BE49-F238E27FC236}">
                <a16:creationId xmlns:a16="http://schemas.microsoft.com/office/drawing/2014/main" id="{36BC3FDF-5416-9514-BFA8-9068D418DB09}"/>
              </a:ext>
            </a:extLst>
          </p:cNvPr>
          <p:cNvSpPr>
            <a:spLocks noChangeArrowheads="1"/>
          </p:cNvSpPr>
          <p:nvPr/>
        </p:nvSpPr>
        <p:spPr bwMode="auto">
          <a:xfrm>
            <a:off x="403225" y="1638300"/>
            <a:ext cx="8129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                                                             </a:t>
            </a:r>
            <a:r>
              <a:rPr lang="en-GB" altLang="zh-HK" sz="800">
                <a:latin typeface="Arial" panose="020B0604020202020204" pitchFamily="34" charset="0"/>
              </a:rPr>
              <a:t> </a:t>
            </a:r>
            <a:r>
              <a:rPr lang="en-GB" altLang="zh-HK" sz="2400">
                <a:latin typeface="Arial" panose="020B0604020202020204" pitchFamily="34" charset="0"/>
              </a:rPr>
              <a:t>is not practical because of cost, </a:t>
            </a:r>
            <a:endParaRPr lang="zh-HK" altLang="en-US" sz="2400">
              <a:latin typeface="Arial" panose="020B0604020202020204" pitchFamily="34" charset="0"/>
            </a:endParaRPr>
          </a:p>
        </p:txBody>
      </p:sp>
      <p:sp>
        <p:nvSpPr>
          <p:cNvPr id="8" name="矩形 4">
            <a:extLst>
              <a:ext uri="{FF2B5EF4-FFF2-40B4-BE49-F238E27FC236}">
                <a16:creationId xmlns:a16="http://schemas.microsoft.com/office/drawing/2014/main" id="{9FF9D7BC-7DFD-7FD8-7BA9-4E371027E9F2}"/>
              </a:ext>
            </a:extLst>
          </p:cNvPr>
          <p:cNvSpPr>
            <a:spLocks noChangeArrowheads="1"/>
          </p:cNvSpPr>
          <p:nvPr/>
        </p:nvSpPr>
        <p:spPr bwMode="auto">
          <a:xfrm>
            <a:off x="2706688" y="2006600"/>
            <a:ext cx="785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time</a:t>
            </a:r>
            <a:endParaRPr lang="zh-HK" altLang="en-US" sz="2400">
              <a:latin typeface="Arial" panose="020B0604020202020204" pitchFamily="34" charset="0"/>
            </a:endParaRPr>
          </a:p>
        </p:txBody>
      </p:sp>
      <p:sp>
        <p:nvSpPr>
          <p:cNvPr id="9" name="矩形 4">
            <a:extLst>
              <a:ext uri="{FF2B5EF4-FFF2-40B4-BE49-F238E27FC236}">
                <a16:creationId xmlns:a16="http://schemas.microsoft.com/office/drawing/2014/main" id="{E2C76CC3-5F1F-E754-9AA6-F9AF8E6500AE}"/>
              </a:ext>
            </a:extLst>
          </p:cNvPr>
          <p:cNvSpPr>
            <a:spLocks noChangeArrowheads="1"/>
          </p:cNvSpPr>
          <p:nvPr/>
        </p:nvSpPr>
        <p:spPr bwMode="auto">
          <a:xfrm>
            <a:off x="3367088" y="2006600"/>
            <a:ext cx="3665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and other considerations. </a:t>
            </a:r>
            <a:endParaRPr lang="zh-HK" altLang="en-US" sz="2400">
              <a:latin typeface="Arial" panose="020B0604020202020204" pitchFamily="34" charset="0"/>
            </a:endParaRPr>
          </a:p>
        </p:txBody>
      </p:sp>
      <p:sp>
        <p:nvSpPr>
          <p:cNvPr id="10" name="矩形 4">
            <a:extLst>
              <a:ext uri="{FF2B5EF4-FFF2-40B4-BE49-F238E27FC236}">
                <a16:creationId xmlns:a16="http://schemas.microsoft.com/office/drawing/2014/main" id="{D65FCB7F-D292-8FDF-B907-A74078AAFC66}"/>
              </a:ext>
            </a:extLst>
          </p:cNvPr>
          <p:cNvSpPr>
            <a:spLocks noChangeArrowheads="1"/>
          </p:cNvSpPr>
          <p:nvPr/>
        </p:nvSpPr>
        <p:spPr bwMode="auto">
          <a:xfrm>
            <a:off x="2986088" y="1638300"/>
            <a:ext cx="280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i.e. the population,</a:t>
            </a:r>
            <a:endParaRPr lang="zh-HK"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8" name="群組 57">
            <a:extLst>
              <a:ext uri="{FF2B5EF4-FFF2-40B4-BE49-F238E27FC236}">
                <a16:creationId xmlns:a16="http://schemas.microsoft.com/office/drawing/2014/main" id="{66DDB9F4-E96D-BAF8-F36B-406FD30E1E37}"/>
              </a:ext>
            </a:extLst>
          </p:cNvPr>
          <p:cNvGrpSpPr>
            <a:grpSpLocks/>
          </p:cNvGrpSpPr>
          <p:nvPr/>
        </p:nvGrpSpPr>
        <p:grpSpPr bwMode="auto">
          <a:xfrm>
            <a:off x="1397000" y="2493963"/>
            <a:ext cx="611188" cy="2133600"/>
            <a:chOff x="180432" y="4426500"/>
            <a:chExt cx="612008" cy="1785798"/>
          </a:xfrm>
          <a:solidFill>
            <a:srgbClr val="FF6699"/>
          </a:solidFill>
        </p:grpSpPr>
        <p:sp>
          <p:nvSpPr>
            <p:cNvPr id="21664" name="等腰三角形 58">
              <a:extLst>
                <a:ext uri="{FF2B5EF4-FFF2-40B4-BE49-F238E27FC236}">
                  <a16:creationId xmlns:a16="http://schemas.microsoft.com/office/drawing/2014/main" id="{D9405247-F337-CFBA-B7F6-FBA59FE5A537}"/>
                </a:ext>
              </a:extLst>
            </p:cNvPr>
            <p:cNvSpPr>
              <a:spLocks noChangeArrowheads="1"/>
            </p:cNvSpPr>
            <p:nvPr/>
          </p:nvSpPr>
          <p:spPr bwMode="auto">
            <a:xfrm>
              <a:off x="187640" y="4498508"/>
              <a:ext cx="604800" cy="1713790"/>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65" name="橢圓 59">
              <a:extLst>
                <a:ext uri="{FF2B5EF4-FFF2-40B4-BE49-F238E27FC236}">
                  <a16:creationId xmlns:a16="http://schemas.microsoft.com/office/drawing/2014/main" id="{D40C064C-BE92-BD4D-8F5C-2C0C0F8877CF}"/>
                </a:ext>
              </a:extLst>
            </p:cNvPr>
            <p:cNvSpPr>
              <a:spLocks noChangeArrowheads="1"/>
            </p:cNvSpPr>
            <p:nvPr/>
          </p:nvSpPr>
          <p:spPr bwMode="auto">
            <a:xfrm>
              <a:off x="187938" y="4426500"/>
              <a:ext cx="604450" cy="604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01" name="弧形 200">
              <a:extLst>
                <a:ext uri="{FF2B5EF4-FFF2-40B4-BE49-F238E27FC236}">
                  <a16:creationId xmlns:a16="http://schemas.microsoft.com/office/drawing/2014/main" id="{5E847DC3-4009-BE3C-84F0-738436394593}"/>
                </a:ext>
              </a:extLst>
            </p:cNvPr>
            <p:cNvSpPr/>
            <p:nvPr/>
          </p:nvSpPr>
          <p:spPr bwMode="auto">
            <a:xfrm>
              <a:off x="180432" y="4426500"/>
              <a:ext cx="604059" cy="604567"/>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31" name="群組 53">
            <a:extLst>
              <a:ext uri="{FF2B5EF4-FFF2-40B4-BE49-F238E27FC236}">
                <a16:creationId xmlns:a16="http://schemas.microsoft.com/office/drawing/2014/main" id="{863DD8D1-2868-284A-833A-6F2CA22BB070}"/>
              </a:ext>
            </a:extLst>
          </p:cNvPr>
          <p:cNvGrpSpPr>
            <a:grpSpLocks/>
          </p:cNvGrpSpPr>
          <p:nvPr/>
        </p:nvGrpSpPr>
        <p:grpSpPr bwMode="auto">
          <a:xfrm>
            <a:off x="2573338" y="2641600"/>
            <a:ext cx="568325" cy="1987550"/>
            <a:chOff x="748368" y="4426500"/>
            <a:chExt cx="568808" cy="1663385"/>
          </a:xfrm>
          <a:solidFill>
            <a:srgbClr val="FFFF99"/>
          </a:solidFill>
        </p:grpSpPr>
        <p:sp>
          <p:nvSpPr>
            <p:cNvPr id="21661" name="等腰三角形 54">
              <a:extLst>
                <a:ext uri="{FF2B5EF4-FFF2-40B4-BE49-F238E27FC236}">
                  <a16:creationId xmlns:a16="http://schemas.microsoft.com/office/drawing/2014/main" id="{C7F82AD3-AEF2-FD85-4C8A-F067FA33377B}"/>
                </a:ext>
              </a:extLst>
            </p:cNvPr>
            <p:cNvSpPr>
              <a:spLocks noChangeArrowheads="1"/>
            </p:cNvSpPr>
            <p:nvPr/>
          </p:nvSpPr>
          <p:spPr bwMode="auto">
            <a:xfrm>
              <a:off x="755576" y="4498508"/>
              <a:ext cx="561600" cy="1591377"/>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62" name="橢圓 55">
              <a:extLst>
                <a:ext uri="{FF2B5EF4-FFF2-40B4-BE49-F238E27FC236}">
                  <a16:creationId xmlns:a16="http://schemas.microsoft.com/office/drawing/2014/main" id="{075F51F4-E17F-5C66-6648-0F816C632A2A}"/>
                </a:ext>
              </a:extLst>
            </p:cNvPr>
            <p:cNvSpPr>
              <a:spLocks noChangeArrowheads="1"/>
            </p:cNvSpPr>
            <p:nvPr/>
          </p:nvSpPr>
          <p:spPr bwMode="auto">
            <a:xfrm>
              <a:off x="755874" y="4426500"/>
              <a:ext cx="561275" cy="56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34" name="弧形 233">
              <a:extLst>
                <a:ext uri="{FF2B5EF4-FFF2-40B4-BE49-F238E27FC236}">
                  <a16:creationId xmlns:a16="http://schemas.microsoft.com/office/drawing/2014/main" id="{FF0CC338-8A80-7838-9499-8FC33E65C824}"/>
                </a:ext>
              </a:extLst>
            </p:cNvPr>
            <p:cNvSpPr/>
            <p:nvPr/>
          </p:nvSpPr>
          <p:spPr bwMode="auto">
            <a:xfrm>
              <a:off x="748368" y="4426500"/>
              <a:ext cx="560863" cy="561991"/>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39" name="群組 49">
            <a:extLst>
              <a:ext uri="{FF2B5EF4-FFF2-40B4-BE49-F238E27FC236}">
                <a16:creationId xmlns:a16="http://schemas.microsoft.com/office/drawing/2014/main" id="{0EE26D3C-EF02-8946-DB44-7F90E8FEABD7}"/>
              </a:ext>
            </a:extLst>
          </p:cNvPr>
          <p:cNvGrpSpPr>
            <a:grpSpLocks/>
          </p:cNvGrpSpPr>
          <p:nvPr/>
        </p:nvGrpSpPr>
        <p:grpSpPr bwMode="auto">
          <a:xfrm>
            <a:off x="3254375" y="2787650"/>
            <a:ext cx="525463" cy="1841500"/>
            <a:chOff x="1756480" y="4395668"/>
            <a:chExt cx="525608" cy="1540971"/>
          </a:xfrm>
          <a:solidFill>
            <a:srgbClr val="CCFFFF"/>
          </a:solidFill>
        </p:grpSpPr>
        <p:sp>
          <p:nvSpPr>
            <p:cNvPr id="240" name="等腰三角形 239">
              <a:extLst>
                <a:ext uri="{FF2B5EF4-FFF2-40B4-BE49-F238E27FC236}">
                  <a16:creationId xmlns:a16="http://schemas.microsoft.com/office/drawing/2014/main" id="{A448B739-56B5-7F14-BD5D-7E936BB2CB21}"/>
                </a:ext>
              </a:extLst>
            </p:cNvPr>
            <p:cNvSpPr/>
            <p:nvPr/>
          </p:nvSpPr>
          <p:spPr bwMode="auto">
            <a:xfrm>
              <a:off x="1764420" y="4467403"/>
              <a:ext cx="517668" cy="1469236"/>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241" name="橢圓 240">
              <a:extLst>
                <a:ext uri="{FF2B5EF4-FFF2-40B4-BE49-F238E27FC236}">
                  <a16:creationId xmlns:a16="http://schemas.microsoft.com/office/drawing/2014/main" id="{0E69FF2C-737B-A24F-6D50-4C01019ADA2F}"/>
                </a:ext>
              </a:extLst>
            </p:cNvPr>
            <p:cNvSpPr/>
            <p:nvPr/>
          </p:nvSpPr>
          <p:spPr bwMode="auto">
            <a:xfrm>
              <a:off x="1764420" y="4395668"/>
              <a:ext cx="517668" cy="519414"/>
            </a:xfrm>
            <a:prstGeom prst="ellipse">
              <a:avLst/>
            </a:prstGeom>
            <a:grpFill/>
            <a:ln>
              <a:noFill/>
            </a:ln>
            <a:effectLst/>
          </p:spPr>
          <p:txBody>
            <a:bodyPr/>
            <a:lstStyle/>
            <a:p>
              <a:pPr>
                <a:defRPr/>
              </a:pPr>
              <a:endParaRPr lang="zh-HK" altLang="en-US">
                <a:latin typeface="Arial" charset="0"/>
              </a:endParaRPr>
            </a:p>
          </p:txBody>
        </p:sp>
        <p:sp>
          <p:nvSpPr>
            <p:cNvPr id="242" name="弧形 241">
              <a:extLst>
                <a:ext uri="{FF2B5EF4-FFF2-40B4-BE49-F238E27FC236}">
                  <a16:creationId xmlns:a16="http://schemas.microsoft.com/office/drawing/2014/main" id="{65372C32-4990-4502-C07A-50F3F330043B}"/>
                </a:ext>
              </a:extLst>
            </p:cNvPr>
            <p:cNvSpPr/>
            <p:nvPr/>
          </p:nvSpPr>
          <p:spPr bwMode="auto">
            <a:xfrm>
              <a:off x="1756480" y="4395668"/>
              <a:ext cx="517668" cy="519414"/>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68" name="群組 45">
            <a:extLst>
              <a:ext uri="{FF2B5EF4-FFF2-40B4-BE49-F238E27FC236}">
                <a16:creationId xmlns:a16="http://schemas.microsoft.com/office/drawing/2014/main" id="{8F83EAFD-0835-ADD9-3462-88E4D5FAD51E}"/>
              </a:ext>
            </a:extLst>
          </p:cNvPr>
          <p:cNvGrpSpPr>
            <a:grpSpLocks/>
          </p:cNvGrpSpPr>
          <p:nvPr/>
        </p:nvGrpSpPr>
        <p:grpSpPr bwMode="auto">
          <a:xfrm>
            <a:off x="4046538" y="2925763"/>
            <a:ext cx="482600" cy="1703387"/>
            <a:chOff x="2404552" y="4373840"/>
            <a:chExt cx="439256" cy="1296144"/>
          </a:xfrm>
          <a:solidFill>
            <a:srgbClr val="9966FF"/>
          </a:solidFill>
        </p:grpSpPr>
        <p:sp>
          <p:nvSpPr>
            <p:cNvPr id="269" name="等腰三角形 268">
              <a:extLst>
                <a:ext uri="{FF2B5EF4-FFF2-40B4-BE49-F238E27FC236}">
                  <a16:creationId xmlns:a16="http://schemas.microsoft.com/office/drawing/2014/main" id="{3C0DEBC1-8172-0BA5-E892-94D49E551D0A}"/>
                </a:ext>
              </a:extLst>
            </p:cNvPr>
            <p:cNvSpPr/>
            <p:nvPr/>
          </p:nvSpPr>
          <p:spPr bwMode="auto">
            <a:xfrm>
              <a:off x="2411776" y="4446318"/>
              <a:ext cx="432032" cy="1223666"/>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270" name="橢圓 269">
              <a:extLst>
                <a:ext uri="{FF2B5EF4-FFF2-40B4-BE49-F238E27FC236}">
                  <a16:creationId xmlns:a16="http://schemas.microsoft.com/office/drawing/2014/main" id="{8E6E6F6E-EAA7-6ACC-3152-8846F9A90777}"/>
                </a:ext>
              </a:extLst>
            </p:cNvPr>
            <p:cNvSpPr/>
            <p:nvPr/>
          </p:nvSpPr>
          <p:spPr bwMode="auto">
            <a:xfrm>
              <a:off x="2411776" y="4373840"/>
              <a:ext cx="432032" cy="431242"/>
            </a:xfrm>
            <a:prstGeom prst="ellipse">
              <a:avLst/>
            </a:prstGeom>
            <a:grpFill/>
            <a:ln>
              <a:noFill/>
            </a:ln>
            <a:effectLst/>
          </p:spPr>
          <p:txBody>
            <a:bodyPr/>
            <a:lstStyle/>
            <a:p>
              <a:pPr>
                <a:defRPr/>
              </a:pPr>
              <a:endParaRPr lang="zh-HK" altLang="en-US">
                <a:latin typeface="Arial" charset="0"/>
              </a:endParaRPr>
            </a:p>
          </p:txBody>
        </p:sp>
        <p:sp>
          <p:nvSpPr>
            <p:cNvPr id="271" name="弧形 270">
              <a:extLst>
                <a:ext uri="{FF2B5EF4-FFF2-40B4-BE49-F238E27FC236}">
                  <a16:creationId xmlns:a16="http://schemas.microsoft.com/office/drawing/2014/main" id="{89A41FD3-2CDA-74DA-7834-857EA7445922}"/>
                </a:ext>
              </a:extLst>
            </p:cNvPr>
            <p:cNvSpPr/>
            <p:nvPr/>
          </p:nvSpPr>
          <p:spPr bwMode="auto">
            <a:xfrm>
              <a:off x="2404552" y="4373840"/>
              <a:ext cx="432031" cy="431242"/>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17439" name="群組 129">
            <a:extLst>
              <a:ext uri="{FF2B5EF4-FFF2-40B4-BE49-F238E27FC236}">
                <a16:creationId xmlns:a16="http://schemas.microsoft.com/office/drawing/2014/main" id="{9FFD2055-C1A7-F4B9-AD19-6B5D59BB044B}"/>
              </a:ext>
            </a:extLst>
          </p:cNvPr>
          <p:cNvGrpSpPr>
            <a:grpSpLocks/>
          </p:cNvGrpSpPr>
          <p:nvPr/>
        </p:nvGrpSpPr>
        <p:grpSpPr bwMode="auto">
          <a:xfrm>
            <a:off x="4711700" y="3079750"/>
            <a:ext cx="439738" cy="1549400"/>
            <a:chOff x="3124632" y="4365104"/>
            <a:chExt cx="439256" cy="1296144"/>
          </a:xfrm>
          <a:solidFill>
            <a:srgbClr val="CCFFCC"/>
          </a:solidFill>
        </p:grpSpPr>
        <p:sp>
          <p:nvSpPr>
            <p:cNvPr id="21652" name="等腰三角形 130">
              <a:extLst>
                <a:ext uri="{FF2B5EF4-FFF2-40B4-BE49-F238E27FC236}">
                  <a16:creationId xmlns:a16="http://schemas.microsoft.com/office/drawing/2014/main" id="{E17C5370-33B7-A8E4-B95E-4D9237D18EA3}"/>
                </a:ext>
              </a:extLst>
            </p:cNvPr>
            <p:cNvSpPr>
              <a:spLocks noChangeArrowheads="1"/>
            </p:cNvSpPr>
            <p:nvPr/>
          </p:nvSpPr>
          <p:spPr bwMode="auto">
            <a:xfrm>
              <a:off x="3131840" y="4437112"/>
              <a:ext cx="432000" cy="1224136"/>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53" name="橢圓 131">
              <a:extLst>
                <a:ext uri="{FF2B5EF4-FFF2-40B4-BE49-F238E27FC236}">
                  <a16:creationId xmlns:a16="http://schemas.microsoft.com/office/drawing/2014/main" id="{7E3C7215-CEDC-B09E-DEFE-C548125DCCF0}"/>
                </a:ext>
              </a:extLst>
            </p:cNvPr>
            <p:cNvSpPr>
              <a:spLocks noChangeArrowheads="1"/>
            </p:cNvSpPr>
            <p:nvPr/>
          </p:nvSpPr>
          <p:spPr bwMode="auto">
            <a:xfrm>
              <a:off x="3132138" y="4365104"/>
              <a:ext cx="431750" cy="432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133" name="弧形 132">
              <a:extLst>
                <a:ext uri="{FF2B5EF4-FFF2-40B4-BE49-F238E27FC236}">
                  <a16:creationId xmlns:a16="http://schemas.microsoft.com/office/drawing/2014/main" id="{11C39072-8409-19EF-F358-D946AF555B18}"/>
                </a:ext>
              </a:extLst>
            </p:cNvPr>
            <p:cNvSpPr/>
            <p:nvPr/>
          </p:nvSpPr>
          <p:spPr bwMode="auto">
            <a:xfrm>
              <a:off x="3124632" y="4365104"/>
              <a:ext cx="431327" cy="431606"/>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HK" altLang="en-US">
                <a:latin typeface="Arial" charset="0"/>
              </a:endParaRPr>
            </a:p>
          </p:txBody>
        </p:sp>
      </p:grpSp>
      <p:sp>
        <p:nvSpPr>
          <p:cNvPr id="17443" name="文字方塊 145">
            <a:extLst>
              <a:ext uri="{FF2B5EF4-FFF2-40B4-BE49-F238E27FC236}">
                <a16:creationId xmlns:a16="http://schemas.microsoft.com/office/drawing/2014/main" id="{15E05DCC-0EBA-06DD-86EC-E0977B8E5191}"/>
              </a:ext>
            </a:extLst>
          </p:cNvPr>
          <p:cNvSpPr txBox="1">
            <a:spLocks noChangeArrowheads="1"/>
          </p:cNvSpPr>
          <p:nvPr/>
        </p:nvSpPr>
        <p:spPr bwMode="auto">
          <a:xfrm>
            <a:off x="2827338" y="4775200"/>
            <a:ext cx="212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Population</a:t>
            </a:r>
            <a:endParaRPr lang="zh-HK" altLang="en-US" sz="1800">
              <a:latin typeface="Arial" panose="020B0604020202020204" pitchFamily="34" charset="0"/>
            </a:endParaRPr>
          </a:p>
        </p:txBody>
      </p:sp>
      <p:sp>
        <p:nvSpPr>
          <p:cNvPr id="17444" name="文字方塊 147">
            <a:extLst>
              <a:ext uri="{FF2B5EF4-FFF2-40B4-BE49-F238E27FC236}">
                <a16:creationId xmlns:a16="http://schemas.microsoft.com/office/drawing/2014/main" id="{E6E6A091-5F00-7437-B40B-B5CE4B7CDD0A}"/>
              </a:ext>
            </a:extLst>
          </p:cNvPr>
          <p:cNvSpPr txBox="1">
            <a:spLocks noChangeArrowheads="1"/>
          </p:cNvSpPr>
          <p:nvPr/>
        </p:nvSpPr>
        <p:spPr bwMode="auto">
          <a:xfrm>
            <a:off x="6103938" y="4714875"/>
            <a:ext cx="2590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a:latin typeface="Arial" panose="020B0604020202020204" pitchFamily="34" charset="0"/>
              </a:rPr>
              <a:t>Representative sample</a:t>
            </a:r>
            <a:endParaRPr lang="zh-HK" altLang="en-US" sz="1800">
              <a:latin typeface="Arial" panose="020B0604020202020204" pitchFamily="34" charset="0"/>
            </a:endParaRPr>
          </a:p>
        </p:txBody>
      </p:sp>
      <p:sp>
        <p:nvSpPr>
          <p:cNvPr id="17446" name="文字方塊 150">
            <a:extLst>
              <a:ext uri="{FF2B5EF4-FFF2-40B4-BE49-F238E27FC236}">
                <a16:creationId xmlns:a16="http://schemas.microsoft.com/office/drawing/2014/main" id="{1C5DE2E5-4CAC-D427-2039-100717F1E15F}"/>
              </a:ext>
            </a:extLst>
          </p:cNvPr>
          <p:cNvSpPr txBox="1">
            <a:spLocks noChangeArrowheads="1"/>
          </p:cNvSpPr>
          <p:nvPr/>
        </p:nvSpPr>
        <p:spPr bwMode="auto">
          <a:xfrm>
            <a:off x="2674938" y="1927225"/>
            <a:ext cx="2933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b="1">
                <a:latin typeface="Times New Roman" panose="02020603050405020304" pitchFamily="18" charset="0"/>
                <a:cs typeface="Times New Roman" panose="02020603050405020304" pitchFamily="18" charset="0"/>
              </a:rPr>
              <a:t>Average height of all members in the population</a:t>
            </a:r>
            <a:endParaRPr lang="zh-HK" altLang="en-US" sz="1800" b="1">
              <a:latin typeface="Times New Roman" panose="02020603050405020304" pitchFamily="18" charset="0"/>
              <a:cs typeface="Times New Roman" panose="02020603050405020304" pitchFamily="18" charset="0"/>
            </a:endParaRPr>
          </a:p>
        </p:txBody>
      </p:sp>
      <p:sp>
        <p:nvSpPr>
          <p:cNvPr id="130" name="矩形 6">
            <a:extLst>
              <a:ext uri="{FF2B5EF4-FFF2-40B4-BE49-F238E27FC236}">
                <a16:creationId xmlns:a16="http://schemas.microsoft.com/office/drawing/2014/main" id="{4C6883F9-F7C6-DFD1-8FB9-5E6BFDC0BD24}"/>
              </a:ext>
            </a:extLst>
          </p:cNvPr>
          <p:cNvSpPr>
            <a:spLocks noChangeArrowheads="1"/>
          </p:cNvSpPr>
          <p:nvPr/>
        </p:nvSpPr>
        <p:spPr bwMode="auto">
          <a:xfrm>
            <a:off x="439738" y="836613"/>
            <a:ext cx="8424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Therefore, he may select a sample of Chinese male adults and measure the heights of male adults in this sample.</a:t>
            </a:r>
            <a:endParaRPr lang="zh-HK" altLang="en-US" sz="2400">
              <a:latin typeface="Arial" panose="020B0604020202020204" pitchFamily="34" charset="0"/>
            </a:endParaRPr>
          </a:p>
        </p:txBody>
      </p:sp>
      <p:sp>
        <p:nvSpPr>
          <p:cNvPr id="131" name="矩形 6">
            <a:extLst>
              <a:ext uri="{FF2B5EF4-FFF2-40B4-BE49-F238E27FC236}">
                <a16:creationId xmlns:a16="http://schemas.microsoft.com/office/drawing/2014/main" id="{3D1F5F07-5AF2-ABDA-7318-77600D1E4367}"/>
              </a:ext>
            </a:extLst>
          </p:cNvPr>
          <p:cNvSpPr>
            <a:spLocks noChangeArrowheads="1"/>
          </p:cNvSpPr>
          <p:nvPr/>
        </p:nvSpPr>
        <p:spPr bwMode="auto">
          <a:xfrm>
            <a:off x="403225" y="5157788"/>
            <a:ext cx="842486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If the sample is representative, the average height obtained from the sample would be a good estimate of the average height of all Chinese male adults.</a:t>
            </a:r>
            <a:endParaRPr lang="zh-HK" altLang="en-US" sz="2400">
              <a:latin typeface="Arial" panose="020B0604020202020204" pitchFamily="34" charset="0"/>
            </a:endParaRPr>
          </a:p>
        </p:txBody>
      </p:sp>
      <p:grpSp>
        <p:nvGrpSpPr>
          <p:cNvPr id="272" name="群組 271">
            <a:extLst>
              <a:ext uri="{FF2B5EF4-FFF2-40B4-BE49-F238E27FC236}">
                <a16:creationId xmlns:a16="http://schemas.microsoft.com/office/drawing/2014/main" id="{7050A95F-8C48-09B9-7EB2-7EC4D22B5D6F}"/>
              </a:ext>
            </a:extLst>
          </p:cNvPr>
          <p:cNvGrpSpPr>
            <a:grpSpLocks/>
          </p:cNvGrpSpPr>
          <p:nvPr/>
        </p:nvGrpSpPr>
        <p:grpSpPr bwMode="auto">
          <a:xfrm>
            <a:off x="1258888" y="2495550"/>
            <a:ext cx="1219200" cy="2133600"/>
            <a:chOff x="1259632" y="2483594"/>
            <a:chExt cx="1219200" cy="1785937"/>
          </a:xfrm>
          <a:solidFill>
            <a:srgbClr val="FF6699"/>
          </a:solidFill>
        </p:grpSpPr>
        <p:grpSp>
          <p:nvGrpSpPr>
            <p:cNvPr id="21632" name="群組 38">
              <a:extLst>
                <a:ext uri="{FF2B5EF4-FFF2-40B4-BE49-F238E27FC236}">
                  <a16:creationId xmlns:a16="http://schemas.microsoft.com/office/drawing/2014/main" id="{7E73BBDE-2363-1A4F-B639-7A4889BC1236}"/>
                </a:ext>
              </a:extLst>
            </p:cNvPr>
            <p:cNvGrpSpPr>
              <a:grpSpLocks/>
            </p:cNvGrpSpPr>
            <p:nvPr/>
          </p:nvGrpSpPr>
          <p:grpSpPr bwMode="auto">
            <a:xfrm>
              <a:off x="1259632" y="2483594"/>
              <a:ext cx="612775" cy="1785937"/>
              <a:chOff x="180432" y="4426500"/>
              <a:chExt cx="612008" cy="1785798"/>
            </a:xfrm>
            <a:grpFill/>
          </p:grpSpPr>
          <p:sp>
            <p:nvSpPr>
              <p:cNvPr id="21649" name="等腰三角形 33">
                <a:extLst>
                  <a:ext uri="{FF2B5EF4-FFF2-40B4-BE49-F238E27FC236}">
                    <a16:creationId xmlns:a16="http://schemas.microsoft.com/office/drawing/2014/main" id="{E7A7B0BD-00E4-7EB5-362C-EF76DBEBDCC0}"/>
                  </a:ext>
                </a:extLst>
              </p:cNvPr>
              <p:cNvSpPr>
                <a:spLocks noChangeArrowheads="1"/>
              </p:cNvSpPr>
              <p:nvPr/>
            </p:nvSpPr>
            <p:spPr bwMode="auto">
              <a:xfrm>
                <a:off x="187640" y="4498508"/>
                <a:ext cx="604800" cy="1713790"/>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50" name="橢圓 34">
                <a:extLst>
                  <a:ext uri="{FF2B5EF4-FFF2-40B4-BE49-F238E27FC236}">
                    <a16:creationId xmlns:a16="http://schemas.microsoft.com/office/drawing/2014/main" id="{EF340E9A-0B1A-CBE2-5B3A-F4E488C90130}"/>
                  </a:ext>
                </a:extLst>
              </p:cNvPr>
              <p:cNvSpPr>
                <a:spLocks noChangeArrowheads="1"/>
              </p:cNvSpPr>
              <p:nvPr/>
            </p:nvSpPr>
            <p:spPr bwMode="auto">
              <a:xfrm>
                <a:off x="187938" y="4426500"/>
                <a:ext cx="604450" cy="604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92" name="弧形 291">
                <a:extLst>
                  <a:ext uri="{FF2B5EF4-FFF2-40B4-BE49-F238E27FC236}">
                    <a16:creationId xmlns:a16="http://schemas.microsoft.com/office/drawing/2014/main" id="{901E8A9A-B88B-EBFF-968B-B0E32F6BB5FF}"/>
                  </a:ext>
                </a:extLst>
              </p:cNvPr>
              <p:cNvSpPr/>
              <p:nvPr/>
            </p:nvSpPr>
            <p:spPr bwMode="auto">
              <a:xfrm>
                <a:off x="180432" y="4426500"/>
                <a:ext cx="604080" cy="604567"/>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633" name="群組 61">
              <a:extLst>
                <a:ext uri="{FF2B5EF4-FFF2-40B4-BE49-F238E27FC236}">
                  <a16:creationId xmlns:a16="http://schemas.microsoft.com/office/drawing/2014/main" id="{71C84C85-FE7E-1D78-6053-78566FCE9FAF}"/>
                </a:ext>
              </a:extLst>
            </p:cNvPr>
            <p:cNvGrpSpPr>
              <a:grpSpLocks/>
            </p:cNvGrpSpPr>
            <p:nvPr/>
          </p:nvGrpSpPr>
          <p:grpSpPr bwMode="auto">
            <a:xfrm>
              <a:off x="1405682" y="2483594"/>
              <a:ext cx="611187" cy="1785937"/>
              <a:chOff x="180432" y="4426500"/>
              <a:chExt cx="612008" cy="1785798"/>
            </a:xfrm>
            <a:grpFill/>
          </p:grpSpPr>
          <p:sp>
            <p:nvSpPr>
              <p:cNvPr id="21646" name="等腰三角形 62">
                <a:extLst>
                  <a:ext uri="{FF2B5EF4-FFF2-40B4-BE49-F238E27FC236}">
                    <a16:creationId xmlns:a16="http://schemas.microsoft.com/office/drawing/2014/main" id="{D3C81D1F-4D61-BC06-1AEE-45CE61C589DE}"/>
                  </a:ext>
                </a:extLst>
              </p:cNvPr>
              <p:cNvSpPr>
                <a:spLocks noChangeArrowheads="1"/>
              </p:cNvSpPr>
              <p:nvPr/>
            </p:nvSpPr>
            <p:spPr bwMode="auto">
              <a:xfrm>
                <a:off x="187640" y="4498508"/>
                <a:ext cx="604800" cy="1713790"/>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47" name="橢圓 63">
                <a:extLst>
                  <a:ext uri="{FF2B5EF4-FFF2-40B4-BE49-F238E27FC236}">
                    <a16:creationId xmlns:a16="http://schemas.microsoft.com/office/drawing/2014/main" id="{B14F78D6-765F-F334-51C0-D4C8580FC40C}"/>
                  </a:ext>
                </a:extLst>
              </p:cNvPr>
              <p:cNvSpPr>
                <a:spLocks noChangeArrowheads="1"/>
              </p:cNvSpPr>
              <p:nvPr/>
            </p:nvSpPr>
            <p:spPr bwMode="auto">
              <a:xfrm>
                <a:off x="187938" y="4426500"/>
                <a:ext cx="604450" cy="604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89" name="弧形 288">
                <a:extLst>
                  <a:ext uri="{FF2B5EF4-FFF2-40B4-BE49-F238E27FC236}">
                    <a16:creationId xmlns:a16="http://schemas.microsoft.com/office/drawing/2014/main" id="{766ABA5A-A608-A842-42B4-B7E9FB8A8B59}"/>
                  </a:ext>
                </a:extLst>
              </p:cNvPr>
              <p:cNvSpPr/>
              <p:nvPr/>
            </p:nvSpPr>
            <p:spPr bwMode="auto">
              <a:xfrm>
                <a:off x="180432" y="4426500"/>
                <a:ext cx="604060" cy="604567"/>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634" name="群組 65">
              <a:extLst>
                <a:ext uri="{FF2B5EF4-FFF2-40B4-BE49-F238E27FC236}">
                  <a16:creationId xmlns:a16="http://schemas.microsoft.com/office/drawing/2014/main" id="{516B1B03-435E-42CC-0C42-8A433F37DE27}"/>
                </a:ext>
              </a:extLst>
            </p:cNvPr>
            <p:cNvGrpSpPr>
              <a:grpSpLocks/>
            </p:cNvGrpSpPr>
            <p:nvPr/>
          </p:nvGrpSpPr>
          <p:grpSpPr bwMode="auto">
            <a:xfrm>
              <a:off x="1569194" y="2483594"/>
              <a:ext cx="612775" cy="1785937"/>
              <a:chOff x="180432" y="4426500"/>
              <a:chExt cx="612008" cy="1785798"/>
            </a:xfrm>
            <a:grpFill/>
          </p:grpSpPr>
          <p:sp>
            <p:nvSpPr>
              <p:cNvPr id="21643" name="等腰三角形 66">
                <a:extLst>
                  <a:ext uri="{FF2B5EF4-FFF2-40B4-BE49-F238E27FC236}">
                    <a16:creationId xmlns:a16="http://schemas.microsoft.com/office/drawing/2014/main" id="{EF4D00CE-74C3-21EF-4E1D-31CE72A09AC2}"/>
                  </a:ext>
                </a:extLst>
              </p:cNvPr>
              <p:cNvSpPr>
                <a:spLocks noChangeArrowheads="1"/>
              </p:cNvSpPr>
              <p:nvPr/>
            </p:nvSpPr>
            <p:spPr bwMode="auto">
              <a:xfrm>
                <a:off x="187640" y="4498508"/>
                <a:ext cx="604800" cy="1713790"/>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44" name="橢圓 67">
                <a:extLst>
                  <a:ext uri="{FF2B5EF4-FFF2-40B4-BE49-F238E27FC236}">
                    <a16:creationId xmlns:a16="http://schemas.microsoft.com/office/drawing/2014/main" id="{4053D9A2-39C0-596E-156B-FC34D2F4E275}"/>
                  </a:ext>
                </a:extLst>
              </p:cNvPr>
              <p:cNvSpPr>
                <a:spLocks noChangeArrowheads="1"/>
              </p:cNvSpPr>
              <p:nvPr/>
            </p:nvSpPr>
            <p:spPr bwMode="auto">
              <a:xfrm>
                <a:off x="187938" y="4426500"/>
                <a:ext cx="604450" cy="604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86" name="弧形 285">
                <a:extLst>
                  <a:ext uri="{FF2B5EF4-FFF2-40B4-BE49-F238E27FC236}">
                    <a16:creationId xmlns:a16="http://schemas.microsoft.com/office/drawing/2014/main" id="{4FAA10CB-5ABC-8A7B-6825-D2C67ADD7B69}"/>
                  </a:ext>
                </a:extLst>
              </p:cNvPr>
              <p:cNvSpPr/>
              <p:nvPr/>
            </p:nvSpPr>
            <p:spPr bwMode="auto">
              <a:xfrm>
                <a:off x="180432" y="4426500"/>
                <a:ext cx="604081" cy="604567"/>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635" name="群組 69">
              <a:extLst>
                <a:ext uri="{FF2B5EF4-FFF2-40B4-BE49-F238E27FC236}">
                  <a16:creationId xmlns:a16="http://schemas.microsoft.com/office/drawing/2014/main" id="{1B95CF5D-33B9-A7E4-BB76-2E9A73243F94}"/>
                </a:ext>
              </a:extLst>
            </p:cNvPr>
            <p:cNvGrpSpPr>
              <a:grpSpLocks/>
            </p:cNvGrpSpPr>
            <p:nvPr/>
          </p:nvGrpSpPr>
          <p:grpSpPr bwMode="auto">
            <a:xfrm>
              <a:off x="1715244" y="2483594"/>
              <a:ext cx="611188" cy="1785937"/>
              <a:chOff x="180432" y="4426500"/>
              <a:chExt cx="612008" cy="1785798"/>
            </a:xfrm>
            <a:grpFill/>
          </p:grpSpPr>
          <p:sp>
            <p:nvSpPr>
              <p:cNvPr id="21640" name="等腰三角形 70">
                <a:extLst>
                  <a:ext uri="{FF2B5EF4-FFF2-40B4-BE49-F238E27FC236}">
                    <a16:creationId xmlns:a16="http://schemas.microsoft.com/office/drawing/2014/main" id="{FF162A2B-5CD5-21C7-CB16-737476C33505}"/>
                  </a:ext>
                </a:extLst>
              </p:cNvPr>
              <p:cNvSpPr>
                <a:spLocks noChangeArrowheads="1"/>
              </p:cNvSpPr>
              <p:nvPr/>
            </p:nvSpPr>
            <p:spPr bwMode="auto">
              <a:xfrm>
                <a:off x="187640" y="4498508"/>
                <a:ext cx="604800" cy="1713790"/>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41" name="橢圓 71">
                <a:extLst>
                  <a:ext uri="{FF2B5EF4-FFF2-40B4-BE49-F238E27FC236}">
                    <a16:creationId xmlns:a16="http://schemas.microsoft.com/office/drawing/2014/main" id="{EB7CEFCE-4035-0CED-C41D-FF2BE7E594A5}"/>
                  </a:ext>
                </a:extLst>
              </p:cNvPr>
              <p:cNvSpPr>
                <a:spLocks noChangeArrowheads="1"/>
              </p:cNvSpPr>
              <p:nvPr/>
            </p:nvSpPr>
            <p:spPr bwMode="auto">
              <a:xfrm>
                <a:off x="187938" y="4426500"/>
                <a:ext cx="604450" cy="604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83" name="弧形 282">
                <a:extLst>
                  <a:ext uri="{FF2B5EF4-FFF2-40B4-BE49-F238E27FC236}">
                    <a16:creationId xmlns:a16="http://schemas.microsoft.com/office/drawing/2014/main" id="{9E37DAA6-7D6D-898C-C20A-9240E6861C4C}"/>
                  </a:ext>
                </a:extLst>
              </p:cNvPr>
              <p:cNvSpPr/>
              <p:nvPr/>
            </p:nvSpPr>
            <p:spPr bwMode="auto">
              <a:xfrm>
                <a:off x="180432" y="4426500"/>
                <a:ext cx="604059" cy="604567"/>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636" name="群組 73">
              <a:extLst>
                <a:ext uri="{FF2B5EF4-FFF2-40B4-BE49-F238E27FC236}">
                  <a16:creationId xmlns:a16="http://schemas.microsoft.com/office/drawing/2014/main" id="{2E6CFA56-5BFB-0B83-3A69-8E1618166160}"/>
                </a:ext>
              </a:extLst>
            </p:cNvPr>
            <p:cNvGrpSpPr>
              <a:grpSpLocks/>
            </p:cNvGrpSpPr>
            <p:nvPr/>
          </p:nvGrpSpPr>
          <p:grpSpPr bwMode="auto">
            <a:xfrm>
              <a:off x="1867644" y="2483594"/>
              <a:ext cx="611188" cy="1785937"/>
              <a:chOff x="180432" y="4426500"/>
              <a:chExt cx="612008" cy="1785798"/>
            </a:xfrm>
            <a:grpFill/>
          </p:grpSpPr>
          <p:sp>
            <p:nvSpPr>
              <p:cNvPr id="21637" name="等腰三角形 74">
                <a:extLst>
                  <a:ext uri="{FF2B5EF4-FFF2-40B4-BE49-F238E27FC236}">
                    <a16:creationId xmlns:a16="http://schemas.microsoft.com/office/drawing/2014/main" id="{3DB0035B-CC25-1139-4D22-E22DCF092853}"/>
                  </a:ext>
                </a:extLst>
              </p:cNvPr>
              <p:cNvSpPr>
                <a:spLocks noChangeArrowheads="1"/>
              </p:cNvSpPr>
              <p:nvPr/>
            </p:nvSpPr>
            <p:spPr bwMode="auto">
              <a:xfrm>
                <a:off x="187640" y="4498508"/>
                <a:ext cx="604800" cy="1713790"/>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38" name="橢圓 75">
                <a:extLst>
                  <a:ext uri="{FF2B5EF4-FFF2-40B4-BE49-F238E27FC236}">
                    <a16:creationId xmlns:a16="http://schemas.microsoft.com/office/drawing/2014/main" id="{C47FE828-013F-0FB0-E5E6-FBCE07880424}"/>
                  </a:ext>
                </a:extLst>
              </p:cNvPr>
              <p:cNvSpPr>
                <a:spLocks noChangeArrowheads="1"/>
              </p:cNvSpPr>
              <p:nvPr/>
            </p:nvSpPr>
            <p:spPr bwMode="auto">
              <a:xfrm>
                <a:off x="187938" y="4426500"/>
                <a:ext cx="604450" cy="604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80" name="弧形 279">
                <a:extLst>
                  <a:ext uri="{FF2B5EF4-FFF2-40B4-BE49-F238E27FC236}">
                    <a16:creationId xmlns:a16="http://schemas.microsoft.com/office/drawing/2014/main" id="{607DB1FE-F124-4DD2-7740-51883B839569}"/>
                  </a:ext>
                </a:extLst>
              </p:cNvPr>
              <p:cNvSpPr/>
              <p:nvPr/>
            </p:nvSpPr>
            <p:spPr bwMode="auto">
              <a:xfrm>
                <a:off x="180432" y="4426500"/>
                <a:ext cx="604059" cy="604567"/>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grpSp>
        <p:nvGrpSpPr>
          <p:cNvPr id="293" name="群組 292">
            <a:extLst>
              <a:ext uri="{FF2B5EF4-FFF2-40B4-BE49-F238E27FC236}">
                <a16:creationId xmlns:a16="http://schemas.microsoft.com/office/drawing/2014/main" id="{821CBF51-CE4B-9877-06C8-BB519A136A46}"/>
              </a:ext>
            </a:extLst>
          </p:cNvPr>
          <p:cNvGrpSpPr>
            <a:grpSpLocks/>
          </p:cNvGrpSpPr>
          <p:nvPr/>
        </p:nvGrpSpPr>
        <p:grpSpPr bwMode="auto">
          <a:xfrm>
            <a:off x="2112963" y="2641600"/>
            <a:ext cx="1179512" cy="1987550"/>
            <a:chOff x="2113707" y="2605831"/>
            <a:chExt cx="1179512" cy="1663700"/>
          </a:xfrm>
          <a:solidFill>
            <a:srgbClr val="FFFF99"/>
          </a:solidFill>
        </p:grpSpPr>
        <p:grpSp>
          <p:nvGrpSpPr>
            <p:cNvPr id="21612" name="群組 39">
              <a:extLst>
                <a:ext uri="{FF2B5EF4-FFF2-40B4-BE49-F238E27FC236}">
                  <a16:creationId xmlns:a16="http://schemas.microsoft.com/office/drawing/2014/main" id="{DF8D1DD5-5A87-1D7B-4958-607A4651FA9F}"/>
                </a:ext>
              </a:extLst>
            </p:cNvPr>
            <p:cNvGrpSpPr>
              <a:grpSpLocks/>
            </p:cNvGrpSpPr>
            <p:nvPr/>
          </p:nvGrpSpPr>
          <p:grpSpPr bwMode="auto">
            <a:xfrm>
              <a:off x="2113707" y="2605831"/>
              <a:ext cx="569912" cy="1663700"/>
              <a:chOff x="748368" y="4426500"/>
              <a:chExt cx="568808" cy="1663385"/>
            </a:xfrm>
            <a:grpFill/>
          </p:grpSpPr>
          <p:sp>
            <p:nvSpPr>
              <p:cNvPr id="21629" name="等腰三角形 30">
                <a:extLst>
                  <a:ext uri="{FF2B5EF4-FFF2-40B4-BE49-F238E27FC236}">
                    <a16:creationId xmlns:a16="http://schemas.microsoft.com/office/drawing/2014/main" id="{D380B2C7-CF89-92BD-0DE4-5A0DA1462DB1}"/>
                  </a:ext>
                </a:extLst>
              </p:cNvPr>
              <p:cNvSpPr>
                <a:spLocks noChangeArrowheads="1"/>
              </p:cNvSpPr>
              <p:nvPr/>
            </p:nvSpPr>
            <p:spPr bwMode="auto">
              <a:xfrm>
                <a:off x="755576" y="4498508"/>
                <a:ext cx="561600" cy="1591377"/>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30" name="橢圓 31">
                <a:extLst>
                  <a:ext uri="{FF2B5EF4-FFF2-40B4-BE49-F238E27FC236}">
                    <a16:creationId xmlns:a16="http://schemas.microsoft.com/office/drawing/2014/main" id="{15524595-BE33-5B31-0601-F2EFF9002D08}"/>
                  </a:ext>
                </a:extLst>
              </p:cNvPr>
              <p:cNvSpPr>
                <a:spLocks noChangeArrowheads="1"/>
              </p:cNvSpPr>
              <p:nvPr/>
            </p:nvSpPr>
            <p:spPr bwMode="auto">
              <a:xfrm>
                <a:off x="755874" y="4426500"/>
                <a:ext cx="561275" cy="56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13" name="弧形 312">
                <a:extLst>
                  <a:ext uri="{FF2B5EF4-FFF2-40B4-BE49-F238E27FC236}">
                    <a16:creationId xmlns:a16="http://schemas.microsoft.com/office/drawing/2014/main" id="{8774F7D0-6690-2380-EAD9-63A4B20822C9}"/>
                  </a:ext>
                </a:extLst>
              </p:cNvPr>
              <p:cNvSpPr/>
              <p:nvPr/>
            </p:nvSpPr>
            <p:spPr bwMode="auto">
              <a:xfrm>
                <a:off x="748368" y="4426500"/>
                <a:ext cx="560886" cy="561991"/>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613" name="群組 77">
              <a:extLst>
                <a:ext uri="{FF2B5EF4-FFF2-40B4-BE49-F238E27FC236}">
                  <a16:creationId xmlns:a16="http://schemas.microsoft.com/office/drawing/2014/main" id="{C5F3E899-105C-6FFC-F596-06ACBB915899}"/>
                </a:ext>
              </a:extLst>
            </p:cNvPr>
            <p:cNvGrpSpPr>
              <a:grpSpLocks/>
            </p:cNvGrpSpPr>
            <p:nvPr/>
          </p:nvGrpSpPr>
          <p:grpSpPr bwMode="auto">
            <a:xfrm>
              <a:off x="2266107" y="2605831"/>
              <a:ext cx="569912" cy="1663700"/>
              <a:chOff x="748368" y="4426500"/>
              <a:chExt cx="568808" cy="1663385"/>
            </a:xfrm>
            <a:grpFill/>
          </p:grpSpPr>
          <p:sp>
            <p:nvSpPr>
              <p:cNvPr id="21626" name="等腰三角形 78">
                <a:extLst>
                  <a:ext uri="{FF2B5EF4-FFF2-40B4-BE49-F238E27FC236}">
                    <a16:creationId xmlns:a16="http://schemas.microsoft.com/office/drawing/2014/main" id="{A64864F9-2EE1-6847-8D68-6015B8DB2613}"/>
                  </a:ext>
                </a:extLst>
              </p:cNvPr>
              <p:cNvSpPr>
                <a:spLocks noChangeArrowheads="1"/>
              </p:cNvSpPr>
              <p:nvPr/>
            </p:nvSpPr>
            <p:spPr bwMode="auto">
              <a:xfrm>
                <a:off x="755576" y="4498508"/>
                <a:ext cx="561600" cy="1591377"/>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27" name="橢圓 79">
                <a:extLst>
                  <a:ext uri="{FF2B5EF4-FFF2-40B4-BE49-F238E27FC236}">
                    <a16:creationId xmlns:a16="http://schemas.microsoft.com/office/drawing/2014/main" id="{57B09ACA-BCF1-0A83-7C2F-4328F09C0F4C}"/>
                  </a:ext>
                </a:extLst>
              </p:cNvPr>
              <p:cNvSpPr>
                <a:spLocks noChangeArrowheads="1"/>
              </p:cNvSpPr>
              <p:nvPr/>
            </p:nvSpPr>
            <p:spPr bwMode="auto">
              <a:xfrm>
                <a:off x="755874" y="4426500"/>
                <a:ext cx="561275" cy="56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10" name="弧形 309">
                <a:extLst>
                  <a:ext uri="{FF2B5EF4-FFF2-40B4-BE49-F238E27FC236}">
                    <a16:creationId xmlns:a16="http://schemas.microsoft.com/office/drawing/2014/main" id="{337408CD-0A2B-828E-7407-061248E50E28}"/>
                  </a:ext>
                </a:extLst>
              </p:cNvPr>
              <p:cNvSpPr/>
              <p:nvPr/>
            </p:nvSpPr>
            <p:spPr bwMode="auto">
              <a:xfrm>
                <a:off x="748368" y="4426500"/>
                <a:ext cx="560886" cy="561991"/>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614" name="群組 81">
              <a:extLst>
                <a:ext uri="{FF2B5EF4-FFF2-40B4-BE49-F238E27FC236}">
                  <a16:creationId xmlns:a16="http://schemas.microsoft.com/office/drawing/2014/main" id="{9B27C9E3-F9FF-BCAE-7283-E9D7890E0211}"/>
                </a:ext>
              </a:extLst>
            </p:cNvPr>
            <p:cNvGrpSpPr>
              <a:grpSpLocks/>
            </p:cNvGrpSpPr>
            <p:nvPr/>
          </p:nvGrpSpPr>
          <p:grpSpPr bwMode="auto">
            <a:xfrm>
              <a:off x="2418507" y="2605831"/>
              <a:ext cx="569912" cy="1663700"/>
              <a:chOff x="748368" y="4426500"/>
              <a:chExt cx="568808" cy="1663385"/>
            </a:xfrm>
            <a:grpFill/>
          </p:grpSpPr>
          <p:sp>
            <p:nvSpPr>
              <p:cNvPr id="21623" name="等腰三角形 82">
                <a:extLst>
                  <a:ext uri="{FF2B5EF4-FFF2-40B4-BE49-F238E27FC236}">
                    <a16:creationId xmlns:a16="http://schemas.microsoft.com/office/drawing/2014/main" id="{E191A19E-F984-1BAC-7DC9-C8B75FA0D2D2}"/>
                  </a:ext>
                </a:extLst>
              </p:cNvPr>
              <p:cNvSpPr>
                <a:spLocks noChangeArrowheads="1"/>
              </p:cNvSpPr>
              <p:nvPr/>
            </p:nvSpPr>
            <p:spPr bwMode="auto">
              <a:xfrm>
                <a:off x="755576" y="4498508"/>
                <a:ext cx="561600" cy="1591377"/>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24" name="橢圓 83">
                <a:extLst>
                  <a:ext uri="{FF2B5EF4-FFF2-40B4-BE49-F238E27FC236}">
                    <a16:creationId xmlns:a16="http://schemas.microsoft.com/office/drawing/2014/main" id="{C3429F8D-2730-24F9-4421-5489245BEEC7}"/>
                  </a:ext>
                </a:extLst>
              </p:cNvPr>
              <p:cNvSpPr>
                <a:spLocks noChangeArrowheads="1"/>
              </p:cNvSpPr>
              <p:nvPr/>
            </p:nvSpPr>
            <p:spPr bwMode="auto">
              <a:xfrm>
                <a:off x="755874" y="4426500"/>
                <a:ext cx="561275" cy="56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07" name="弧形 306">
                <a:extLst>
                  <a:ext uri="{FF2B5EF4-FFF2-40B4-BE49-F238E27FC236}">
                    <a16:creationId xmlns:a16="http://schemas.microsoft.com/office/drawing/2014/main" id="{9F032C1B-7CAD-9186-7194-8F0D8CD54D67}"/>
                  </a:ext>
                </a:extLst>
              </p:cNvPr>
              <p:cNvSpPr/>
              <p:nvPr/>
            </p:nvSpPr>
            <p:spPr bwMode="auto">
              <a:xfrm>
                <a:off x="748368" y="4426500"/>
                <a:ext cx="560886" cy="561991"/>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615" name="群組 85">
              <a:extLst>
                <a:ext uri="{FF2B5EF4-FFF2-40B4-BE49-F238E27FC236}">
                  <a16:creationId xmlns:a16="http://schemas.microsoft.com/office/drawing/2014/main" id="{54D46181-CDEE-A189-BA3C-D7D745CFF5A5}"/>
                </a:ext>
              </a:extLst>
            </p:cNvPr>
            <p:cNvGrpSpPr>
              <a:grpSpLocks/>
            </p:cNvGrpSpPr>
            <p:nvPr/>
          </p:nvGrpSpPr>
          <p:grpSpPr bwMode="auto">
            <a:xfrm>
              <a:off x="2570907" y="2605831"/>
              <a:ext cx="569912" cy="1663700"/>
              <a:chOff x="748368" y="4426500"/>
              <a:chExt cx="568808" cy="1663385"/>
            </a:xfrm>
            <a:grpFill/>
          </p:grpSpPr>
          <p:sp>
            <p:nvSpPr>
              <p:cNvPr id="21620" name="等腰三角形 86">
                <a:extLst>
                  <a:ext uri="{FF2B5EF4-FFF2-40B4-BE49-F238E27FC236}">
                    <a16:creationId xmlns:a16="http://schemas.microsoft.com/office/drawing/2014/main" id="{FCC0977C-BEBE-9C06-9319-FF2D0176DDF1}"/>
                  </a:ext>
                </a:extLst>
              </p:cNvPr>
              <p:cNvSpPr>
                <a:spLocks noChangeArrowheads="1"/>
              </p:cNvSpPr>
              <p:nvPr/>
            </p:nvSpPr>
            <p:spPr bwMode="auto">
              <a:xfrm>
                <a:off x="755576" y="4498508"/>
                <a:ext cx="561600" cy="1591377"/>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21" name="橢圓 87">
                <a:extLst>
                  <a:ext uri="{FF2B5EF4-FFF2-40B4-BE49-F238E27FC236}">
                    <a16:creationId xmlns:a16="http://schemas.microsoft.com/office/drawing/2014/main" id="{5ACDF678-621A-6368-0F88-08A296D455F4}"/>
                  </a:ext>
                </a:extLst>
              </p:cNvPr>
              <p:cNvSpPr>
                <a:spLocks noChangeArrowheads="1"/>
              </p:cNvSpPr>
              <p:nvPr/>
            </p:nvSpPr>
            <p:spPr bwMode="auto">
              <a:xfrm>
                <a:off x="755874" y="4426500"/>
                <a:ext cx="561275" cy="56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04" name="弧形 303">
                <a:extLst>
                  <a:ext uri="{FF2B5EF4-FFF2-40B4-BE49-F238E27FC236}">
                    <a16:creationId xmlns:a16="http://schemas.microsoft.com/office/drawing/2014/main" id="{983A579F-5AFA-8F77-C498-A720FADB5025}"/>
                  </a:ext>
                </a:extLst>
              </p:cNvPr>
              <p:cNvSpPr/>
              <p:nvPr/>
            </p:nvSpPr>
            <p:spPr bwMode="auto">
              <a:xfrm>
                <a:off x="748368" y="4426500"/>
                <a:ext cx="560886" cy="561991"/>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616" name="群組 89">
              <a:extLst>
                <a:ext uri="{FF2B5EF4-FFF2-40B4-BE49-F238E27FC236}">
                  <a16:creationId xmlns:a16="http://schemas.microsoft.com/office/drawing/2014/main" id="{422FB507-FDB0-670B-5C01-430E17EBB185}"/>
                </a:ext>
              </a:extLst>
            </p:cNvPr>
            <p:cNvGrpSpPr>
              <a:grpSpLocks/>
            </p:cNvGrpSpPr>
            <p:nvPr/>
          </p:nvGrpSpPr>
          <p:grpSpPr bwMode="auto">
            <a:xfrm>
              <a:off x="2723307" y="2605831"/>
              <a:ext cx="569912" cy="1663700"/>
              <a:chOff x="748368" y="4426500"/>
              <a:chExt cx="568808" cy="1663385"/>
            </a:xfrm>
            <a:grpFill/>
          </p:grpSpPr>
          <p:sp>
            <p:nvSpPr>
              <p:cNvPr id="21617" name="等腰三角形 90">
                <a:extLst>
                  <a:ext uri="{FF2B5EF4-FFF2-40B4-BE49-F238E27FC236}">
                    <a16:creationId xmlns:a16="http://schemas.microsoft.com/office/drawing/2014/main" id="{58B17102-1787-23C8-C8B8-9DCC4B40CE44}"/>
                  </a:ext>
                </a:extLst>
              </p:cNvPr>
              <p:cNvSpPr>
                <a:spLocks noChangeArrowheads="1"/>
              </p:cNvSpPr>
              <p:nvPr/>
            </p:nvSpPr>
            <p:spPr bwMode="auto">
              <a:xfrm>
                <a:off x="755576" y="4498508"/>
                <a:ext cx="561600" cy="1591377"/>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618" name="橢圓 91">
                <a:extLst>
                  <a:ext uri="{FF2B5EF4-FFF2-40B4-BE49-F238E27FC236}">
                    <a16:creationId xmlns:a16="http://schemas.microsoft.com/office/drawing/2014/main" id="{199881B1-4DA3-9D6A-E702-C45677927618}"/>
                  </a:ext>
                </a:extLst>
              </p:cNvPr>
              <p:cNvSpPr>
                <a:spLocks noChangeArrowheads="1"/>
              </p:cNvSpPr>
              <p:nvPr/>
            </p:nvSpPr>
            <p:spPr bwMode="auto">
              <a:xfrm>
                <a:off x="755874" y="4426500"/>
                <a:ext cx="561275" cy="56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01" name="弧形 300">
                <a:extLst>
                  <a:ext uri="{FF2B5EF4-FFF2-40B4-BE49-F238E27FC236}">
                    <a16:creationId xmlns:a16="http://schemas.microsoft.com/office/drawing/2014/main" id="{F4ECC57A-CD2B-4E43-F4A2-9ED71E2B8899}"/>
                  </a:ext>
                </a:extLst>
              </p:cNvPr>
              <p:cNvSpPr/>
              <p:nvPr/>
            </p:nvSpPr>
            <p:spPr bwMode="auto">
              <a:xfrm>
                <a:off x="748368" y="4426500"/>
                <a:ext cx="560886" cy="561991"/>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grpSp>
        <p:nvGrpSpPr>
          <p:cNvPr id="314" name="群組 313">
            <a:extLst>
              <a:ext uri="{FF2B5EF4-FFF2-40B4-BE49-F238E27FC236}">
                <a16:creationId xmlns:a16="http://schemas.microsoft.com/office/drawing/2014/main" id="{5D63F72D-D11E-CB1D-DF44-269DAB291209}"/>
              </a:ext>
            </a:extLst>
          </p:cNvPr>
          <p:cNvGrpSpPr>
            <a:grpSpLocks/>
          </p:cNvGrpSpPr>
          <p:nvPr/>
        </p:nvGrpSpPr>
        <p:grpSpPr bwMode="auto">
          <a:xfrm>
            <a:off x="2947988" y="2787650"/>
            <a:ext cx="1136650" cy="1841500"/>
            <a:chOff x="2948732" y="2728069"/>
            <a:chExt cx="1136650" cy="1541462"/>
          </a:xfrm>
          <a:solidFill>
            <a:srgbClr val="CCFFFF"/>
          </a:solidFill>
        </p:grpSpPr>
        <p:grpSp>
          <p:nvGrpSpPr>
            <p:cNvPr id="21592" name="群組 40">
              <a:extLst>
                <a:ext uri="{FF2B5EF4-FFF2-40B4-BE49-F238E27FC236}">
                  <a16:creationId xmlns:a16="http://schemas.microsoft.com/office/drawing/2014/main" id="{05807828-B732-179D-E0E5-87FB9A7C0FDB}"/>
                </a:ext>
              </a:extLst>
            </p:cNvPr>
            <p:cNvGrpSpPr>
              <a:grpSpLocks/>
            </p:cNvGrpSpPr>
            <p:nvPr/>
          </p:nvGrpSpPr>
          <p:grpSpPr bwMode="auto">
            <a:xfrm>
              <a:off x="2948732" y="2728069"/>
              <a:ext cx="527050" cy="1541462"/>
              <a:chOff x="1756480" y="4395668"/>
              <a:chExt cx="525608" cy="1540971"/>
            </a:xfrm>
            <a:grpFill/>
          </p:grpSpPr>
          <p:sp>
            <p:nvSpPr>
              <p:cNvPr id="332" name="等腰三角形 331">
                <a:extLst>
                  <a:ext uri="{FF2B5EF4-FFF2-40B4-BE49-F238E27FC236}">
                    <a16:creationId xmlns:a16="http://schemas.microsoft.com/office/drawing/2014/main" id="{04CCD6F6-4215-778D-FC16-9C49C0598A7A}"/>
                  </a:ext>
                </a:extLst>
              </p:cNvPr>
              <p:cNvSpPr/>
              <p:nvPr/>
            </p:nvSpPr>
            <p:spPr bwMode="auto">
              <a:xfrm>
                <a:off x="1764395" y="4467403"/>
                <a:ext cx="517693" cy="1469236"/>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33" name="橢圓 332">
                <a:extLst>
                  <a:ext uri="{FF2B5EF4-FFF2-40B4-BE49-F238E27FC236}">
                    <a16:creationId xmlns:a16="http://schemas.microsoft.com/office/drawing/2014/main" id="{C5E78077-6681-C3D8-8802-CE9971699FEE}"/>
                  </a:ext>
                </a:extLst>
              </p:cNvPr>
              <p:cNvSpPr/>
              <p:nvPr/>
            </p:nvSpPr>
            <p:spPr bwMode="auto">
              <a:xfrm>
                <a:off x="1764395" y="4395668"/>
                <a:ext cx="517693" cy="519414"/>
              </a:xfrm>
              <a:prstGeom prst="ellipse">
                <a:avLst/>
              </a:prstGeom>
              <a:grpFill/>
              <a:ln>
                <a:noFill/>
              </a:ln>
              <a:effectLst/>
            </p:spPr>
            <p:txBody>
              <a:bodyPr/>
              <a:lstStyle/>
              <a:p>
                <a:pPr>
                  <a:defRPr/>
                </a:pPr>
                <a:endParaRPr lang="zh-HK" altLang="en-US">
                  <a:latin typeface="Arial" charset="0"/>
                </a:endParaRPr>
              </a:p>
            </p:txBody>
          </p:sp>
          <p:sp>
            <p:nvSpPr>
              <p:cNvPr id="334" name="弧形 333">
                <a:extLst>
                  <a:ext uri="{FF2B5EF4-FFF2-40B4-BE49-F238E27FC236}">
                    <a16:creationId xmlns:a16="http://schemas.microsoft.com/office/drawing/2014/main" id="{1D8CBB43-2378-8DCF-0EF5-687DB8B4B0B1}"/>
                  </a:ext>
                </a:extLst>
              </p:cNvPr>
              <p:cNvSpPr/>
              <p:nvPr/>
            </p:nvSpPr>
            <p:spPr bwMode="auto">
              <a:xfrm>
                <a:off x="1756480" y="4395668"/>
                <a:ext cx="517692" cy="519414"/>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593" name="群組 93">
              <a:extLst>
                <a:ext uri="{FF2B5EF4-FFF2-40B4-BE49-F238E27FC236}">
                  <a16:creationId xmlns:a16="http://schemas.microsoft.com/office/drawing/2014/main" id="{EA0FCC85-D3F9-50AA-7964-F0C8ABBADD45}"/>
                </a:ext>
              </a:extLst>
            </p:cNvPr>
            <p:cNvGrpSpPr>
              <a:grpSpLocks/>
            </p:cNvGrpSpPr>
            <p:nvPr/>
          </p:nvGrpSpPr>
          <p:grpSpPr bwMode="auto">
            <a:xfrm>
              <a:off x="3101132" y="2728069"/>
              <a:ext cx="527050" cy="1541462"/>
              <a:chOff x="1756480" y="4395668"/>
              <a:chExt cx="525608" cy="1540971"/>
            </a:xfrm>
            <a:grpFill/>
          </p:grpSpPr>
          <p:sp>
            <p:nvSpPr>
              <p:cNvPr id="329" name="等腰三角形 328">
                <a:extLst>
                  <a:ext uri="{FF2B5EF4-FFF2-40B4-BE49-F238E27FC236}">
                    <a16:creationId xmlns:a16="http://schemas.microsoft.com/office/drawing/2014/main" id="{A4E2DFB4-A469-EBFC-A398-CB46890A5A88}"/>
                  </a:ext>
                </a:extLst>
              </p:cNvPr>
              <p:cNvSpPr/>
              <p:nvPr/>
            </p:nvSpPr>
            <p:spPr bwMode="auto">
              <a:xfrm>
                <a:off x="1764395" y="4467403"/>
                <a:ext cx="517693" cy="1469236"/>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30" name="橢圓 329">
                <a:extLst>
                  <a:ext uri="{FF2B5EF4-FFF2-40B4-BE49-F238E27FC236}">
                    <a16:creationId xmlns:a16="http://schemas.microsoft.com/office/drawing/2014/main" id="{E0B63760-B2E1-5B08-4790-DEDFCFA24D22}"/>
                  </a:ext>
                </a:extLst>
              </p:cNvPr>
              <p:cNvSpPr/>
              <p:nvPr/>
            </p:nvSpPr>
            <p:spPr bwMode="auto">
              <a:xfrm>
                <a:off x="1764395" y="4395668"/>
                <a:ext cx="517693" cy="519414"/>
              </a:xfrm>
              <a:prstGeom prst="ellipse">
                <a:avLst/>
              </a:prstGeom>
              <a:grpFill/>
              <a:ln>
                <a:noFill/>
              </a:ln>
              <a:effectLst/>
            </p:spPr>
            <p:txBody>
              <a:bodyPr/>
              <a:lstStyle/>
              <a:p>
                <a:pPr>
                  <a:defRPr/>
                </a:pPr>
                <a:endParaRPr lang="zh-HK" altLang="en-US">
                  <a:latin typeface="Arial" charset="0"/>
                </a:endParaRPr>
              </a:p>
            </p:txBody>
          </p:sp>
          <p:sp>
            <p:nvSpPr>
              <p:cNvPr id="331" name="弧形 330">
                <a:extLst>
                  <a:ext uri="{FF2B5EF4-FFF2-40B4-BE49-F238E27FC236}">
                    <a16:creationId xmlns:a16="http://schemas.microsoft.com/office/drawing/2014/main" id="{0F9505DC-F104-4C2E-14F2-6C1BDFB73A48}"/>
                  </a:ext>
                </a:extLst>
              </p:cNvPr>
              <p:cNvSpPr/>
              <p:nvPr/>
            </p:nvSpPr>
            <p:spPr bwMode="auto">
              <a:xfrm>
                <a:off x="1756480" y="4395668"/>
                <a:ext cx="517692" cy="519414"/>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594" name="群組 97">
              <a:extLst>
                <a:ext uri="{FF2B5EF4-FFF2-40B4-BE49-F238E27FC236}">
                  <a16:creationId xmlns:a16="http://schemas.microsoft.com/office/drawing/2014/main" id="{4DE76F5B-7EEA-9346-D221-93CD6343B0AC}"/>
                </a:ext>
              </a:extLst>
            </p:cNvPr>
            <p:cNvGrpSpPr>
              <a:grpSpLocks/>
            </p:cNvGrpSpPr>
            <p:nvPr/>
          </p:nvGrpSpPr>
          <p:grpSpPr bwMode="auto">
            <a:xfrm>
              <a:off x="3253532" y="2728069"/>
              <a:ext cx="527050" cy="1541462"/>
              <a:chOff x="1756480" y="4395668"/>
              <a:chExt cx="525608" cy="1540971"/>
            </a:xfrm>
            <a:grpFill/>
          </p:grpSpPr>
          <p:sp>
            <p:nvSpPr>
              <p:cNvPr id="326" name="等腰三角形 325">
                <a:extLst>
                  <a:ext uri="{FF2B5EF4-FFF2-40B4-BE49-F238E27FC236}">
                    <a16:creationId xmlns:a16="http://schemas.microsoft.com/office/drawing/2014/main" id="{B9D4A669-7D32-0ED0-58B6-E5D5372AAB46}"/>
                  </a:ext>
                </a:extLst>
              </p:cNvPr>
              <p:cNvSpPr/>
              <p:nvPr/>
            </p:nvSpPr>
            <p:spPr bwMode="auto">
              <a:xfrm>
                <a:off x="1764395" y="4467403"/>
                <a:ext cx="517693" cy="1469236"/>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27" name="橢圓 326">
                <a:extLst>
                  <a:ext uri="{FF2B5EF4-FFF2-40B4-BE49-F238E27FC236}">
                    <a16:creationId xmlns:a16="http://schemas.microsoft.com/office/drawing/2014/main" id="{96CA0EF3-4F98-3991-87A2-D25119FBFE4B}"/>
                  </a:ext>
                </a:extLst>
              </p:cNvPr>
              <p:cNvSpPr/>
              <p:nvPr/>
            </p:nvSpPr>
            <p:spPr bwMode="auto">
              <a:xfrm>
                <a:off x="1764395" y="4395668"/>
                <a:ext cx="517693" cy="519414"/>
              </a:xfrm>
              <a:prstGeom prst="ellipse">
                <a:avLst/>
              </a:prstGeom>
              <a:grpFill/>
              <a:ln>
                <a:noFill/>
              </a:ln>
              <a:effectLst/>
            </p:spPr>
            <p:txBody>
              <a:bodyPr/>
              <a:lstStyle/>
              <a:p>
                <a:pPr>
                  <a:defRPr/>
                </a:pPr>
                <a:endParaRPr lang="zh-HK" altLang="en-US">
                  <a:latin typeface="Arial" charset="0"/>
                </a:endParaRPr>
              </a:p>
            </p:txBody>
          </p:sp>
          <p:sp>
            <p:nvSpPr>
              <p:cNvPr id="328" name="弧形 327">
                <a:extLst>
                  <a:ext uri="{FF2B5EF4-FFF2-40B4-BE49-F238E27FC236}">
                    <a16:creationId xmlns:a16="http://schemas.microsoft.com/office/drawing/2014/main" id="{D13D0A81-D9F1-3E3B-71F9-1A6640798456}"/>
                  </a:ext>
                </a:extLst>
              </p:cNvPr>
              <p:cNvSpPr/>
              <p:nvPr/>
            </p:nvSpPr>
            <p:spPr bwMode="auto">
              <a:xfrm>
                <a:off x="1756480" y="4395668"/>
                <a:ext cx="517692" cy="519414"/>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595" name="群組 101">
              <a:extLst>
                <a:ext uri="{FF2B5EF4-FFF2-40B4-BE49-F238E27FC236}">
                  <a16:creationId xmlns:a16="http://schemas.microsoft.com/office/drawing/2014/main" id="{5A04063F-CA0A-1A1C-4710-6C1DC452C08D}"/>
                </a:ext>
              </a:extLst>
            </p:cNvPr>
            <p:cNvGrpSpPr>
              <a:grpSpLocks/>
            </p:cNvGrpSpPr>
            <p:nvPr/>
          </p:nvGrpSpPr>
          <p:grpSpPr bwMode="auto">
            <a:xfrm>
              <a:off x="3405932" y="2728069"/>
              <a:ext cx="527050" cy="1541462"/>
              <a:chOff x="1756480" y="4395668"/>
              <a:chExt cx="525608" cy="1540971"/>
            </a:xfrm>
            <a:grpFill/>
          </p:grpSpPr>
          <p:sp>
            <p:nvSpPr>
              <p:cNvPr id="323" name="等腰三角形 322">
                <a:extLst>
                  <a:ext uri="{FF2B5EF4-FFF2-40B4-BE49-F238E27FC236}">
                    <a16:creationId xmlns:a16="http://schemas.microsoft.com/office/drawing/2014/main" id="{8B17281B-55F3-3B98-43DD-5017C716B297}"/>
                  </a:ext>
                </a:extLst>
              </p:cNvPr>
              <p:cNvSpPr/>
              <p:nvPr/>
            </p:nvSpPr>
            <p:spPr bwMode="auto">
              <a:xfrm>
                <a:off x="1764395" y="4467403"/>
                <a:ext cx="517693" cy="1469236"/>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24" name="橢圓 323">
                <a:extLst>
                  <a:ext uri="{FF2B5EF4-FFF2-40B4-BE49-F238E27FC236}">
                    <a16:creationId xmlns:a16="http://schemas.microsoft.com/office/drawing/2014/main" id="{493862B8-AD7F-D022-984D-C4E0BA1BD1BA}"/>
                  </a:ext>
                </a:extLst>
              </p:cNvPr>
              <p:cNvSpPr/>
              <p:nvPr/>
            </p:nvSpPr>
            <p:spPr bwMode="auto">
              <a:xfrm>
                <a:off x="1764395" y="4395668"/>
                <a:ext cx="517693" cy="519414"/>
              </a:xfrm>
              <a:prstGeom prst="ellipse">
                <a:avLst/>
              </a:prstGeom>
              <a:grpFill/>
              <a:ln>
                <a:noFill/>
              </a:ln>
              <a:effectLst/>
            </p:spPr>
            <p:txBody>
              <a:bodyPr/>
              <a:lstStyle/>
              <a:p>
                <a:pPr>
                  <a:defRPr/>
                </a:pPr>
                <a:endParaRPr lang="zh-HK" altLang="en-US">
                  <a:latin typeface="Arial" charset="0"/>
                </a:endParaRPr>
              </a:p>
            </p:txBody>
          </p:sp>
          <p:sp>
            <p:nvSpPr>
              <p:cNvPr id="325" name="弧形 324">
                <a:extLst>
                  <a:ext uri="{FF2B5EF4-FFF2-40B4-BE49-F238E27FC236}">
                    <a16:creationId xmlns:a16="http://schemas.microsoft.com/office/drawing/2014/main" id="{32E6A865-FF88-3040-941F-66108F255751}"/>
                  </a:ext>
                </a:extLst>
              </p:cNvPr>
              <p:cNvSpPr/>
              <p:nvPr/>
            </p:nvSpPr>
            <p:spPr bwMode="auto">
              <a:xfrm>
                <a:off x="1756480" y="4395668"/>
                <a:ext cx="517692" cy="519414"/>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596" name="群組 105">
              <a:extLst>
                <a:ext uri="{FF2B5EF4-FFF2-40B4-BE49-F238E27FC236}">
                  <a16:creationId xmlns:a16="http://schemas.microsoft.com/office/drawing/2014/main" id="{CDF33335-9902-6774-E456-BBAA522D2DA3}"/>
                </a:ext>
              </a:extLst>
            </p:cNvPr>
            <p:cNvGrpSpPr>
              <a:grpSpLocks/>
            </p:cNvGrpSpPr>
            <p:nvPr/>
          </p:nvGrpSpPr>
          <p:grpSpPr bwMode="auto">
            <a:xfrm>
              <a:off x="3558332" y="2728069"/>
              <a:ext cx="527050" cy="1541462"/>
              <a:chOff x="1756480" y="4395668"/>
              <a:chExt cx="525608" cy="1540971"/>
            </a:xfrm>
            <a:grpFill/>
          </p:grpSpPr>
          <p:sp>
            <p:nvSpPr>
              <p:cNvPr id="320" name="等腰三角形 319">
                <a:extLst>
                  <a:ext uri="{FF2B5EF4-FFF2-40B4-BE49-F238E27FC236}">
                    <a16:creationId xmlns:a16="http://schemas.microsoft.com/office/drawing/2014/main" id="{0C886B95-092E-7B8F-421D-54C3266F209A}"/>
                  </a:ext>
                </a:extLst>
              </p:cNvPr>
              <p:cNvSpPr/>
              <p:nvPr/>
            </p:nvSpPr>
            <p:spPr bwMode="auto">
              <a:xfrm>
                <a:off x="1764395" y="4467403"/>
                <a:ext cx="517693" cy="1469236"/>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21" name="橢圓 320">
                <a:extLst>
                  <a:ext uri="{FF2B5EF4-FFF2-40B4-BE49-F238E27FC236}">
                    <a16:creationId xmlns:a16="http://schemas.microsoft.com/office/drawing/2014/main" id="{20BAF616-498C-32DE-36BD-B965F1DC6404}"/>
                  </a:ext>
                </a:extLst>
              </p:cNvPr>
              <p:cNvSpPr/>
              <p:nvPr/>
            </p:nvSpPr>
            <p:spPr bwMode="auto">
              <a:xfrm>
                <a:off x="1764395" y="4395668"/>
                <a:ext cx="517693" cy="519414"/>
              </a:xfrm>
              <a:prstGeom prst="ellipse">
                <a:avLst/>
              </a:prstGeom>
              <a:grpFill/>
              <a:ln>
                <a:noFill/>
              </a:ln>
              <a:effectLst/>
            </p:spPr>
            <p:txBody>
              <a:bodyPr/>
              <a:lstStyle/>
              <a:p>
                <a:pPr>
                  <a:defRPr/>
                </a:pPr>
                <a:endParaRPr lang="zh-HK" altLang="en-US">
                  <a:latin typeface="Arial" charset="0"/>
                </a:endParaRPr>
              </a:p>
            </p:txBody>
          </p:sp>
          <p:sp>
            <p:nvSpPr>
              <p:cNvPr id="322" name="弧形 321">
                <a:extLst>
                  <a:ext uri="{FF2B5EF4-FFF2-40B4-BE49-F238E27FC236}">
                    <a16:creationId xmlns:a16="http://schemas.microsoft.com/office/drawing/2014/main" id="{93876B10-096A-7AC3-697F-CC1C193A1778}"/>
                  </a:ext>
                </a:extLst>
              </p:cNvPr>
              <p:cNvSpPr/>
              <p:nvPr/>
            </p:nvSpPr>
            <p:spPr bwMode="auto">
              <a:xfrm>
                <a:off x="1756480" y="4395668"/>
                <a:ext cx="517692" cy="519414"/>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grpSp>
        <p:nvGrpSpPr>
          <p:cNvPr id="335" name="群組 334">
            <a:extLst>
              <a:ext uri="{FF2B5EF4-FFF2-40B4-BE49-F238E27FC236}">
                <a16:creationId xmlns:a16="http://schemas.microsoft.com/office/drawing/2014/main" id="{B4AE195C-4817-E995-2CA9-5AE94E7250DF}"/>
              </a:ext>
            </a:extLst>
          </p:cNvPr>
          <p:cNvGrpSpPr>
            <a:grpSpLocks/>
          </p:cNvGrpSpPr>
          <p:nvPr/>
        </p:nvGrpSpPr>
        <p:grpSpPr bwMode="auto">
          <a:xfrm>
            <a:off x="3763963" y="2925763"/>
            <a:ext cx="1073150" cy="1703387"/>
            <a:chOff x="3764707" y="2843956"/>
            <a:chExt cx="1073150" cy="1425575"/>
          </a:xfrm>
          <a:solidFill>
            <a:srgbClr val="9966FF"/>
          </a:solidFill>
        </p:grpSpPr>
        <p:grpSp>
          <p:nvGrpSpPr>
            <p:cNvPr id="21572" name="群組 37">
              <a:extLst>
                <a:ext uri="{FF2B5EF4-FFF2-40B4-BE49-F238E27FC236}">
                  <a16:creationId xmlns:a16="http://schemas.microsoft.com/office/drawing/2014/main" id="{1FF14309-11CB-7201-BB7F-DB20A82A2978}"/>
                </a:ext>
              </a:extLst>
            </p:cNvPr>
            <p:cNvGrpSpPr>
              <a:grpSpLocks/>
            </p:cNvGrpSpPr>
            <p:nvPr/>
          </p:nvGrpSpPr>
          <p:grpSpPr bwMode="auto">
            <a:xfrm>
              <a:off x="3764707" y="2843956"/>
              <a:ext cx="482600" cy="1425575"/>
              <a:chOff x="2404552" y="4373839"/>
              <a:chExt cx="439258" cy="1296145"/>
            </a:xfrm>
            <a:grpFill/>
          </p:grpSpPr>
          <p:sp>
            <p:nvSpPr>
              <p:cNvPr id="353" name="等腰三角形 352">
                <a:extLst>
                  <a:ext uri="{FF2B5EF4-FFF2-40B4-BE49-F238E27FC236}">
                    <a16:creationId xmlns:a16="http://schemas.microsoft.com/office/drawing/2014/main" id="{C33B216D-3E94-8B1B-6DEC-A765B189ED7B}"/>
                  </a:ext>
                </a:extLst>
              </p:cNvPr>
              <p:cNvSpPr/>
              <p:nvPr/>
            </p:nvSpPr>
            <p:spPr bwMode="auto">
              <a:xfrm>
                <a:off x="2411776" y="4446317"/>
                <a:ext cx="432034" cy="1223667"/>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54" name="橢圓 353">
                <a:extLst>
                  <a:ext uri="{FF2B5EF4-FFF2-40B4-BE49-F238E27FC236}">
                    <a16:creationId xmlns:a16="http://schemas.microsoft.com/office/drawing/2014/main" id="{A05A222E-1E13-6466-347D-B6B68AC266C6}"/>
                  </a:ext>
                </a:extLst>
              </p:cNvPr>
              <p:cNvSpPr/>
              <p:nvPr/>
            </p:nvSpPr>
            <p:spPr bwMode="auto">
              <a:xfrm>
                <a:off x="2411776" y="4373839"/>
                <a:ext cx="432034" cy="431243"/>
              </a:xfrm>
              <a:prstGeom prst="ellipse">
                <a:avLst/>
              </a:prstGeom>
              <a:grpFill/>
              <a:ln>
                <a:noFill/>
              </a:ln>
              <a:effectLst/>
            </p:spPr>
            <p:txBody>
              <a:bodyPr/>
              <a:lstStyle/>
              <a:p>
                <a:pPr>
                  <a:defRPr/>
                </a:pPr>
                <a:endParaRPr lang="zh-HK" altLang="en-US">
                  <a:latin typeface="Arial" charset="0"/>
                </a:endParaRPr>
              </a:p>
            </p:txBody>
          </p:sp>
          <p:sp>
            <p:nvSpPr>
              <p:cNvPr id="355" name="弧形 354">
                <a:extLst>
                  <a:ext uri="{FF2B5EF4-FFF2-40B4-BE49-F238E27FC236}">
                    <a16:creationId xmlns:a16="http://schemas.microsoft.com/office/drawing/2014/main" id="{D74FA689-E563-2EF1-2D77-053C767DED57}"/>
                  </a:ext>
                </a:extLst>
              </p:cNvPr>
              <p:cNvSpPr/>
              <p:nvPr/>
            </p:nvSpPr>
            <p:spPr bwMode="auto">
              <a:xfrm>
                <a:off x="2404552" y="4373839"/>
                <a:ext cx="432033" cy="431243"/>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573" name="群組 113">
              <a:extLst>
                <a:ext uri="{FF2B5EF4-FFF2-40B4-BE49-F238E27FC236}">
                  <a16:creationId xmlns:a16="http://schemas.microsoft.com/office/drawing/2014/main" id="{243DC759-807C-0E0F-BC32-D0FAE600CD79}"/>
                </a:ext>
              </a:extLst>
            </p:cNvPr>
            <p:cNvGrpSpPr>
              <a:grpSpLocks/>
            </p:cNvGrpSpPr>
            <p:nvPr/>
          </p:nvGrpSpPr>
          <p:grpSpPr bwMode="auto">
            <a:xfrm>
              <a:off x="3898057" y="2843956"/>
              <a:ext cx="482600" cy="1425575"/>
              <a:chOff x="2404552" y="4373839"/>
              <a:chExt cx="439258" cy="1296145"/>
            </a:xfrm>
            <a:grpFill/>
          </p:grpSpPr>
          <p:sp>
            <p:nvSpPr>
              <p:cNvPr id="350" name="等腰三角形 349">
                <a:extLst>
                  <a:ext uri="{FF2B5EF4-FFF2-40B4-BE49-F238E27FC236}">
                    <a16:creationId xmlns:a16="http://schemas.microsoft.com/office/drawing/2014/main" id="{0CA8AE55-FA48-F99F-623A-252CE4BE11CF}"/>
                  </a:ext>
                </a:extLst>
              </p:cNvPr>
              <p:cNvSpPr/>
              <p:nvPr/>
            </p:nvSpPr>
            <p:spPr bwMode="auto">
              <a:xfrm>
                <a:off x="2411776" y="4446317"/>
                <a:ext cx="432034" cy="1223667"/>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51" name="橢圓 350">
                <a:extLst>
                  <a:ext uri="{FF2B5EF4-FFF2-40B4-BE49-F238E27FC236}">
                    <a16:creationId xmlns:a16="http://schemas.microsoft.com/office/drawing/2014/main" id="{60ACDCCD-3D0E-3A0A-352C-91B6774285EE}"/>
                  </a:ext>
                </a:extLst>
              </p:cNvPr>
              <p:cNvSpPr/>
              <p:nvPr/>
            </p:nvSpPr>
            <p:spPr bwMode="auto">
              <a:xfrm>
                <a:off x="2411776" y="4373839"/>
                <a:ext cx="432034" cy="431243"/>
              </a:xfrm>
              <a:prstGeom prst="ellipse">
                <a:avLst/>
              </a:prstGeom>
              <a:grpFill/>
              <a:ln>
                <a:noFill/>
              </a:ln>
              <a:effectLst/>
            </p:spPr>
            <p:txBody>
              <a:bodyPr/>
              <a:lstStyle/>
              <a:p>
                <a:pPr>
                  <a:defRPr/>
                </a:pPr>
                <a:endParaRPr lang="zh-HK" altLang="en-US">
                  <a:latin typeface="Arial" charset="0"/>
                </a:endParaRPr>
              </a:p>
            </p:txBody>
          </p:sp>
          <p:sp>
            <p:nvSpPr>
              <p:cNvPr id="352" name="弧形 351">
                <a:extLst>
                  <a:ext uri="{FF2B5EF4-FFF2-40B4-BE49-F238E27FC236}">
                    <a16:creationId xmlns:a16="http://schemas.microsoft.com/office/drawing/2014/main" id="{AA8F4F69-8DEB-9340-8F1C-BA6CEAC9E0EA}"/>
                  </a:ext>
                </a:extLst>
              </p:cNvPr>
              <p:cNvSpPr/>
              <p:nvPr/>
            </p:nvSpPr>
            <p:spPr bwMode="auto">
              <a:xfrm>
                <a:off x="2404552" y="4373839"/>
                <a:ext cx="432033" cy="431243"/>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574" name="群組 117">
              <a:extLst>
                <a:ext uri="{FF2B5EF4-FFF2-40B4-BE49-F238E27FC236}">
                  <a16:creationId xmlns:a16="http://schemas.microsoft.com/office/drawing/2014/main" id="{C87AFF1A-E1F0-07F7-230E-4940D8F5FB5B}"/>
                </a:ext>
              </a:extLst>
            </p:cNvPr>
            <p:cNvGrpSpPr>
              <a:grpSpLocks/>
            </p:cNvGrpSpPr>
            <p:nvPr/>
          </p:nvGrpSpPr>
          <p:grpSpPr bwMode="auto">
            <a:xfrm>
              <a:off x="4050457" y="2843956"/>
              <a:ext cx="482600" cy="1425575"/>
              <a:chOff x="2404552" y="4373839"/>
              <a:chExt cx="439258" cy="1296145"/>
            </a:xfrm>
            <a:grpFill/>
          </p:grpSpPr>
          <p:sp>
            <p:nvSpPr>
              <p:cNvPr id="347" name="等腰三角形 346">
                <a:extLst>
                  <a:ext uri="{FF2B5EF4-FFF2-40B4-BE49-F238E27FC236}">
                    <a16:creationId xmlns:a16="http://schemas.microsoft.com/office/drawing/2014/main" id="{D787D961-33EB-7EA7-0FCC-6F73B28EC72C}"/>
                  </a:ext>
                </a:extLst>
              </p:cNvPr>
              <p:cNvSpPr/>
              <p:nvPr/>
            </p:nvSpPr>
            <p:spPr bwMode="auto">
              <a:xfrm>
                <a:off x="2411776" y="4446317"/>
                <a:ext cx="432034" cy="1223667"/>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48" name="橢圓 347">
                <a:extLst>
                  <a:ext uri="{FF2B5EF4-FFF2-40B4-BE49-F238E27FC236}">
                    <a16:creationId xmlns:a16="http://schemas.microsoft.com/office/drawing/2014/main" id="{7F40317E-7FFE-0887-47FA-146F58816E6A}"/>
                  </a:ext>
                </a:extLst>
              </p:cNvPr>
              <p:cNvSpPr/>
              <p:nvPr/>
            </p:nvSpPr>
            <p:spPr bwMode="auto">
              <a:xfrm>
                <a:off x="2411776" y="4373839"/>
                <a:ext cx="432034" cy="431243"/>
              </a:xfrm>
              <a:prstGeom prst="ellipse">
                <a:avLst/>
              </a:prstGeom>
              <a:grpFill/>
              <a:ln>
                <a:noFill/>
              </a:ln>
              <a:effectLst/>
            </p:spPr>
            <p:txBody>
              <a:bodyPr/>
              <a:lstStyle/>
              <a:p>
                <a:pPr>
                  <a:defRPr/>
                </a:pPr>
                <a:endParaRPr lang="zh-HK" altLang="en-US">
                  <a:latin typeface="Arial" charset="0"/>
                </a:endParaRPr>
              </a:p>
            </p:txBody>
          </p:sp>
          <p:sp>
            <p:nvSpPr>
              <p:cNvPr id="349" name="弧形 348">
                <a:extLst>
                  <a:ext uri="{FF2B5EF4-FFF2-40B4-BE49-F238E27FC236}">
                    <a16:creationId xmlns:a16="http://schemas.microsoft.com/office/drawing/2014/main" id="{A6E5FD93-E010-B2C5-D4A4-A33E9A7F5E25}"/>
                  </a:ext>
                </a:extLst>
              </p:cNvPr>
              <p:cNvSpPr/>
              <p:nvPr/>
            </p:nvSpPr>
            <p:spPr bwMode="auto">
              <a:xfrm>
                <a:off x="2404552" y="4373839"/>
                <a:ext cx="432033" cy="431243"/>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575" name="群組 121">
              <a:extLst>
                <a:ext uri="{FF2B5EF4-FFF2-40B4-BE49-F238E27FC236}">
                  <a16:creationId xmlns:a16="http://schemas.microsoft.com/office/drawing/2014/main" id="{F090C657-28CE-6646-4163-CFB6F911EE61}"/>
                </a:ext>
              </a:extLst>
            </p:cNvPr>
            <p:cNvGrpSpPr>
              <a:grpSpLocks/>
            </p:cNvGrpSpPr>
            <p:nvPr/>
          </p:nvGrpSpPr>
          <p:grpSpPr bwMode="auto">
            <a:xfrm>
              <a:off x="4202857" y="2843956"/>
              <a:ext cx="482600" cy="1425575"/>
              <a:chOff x="2404552" y="4373839"/>
              <a:chExt cx="439258" cy="1296145"/>
            </a:xfrm>
            <a:grpFill/>
          </p:grpSpPr>
          <p:sp>
            <p:nvSpPr>
              <p:cNvPr id="344" name="等腰三角形 343">
                <a:extLst>
                  <a:ext uri="{FF2B5EF4-FFF2-40B4-BE49-F238E27FC236}">
                    <a16:creationId xmlns:a16="http://schemas.microsoft.com/office/drawing/2014/main" id="{CDF3CB01-5447-0F8F-8EB5-D539E1857324}"/>
                  </a:ext>
                </a:extLst>
              </p:cNvPr>
              <p:cNvSpPr/>
              <p:nvPr/>
            </p:nvSpPr>
            <p:spPr bwMode="auto">
              <a:xfrm>
                <a:off x="2411776" y="4446317"/>
                <a:ext cx="432034" cy="1223667"/>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45" name="橢圓 344">
                <a:extLst>
                  <a:ext uri="{FF2B5EF4-FFF2-40B4-BE49-F238E27FC236}">
                    <a16:creationId xmlns:a16="http://schemas.microsoft.com/office/drawing/2014/main" id="{BFD6C675-3083-1675-10C0-AAB9BB16E726}"/>
                  </a:ext>
                </a:extLst>
              </p:cNvPr>
              <p:cNvSpPr/>
              <p:nvPr/>
            </p:nvSpPr>
            <p:spPr bwMode="auto">
              <a:xfrm>
                <a:off x="2411776" y="4373839"/>
                <a:ext cx="432034" cy="431243"/>
              </a:xfrm>
              <a:prstGeom prst="ellipse">
                <a:avLst/>
              </a:prstGeom>
              <a:grpFill/>
              <a:ln>
                <a:noFill/>
              </a:ln>
              <a:effectLst/>
            </p:spPr>
            <p:txBody>
              <a:bodyPr/>
              <a:lstStyle/>
              <a:p>
                <a:pPr>
                  <a:defRPr/>
                </a:pPr>
                <a:endParaRPr lang="zh-HK" altLang="en-US">
                  <a:latin typeface="Arial" charset="0"/>
                </a:endParaRPr>
              </a:p>
            </p:txBody>
          </p:sp>
          <p:sp>
            <p:nvSpPr>
              <p:cNvPr id="346" name="弧形 345">
                <a:extLst>
                  <a:ext uri="{FF2B5EF4-FFF2-40B4-BE49-F238E27FC236}">
                    <a16:creationId xmlns:a16="http://schemas.microsoft.com/office/drawing/2014/main" id="{154A8A84-5D8E-C9E8-FA33-F7208610A587}"/>
                  </a:ext>
                </a:extLst>
              </p:cNvPr>
              <p:cNvSpPr/>
              <p:nvPr/>
            </p:nvSpPr>
            <p:spPr bwMode="auto">
              <a:xfrm>
                <a:off x="2404552" y="4373839"/>
                <a:ext cx="432033" cy="431243"/>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nvGrpSpPr>
            <p:cNvPr id="21576" name="群組 125">
              <a:extLst>
                <a:ext uri="{FF2B5EF4-FFF2-40B4-BE49-F238E27FC236}">
                  <a16:creationId xmlns:a16="http://schemas.microsoft.com/office/drawing/2014/main" id="{36491E2E-1EEA-941D-692B-612F4246D466}"/>
                </a:ext>
              </a:extLst>
            </p:cNvPr>
            <p:cNvGrpSpPr>
              <a:grpSpLocks/>
            </p:cNvGrpSpPr>
            <p:nvPr/>
          </p:nvGrpSpPr>
          <p:grpSpPr bwMode="auto">
            <a:xfrm>
              <a:off x="4355257" y="2843956"/>
              <a:ext cx="482600" cy="1425575"/>
              <a:chOff x="2404552" y="4373839"/>
              <a:chExt cx="439258" cy="1296145"/>
            </a:xfrm>
            <a:grpFill/>
          </p:grpSpPr>
          <p:sp>
            <p:nvSpPr>
              <p:cNvPr id="341" name="等腰三角形 340">
                <a:extLst>
                  <a:ext uri="{FF2B5EF4-FFF2-40B4-BE49-F238E27FC236}">
                    <a16:creationId xmlns:a16="http://schemas.microsoft.com/office/drawing/2014/main" id="{B9857132-5713-2C11-F1D6-F0C46BD7F42F}"/>
                  </a:ext>
                </a:extLst>
              </p:cNvPr>
              <p:cNvSpPr/>
              <p:nvPr/>
            </p:nvSpPr>
            <p:spPr bwMode="auto">
              <a:xfrm>
                <a:off x="2411776" y="4446317"/>
                <a:ext cx="432034" cy="1223667"/>
              </a:xfrm>
              <a:prstGeom prst="triangle">
                <a:avLst/>
              </a:prstGeom>
              <a:grpFill/>
              <a:ln w="28575">
                <a:solidFill>
                  <a:schemeClr val="tx1"/>
                </a:solidFill>
              </a:ln>
              <a:effectLst/>
            </p:spPr>
            <p:txBody>
              <a:bodyPr/>
              <a:lstStyle/>
              <a:p>
                <a:pPr>
                  <a:defRPr/>
                </a:pPr>
                <a:endParaRPr lang="zh-HK" altLang="en-US">
                  <a:latin typeface="Arial" charset="0"/>
                </a:endParaRPr>
              </a:p>
            </p:txBody>
          </p:sp>
          <p:sp>
            <p:nvSpPr>
              <p:cNvPr id="342" name="橢圓 341">
                <a:extLst>
                  <a:ext uri="{FF2B5EF4-FFF2-40B4-BE49-F238E27FC236}">
                    <a16:creationId xmlns:a16="http://schemas.microsoft.com/office/drawing/2014/main" id="{229FB2A9-474C-6263-5774-CAD591B6DD17}"/>
                  </a:ext>
                </a:extLst>
              </p:cNvPr>
              <p:cNvSpPr/>
              <p:nvPr/>
            </p:nvSpPr>
            <p:spPr bwMode="auto">
              <a:xfrm>
                <a:off x="2411776" y="4373839"/>
                <a:ext cx="432034" cy="431243"/>
              </a:xfrm>
              <a:prstGeom prst="ellipse">
                <a:avLst/>
              </a:prstGeom>
              <a:grpFill/>
              <a:ln>
                <a:noFill/>
              </a:ln>
              <a:effectLst/>
            </p:spPr>
            <p:txBody>
              <a:bodyPr/>
              <a:lstStyle/>
              <a:p>
                <a:pPr>
                  <a:defRPr/>
                </a:pPr>
                <a:endParaRPr lang="zh-HK" altLang="en-US">
                  <a:latin typeface="Arial" charset="0"/>
                </a:endParaRPr>
              </a:p>
            </p:txBody>
          </p:sp>
          <p:sp>
            <p:nvSpPr>
              <p:cNvPr id="343" name="弧形 342">
                <a:extLst>
                  <a:ext uri="{FF2B5EF4-FFF2-40B4-BE49-F238E27FC236}">
                    <a16:creationId xmlns:a16="http://schemas.microsoft.com/office/drawing/2014/main" id="{3ACD5869-450D-0440-06E1-AB6FA5EB8B36}"/>
                  </a:ext>
                </a:extLst>
              </p:cNvPr>
              <p:cNvSpPr/>
              <p:nvPr/>
            </p:nvSpPr>
            <p:spPr bwMode="auto">
              <a:xfrm>
                <a:off x="2404552" y="4373839"/>
                <a:ext cx="432033" cy="431243"/>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p:spPr>
            <p:txBody>
              <a:bodyPr/>
              <a:lstStyle/>
              <a:p>
                <a:pPr>
                  <a:defRPr/>
                </a:pPr>
                <a:endParaRPr lang="zh-HK" altLang="en-US">
                  <a:latin typeface="Arial" charset="0"/>
                </a:endParaRPr>
              </a:p>
            </p:txBody>
          </p:sp>
        </p:grpSp>
      </p:grpSp>
      <p:grpSp>
        <p:nvGrpSpPr>
          <p:cNvPr id="356" name="群組 355">
            <a:extLst>
              <a:ext uri="{FF2B5EF4-FFF2-40B4-BE49-F238E27FC236}">
                <a16:creationId xmlns:a16="http://schemas.microsoft.com/office/drawing/2014/main" id="{C1FBAC26-79F7-FB47-77E5-06F2A0E9FDF7}"/>
              </a:ext>
            </a:extLst>
          </p:cNvPr>
          <p:cNvGrpSpPr>
            <a:grpSpLocks/>
          </p:cNvGrpSpPr>
          <p:nvPr/>
        </p:nvGrpSpPr>
        <p:grpSpPr bwMode="auto">
          <a:xfrm>
            <a:off x="4559300" y="3078163"/>
            <a:ext cx="1049338" cy="1550987"/>
            <a:chOff x="4560044" y="2970004"/>
            <a:chExt cx="1049338" cy="1299527"/>
          </a:xfrm>
          <a:solidFill>
            <a:srgbClr val="CCFFCC"/>
          </a:solidFill>
        </p:grpSpPr>
        <p:grpSp>
          <p:nvGrpSpPr>
            <p:cNvPr id="21552" name="群組 36">
              <a:extLst>
                <a:ext uri="{FF2B5EF4-FFF2-40B4-BE49-F238E27FC236}">
                  <a16:creationId xmlns:a16="http://schemas.microsoft.com/office/drawing/2014/main" id="{C7177752-F4C8-AEE1-C736-5551F3FC4E36}"/>
                </a:ext>
              </a:extLst>
            </p:cNvPr>
            <p:cNvGrpSpPr>
              <a:grpSpLocks/>
            </p:cNvGrpSpPr>
            <p:nvPr/>
          </p:nvGrpSpPr>
          <p:grpSpPr bwMode="auto">
            <a:xfrm>
              <a:off x="4560044" y="2972544"/>
              <a:ext cx="439738" cy="1296987"/>
              <a:chOff x="3124632" y="4365104"/>
              <a:chExt cx="439256" cy="1296144"/>
            </a:xfrm>
            <a:grpFill/>
          </p:grpSpPr>
          <p:sp>
            <p:nvSpPr>
              <p:cNvPr id="21569" name="等腰三角形 8">
                <a:extLst>
                  <a:ext uri="{FF2B5EF4-FFF2-40B4-BE49-F238E27FC236}">
                    <a16:creationId xmlns:a16="http://schemas.microsoft.com/office/drawing/2014/main" id="{C98AC562-3102-19A3-4FF8-3D290277265C}"/>
                  </a:ext>
                </a:extLst>
              </p:cNvPr>
              <p:cNvSpPr>
                <a:spLocks noChangeArrowheads="1"/>
              </p:cNvSpPr>
              <p:nvPr/>
            </p:nvSpPr>
            <p:spPr bwMode="auto">
              <a:xfrm>
                <a:off x="3131840" y="4437112"/>
                <a:ext cx="432000" cy="1224136"/>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570" name="橢圓 7">
                <a:extLst>
                  <a:ext uri="{FF2B5EF4-FFF2-40B4-BE49-F238E27FC236}">
                    <a16:creationId xmlns:a16="http://schemas.microsoft.com/office/drawing/2014/main" id="{CB0FF9A3-DA6F-645F-15F3-D463BAC4619B}"/>
                  </a:ext>
                </a:extLst>
              </p:cNvPr>
              <p:cNvSpPr>
                <a:spLocks noChangeArrowheads="1"/>
              </p:cNvSpPr>
              <p:nvPr/>
            </p:nvSpPr>
            <p:spPr bwMode="auto">
              <a:xfrm>
                <a:off x="3132138" y="4365104"/>
                <a:ext cx="431750" cy="432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76" name="弧形 375">
                <a:extLst>
                  <a:ext uri="{FF2B5EF4-FFF2-40B4-BE49-F238E27FC236}">
                    <a16:creationId xmlns:a16="http://schemas.microsoft.com/office/drawing/2014/main" id="{FB9158D5-71BF-B5CD-2741-8A04F53239F4}"/>
                  </a:ext>
                </a:extLst>
              </p:cNvPr>
              <p:cNvSpPr/>
              <p:nvPr/>
            </p:nvSpPr>
            <p:spPr bwMode="auto">
              <a:xfrm>
                <a:off x="3124632" y="4365225"/>
                <a:ext cx="431327" cy="432008"/>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HK" altLang="en-US">
                  <a:latin typeface="Arial" charset="0"/>
                </a:endParaRPr>
              </a:p>
            </p:txBody>
          </p:sp>
        </p:grpSp>
        <p:grpSp>
          <p:nvGrpSpPr>
            <p:cNvPr id="21553" name="群組 129">
              <a:extLst>
                <a:ext uri="{FF2B5EF4-FFF2-40B4-BE49-F238E27FC236}">
                  <a16:creationId xmlns:a16="http://schemas.microsoft.com/office/drawing/2014/main" id="{D8A509FA-FE25-5082-0B5D-7C9DB68EA41A}"/>
                </a:ext>
              </a:extLst>
            </p:cNvPr>
            <p:cNvGrpSpPr>
              <a:grpSpLocks/>
            </p:cNvGrpSpPr>
            <p:nvPr/>
          </p:nvGrpSpPr>
          <p:grpSpPr bwMode="auto">
            <a:xfrm>
              <a:off x="4700776" y="2970004"/>
              <a:ext cx="439738" cy="1296987"/>
              <a:chOff x="3124632" y="4365104"/>
              <a:chExt cx="439256" cy="1296144"/>
            </a:xfrm>
            <a:grpFill/>
          </p:grpSpPr>
          <p:sp>
            <p:nvSpPr>
              <p:cNvPr id="21566" name="等腰三角形 130">
                <a:extLst>
                  <a:ext uri="{FF2B5EF4-FFF2-40B4-BE49-F238E27FC236}">
                    <a16:creationId xmlns:a16="http://schemas.microsoft.com/office/drawing/2014/main" id="{7E347058-075F-C40A-196A-80DBE78BFBA5}"/>
                  </a:ext>
                </a:extLst>
              </p:cNvPr>
              <p:cNvSpPr>
                <a:spLocks noChangeArrowheads="1"/>
              </p:cNvSpPr>
              <p:nvPr/>
            </p:nvSpPr>
            <p:spPr bwMode="auto">
              <a:xfrm>
                <a:off x="3131840" y="4437112"/>
                <a:ext cx="432000" cy="1224136"/>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567" name="橢圓 131">
                <a:extLst>
                  <a:ext uri="{FF2B5EF4-FFF2-40B4-BE49-F238E27FC236}">
                    <a16:creationId xmlns:a16="http://schemas.microsoft.com/office/drawing/2014/main" id="{784DF89E-DE89-F0CF-ED41-7DC0A4A946AF}"/>
                  </a:ext>
                </a:extLst>
              </p:cNvPr>
              <p:cNvSpPr>
                <a:spLocks noChangeArrowheads="1"/>
              </p:cNvSpPr>
              <p:nvPr/>
            </p:nvSpPr>
            <p:spPr bwMode="auto">
              <a:xfrm>
                <a:off x="3132138" y="4365104"/>
                <a:ext cx="431750" cy="432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73" name="弧形 372">
                <a:extLst>
                  <a:ext uri="{FF2B5EF4-FFF2-40B4-BE49-F238E27FC236}">
                    <a16:creationId xmlns:a16="http://schemas.microsoft.com/office/drawing/2014/main" id="{EFF3D32D-BD8B-A15D-1CDC-1E258CFB65ED}"/>
                  </a:ext>
                </a:extLst>
              </p:cNvPr>
              <p:cNvSpPr/>
              <p:nvPr/>
            </p:nvSpPr>
            <p:spPr bwMode="auto">
              <a:xfrm>
                <a:off x="3125187" y="4365104"/>
                <a:ext cx="431327" cy="432008"/>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HK" altLang="en-US">
                  <a:latin typeface="Arial" charset="0"/>
                </a:endParaRPr>
              </a:p>
            </p:txBody>
          </p:sp>
        </p:grpSp>
        <p:grpSp>
          <p:nvGrpSpPr>
            <p:cNvPr id="21554" name="群組 133">
              <a:extLst>
                <a:ext uri="{FF2B5EF4-FFF2-40B4-BE49-F238E27FC236}">
                  <a16:creationId xmlns:a16="http://schemas.microsoft.com/office/drawing/2014/main" id="{118CEC95-5A2F-80FA-41BF-12A8D958434C}"/>
                </a:ext>
              </a:extLst>
            </p:cNvPr>
            <p:cNvGrpSpPr>
              <a:grpSpLocks/>
            </p:cNvGrpSpPr>
            <p:nvPr/>
          </p:nvGrpSpPr>
          <p:grpSpPr bwMode="auto">
            <a:xfrm>
              <a:off x="4864844" y="2972544"/>
              <a:ext cx="439738" cy="1296987"/>
              <a:chOff x="3124632" y="4365104"/>
              <a:chExt cx="439256" cy="1296144"/>
            </a:xfrm>
            <a:grpFill/>
          </p:grpSpPr>
          <p:sp>
            <p:nvSpPr>
              <p:cNvPr id="21563" name="等腰三角形 134">
                <a:extLst>
                  <a:ext uri="{FF2B5EF4-FFF2-40B4-BE49-F238E27FC236}">
                    <a16:creationId xmlns:a16="http://schemas.microsoft.com/office/drawing/2014/main" id="{01E44518-C882-2238-B475-66B3CF9D4E45}"/>
                  </a:ext>
                </a:extLst>
              </p:cNvPr>
              <p:cNvSpPr>
                <a:spLocks noChangeArrowheads="1"/>
              </p:cNvSpPr>
              <p:nvPr/>
            </p:nvSpPr>
            <p:spPr bwMode="auto">
              <a:xfrm>
                <a:off x="3131840" y="4437112"/>
                <a:ext cx="432000" cy="1224136"/>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564" name="橢圓 135">
                <a:extLst>
                  <a:ext uri="{FF2B5EF4-FFF2-40B4-BE49-F238E27FC236}">
                    <a16:creationId xmlns:a16="http://schemas.microsoft.com/office/drawing/2014/main" id="{09FAD585-29BA-5932-CC15-BA5B295DC957}"/>
                  </a:ext>
                </a:extLst>
              </p:cNvPr>
              <p:cNvSpPr>
                <a:spLocks noChangeArrowheads="1"/>
              </p:cNvSpPr>
              <p:nvPr/>
            </p:nvSpPr>
            <p:spPr bwMode="auto">
              <a:xfrm>
                <a:off x="3132138" y="4365104"/>
                <a:ext cx="431750" cy="432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70" name="弧形 369">
                <a:extLst>
                  <a:ext uri="{FF2B5EF4-FFF2-40B4-BE49-F238E27FC236}">
                    <a16:creationId xmlns:a16="http://schemas.microsoft.com/office/drawing/2014/main" id="{369A048D-5AFA-0E4A-B983-BB8CB2E47D8D}"/>
                  </a:ext>
                </a:extLst>
              </p:cNvPr>
              <p:cNvSpPr/>
              <p:nvPr/>
            </p:nvSpPr>
            <p:spPr bwMode="auto">
              <a:xfrm>
                <a:off x="3124632" y="4365225"/>
                <a:ext cx="431327" cy="432008"/>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HK" altLang="en-US">
                  <a:latin typeface="Arial" charset="0"/>
                </a:endParaRPr>
              </a:p>
            </p:txBody>
          </p:sp>
        </p:grpSp>
        <p:grpSp>
          <p:nvGrpSpPr>
            <p:cNvPr id="21555" name="群組 137">
              <a:extLst>
                <a:ext uri="{FF2B5EF4-FFF2-40B4-BE49-F238E27FC236}">
                  <a16:creationId xmlns:a16="http://schemas.microsoft.com/office/drawing/2014/main" id="{10324EDB-81FD-D715-EFC1-5101C52BFBED}"/>
                </a:ext>
              </a:extLst>
            </p:cNvPr>
            <p:cNvGrpSpPr>
              <a:grpSpLocks/>
            </p:cNvGrpSpPr>
            <p:nvPr/>
          </p:nvGrpSpPr>
          <p:grpSpPr bwMode="auto">
            <a:xfrm>
              <a:off x="5017244" y="2972544"/>
              <a:ext cx="439738" cy="1296987"/>
              <a:chOff x="3124632" y="4365104"/>
              <a:chExt cx="439256" cy="1296144"/>
            </a:xfrm>
            <a:grpFill/>
          </p:grpSpPr>
          <p:sp>
            <p:nvSpPr>
              <p:cNvPr id="21560" name="等腰三角形 138">
                <a:extLst>
                  <a:ext uri="{FF2B5EF4-FFF2-40B4-BE49-F238E27FC236}">
                    <a16:creationId xmlns:a16="http://schemas.microsoft.com/office/drawing/2014/main" id="{B88F86F4-0835-D40E-021C-FC324CB77E89}"/>
                  </a:ext>
                </a:extLst>
              </p:cNvPr>
              <p:cNvSpPr>
                <a:spLocks noChangeArrowheads="1"/>
              </p:cNvSpPr>
              <p:nvPr/>
            </p:nvSpPr>
            <p:spPr bwMode="auto">
              <a:xfrm>
                <a:off x="3131840" y="4437112"/>
                <a:ext cx="432000" cy="1224136"/>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561" name="橢圓 139">
                <a:extLst>
                  <a:ext uri="{FF2B5EF4-FFF2-40B4-BE49-F238E27FC236}">
                    <a16:creationId xmlns:a16="http://schemas.microsoft.com/office/drawing/2014/main" id="{D007E6CA-12F0-D456-F11D-F8B5F3C5AE6B}"/>
                  </a:ext>
                </a:extLst>
              </p:cNvPr>
              <p:cNvSpPr>
                <a:spLocks noChangeArrowheads="1"/>
              </p:cNvSpPr>
              <p:nvPr/>
            </p:nvSpPr>
            <p:spPr bwMode="auto">
              <a:xfrm>
                <a:off x="3132138" y="4365104"/>
                <a:ext cx="431750" cy="432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67" name="弧形 366">
                <a:extLst>
                  <a:ext uri="{FF2B5EF4-FFF2-40B4-BE49-F238E27FC236}">
                    <a16:creationId xmlns:a16="http://schemas.microsoft.com/office/drawing/2014/main" id="{260884B2-A684-1B6B-A181-5388C447106C}"/>
                  </a:ext>
                </a:extLst>
              </p:cNvPr>
              <p:cNvSpPr/>
              <p:nvPr/>
            </p:nvSpPr>
            <p:spPr bwMode="auto">
              <a:xfrm>
                <a:off x="3124632" y="4365225"/>
                <a:ext cx="431327" cy="432008"/>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HK" altLang="en-US">
                  <a:latin typeface="Arial" charset="0"/>
                </a:endParaRPr>
              </a:p>
            </p:txBody>
          </p:sp>
        </p:grpSp>
        <p:grpSp>
          <p:nvGrpSpPr>
            <p:cNvPr id="21556" name="群組 141">
              <a:extLst>
                <a:ext uri="{FF2B5EF4-FFF2-40B4-BE49-F238E27FC236}">
                  <a16:creationId xmlns:a16="http://schemas.microsoft.com/office/drawing/2014/main" id="{877F613B-BAED-1E04-6374-FB5E441A3C5D}"/>
                </a:ext>
              </a:extLst>
            </p:cNvPr>
            <p:cNvGrpSpPr>
              <a:grpSpLocks/>
            </p:cNvGrpSpPr>
            <p:nvPr/>
          </p:nvGrpSpPr>
          <p:grpSpPr bwMode="auto">
            <a:xfrm>
              <a:off x="5169644" y="2972540"/>
              <a:ext cx="439738" cy="1296986"/>
              <a:chOff x="3124632" y="4365104"/>
              <a:chExt cx="439256" cy="1296144"/>
            </a:xfrm>
            <a:grpFill/>
          </p:grpSpPr>
          <p:sp>
            <p:nvSpPr>
              <p:cNvPr id="21557" name="等腰三角形 142">
                <a:extLst>
                  <a:ext uri="{FF2B5EF4-FFF2-40B4-BE49-F238E27FC236}">
                    <a16:creationId xmlns:a16="http://schemas.microsoft.com/office/drawing/2014/main" id="{BE71BA7D-0E34-1E39-39CA-0FBEA8C93590}"/>
                  </a:ext>
                </a:extLst>
              </p:cNvPr>
              <p:cNvSpPr>
                <a:spLocks noChangeArrowheads="1"/>
              </p:cNvSpPr>
              <p:nvPr/>
            </p:nvSpPr>
            <p:spPr bwMode="auto">
              <a:xfrm>
                <a:off x="3131840" y="4437112"/>
                <a:ext cx="432000" cy="1224136"/>
              </a:xfrm>
              <a:prstGeom prst="triangle">
                <a:avLst>
                  <a:gd name="adj" fmla="val 50000"/>
                </a:avLst>
              </a:prstGeom>
              <a:grpFill/>
              <a:ln w="28575">
                <a:solidFill>
                  <a:schemeClr val="tx1"/>
                </a:solidFill>
                <a:miter lim="800000"/>
                <a:headEnd/>
                <a:tailEnd/>
              </a:ln>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21558" name="橢圓 143">
                <a:extLst>
                  <a:ext uri="{FF2B5EF4-FFF2-40B4-BE49-F238E27FC236}">
                    <a16:creationId xmlns:a16="http://schemas.microsoft.com/office/drawing/2014/main" id="{DCC7BD8E-F431-F668-3088-8A14B5B9DBB2}"/>
                  </a:ext>
                </a:extLst>
              </p:cNvPr>
              <p:cNvSpPr>
                <a:spLocks noChangeArrowheads="1"/>
              </p:cNvSpPr>
              <p:nvPr/>
            </p:nvSpPr>
            <p:spPr bwMode="auto">
              <a:xfrm>
                <a:off x="3132138" y="4365104"/>
                <a:ext cx="431750" cy="432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eaLnBrk="1" hangingPunct="1">
                  <a:spcBef>
                    <a:spcPct val="0"/>
                  </a:spcBef>
                  <a:buFontTx/>
                  <a:buNone/>
                  <a:defRPr/>
                </a:pPr>
                <a:endParaRPr lang="zh-HK" altLang="en-US" sz="2800">
                  <a:latin typeface="Arial" charset="0"/>
                </a:endParaRPr>
              </a:p>
            </p:txBody>
          </p:sp>
          <p:sp>
            <p:nvSpPr>
              <p:cNvPr id="364" name="弧形 363">
                <a:extLst>
                  <a:ext uri="{FF2B5EF4-FFF2-40B4-BE49-F238E27FC236}">
                    <a16:creationId xmlns:a16="http://schemas.microsoft.com/office/drawing/2014/main" id="{11C0096C-87EE-CA42-655C-EEA95683BD91}"/>
                  </a:ext>
                </a:extLst>
              </p:cNvPr>
              <p:cNvSpPr/>
              <p:nvPr/>
            </p:nvSpPr>
            <p:spPr bwMode="auto">
              <a:xfrm>
                <a:off x="3124632" y="4365228"/>
                <a:ext cx="431327" cy="432008"/>
              </a:xfrm>
              <a:prstGeom prst="arc">
                <a:avLst>
                  <a:gd name="adj1" fmla="val 6199355"/>
                  <a:gd name="adj2" fmla="val 4501623"/>
                </a:avLst>
              </a:prstGeom>
              <a:grpFill/>
              <a:ln w="2857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HK" altLang="en-US">
                  <a:latin typeface="Arial" charset="0"/>
                </a:endParaRPr>
              </a:p>
            </p:txBody>
          </p:sp>
        </p:grpSp>
      </p:grpSp>
      <p:cxnSp>
        <p:nvCxnSpPr>
          <p:cNvPr id="17445" name="直線接點 149">
            <a:extLst>
              <a:ext uri="{FF2B5EF4-FFF2-40B4-BE49-F238E27FC236}">
                <a16:creationId xmlns:a16="http://schemas.microsoft.com/office/drawing/2014/main" id="{D6F9F78C-213D-4128-CAA2-94DABA7134A2}"/>
              </a:ext>
            </a:extLst>
          </p:cNvPr>
          <p:cNvCxnSpPr>
            <a:cxnSpLocks noChangeShapeType="1"/>
          </p:cNvCxnSpPr>
          <p:nvPr/>
        </p:nvCxnSpPr>
        <p:spPr bwMode="auto">
          <a:xfrm>
            <a:off x="884238" y="2787650"/>
            <a:ext cx="4724400" cy="0"/>
          </a:xfrm>
          <a:prstGeom prst="line">
            <a:avLst/>
          </a:prstGeom>
          <a:noFill/>
          <a:ln w="28575" algn="ctr">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9" name="群組 8">
            <a:extLst>
              <a:ext uri="{FF2B5EF4-FFF2-40B4-BE49-F238E27FC236}">
                <a16:creationId xmlns:a16="http://schemas.microsoft.com/office/drawing/2014/main" id="{CA5D3894-C7C0-306A-9D43-E433A7158A1D}"/>
              </a:ext>
            </a:extLst>
          </p:cNvPr>
          <p:cNvGrpSpPr>
            <a:grpSpLocks/>
          </p:cNvGrpSpPr>
          <p:nvPr/>
        </p:nvGrpSpPr>
        <p:grpSpPr bwMode="auto">
          <a:xfrm>
            <a:off x="468313" y="2168525"/>
            <a:ext cx="577850" cy="2125663"/>
            <a:chOff x="468313" y="1808165"/>
            <a:chExt cx="577850" cy="2125459"/>
          </a:xfrm>
        </p:grpSpPr>
        <p:grpSp>
          <p:nvGrpSpPr>
            <p:cNvPr id="21528" name="群組 7">
              <a:extLst>
                <a:ext uri="{FF2B5EF4-FFF2-40B4-BE49-F238E27FC236}">
                  <a16:creationId xmlns:a16="http://schemas.microsoft.com/office/drawing/2014/main" id="{03105F98-2D8B-F80C-A919-52407061BD97}"/>
                </a:ext>
              </a:extLst>
            </p:cNvPr>
            <p:cNvGrpSpPr>
              <a:grpSpLocks/>
            </p:cNvGrpSpPr>
            <p:nvPr/>
          </p:nvGrpSpPr>
          <p:grpSpPr bwMode="auto">
            <a:xfrm>
              <a:off x="468313" y="1808165"/>
              <a:ext cx="577850" cy="1980967"/>
              <a:chOff x="468313" y="1808165"/>
              <a:chExt cx="577850" cy="1980967"/>
            </a:xfrm>
          </p:grpSpPr>
          <p:sp>
            <p:nvSpPr>
              <p:cNvPr id="21533" name="矩形 1">
                <a:extLst>
                  <a:ext uri="{FF2B5EF4-FFF2-40B4-BE49-F238E27FC236}">
                    <a16:creationId xmlns:a16="http://schemas.microsoft.com/office/drawing/2014/main" id="{CCA85F16-4C92-A0AB-4B7E-9CBC16B3E046}"/>
                  </a:ext>
                </a:extLst>
              </p:cNvPr>
              <p:cNvSpPr>
                <a:spLocks noChangeArrowheads="1"/>
              </p:cNvSpPr>
              <p:nvPr/>
            </p:nvSpPr>
            <p:spPr bwMode="auto">
              <a:xfrm>
                <a:off x="540148" y="1856302"/>
                <a:ext cx="502847" cy="1932830"/>
              </a:xfrm>
              <a:prstGeom prst="rect">
                <a:avLst/>
              </a:prstGeom>
              <a:solidFill>
                <a:srgbClr val="FFC000"/>
              </a:solidFill>
              <a:ln w="9525" algn="ctr">
                <a:solidFill>
                  <a:srgbClr val="000000"/>
                </a:solidFill>
                <a:round/>
                <a:headEnd/>
                <a:tailEnd/>
              </a:ln>
            </p:spPr>
            <p:txBody>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endParaRPr lang="zh-HK" altLang="en-US" sz="2800">
                  <a:latin typeface="Arial" panose="020B0604020202020204" pitchFamily="34" charset="0"/>
                </a:endParaRPr>
              </a:p>
            </p:txBody>
          </p:sp>
          <p:cxnSp>
            <p:nvCxnSpPr>
              <p:cNvPr id="21534" name="直線接點 137">
                <a:extLst>
                  <a:ext uri="{FF2B5EF4-FFF2-40B4-BE49-F238E27FC236}">
                    <a16:creationId xmlns:a16="http://schemas.microsoft.com/office/drawing/2014/main" id="{3C3516DD-F46F-47BA-0970-ECF84FA5D54D}"/>
                  </a:ext>
                </a:extLst>
              </p:cNvPr>
              <p:cNvCxnSpPr>
                <a:cxnSpLocks noChangeShapeType="1"/>
              </p:cNvCxnSpPr>
              <p:nvPr/>
            </p:nvCxnSpPr>
            <p:spPr bwMode="auto">
              <a:xfrm>
                <a:off x="902508" y="3717071"/>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5" name="直線接點 139">
                <a:extLst>
                  <a:ext uri="{FF2B5EF4-FFF2-40B4-BE49-F238E27FC236}">
                    <a16:creationId xmlns:a16="http://schemas.microsoft.com/office/drawing/2014/main" id="{AF17C9D3-E2C3-AB1D-C9A0-79EFE448B4B5}"/>
                  </a:ext>
                </a:extLst>
              </p:cNvPr>
              <p:cNvCxnSpPr>
                <a:cxnSpLocks noChangeShapeType="1"/>
              </p:cNvCxnSpPr>
              <p:nvPr/>
            </p:nvCxnSpPr>
            <p:spPr bwMode="auto">
              <a:xfrm>
                <a:off x="827490" y="3570534"/>
                <a:ext cx="216001"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6" name="直線接點 142">
                <a:extLst>
                  <a:ext uri="{FF2B5EF4-FFF2-40B4-BE49-F238E27FC236}">
                    <a16:creationId xmlns:a16="http://schemas.microsoft.com/office/drawing/2014/main" id="{9388082D-1C8D-171F-565F-29EF4E7D0510}"/>
                  </a:ext>
                </a:extLst>
              </p:cNvPr>
              <p:cNvCxnSpPr>
                <a:cxnSpLocks noChangeShapeType="1"/>
              </p:cNvCxnSpPr>
              <p:nvPr/>
            </p:nvCxnSpPr>
            <p:spPr bwMode="auto">
              <a:xfrm>
                <a:off x="898846" y="3431615"/>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7" name="直線接點 143">
                <a:extLst>
                  <a:ext uri="{FF2B5EF4-FFF2-40B4-BE49-F238E27FC236}">
                    <a16:creationId xmlns:a16="http://schemas.microsoft.com/office/drawing/2014/main" id="{BFD19F7A-559E-B5BA-ECBF-C2E1E297F3E6}"/>
                  </a:ext>
                </a:extLst>
              </p:cNvPr>
              <p:cNvCxnSpPr>
                <a:cxnSpLocks noChangeShapeType="1"/>
              </p:cNvCxnSpPr>
              <p:nvPr/>
            </p:nvCxnSpPr>
            <p:spPr bwMode="auto">
              <a:xfrm>
                <a:off x="898846" y="3287618"/>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8" name="直線接點 145">
                <a:extLst>
                  <a:ext uri="{FF2B5EF4-FFF2-40B4-BE49-F238E27FC236}">
                    <a16:creationId xmlns:a16="http://schemas.microsoft.com/office/drawing/2014/main" id="{65BAEA4A-F2FF-958D-9C73-E371A83C88CE}"/>
                  </a:ext>
                </a:extLst>
              </p:cNvPr>
              <p:cNvCxnSpPr>
                <a:cxnSpLocks noChangeShapeType="1"/>
              </p:cNvCxnSpPr>
              <p:nvPr/>
            </p:nvCxnSpPr>
            <p:spPr bwMode="auto">
              <a:xfrm>
                <a:off x="898846" y="3143620"/>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39" name="直線接點 146">
                <a:extLst>
                  <a:ext uri="{FF2B5EF4-FFF2-40B4-BE49-F238E27FC236}">
                    <a16:creationId xmlns:a16="http://schemas.microsoft.com/office/drawing/2014/main" id="{CA773864-F6ED-79E8-998E-B7212496014A}"/>
                  </a:ext>
                </a:extLst>
              </p:cNvPr>
              <p:cNvCxnSpPr>
                <a:cxnSpLocks noChangeShapeType="1"/>
              </p:cNvCxnSpPr>
              <p:nvPr/>
            </p:nvCxnSpPr>
            <p:spPr bwMode="auto">
              <a:xfrm>
                <a:off x="902013" y="2999623"/>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0" name="直線接點 147">
                <a:extLst>
                  <a:ext uri="{FF2B5EF4-FFF2-40B4-BE49-F238E27FC236}">
                    <a16:creationId xmlns:a16="http://schemas.microsoft.com/office/drawing/2014/main" id="{FB4D2E39-874B-940B-685B-BF5D2058B930}"/>
                  </a:ext>
                </a:extLst>
              </p:cNvPr>
              <p:cNvCxnSpPr>
                <a:cxnSpLocks noChangeShapeType="1"/>
              </p:cNvCxnSpPr>
              <p:nvPr/>
            </p:nvCxnSpPr>
            <p:spPr bwMode="auto">
              <a:xfrm>
                <a:off x="826995" y="2853085"/>
                <a:ext cx="216001"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1" name="直線接點 148">
                <a:extLst>
                  <a:ext uri="{FF2B5EF4-FFF2-40B4-BE49-F238E27FC236}">
                    <a16:creationId xmlns:a16="http://schemas.microsoft.com/office/drawing/2014/main" id="{31FCB9DA-7CB5-31DF-0F45-2B457418F113}"/>
                  </a:ext>
                </a:extLst>
              </p:cNvPr>
              <p:cNvCxnSpPr>
                <a:cxnSpLocks noChangeShapeType="1"/>
              </p:cNvCxnSpPr>
              <p:nvPr/>
            </p:nvCxnSpPr>
            <p:spPr bwMode="auto">
              <a:xfrm>
                <a:off x="897320" y="2709088"/>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2" name="直線接點 149">
                <a:extLst>
                  <a:ext uri="{FF2B5EF4-FFF2-40B4-BE49-F238E27FC236}">
                    <a16:creationId xmlns:a16="http://schemas.microsoft.com/office/drawing/2014/main" id="{2455D9E6-454F-1129-B1F0-EEE885583191}"/>
                  </a:ext>
                </a:extLst>
              </p:cNvPr>
              <p:cNvCxnSpPr>
                <a:cxnSpLocks noChangeShapeType="1"/>
              </p:cNvCxnSpPr>
              <p:nvPr/>
            </p:nvCxnSpPr>
            <p:spPr bwMode="auto">
              <a:xfrm>
                <a:off x="897320" y="2565090"/>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3" name="直線接點 150">
                <a:extLst>
                  <a:ext uri="{FF2B5EF4-FFF2-40B4-BE49-F238E27FC236}">
                    <a16:creationId xmlns:a16="http://schemas.microsoft.com/office/drawing/2014/main" id="{F93C25C5-C0FC-2DEB-8EF2-F8FFD10F6636}"/>
                  </a:ext>
                </a:extLst>
              </p:cNvPr>
              <p:cNvCxnSpPr>
                <a:cxnSpLocks noChangeShapeType="1"/>
              </p:cNvCxnSpPr>
              <p:nvPr/>
            </p:nvCxnSpPr>
            <p:spPr bwMode="auto">
              <a:xfrm>
                <a:off x="897320" y="2421093"/>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4" name="直線接點 151">
                <a:extLst>
                  <a:ext uri="{FF2B5EF4-FFF2-40B4-BE49-F238E27FC236}">
                    <a16:creationId xmlns:a16="http://schemas.microsoft.com/office/drawing/2014/main" id="{E34BFC31-DDF4-72D4-4B18-01C9D91DF201}"/>
                  </a:ext>
                </a:extLst>
              </p:cNvPr>
              <p:cNvCxnSpPr>
                <a:cxnSpLocks noChangeShapeType="1"/>
              </p:cNvCxnSpPr>
              <p:nvPr/>
            </p:nvCxnSpPr>
            <p:spPr bwMode="auto">
              <a:xfrm>
                <a:off x="900487" y="2277095"/>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5" name="直線接點 152">
                <a:extLst>
                  <a:ext uri="{FF2B5EF4-FFF2-40B4-BE49-F238E27FC236}">
                    <a16:creationId xmlns:a16="http://schemas.microsoft.com/office/drawing/2014/main" id="{80A179FF-3004-81F3-FD94-7F7722B7780A}"/>
                  </a:ext>
                </a:extLst>
              </p:cNvPr>
              <p:cNvCxnSpPr>
                <a:cxnSpLocks noChangeShapeType="1"/>
              </p:cNvCxnSpPr>
              <p:nvPr/>
            </p:nvCxnSpPr>
            <p:spPr bwMode="auto">
              <a:xfrm>
                <a:off x="894151" y="2277095"/>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6" name="直線接點 153">
                <a:extLst>
                  <a:ext uri="{FF2B5EF4-FFF2-40B4-BE49-F238E27FC236}">
                    <a16:creationId xmlns:a16="http://schemas.microsoft.com/office/drawing/2014/main" id="{1F863EE5-2CF1-9A78-F2A4-9DC8E4B6AFC7}"/>
                  </a:ext>
                </a:extLst>
              </p:cNvPr>
              <p:cNvCxnSpPr>
                <a:cxnSpLocks noChangeShapeType="1"/>
              </p:cNvCxnSpPr>
              <p:nvPr/>
            </p:nvCxnSpPr>
            <p:spPr bwMode="auto">
              <a:xfrm>
                <a:off x="897320" y="2133097"/>
                <a:ext cx="143655"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47" name="直線接點 155">
                <a:extLst>
                  <a:ext uri="{FF2B5EF4-FFF2-40B4-BE49-F238E27FC236}">
                    <a16:creationId xmlns:a16="http://schemas.microsoft.com/office/drawing/2014/main" id="{74C169AD-364D-62F6-6976-7BEF1044DA0B}"/>
                  </a:ext>
                </a:extLst>
              </p:cNvPr>
              <p:cNvCxnSpPr>
                <a:cxnSpLocks noChangeShapeType="1"/>
              </p:cNvCxnSpPr>
              <p:nvPr/>
            </p:nvCxnSpPr>
            <p:spPr bwMode="auto">
              <a:xfrm>
                <a:off x="827787" y="2133097"/>
                <a:ext cx="216001" cy="0"/>
              </a:xfrm>
              <a:prstGeom prst="line">
                <a:avLst/>
              </a:prstGeom>
              <a:noFill/>
              <a:ln w="127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48" name="文字方塊 145">
                <a:extLst>
                  <a:ext uri="{FF2B5EF4-FFF2-40B4-BE49-F238E27FC236}">
                    <a16:creationId xmlns:a16="http://schemas.microsoft.com/office/drawing/2014/main" id="{C59BFBDB-3FD6-165A-9C93-8280DFBA385F}"/>
                  </a:ext>
                </a:extLst>
              </p:cNvPr>
              <p:cNvSpPr txBox="1">
                <a:spLocks noChangeArrowheads="1"/>
              </p:cNvSpPr>
              <p:nvPr/>
            </p:nvSpPr>
            <p:spPr bwMode="auto">
              <a:xfrm>
                <a:off x="468313" y="3430300"/>
                <a:ext cx="49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200">
                    <a:latin typeface="Arial" panose="020B0604020202020204" pitchFamily="34" charset="0"/>
                  </a:rPr>
                  <a:t>100</a:t>
                </a:r>
                <a:endParaRPr lang="zh-HK" altLang="en-US" sz="1200">
                  <a:latin typeface="Arial" panose="020B0604020202020204" pitchFamily="34" charset="0"/>
                </a:endParaRPr>
              </a:p>
            </p:txBody>
          </p:sp>
          <p:sp>
            <p:nvSpPr>
              <p:cNvPr id="161" name="文字方塊 145">
                <a:extLst>
                  <a:ext uri="{FF2B5EF4-FFF2-40B4-BE49-F238E27FC236}">
                    <a16:creationId xmlns:a16="http://schemas.microsoft.com/office/drawing/2014/main" id="{409900E2-57F7-4E58-8330-98393C73FC88}"/>
                  </a:ext>
                </a:extLst>
              </p:cNvPr>
              <p:cNvSpPr txBox="1">
                <a:spLocks noChangeArrowheads="1"/>
              </p:cNvSpPr>
              <p:nvPr/>
            </p:nvSpPr>
            <p:spPr bwMode="auto">
              <a:xfrm>
                <a:off x="468313" y="2706604"/>
                <a:ext cx="525462" cy="27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lang="en-US" altLang="zh-HK" sz="1200" kern="800" dirty="0"/>
                  <a:t>150</a:t>
                </a:r>
                <a:endParaRPr lang="zh-HK" altLang="en-US" sz="1200" kern="800" dirty="0"/>
              </a:p>
            </p:txBody>
          </p:sp>
          <p:sp>
            <p:nvSpPr>
              <p:cNvPr id="162" name="文字方塊 145">
                <a:extLst>
                  <a:ext uri="{FF2B5EF4-FFF2-40B4-BE49-F238E27FC236}">
                    <a16:creationId xmlns:a16="http://schemas.microsoft.com/office/drawing/2014/main" id="{45147963-FAD4-3A8B-9355-F92D59A65DF3}"/>
                  </a:ext>
                </a:extLst>
              </p:cNvPr>
              <p:cNvSpPr txBox="1">
                <a:spLocks noChangeArrowheads="1"/>
              </p:cNvSpPr>
              <p:nvPr/>
            </p:nvSpPr>
            <p:spPr bwMode="auto">
              <a:xfrm>
                <a:off x="468313" y="1995472"/>
                <a:ext cx="525462" cy="27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lang="en-US" altLang="zh-HK" sz="1200" kern="800" dirty="0"/>
                  <a:t>200</a:t>
                </a:r>
                <a:endParaRPr lang="zh-HK" altLang="en-US" sz="1200" kern="800" dirty="0"/>
              </a:p>
            </p:txBody>
          </p:sp>
          <p:sp>
            <p:nvSpPr>
              <p:cNvPr id="163" name="文字方塊 145">
                <a:extLst>
                  <a:ext uri="{FF2B5EF4-FFF2-40B4-BE49-F238E27FC236}">
                    <a16:creationId xmlns:a16="http://schemas.microsoft.com/office/drawing/2014/main" id="{2615FF04-7328-54AE-1AB3-0843B5361C9A}"/>
                  </a:ext>
                </a:extLst>
              </p:cNvPr>
              <p:cNvSpPr txBox="1">
                <a:spLocks noChangeArrowheads="1"/>
              </p:cNvSpPr>
              <p:nvPr/>
            </p:nvSpPr>
            <p:spPr bwMode="auto">
              <a:xfrm>
                <a:off x="468313" y="1808165"/>
                <a:ext cx="525462" cy="2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defRPr/>
                </a:pPr>
                <a:r>
                  <a:rPr lang="en-US" altLang="zh-HK" sz="1200" kern="800" dirty="0"/>
                  <a:t>cm</a:t>
                </a:r>
                <a:endParaRPr lang="zh-HK" altLang="en-US" sz="1200" kern="800" dirty="0"/>
              </a:p>
            </p:txBody>
          </p:sp>
        </p:grpSp>
        <p:sp>
          <p:nvSpPr>
            <p:cNvPr id="4" name="等腰三角形 3">
              <a:extLst>
                <a:ext uri="{FF2B5EF4-FFF2-40B4-BE49-F238E27FC236}">
                  <a16:creationId xmlns:a16="http://schemas.microsoft.com/office/drawing/2014/main" id="{31D7901D-DA58-CE19-79DD-FC92557A2E28}"/>
                </a:ext>
              </a:extLst>
            </p:cNvPr>
            <p:cNvSpPr/>
            <p:nvPr/>
          </p:nvSpPr>
          <p:spPr>
            <a:xfrm rot="10800000">
              <a:off x="539750" y="3789175"/>
              <a:ext cx="169863" cy="144449"/>
            </a:xfrm>
            <a:prstGeom prst="triangle">
              <a:avLst>
                <a:gd name="adj" fmla="val 100000"/>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HK" altLang="en-US"/>
            </a:p>
          </p:txBody>
        </p:sp>
        <p:sp>
          <p:nvSpPr>
            <p:cNvPr id="164" name="等腰三角形 163">
              <a:extLst>
                <a:ext uri="{FF2B5EF4-FFF2-40B4-BE49-F238E27FC236}">
                  <a16:creationId xmlns:a16="http://schemas.microsoft.com/office/drawing/2014/main" id="{D23F601B-B21F-90EF-CB1A-CBDAEB07CC98}"/>
                </a:ext>
              </a:extLst>
            </p:cNvPr>
            <p:cNvSpPr/>
            <p:nvPr/>
          </p:nvSpPr>
          <p:spPr>
            <a:xfrm rot="10800000">
              <a:off x="706438" y="3789175"/>
              <a:ext cx="169862" cy="144449"/>
            </a:xfrm>
            <a:prstGeom prst="triangl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HK" altLang="en-US"/>
            </a:p>
          </p:txBody>
        </p:sp>
        <p:sp>
          <p:nvSpPr>
            <p:cNvPr id="167" name="等腰三角形 166">
              <a:extLst>
                <a:ext uri="{FF2B5EF4-FFF2-40B4-BE49-F238E27FC236}">
                  <a16:creationId xmlns:a16="http://schemas.microsoft.com/office/drawing/2014/main" id="{D00DE29F-2CF3-7EF3-21B7-2A3DB2944E7A}"/>
                </a:ext>
              </a:extLst>
            </p:cNvPr>
            <p:cNvSpPr/>
            <p:nvPr/>
          </p:nvSpPr>
          <p:spPr>
            <a:xfrm rot="10800000">
              <a:off x="873125" y="3789175"/>
              <a:ext cx="169863" cy="144449"/>
            </a:xfrm>
            <a:prstGeom prst="triangle">
              <a:avLst>
                <a:gd name="adj" fmla="val 742"/>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HK" altLang="en-US"/>
            </a:p>
          </p:txBody>
        </p:sp>
        <p:cxnSp>
          <p:nvCxnSpPr>
            <p:cNvPr id="7" name="直線接點 6">
              <a:extLst>
                <a:ext uri="{FF2B5EF4-FFF2-40B4-BE49-F238E27FC236}">
                  <a16:creationId xmlns:a16="http://schemas.microsoft.com/office/drawing/2014/main" id="{7E139BB6-D0AA-2667-4F53-AFAE813E5DFA}"/>
                </a:ext>
              </a:extLst>
            </p:cNvPr>
            <p:cNvCxnSpPr/>
            <p:nvPr/>
          </p:nvCxnSpPr>
          <p:spPr>
            <a:xfrm>
              <a:off x="546100" y="3789175"/>
              <a:ext cx="49053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71" name="文字方塊 150">
            <a:extLst>
              <a:ext uri="{FF2B5EF4-FFF2-40B4-BE49-F238E27FC236}">
                <a16:creationId xmlns:a16="http://schemas.microsoft.com/office/drawing/2014/main" id="{82F5BEDC-FBE0-9574-EF12-905B4E18A1ED}"/>
              </a:ext>
            </a:extLst>
          </p:cNvPr>
          <p:cNvSpPr txBox="1">
            <a:spLocks noChangeArrowheads="1"/>
          </p:cNvSpPr>
          <p:nvPr/>
        </p:nvSpPr>
        <p:spPr bwMode="auto">
          <a:xfrm>
            <a:off x="6011863" y="1924050"/>
            <a:ext cx="25923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1800" b="1">
                <a:latin typeface="Times New Roman" panose="02020603050405020304" pitchFamily="18" charset="0"/>
                <a:cs typeface="Times New Roman" panose="02020603050405020304" pitchFamily="18" charset="0"/>
              </a:rPr>
              <a:t>Average height of all members in the sample</a:t>
            </a:r>
            <a:endParaRPr lang="zh-HK" altLang="en-US" sz="1800" b="1">
              <a:latin typeface="Times New Roman" panose="02020603050405020304" pitchFamily="18" charset="0"/>
              <a:cs typeface="Times New Roman" panose="02020603050405020304" pitchFamily="18" charset="0"/>
            </a:endParaRPr>
          </a:p>
        </p:txBody>
      </p:sp>
      <p:cxnSp>
        <p:nvCxnSpPr>
          <p:cNvPr id="172" name="直線接點 149">
            <a:extLst>
              <a:ext uri="{FF2B5EF4-FFF2-40B4-BE49-F238E27FC236}">
                <a16:creationId xmlns:a16="http://schemas.microsoft.com/office/drawing/2014/main" id="{98B71C2F-932B-8113-FE2B-F5C72B29F34C}"/>
              </a:ext>
            </a:extLst>
          </p:cNvPr>
          <p:cNvCxnSpPr>
            <a:cxnSpLocks noChangeShapeType="1"/>
          </p:cNvCxnSpPr>
          <p:nvPr/>
        </p:nvCxnSpPr>
        <p:spPr bwMode="auto">
          <a:xfrm>
            <a:off x="969963" y="2784475"/>
            <a:ext cx="7416800" cy="0"/>
          </a:xfrm>
          <a:prstGeom prst="line">
            <a:avLst/>
          </a:prstGeom>
          <a:noFill/>
          <a:ln w="28575" algn="ctr">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5" name="AutoShape 57">
            <a:extLst>
              <a:ext uri="{FF2B5EF4-FFF2-40B4-BE49-F238E27FC236}">
                <a16:creationId xmlns:a16="http://schemas.microsoft.com/office/drawing/2014/main" id="{33088204-EEEC-76E5-906A-79AAA9C2F681}"/>
              </a:ext>
            </a:extLst>
          </p:cNvPr>
          <p:cNvSpPr>
            <a:spLocks noChangeArrowheads="1"/>
          </p:cNvSpPr>
          <p:nvPr/>
        </p:nvSpPr>
        <p:spPr bwMode="auto">
          <a:xfrm>
            <a:off x="242888" y="468313"/>
            <a:ext cx="6534150" cy="1517650"/>
          </a:xfrm>
          <a:prstGeom prst="cloudCallout">
            <a:avLst>
              <a:gd name="adj1" fmla="val 61060"/>
              <a:gd name="adj2" fmla="val -20699"/>
            </a:avLst>
          </a:prstGeom>
          <a:gradFill rotWithShape="1">
            <a:gsLst>
              <a:gs pos="0">
                <a:schemeClr val="bg1"/>
              </a:gs>
              <a:gs pos="100000">
                <a:srgbClr val="66CCFF"/>
              </a:gs>
            </a:gsLst>
            <a:lin ang="189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95000"/>
              </a:lnSpc>
              <a:spcBef>
                <a:spcPct val="0"/>
              </a:spcBef>
              <a:buFontTx/>
              <a:buNone/>
            </a:pPr>
            <a:endParaRPr lang="zh-HK" altLang="zh-HK" sz="2800" b="1" i="1">
              <a:solidFill>
                <a:srgbClr val="FF0000"/>
              </a:solidFill>
              <a:latin typeface="Arial" panose="020B0604020202020204" pitchFamily="34" charset="0"/>
              <a:sym typeface="Symbol" panose="05050102010706020507" pitchFamily="18" charset="2"/>
            </a:endParaRPr>
          </a:p>
        </p:txBody>
      </p:sp>
      <p:sp>
        <p:nvSpPr>
          <p:cNvPr id="166" name="Text Box 58">
            <a:extLst>
              <a:ext uri="{FF2B5EF4-FFF2-40B4-BE49-F238E27FC236}">
                <a16:creationId xmlns:a16="http://schemas.microsoft.com/office/drawing/2014/main" id="{B5E671C9-DDD6-6201-2880-9374B82A199F}"/>
              </a:ext>
            </a:extLst>
          </p:cNvPr>
          <p:cNvSpPr txBox="1">
            <a:spLocks noChangeArrowheads="1"/>
          </p:cNvSpPr>
          <p:nvPr/>
        </p:nvSpPr>
        <p:spPr bwMode="auto">
          <a:xfrm>
            <a:off x="862013" y="644525"/>
            <a:ext cx="53022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50000"/>
              </a:spcBef>
              <a:buFontTx/>
              <a:buNone/>
            </a:pPr>
            <a:r>
              <a:rPr lang="en-US" altLang="zh-TW" sz="2400">
                <a:latin typeface="Arial" panose="020B0604020202020204" pitchFamily="34" charset="0"/>
              </a:rPr>
              <a:t>A representative sample is a sample that can reflect the characteristics of the population.</a:t>
            </a:r>
          </a:p>
        </p:txBody>
      </p:sp>
      <p:pic>
        <p:nvPicPr>
          <p:cNvPr id="168" name="圖片 167">
            <a:extLst>
              <a:ext uri="{FF2B5EF4-FFF2-40B4-BE49-F238E27FC236}">
                <a16:creationId xmlns:a16="http://schemas.microsoft.com/office/drawing/2014/main" id="{D159D472-0AB3-9040-62D2-4931280FC2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6763" y="404813"/>
            <a:ext cx="13335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blinds(horizontal)">
                                      <p:cBhvr>
                                        <p:cTn id="7" dur="500"/>
                                        <p:tgtEl>
                                          <p:spTgt spid="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1" presetClass="entr" presetSubtype="0" fill="hold" nodeType="withEffect">
                                  <p:stCondLst>
                                    <p:cond delay="0"/>
                                  </p:stCondLst>
                                  <p:childTnLst>
                                    <p:set>
                                      <p:cBhvr>
                                        <p:cTn id="14" dur="1" fill="hold">
                                          <p:stCondLst>
                                            <p:cond delay="0"/>
                                          </p:stCondLst>
                                        </p:cTn>
                                        <p:tgtEl>
                                          <p:spTgt spid="174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childTnLst>
                                </p:cTn>
                              </p:par>
                              <p:par>
                                <p:cTn id="23" presetID="3" presetClass="entr" presetSubtype="10" fill="hold" nodeType="withEffect">
                                  <p:stCondLst>
                                    <p:cond delay="0"/>
                                  </p:stCondLst>
                                  <p:childTnLst>
                                    <p:set>
                                      <p:cBhvr>
                                        <p:cTn id="24" dur="1" fill="hold">
                                          <p:stCondLst>
                                            <p:cond delay="0"/>
                                          </p:stCondLst>
                                        </p:cTn>
                                        <p:tgtEl>
                                          <p:spTgt spid="356"/>
                                        </p:tgtEl>
                                        <p:attrNameLst>
                                          <p:attrName>style.visibility</p:attrName>
                                        </p:attrNameLst>
                                      </p:cBhvr>
                                      <p:to>
                                        <p:strVal val="visible"/>
                                      </p:to>
                                    </p:set>
                                    <p:animEffect transition="in" filter="blinds(horizontal)">
                                      <p:cBhvr>
                                        <p:cTn id="25" dur="500"/>
                                        <p:tgtEl>
                                          <p:spTgt spid="356"/>
                                        </p:tgtEl>
                                      </p:cBhvr>
                                    </p:animEffect>
                                  </p:childTnLst>
                                </p:cTn>
                              </p:par>
                              <p:par>
                                <p:cTn id="26" presetID="3" presetClass="entr" presetSubtype="10" fill="hold" nodeType="withEffect">
                                  <p:stCondLst>
                                    <p:cond delay="0"/>
                                  </p:stCondLst>
                                  <p:childTnLst>
                                    <p:set>
                                      <p:cBhvr>
                                        <p:cTn id="27" dur="1" fill="hold">
                                          <p:stCondLst>
                                            <p:cond delay="0"/>
                                          </p:stCondLst>
                                        </p:cTn>
                                        <p:tgtEl>
                                          <p:spTgt spid="335"/>
                                        </p:tgtEl>
                                        <p:attrNameLst>
                                          <p:attrName>style.visibility</p:attrName>
                                        </p:attrNameLst>
                                      </p:cBhvr>
                                      <p:to>
                                        <p:strVal val="visible"/>
                                      </p:to>
                                    </p:set>
                                    <p:animEffect transition="in" filter="blinds(horizontal)">
                                      <p:cBhvr>
                                        <p:cTn id="28" dur="500"/>
                                        <p:tgtEl>
                                          <p:spTgt spid="335"/>
                                        </p:tgtEl>
                                      </p:cBhvr>
                                    </p:animEffect>
                                  </p:childTnLst>
                                </p:cTn>
                              </p:par>
                              <p:par>
                                <p:cTn id="29" presetID="3" presetClass="entr" presetSubtype="10" fill="hold" nodeType="withEffect">
                                  <p:stCondLst>
                                    <p:cond delay="0"/>
                                  </p:stCondLst>
                                  <p:childTnLst>
                                    <p:set>
                                      <p:cBhvr>
                                        <p:cTn id="30" dur="1" fill="hold">
                                          <p:stCondLst>
                                            <p:cond delay="0"/>
                                          </p:stCondLst>
                                        </p:cTn>
                                        <p:tgtEl>
                                          <p:spTgt spid="314"/>
                                        </p:tgtEl>
                                        <p:attrNameLst>
                                          <p:attrName>style.visibility</p:attrName>
                                        </p:attrNameLst>
                                      </p:cBhvr>
                                      <p:to>
                                        <p:strVal val="visible"/>
                                      </p:to>
                                    </p:set>
                                    <p:animEffect transition="in" filter="blinds(horizontal)">
                                      <p:cBhvr>
                                        <p:cTn id="31" dur="500"/>
                                        <p:tgtEl>
                                          <p:spTgt spid="314"/>
                                        </p:tgtEl>
                                      </p:cBhvr>
                                    </p:animEffect>
                                  </p:childTnLst>
                                </p:cTn>
                              </p:par>
                              <p:par>
                                <p:cTn id="32" presetID="3" presetClass="entr" presetSubtype="10" fill="hold" nodeType="withEffect">
                                  <p:stCondLst>
                                    <p:cond delay="0"/>
                                  </p:stCondLst>
                                  <p:childTnLst>
                                    <p:set>
                                      <p:cBhvr>
                                        <p:cTn id="33" dur="1" fill="hold">
                                          <p:stCondLst>
                                            <p:cond delay="0"/>
                                          </p:stCondLst>
                                        </p:cTn>
                                        <p:tgtEl>
                                          <p:spTgt spid="293"/>
                                        </p:tgtEl>
                                        <p:attrNameLst>
                                          <p:attrName>style.visibility</p:attrName>
                                        </p:attrNameLst>
                                      </p:cBhvr>
                                      <p:to>
                                        <p:strVal val="visible"/>
                                      </p:to>
                                    </p:set>
                                    <p:animEffect transition="in" filter="blinds(horizontal)">
                                      <p:cBhvr>
                                        <p:cTn id="34" dur="500"/>
                                        <p:tgtEl>
                                          <p:spTgt spid="293"/>
                                        </p:tgtEl>
                                      </p:cBhvr>
                                    </p:animEffect>
                                  </p:childTnLst>
                                </p:cTn>
                              </p:par>
                              <p:par>
                                <p:cTn id="35" presetID="3" presetClass="entr" presetSubtype="10" fill="hold" nodeType="withEffect">
                                  <p:stCondLst>
                                    <p:cond delay="0"/>
                                  </p:stCondLst>
                                  <p:childTnLst>
                                    <p:set>
                                      <p:cBhvr>
                                        <p:cTn id="36" dur="1" fill="hold">
                                          <p:stCondLst>
                                            <p:cond delay="0"/>
                                          </p:stCondLst>
                                        </p:cTn>
                                        <p:tgtEl>
                                          <p:spTgt spid="272"/>
                                        </p:tgtEl>
                                        <p:attrNameLst>
                                          <p:attrName>style.visibility</p:attrName>
                                        </p:attrNameLst>
                                      </p:cBhvr>
                                      <p:to>
                                        <p:strVal val="visible"/>
                                      </p:to>
                                    </p:set>
                                    <p:animEffect transition="in" filter="blinds(horizontal)">
                                      <p:cBhvr>
                                        <p:cTn id="37" dur="500"/>
                                        <p:tgtEl>
                                          <p:spTgt spid="272"/>
                                        </p:tgtEl>
                                      </p:cBhvr>
                                    </p:animEffect>
                                  </p:childTnLst>
                                </p:cTn>
                              </p:par>
                            </p:childTnLst>
                          </p:cTn>
                        </p:par>
                        <p:par>
                          <p:cTn id="38" fill="hold" nodeType="afterGroup">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17443"/>
                                        </p:tgtEl>
                                        <p:attrNameLst>
                                          <p:attrName>style.visibility</p:attrName>
                                        </p:attrNameLst>
                                      </p:cBhvr>
                                      <p:to>
                                        <p:strVal val="visible"/>
                                      </p:to>
                                    </p:set>
                                    <p:animEffect transition="in" filter="blinds(horizontal)">
                                      <p:cBhvr>
                                        <p:cTn id="41" dur="500"/>
                                        <p:tgtEl>
                                          <p:spTgt spid="174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7445"/>
                                        </p:tgtEl>
                                        <p:attrNameLst>
                                          <p:attrName>style.visibility</p:attrName>
                                        </p:attrNameLst>
                                      </p:cBhvr>
                                      <p:to>
                                        <p:strVal val="visible"/>
                                      </p:to>
                                    </p:set>
                                    <p:animEffect transition="in" filter="wipe(left)">
                                      <p:cBhvr>
                                        <p:cTn id="46" dur="500"/>
                                        <p:tgtEl>
                                          <p:spTgt spid="1744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446"/>
                                        </p:tgtEl>
                                        <p:attrNameLst>
                                          <p:attrName>style.visibility</p:attrName>
                                        </p:attrNameLst>
                                      </p:cBhvr>
                                      <p:to>
                                        <p:strVal val="visible"/>
                                      </p:to>
                                    </p:set>
                                    <p:animEffect transition="in" filter="blinds(horizontal)">
                                      <p:cBhvr>
                                        <p:cTn id="49" dur="500"/>
                                        <p:tgtEl>
                                          <p:spTgt spid="174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5" presetClass="emph" presetSubtype="0" repeatCount="3000" fill="hold" nodeType="clickEffect">
                                  <p:stCondLst>
                                    <p:cond delay="0"/>
                                  </p:stCondLst>
                                  <p:childTnLst>
                                    <p:anim calcmode="discrete" valueType="str">
                                      <p:cBhvr>
                                        <p:cTn id="53" dur="500" fill="hold"/>
                                        <p:tgtEl>
                                          <p:spTgt spid="356"/>
                                        </p:tgtEl>
                                        <p:attrNameLst>
                                          <p:attrName>style.visibility</p:attrName>
                                        </p:attrNameLst>
                                      </p:cBhvr>
                                      <p:tavLst>
                                        <p:tav tm="0">
                                          <p:val>
                                            <p:strVal val="hidden"/>
                                          </p:val>
                                        </p:tav>
                                        <p:tav tm="50000">
                                          <p:val>
                                            <p:strVal val="visible"/>
                                          </p:val>
                                        </p:tav>
                                      </p:tavLst>
                                    </p:anim>
                                  </p:childTnLst>
                                </p:cTn>
                              </p:par>
                              <p:par>
                                <p:cTn id="54" presetID="35" presetClass="emph" presetSubtype="0" repeatCount="3000" fill="hold" nodeType="withEffect">
                                  <p:stCondLst>
                                    <p:cond delay="0"/>
                                  </p:stCondLst>
                                  <p:childTnLst>
                                    <p:anim calcmode="discrete" valueType="str">
                                      <p:cBhvr>
                                        <p:cTn id="55" dur="500" fill="hold"/>
                                        <p:tgtEl>
                                          <p:spTgt spid="17439"/>
                                        </p:tgtEl>
                                        <p:attrNameLst>
                                          <p:attrName>style.visibility</p:attrName>
                                        </p:attrNameLst>
                                      </p:cBhvr>
                                      <p:tavLst>
                                        <p:tav tm="0">
                                          <p:val>
                                            <p:strVal val="hidden"/>
                                          </p:val>
                                        </p:tav>
                                        <p:tav tm="50000">
                                          <p:val>
                                            <p:strVal val="visible"/>
                                          </p:val>
                                        </p:tav>
                                      </p:tavLst>
                                    </p:anim>
                                  </p:childTnLst>
                                </p:cTn>
                              </p:par>
                            </p:childTnLst>
                          </p:cTn>
                        </p:par>
                        <p:par>
                          <p:cTn id="56" fill="hold" nodeType="afterGroup">
                            <p:stCondLst>
                              <p:cond delay="1500"/>
                            </p:stCondLst>
                            <p:childTnLst>
                              <p:par>
                                <p:cTn id="57" presetID="44" presetClass="path" presetSubtype="0" accel="50000" decel="50000" fill="hold" nodeType="afterEffect">
                                  <p:stCondLst>
                                    <p:cond delay="0"/>
                                  </p:stCondLst>
                                  <p:childTnLst>
                                    <p:animMotion origin="layout" path="M -0.00017 -7.40741E-7 L 0.08628 -0.04051 C 0.10434 -0.04954 0.1316 -0.0544 0.15972 -0.0544 C 0.19201 -0.0544 0.21788 -0.04954 0.23594 -0.04051 L 0.32257 -7.40741E-7 " pathEditMode="relative" rAng="0" ptsTypes="FffFF">
                                      <p:cBhvr>
                                        <p:cTn id="58" dur="2000" fill="hold"/>
                                        <p:tgtEl>
                                          <p:spTgt spid="17439"/>
                                        </p:tgtEl>
                                        <p:attrNameLst>
                                          <p:attrName>ppt_x</p:attrName>
                                          <p:attrName>ppt_y</p:attrName>
                                        </p:attrNameLst>
                                      </p:cBhvr>
                                      <p:rCtr x="16128" y="-2731"/>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35" presetClass="emph" presetSubtype="0" repeatCount="3000" fill="hold" nodeType="clickEffect">
                                  <p:stCondLst>
                                    <p:cond delay="0"/>
                                  </p:stCondLst>
                                  <p:childTnLst>
                                    <p:anim calcmode="discrete" valueType="str">
                                      <p:cBhvr>
                                        <p:cTn id="62" dur="500" fill="hold"/>
                                        <p:tgtEl>
                                          <p:spTgt spid="335"/>
                                        </p:tgtEl>
                                        <p:attrNameLst>
                                          <p:attrName>style.visibility</p:attrName>
                                        </p:attrNameLst>
                                      </p:cBhvr>
                                      <p:tavLst>
                                        <p:tav tm="0">
                                          <p:val>
                                            <p:strVal val="hidden"/>
                                          </p:val>
                                        </p:tav>
                                        <p:tav tm="50000">
                                          <p:val>
                                            <p:strVal val="visible"/>
                                          </p:val>
                                        </p:tav>
                                      </p:tavLst>
                                    </p:anim>
                                  </p:childTnLst>
                                </p:cTn>
                              </p:par>
                              <p:par>
                                <p:cTn id="63" presetID="35" presetClass="emph" presetSubtype="0" repeatCount="3000" fill="hold" nodeType="withEffect">
                                  <p:stCondLst>
                                    <p:cond delay="0"/>
                                  </p:stCondLst>
                                  <p:childTnLst>
                                    <p:anim calcmode="discrete" valueType="str">
                                      <p:cBhvr>
                                        <p:cTn id="64" dur="500" fill="hold"/>
                                        <p:tgtEl>
                                          <p:spTgt spid="268"/>
                                        </p:tgtEl>
                                        <p:attrNameLst>
                                          <p:attrName>style.visibility</p:attrName>
                                        </p:attrNameLst>
                                      </p:cBhvr>
                                      <p:tavLst>
                                        <p:tav tm="0">
                                          <p:val>
                                            <p:strVal val="hidden"/>
                                          </p:val>
                                        </p:tav>
                                        <p:tav tm="50000">
                                          <p:val>
                                            <p:strVal val="visible"/>
                                          </p:val>
                                        </p:tav>
                                      </p:tavLst>
                                    </p:anim>
                                  </p:childTnLst>
                                </p:cTn>
                              </p:par>
                            </p:childTnLst>
                          </p:cTn>
                        </p:par>
                        <p:par>
                          <p:cTn id="65" fill="hold" nodeType="afterGroup">
                            <p:stCondLst>
                              <p:cond delay="1500"/>
                            </p:stCondLst>
                            <p:childTnLst>
                              <p:par>
                                <p:cTn id="66" presetID="44" presetClass="path" presetSubtype="0" accel="50000" decel="50000" fill="hold" nodeType="afterEffect">
                                  <p:stCondLst>
                                    <p:cond delay="0"/>
                                  </p:stCondLst>
                                  <p:childTnLst>
                                    <p:animMotion origin="layout" path="M 0.00468 -4.81481E-6 L 0.10156 -0.04212 C 0.12187 -0.05162 0.15225 -0.05648 0.18402 -0.05648 C 0.22014 -0.05648 0.24913 -0.05162 0.26944 -0.04212 L 0.36649 -4.81481E-6 " pathEditMode="relative" rAng="0" ptsTypes="FffFF">
                                      <p:cBhvr>
                                        <p:cTn id="67" dur="2000" fill="hold"/>
                                        <p:tgtEl>
                                          <p:spTgt spid="268"/>
                                        </p:tgtEl>
                                        <p:attrNameLst>
                                          <p:attrName>ppt_x</p:attrName>
                                          <p:attrName>ppt_y</p:attrName>
                                        </p:attrNameLst>
                                      </p:cBhvr>
                                      <p:rCtr x="18090" y="-2824"/>
                                    </p:animMotion>
                                  </p:childTnLst>
                                </p:cTn>
                              </p:par>
                            </p:childTnLst>
                          </p:cTn>
                        </p:par>
                      </p:childTnLst>
                    </p:cTn>
                  </p:par>
                  <p:par>
                    <p:cTn id="68" fill="hold" nodeType="clickPar">
                      <p:stCondLst>
                        <p:cond delay="indefinite"/>
                      </p:stCondLst>
                      <p:childTnLst>
                        <p:par>
                          <p:cTn id="69" fill="hold" nodeType="withGroup">
                            <p:stCondLst>
                              <p:cond delay="0"/>
                            </p:stCondLst>
                            <p:childTnLst>
                              <p:par>
                                <p:cTn id="70" presetID="35" presetClass="emph" presetSubtype="0" repeatCount="3000" fill="hold" nodeType="clickEffect">
                                  <p:stCondLst>
                                    <p:cond delay="0"/>
                                  </p:stCondLst>
                                  <p:childTnLst>
                                    <p:anim calcmode="discrete" valueType="str">
                                      <p:cBhvr>
                                        <p:cTn id="71" dur="500" fill="hold"/>
                                        <p:tgtEl>
                                          <p:spTgt spid="314"/>
                                        </p:tgtEl>
                                        <p:attrNameLst>
                                          <p:attrName>style.visibility</p:attrName>
                                        </p:attrNameLst>
                                      </p:cBhvr>
                                      <p:tavLst>
                                        <p:tav tm="0">
                                          <p:val>
                                            <p:strVal val="hidden"/>
                                          </p:val>
                                        </p:tav>
                                        <p:tav tm="50000">
                                          <p:val>
                                            <p:strVal val="visible"/>
                                          </p:val>
                                        </p:tav>
                                      </p:tavLst>
                                    </p:anim>
                                  </p:childTnLst>
                                </p:cTn>
                              </p:par>
                              <p:par>
                                <p:cTn id="72" presetID="35" presetClass="emph" presetSubtype="0" repeatCount="3000" fill="hold" nodeType="withEffect">
                                  <p:stCondLst>
                                    <p:cond delay="0"/>
                                  </p:stCondLst>
                                  <p:childTnLst>
                                    <p:anim calcmode="discrete" valueType="str">
                                      <p:cBhvr>
                                        <p:cTn id="73" dur="500" fill="hold"/>
                                        <p:tgtEl>
                                          <p:spTgt spid="239"/>
                                        </p:tgtEl>
                                        <p:attrNameLst>
                                          <p:attrName>style.visibility</p:attrName>
                                        </p:attrNameLst>
                                      </p:cBhvr>
                                      <p:tavLst>
                                        <p:tav tm="0">
                                          <p:val>
                                            <p:strVal val="hidden"/>
                                          </p:val>
                                        </p:tav>
                                        <p:tav tm="50000">
                                          <p:val>
                                            <p:strVal val="visible"/>
                                          </p:val>
                                        </p:tav>
                                      </p:tavLst>
                                    </p:anim>
                                  </p:childTnLst>
                                </p:cTn>
                              </p:par>
                            </p:childTnLst>
                          </p:cTn>
                        </p:par>
                        <p:par>
                          <p:cTn id="74" fill="hold" nodeType="afterGroup">
                            <p:stCondLst>
                              <p:cond delay="1500"/>
                            </p:stCondLst>
                            <p:childTnLst>
                              <p:par>
                                <p:cTn id="75" presetID="44" presetClass="path" presetSubtype="0" accel="50000" decel="50000" fill="hold" nodeType="afterEffect">
                                  <p:stCondLst>
                                    <p:cond delay="0"/>
                                  </p:stCondLst>
                                  <p:childTnLst>
                                    <p:animMotion origin="layout" path="M -0.0026 3.33333E-6 L 0.11059 -0.04051 C 0.13438 -0.04954 0.16979 -0.0544 0.20677 -0.0544 C 0.24913 -0.0544 0.28282 -0.04954 0.3066 -0.04051 L 0.41997 3.33333E-6 " pathEditMode="relative" rAng="0" ptsTypes="FffFF">
                                      <p:cBhvr>
                                        <p:cTn id="76" dur="2000" fill="hold"/>
                                        <p:tgtEl>
                                          <p:spTgt spid="239"/>
                                        </p:tgtEl>
                                        <p:attrNameLst>
                                          <p:attrName>ppt_x</p:attrName>
                                          <p:attrName>ppt_y</p:attrName>
                                        </p:attrNameLst>
                                      </p:cBhvr>
                                      <p:rCtr x="21128" y="-2731"/>
                                    </p:animMotion>
                                  </p:childTnLst>
                                </p:cTn>
                              </p:par>
                            </p:childTnLst>
                          </p:cTn>
                        </p:par>
                      </p:childTnLst>
                    </p:cTn>
                  </p:par>
                  <p:par>
                    <p:cTn id="77" fill="hold" nodeType="clickPar">
                      <p:stCondLst>
                        <p:cond delay="indefinite"/>
                      </p:stCondLst>
                      <p:childTnLst>
                        <p:par>
                          <p:cTn id="78" fill="hold" nodeType="withGroup">
                            <p:stCondLst>
                              <p:cond delay="0"/>
                            </p:stCondLst>
                            <p:childTnLst>
                              <p:par>
                                <p:cTn id="79" presetID="35" presetClass="emph" presetSubtype="0" repeatCount="3000" fill="hold" nodeType="clickEffect">
                                  <p:stCondLst>
                                    <p:cond delay="0"/>
                                  </p:stCondLst>
                                  <p:childTnLst>
                                    <p:anim calcmode="discrete" valueType="str">
                                      <p:cBhvr>
                                        <p:cTn id="80" dur="500" fill="hold"/>
                                        <p:tgtEl>
                                          <p:spTgt spid="293"/>
                                        </p:tgtEl>
                                        <p:attrNameLst>
                                          <p:attrName>style.visibility</p:attrName>
                                        </p:attrNameLst>
                                      </p:cBhvr>
                                      <p:tavLst>
                                        <p:tav tm="0">
                                          <p:val>
                                            <p:strVal val="hidden"/>
                                          </p:val>
                                        </p:tav>
                                        <p:tav tm="50000">
                                          <p:val>
                                            <p:strVal val="visible"/>
                                          </p:val>
                                        </p:tav>
                                      </p:tavLst>
                                    </p:anim>
                                  </p:childTnLst>
                                </p:cTn>
                              </p:par>
                              <p:par>
                                <p:cTn id="81" presetID="35" presetClass="emph" presetSubtype="0" repeatCount="3000" fill="hold" nodeType="withEffect">
                                  <p:stCondLst>
                                    <p:cond delay="0"/>
                                  </p:stCondLst>
                                  <p:childTnLst>
                                    <p:anim calcmode="discrete" valueType="str">
                                      <p:cBhvr>
                                        <p:cTn id="82" dur="500" fill="hold"/>
                                        <p:tgtEl>
                                          <p:spTgt spid="231"/>
                                        </p:tgtEl>
                                        <p:attrNameLst>
                                          <p:attrName>style.visibility</p:attrName>
                                        </p:attrNameLst>
                                      </p:cBhvr>
                                      <p:tavLst>
                                        <p:tav tm="0">
                                          <p:val>
                                            <p:strVal val="hidden"/>
                                          </p:val>
                                        </p:tav>
                                        <p:tav tm="50000">
                                          <p:val>
                                            <p:strVal val="visible"/>
                                          </p:val>
                                        </p:tav>
                                      </p:tavLst>
                                    </p:anim>
                                  </p:childTnLst>
                                </p:cTn>
                              </p:par>
                            </p:childTnLst>
                          </p:cTn>
                        </p:par>
                        <p:par>
                          <p:cTn id="83" fill="hold" nodeType="afterGroup">
                            <p:stCondLst>
                              <p:cond delay="1500"/>
                            </p:stCondLst>
                            <p:childTnLst>
                              <p:par>
                                <p:cTn id="84" presetID="44" presetClass="path" presetSubtype="0" accel="50000" decel="50000" fill="hold" nodeType="afterEffect">
                                  <p:stCondLst>
                                    <p:cond delay="0"/>
                                  </p:stCondLst>
                                  <p:childTnLst>
                                    <p:animMotion origin="layout" path="M -0.00139 0 L 0.12274 -0.03935 C 0.14878 -0.04815 0.18767 -0.05278 0.22812 -0.05278 C 0.27448 -0.05278 0.31146 -0.04815 0.3375 -0.03935 L 0.4618 0 " pathEditMode="relative" rAng="0" ptsTypes="FffFF">
                                      <p:cBhvr>
                                        <p:cTn id="85" dur="2000" fill="hold"/>
                                        <p:tgtEl>
                                          <p:spTgt spid="231"/>
                                        </p:tgtEl>
                                        <p:attrNameLst>
                                          <p:attrName>ppt_x</p:attrName>
                                          <p:attrName>ppt_y</p:attrName>
                                        </p:attrNameLst>
                                      </p:cBhvr>
                                      <p:rCtr x="23160" y="-2639"/>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35" presetClass="emph" presetSubtype="0" repeatCount="3000" fill="hold" nodeType="clickEffect">
                                  <p:stCondLst>
                                    <p:cond delay="0"/>
                                  </p:stCondLst>
                                  <p:childTnLst>
                                    <p:anim calcmode="discrete" valueType="str">
                                      <p:cBhvr>
                                        <p:cTn id="89" dur="500" fill="hold"/>
                                        <p:tgtEl>
                                          <p:spTgt spid="272"/>
                                        </p:tgtEl>
                                        <p:attrNameLst>
                                          <p:attrName>style.visibility</p:attrName>
                                        </p:attrNameLst>
                                      </p:cBhvr>
                                      <p:tavLst>
                                        <p:tav tm="0">
                                          <p:val>
                                            <p:strVal val="hidden"/>
                                          </p:val>
                                        </p:tav>
                                        <p:tav tm="50000">
                                          <p:val>
                                            <p:strVal val="visible"/>
                                          </p:val>
                                        </p:tav>
                                      </p:tavLst>
                                    </p:anim>
                                  </p:childTnLst>
                                </p:cTn>
                              </p:par>
                              <p:par>
                                <p:cTn id="90" presetID="35" presetClass="emph" presetSubtype="0" repeatCount="3000" fill="hold" nodeType="withEffect">
                                  <p:stCondLst>
                                    <p:cond delay="0"/>
                                  </p:stCondLst>
                                  <p:childTnLst>
                                    <p:anim calcmode="discrete" valueType="str">
                                      <p:cBhvr>
                                        <p:cTn id="91" dur="500" fill="hold"/>
                                        <p:tgtEl>
                                          <p:spTgt spid="198"/>
                                        </p:tgtEl>
                                        <p:attrNameLst>
                                          <p:attrName>style.visibility</p:attrName>
                                        </p:attrNameLst>
                                      </p:cBhvr>
                                      <p:tavLst>
                                        <p:tav tm="0">
                                          <p:val>
                                            <p:strVal val="hidden"/>
                                          </p:val>
                                        </p:tav>
                                        <p:tav tm="50000">
                                          <p:val>
                                            <p:strVal val="visible"/>
                                          </p:val>
                                        </p:tav>
                                      </p:tavLst>
                                    </p:anim>
                                  </p:childTnLst>
                                </p:cTn>
                              </p:par>
                            </p:childTnLst>
                          </p:cTn>
                        </p:par>
                        <p:par>
                          <p:cTn id="92" fill="hold" nodeType="afterGroup">
                            <p:stCondLst>
                              <p:cond delay="1500"/>
                            </p:stCondLst>
                            <p:childTnLst>
                              <p:par>
                                <p:cTn id="93" presetID="44" presetClass="path" presetSubtype="0" accel="50000" decel="50000" fill="hold" nodeType="afterEffect">
                                  <p:stCondLst>
                                    <p:cond delay="0"/>
                                  </p:stCondLst>
                                  <p:childTnLst>
                                    <p:animMotion origin="layout" path="M 0.00174 0.00023 L 0.15122 -0.03819 C 0.18264 -0.04676 0.22952 -0.05139 0.2783 -0.05139 C 0.33421 -0.05139 0.37865 -0.04676 0.41007 -0.03819 L 0.55973 0.00023 " pathEditMode="relative" rAng="0" ptsTypes="FffFF">
                                      <p:cBhvr>
                                        <p:cTn id="94" dur="2000" fill="hold"/>
                                        <p:tgtEl>
                                          <p:spTgt spid="198"/>
                                        </p:tgtEl>
                                        <p:attrNameLst>
                                          <p:attrName>ppt_x</p:attrName>
                                          <p:attrName>ppt_y</p:attrName>
                                        </p:attrNameLst>
                                      </p:cBhvr>
                                      <p:rCtr x="27899" y="-2593"/>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7444"/>
                                        </p:tgtEl>
                                        <p:attrNameLst>
                                          <p:attrName>style.visibility</p:attrName>
                                        </p:attrNameLst>
                                      </p:cBhvr>
                                      <p:to>
                                        <p:strVal val="visible"/>
                                      </p:to>
                                    </p:set>
                                    <p:animEffect transition="in" filter="blinds(horizontal)">
                                      <p:cBhvr>
                                        <p:cTn id="99" dur="500"/>
                                        <p:tgtEl>
                                          <p:spTgt spid="1744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72"/>
                                        </p:tgtEl>
                                        <p:attrNameLst>
                                          <p:attrName>style.visibility</p:attrName>
                                        </p:attrNameLst>
                                      </p:cBhvr>
                                      <p:to>
                                        <p:strVal val="visible"/>
                                      </p:to>
                                    </p:set>
                                    <p:animEffect transition="in" filter="wipe(left)">
                                      <p:cBhvr>
                                        <p:cTn id="104" dur="500"/>
                                        <p:tgtEl>
                                          <p:spTgt spid="172"/>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71"/>
                                        </p:tgtEl>
                                        <p:attrNameLst>
                                          <p:attrName>style.visibility</p:attrName>
                                        </p:attrNameLst>
                                      </p:cBhvr>
                                      <p:to>
                                        <p:strVal val="visible"/>
                                      </p:to>
                                    </p:set>
                                    <p:animEffect transition="in" filter="blinds(horizontal)">
                                      <p:cBhvr>
                                        <p:cTn id="107" dur="500"/>
                                        <p:tgtEl>
                                          <p:spTgt spid="17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31"/>
                                        </p:tgtEl>
                                        <p:attrNameLst>
                                          <p:attrName>style.visibility</p:attrName>
                                        </p:attrNameLst>
                                      </p:cBhvr>
                                      <p:to>
                                        <p:strVal val="visible"/>
                                      </p:to>
                                    </p:set>
                                    <p:animEffect transition="in" filter="blinds(horizontal)">
                                      <p:cBhvr>
                                        <p:cTn id="112" dur="500"/>
                                        <p:tgtEl>
                                          <p:spTgt spid="131"/>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65"/>
                                        </p:tgtEl>
                                        <p:attrNameLst>
                                          <p:attrName>style.visibility</p:attrName>
                                        </p:attrNameLst>
                                      </p:cBhvr>
                                      <p:to>
                                        <p:strVal val="visible"/>
                                      </p:to>
                                    </p:set>
                                    <p:animEffect transition="in" filter="dissolve">
                                      <p:cBhvr>
                                        <p:cTn id="117" dur="500"/>
                                        <p:tgtEl>
                                          <p:spTgt spid="165"/>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66"/>
                                        </p:tgtEl>
                                        <p:attrNameLst>
                                          <p:attrName>style.visibility</p:attrName>
                                        </p:attrNameLst>
                                      </p:cBhvr>
                                      <p:to>
                                        <p:strVal val="visible"/>
                                      </p:to>
                                    </p:set>
                                    <p:animEffect transition="in" filter="dissolve">
                                      <p:cBhvr>
                                        <p:cTn id="120" dur="500"/>
                                        <p:tgtEl>
                                          <p:spTgt spid="166"/>
                                        </p:tgtEl>
                                      </p:cBhvr>
                                    </p:animEffect>
                                  </p:childTnLst>
                                </p:cTn>
                              </p:par>
                              <p:par>
                                <p:cTn id="121" presetID="3" presetClass="entr" presetSubtype="10" fill="hold" nodeType="withEffect">
                                  <p:stCondLst>
                                    <p:cond delay="0"/>
                                  </p:stCondLst>
                                  <p:childTnLst>
                                    <p:set>
                                      <p:cBhvr>
                                        <p:cTn id="122" dur="1" fill="hold">
                                          <p:stCondLst>
                                            <p:cond delay="0"/>
                                          </p:stCondLst>
                                        </p:cTn>
                                        <p:tgtEl>
                                          <p:spTgt spid="168"/>
                                        </p:tgtEl>
                                        <p:attrNameLst>
                                          <p:attrName>style.visibility</p:attrName>
                                        </p:attrNameLst>
                                      </p:cBhvr>
                                      <p:to>
                                        <p:strVal val="visible"/>
                                      </p:to>
                                    </p:set>
                                    <p:animEffect transition="in" filter="blinds(horizontal)">
                                      <p:cBhvr>
                                        <p:cTn id="123" dur="500"/>
                                        <p:tgtEl>
                                          <p:spTgt spid="168"/>
                                        </p:tgtEl>
                                      </p:cBhvr>
                                    </p:animEffect>
                                  </p:childTnLst>
                                </p:cTn>
                              </p:par>
                              <p:par>
                                <p:cTn id="124" presetID="1" presetClass="exit" presetSubtype="0" fill="hold" grpId="1" nodeType="withEffect">
                                  <p:stCondLst>
                                    <p:cond delay="0"/>
                                  </p:stCondLst>
                                  <p:childTnLst>
                                    <p:set>
                                      <p:cBhvr>
                                        <p:cTn id="125" dur="1" fill="hold">
                                          <p:stCondLst>
                                            <p:cond delay="0"/>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3" grpId="0"/>
      <p:bldP spid="17444" grpId="0"/>
      <p:bldP spid="17446" grpId="0"/>
      <p:bldP spid="130" grpId="0"/>
      <p:bldP spid="130" grpId="1"/>
      <p:bldP spid="131" grpId="0"/>
      <p:bldP spid="171" grpId="0"/>
      <p:bldP spid="165" grpId="0" animBg="1"/>
      <p:bldP spid="1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5">
            <a:extLst>
              <a:ext uri="{FF2B5EF4-FFF2-40B4-BE49-F238E27FC236}">
                <a16:creationId xmlns:a16="http://schemas.microsoft.com/office/drawing/2014/main" id="{123A59D8-C3B9-90E3-C0A8-6A220EB6D465}"/>
              </a:ext>
            </a:extLst>
          </p:cNvPr>
          <p:cNvSpPr>
            <a:spLocks noChangeArrowheads="1"/>
          </p:cNvSpPr>
          <p:nvPr/>
        </p:nvSpPr>
        <p:spPr bwMode="auto">
          <a:xfrm>
            <a:off x="2124075" y="3789363"/>
            <a:ext cx="6184900" cy="1943100"/>
          </a:xfrm>
          <a:prstGeom prst="cloudCallout">
            <a:avLst>
              <a:gd name="adj1" fmla="val -57829"/>
              <a:gd name="adj2" fmla="val -18361"/>
            </a:avLst>
          </a:prstGeom>
          <a:gradFill rotWithShape="1">
            <a:gsLst>
              <a:gs pos="0">
                <a:schemeClr val="bg1"/>
              </a:gs>
              <a:gs pos="100000">
                <a:srgbClr val="66CCFF"/>
              </a:gs>
            </a:gsLst>
            <a:lin ang="189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95000"/>
              </a:lnSpc>
              <a:spcBef>
                <a:spcPct val="0"/>
              </a:spcBef>
              <a:buFontTx/>
              <a:buNone/>
            </a:pPr>
            <a:endParaRPr lang="zh-HK" altLang="zh-HK" sz="2800" b="1" i="1">
              <a:solidFill>
                <a:srgbClr val="FF0000"/>
              </a:solidFill>
              <a:latin typeface="Arial" panose="020B0604020202020204" pitchFamily="34" charset="0"/>
              <a:sym typeface="Symbol" panose="05050102010706020507" pitchFamily="18" charset="2"/>
            </a:endParaRPr>
          </a:p>
        </p:txBody>
      </p:sp>
      <p:sp>
        <p:nvSpPr>
          <p:cNvPr id="5" name="Rectangle 66">
            <a:extLst>
              <a:ext uri="{FF2B5EF4-FFF2-40B4-BE49-F238E27FC236}">
                <a16:creationId xmlns:a16="http://schemas.microsoft.com/office/drawing/2014/main" id="{87FF6927-E560-B394-28AC-E7DA4D8100E6}"/>
              </a:ext>
            </a:extLst>
          </p:cNvPr>
          <p:cNvSpPr>
            <a:spLocks noChangeArrowheads="1"/>
          </p:cNvSpPr>
          <p:nvPr/>
        </p:nvSpPr>
        <p:spPr bwMode="auto">
          <a:xfrm>
            <a:off x="2911475" y="4076700"/>
            <a:ext cx="46085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There are different sampling methods to collect a representative sample.</a:t>
            </a:r>
          </a:p>
        </p:txBody>
      </p:sp>
      <p:pic>
        <p:nvPicPr>
          <p:cNvPr id="6" name="Picture 115">
            <a:extLst>
              <a:ext uri="{FF2B5EF4-FFF2-40B4-BE49-F238E27FC236}">
                <a16:creationId xmlns:a16="http://schemas.microsoft.com/office/drawing/2014/main" id="{2687D432-5550-4B72-F3A9-A8DC87F92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3643313"/>
            <a:ext cx="21748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6">
            <a:extLst>
              <a:ext uri="{FF2B5EF4-FFF2-40B4-BE49-F238E27FC236}">
                <a16:creationId xmlns:a16="http://schemas.microsoft.com/office/drawing/2014/main" id="{61C67E8E-3CF9-C064-A0E9-2C5B5FAAA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341438"/>
            <a:ext cx="2268538"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57">
            <a:extLst>
              <a:ext uri="{FF2B5EF4-FFF2-40B4-BE49-F238E27FC236}">
                <a16:creationId xmlns:a16="http://schemas.microsoft.com/office/drawing/2014/main" id="{4562322D-1273-539E-43C0-7850FF204D41}"/>
              </a:ext>
            </a:extLst>
          </p:cNvPr>
          <p:cNvSpPr>
            <a:spLocks noChangeArrowheads="1"/>
          </p:cNvSpPr>
          <p:nvPr/>
        </p:nvSpPr>
        <p:spPr bwMode="auto">
          <a:xfrm>
            <a:off x="827088" y="1700213"/>
            <a:ext cx="6046787" cy="1520825"/>
          </a:xfrm>
          <a:prstGeom prst="cloudCallout">
            <a:avLst>
              <a:gd name="adj1" fmla="val 54074"/>
              <a:gd name="adj2" fmla="val -41481"/>
            </a:avLst>
          </a:prstGeom>
          <a:gradFill rotWithShape="1">
            <a:gsLst>
              <a:gs pos="0">
                <a:schemeClr val="bg1"/>
              </a:gs>
              <a:gs pos="100000">
                <a:srgbClr val="66CCFF"/>
              </a:gs>
            </a:gsLst>
            <a:lin ang="189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nchorCtr="1"/>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ct val="95000"/>
              </a:lnSpc>
              <a:spcBef>
                <a:spcPct val="0"/>
              </a:spcBef>
              <a:buFontTx/>
              <a:buNone/>
            </a:pPr>
            <a:endParaRPr lang="zh-HK" altLang="zh-HK" sz="2800" b="1" i="1">
              <a:solidFill>
                <a:srgbClr val="FF0000"/>
              </a:solidFill>
              <a:latin typeface="Arial" panose="020B0604020202020204" pitchFamily="34" charset="0"/>
              <a:sym typeface="Symbol" panose="05050102010706020507" pitchFamily="18" charset="2"/>
            </a:endParaRPr>
          </a:p>
        </p:txBody>
      </p:sp>
      <p:sp>
        <p:nvSpPr>
          <p:cNvPr id="9" name="Text Box 58">
            <a:extLst>
              <a:ext uri="{FF2B5EF4-FFF2-40B4-BE49-F238E27FC236}">
                <a16:creationId xmlns:a16="http://schemas.microsoft.com/office/drawing/2014/main" id="{A1052D09-A94C-25D1-65A5-9CAF77D8E2A6}"/>
              </a:ext>
            </a:extLst>
          </p:cNvPr>
          <p:cNvSpPr txBox="1">
            <a:spLocks noChangeArrowheads="1"/>
          </p:cNvSpPr>
          <p:nvPr/>
        </p:nvSpPr>
        <p:spPr bwMode="auto">
          <a:xfrm>
            <a:off x="1468438" y="2044700"/>
            <a:ext cx="47656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50000"/>
              </a:spcBef>
              <a:buFontTx/>
              <a:buNone/>
            </a:pPr>
            <a:r>
              <a:rPr lang="en-US" altLang="zh-TW" sz="2400">
                <a:latin typeface="Arial" panose="020B0604020202020204" pitchFamily="34" charset="0"/>
              </a:rPr>
              <a:t>How can we choose a representative sample?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9"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a:extLst>
              <a:ext uri="{FF2B5EF4-FFF2-40B4-BE49-F238E27FC236}">
                <a16:creationId xmlns:a16="http://schemas.microsoft.com/office/drawing/2014/main" id="{AD8028C6-EBFC-EC11-B667-64AD2832B9AF}"/>
              </a:ext>
            </a:extLst>
          </p:cNvPr>
          <p:cNvSpPr>
            <a:spLocks noChangeArrowheads="1"/>
          </p:cNvSpPr>
          <p:nvPr/>
        </p:nvSpPr>
        <p:spPr bwMode="auto">
          <a:xfrm>
            <a:off x="2970213" y="1717675"/>
            <a:ext cx="3168650" cy="461963"/>
          </a:xfrm>
          <a:prstGeom prst="rect">
            <a:avLst/>
          </a:prstGeom>
          <a:solidFill>
            <a:srgbClr val="FFFF99"/>
          </a:solidFill>
          <a:ln w="25400" algn="ctr">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a:latin typeface="Arial" panose="020B0604020202020204" pitchFamily="34" charset="0"/>
              </a:rPr>
              <a:t>Sampling Methods</a:t>
            </a:r>
          </a:p>
        </p:txBody>
      </p:sp>
      <p:sp>
        <p:nvSpPr>
          <p:cNvPr id="312328" name="Rectangle 8">
            <a:extLst>
              <a:ext uri="{FF2B5EF4-FFF2-40B4-BE49-F238E27FC236}">
                <a16:creationId xmlns:a16="http://schemas.microsoft.com/office/drawing/2014/main" id="{DB4AB8C5-B047-AEA8-8D56-7A00D216ACDC}"/>
              </a:ext>
            </a:extLst>
          </p:cNvPr>
          <p:cNvSpPr>
            <a:spLocks noChangeArrowheads="1"/>
          </p:cNvSpPr>
          <p:nvPr/>
        </p:nvSpPr>
        <p:spPr bwMode="auto">
          <a:xfrm>
            <a:off x="317500" y="2924175"/>
            <a:ext cx="4225925" cy="830263"/>
          </a:xfrm>
          <a:prstGeom prst="rect">
            <a:avLst/>
          </a:prstGeom>
          <a:solidFill>
            <a:srgbClr val="FFFF99"/>
          </a:solidFill>
          <a:ln w="25400" algn="ctr">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lang="en-US" altLang="zh-TW" sz="2400" b="1">
                <a:solidFill>
                  <a:srgbClr val="0000FF"/>
                </a:solidFill>
                <a:latin typeface="Arial" panose="020B0604020202020204" pitchFamily="34" charset="0"/>
              </a:rPr>
              <a:t>Non-probability Sampling</a:t>
            </a:r>
          </a:p>
          <a:p>
            <a:pPr algn="ctr" eaLnBrk="1" hangingPunct="1">
              <a:spcBef>
                <a:spcPct val="0"/>
              </a:spcBef>
              <a:buFontTx/>
              <a:buNone/>
            </a:pPr>
            <a:r>
              <a:rPr lang="en-US" altLang="zh-TW" sz="2200">
                <a:latin typeface="Arial" panose="020B0604020202020204" pitchFamily="34" charset="0"/>
              </a:rPr>
              <a:t>(Non-random Sampling)</a:t>
            </a:r>
          </a:p>
        </p:txBody>
      </p:sp>
      <p:sp>
        <p:nvSpPr>
          <p:cNvPr id="312329" name="Rectangle 9">
            <a:extLst>
              <a:ext uri="{FF2B5EF4-FFF2-40B4-BE49-F238E27FC236}">
                <a16:creationId xmlns:a16="http://schemas.microsoft.com/office/drawing/2014/main" id="{E8015D4C-00AC-ACDE-8877-2CF0492BF37F}"/>
              </a:ext>
            </a:extLst>
          </p:cNvPr>
          <p:cNvSpPr>
            <a:spLocks noChangeArrowheads="1"/>
          </p:cNvSpPr>
          <p:nvPr/>
        </p:nvSpPr>
        <p:spPr bwMode="auto">
          <a:xfrm>
            <a:off x="5218113" y="2917825"/>
            <a:ext cx="3482975" cy="830263"/>
          </a:xfrm>
          <a:prstGeom prst="rect">
            <a:avLst/>
          </a:prstGeom>
          <a:solidFill>
            <a:srgbClr val="FFFF99"/>
          </a:solidFill>
          <a:ln w="25400" algn="ctr">
            <a:solidFill>
              <a:schemeClr val="tx1"/>
            </a:solidFill>
            <a:miter lim="800000"/>
            <a:headEnd/>
            <a:tailEnd/>
          </a:ln>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 typeface="Arial" panose="020B0604020202020204" pitchFamily="34" charset="0"/>
              <a:buNone/>
            </a:pPr>
            <a:r>
              <a:rPr lang="en-US" altLang="zh-TW" sz="2400" b="1">
                <a:solidFill>
                  <a:srgbClr val="0000FF"/>
                </a:solidFill>
                <a:latin typeface="Arial" panose="020B0604020202020204" pitchFamily="34" charset="0"/>
              </a:rPr>
              <a:t>Probability Sampling</a:t>
            </a:r>
          </a:p>
          <a:p>
            <a:pPr algn="ctr" eaLnBrk="1" hangingPunct="1">
              <a:spcBef>
                <a:spcPct val="0"/>
              </a:spcBef>
              <a:buFontTx/>
              <a:buNone/>
            </a:pPr>
            <a:r>
              <a:rPr lang="en-US" altLang="zh-TW" sz="2200">
                <a:latin typeface="Arial" panose="020B0604020202020204" pitchFamily="34" charset="0"/>
              </a:rPr>
              <a:t>(Random Sampling)</a:t>
            </a:r>
          </a:p>
        </p:txBody>
      </p:sp>
      <p:grpSp>
        <p:nvGrpSpPr>
          <p:cNvPr id="312334" name="Group 14">
            <a:extLst>
              <a:ext uri="{FF2B5EF4-FFF2-40B4-BE49-F238E27FC236}">
                <a16:creationId xmlns:a16="http://schemas.microsoft.com/office/drawing/2014/main" id="{8F29DCFA-4BF4-23F0-98BC-6EEF5C8DC1C1}"/>
              </a:ext>
            </a:extLst>
          </p:cNvPr>
          <p:cNvGrpSpPr>
            <a:grpSpLocks/>
          </p:cNvGrpSpPr>
          <p:nvPr/>
        </p:nvGrpSpPr>
        <p:grpSpPr bwMode="auto">
          <a:xfrm>
            <a:off x="2282825" y="2179638"/>
            <a:ext cx="4543425" cy="735012"/>
            <a:chOff x="1438" y="1107"/>
            <a:chExt cx="2862" cy="463"/>
          </a:xfrm>
        </p:grpSpPr>
        <p:sp>
          <p:nvSpPr>
            <p:cNvPr id="23563" name="Line 5">
              <a:extLst>
                <a:ext uri="{FF2B5EF4-FFF2-40B4-BE49-F238E27FC236}">
                  <a16:creationId xmlns:a16="http://schemas.microsoft.com/office/drawing/2014/main" id="{1E4BE942-9EAD-681C-CCAF-CEDEF97143EA}"/>
                </a:ext>
              </a:extLst>
            </p:cNvPr>
            <p:cNvSpPr>
              <a:spLocks noChangeShapeType="1"/>
            </p:cNvSpPr>
            <p:nvPr/>
          </p:nvSpPr>
          <p:spPr bwMode="auto">
            <a:xfrm>
              <a:off x="2881" y="1107"/>
              <a:ext cx="0" cy="2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3564" name="Line 7">
              <a:extLst>
                <a:ext uri="{FF2B5EF4-FFF2-40B4-BE49-F238E27FC236}">
                  <a16:creationId xmlns:a16="http://schemas.microsoft.com/office/drawing/2014/main" id="{45E7ED5C-618E-FAB7-7F73-7CD1D8E4ACA9}"/>
                </a:ext>
              </a:extLst>
            </p:cNvPr>
            <p:cNvSpPr>
              <a:spLocks noChangeShapeType="1"/>
            </p:cNvSpPr>
            <p:nvPr/>
          </p:nvSpPr>
          <p:spPr bwMode="auto">
            <a:xfrm>
              <a:off x="1438" y="1344"/>
              <a:ext cx="286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3565" name="Line 10">
              <a:extLst>
                <a:ext uri="{FF2B5EF4-FFF2-40B4-BE49-F238E27FC236}">
                  <a16:creationId xmlns:a16="http://schemas.microsoft.com/office/drawing/2014/main" id="{8EEF72DD-52D2-BBCF-11B1-7C7B1594660C}"/>
                </a:ext>
              </a:extLst>
            </p:cNvPr>
            <p:cNvSpPr>
              <a:spLocks noChangeShapeType="1"/>
            </p:cNvSpPr>
            <p:nvPr/>
          </p:nvSpPr>
          <p:spPr bwMode="auto">
            <a:xfrm>
              <a:off x="1438" y="1343"/>
              <a:ext cx="0" cy="2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sp>
          <p:nvSpPr>
            <p:cNvPr id="23566" name="Line 11">
              <a:extLst>
                <a:ext uri="{FF2B5EF4-FFF2-40B4-BE49-F238E27FC236}">
                  <a16:creationId xmlns:a16="http://schemas.microsoft.com/office/drawing/2014/main" id="{547B5C94-76B2-120E-5089-1F8D4E39D183}"/>
                </a:ext>
              </a:extLst>
            </p:cNvPr>
            <p:cNvSpPr>
              <a:spLocks noChangeShapeType="1"/>
            </p:cNvSpPr>
            <p:nvPr/>
          </p:nvSpPr>
          <p:spPr bwMode="auto">
            <a:xfrm>
              <a:off x="4300" y="1343"/>
              <a:ext cx="0" cy="22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HK" altLang="en-US"/>
            </a:p>
          </p:txBody>
        </p:sp>
      </p:grpSp>
      <p:sp>
        <p:nvSpPr>
          <p:cNvPr id="312332" name="Text Box 12">
            <a:extLst>
              <a:ext uri="{FF2B5EF4-FFF2-40B4-BE49-F238E27FC236}">
                <a16:creationId xmlns:a16="http://schemas.microsoft.com/office/drawing/2014/main" id="{0FDC4A88-0F5D-9F4E-3F8C-46EBBF8253FB}"/>
              </a:ext>
            </a:extLst>
          </p:cNvPr>
          <p:cNvSpPr txBox="1">
            <a:spLocks noChangeArrowheads="1"/>
          </p:cNvSpPr>
          <p:nvPr/>
        </p:nvSpPr>
        <p:spPr bwMode="auto">
          <a:xfrm>
            <a:off x="223838" y="4205288"/>
            <a:ext cx="44656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70C0"/>
                </a:solidFill>
                <a:latin typeface="Arial" panose="020B0604020202020204" pitchFamily="34" charset="0"/>
                <a:ea typeface="Arial Unicode MS" pitchFamily="34" charset="-120"/>
                <a:cs typeface="Times New Roman" panose="02020603050405020304" pitchFamily="18" charset="0"/>
              </a:rPr>
              <a:t>The probability of the members being selected into the sample is unknown.</a:t>
            </a:r>
          </a:p>
        </p:txBody>
      </p:sp>
      <p:sp>
        <p:nvSpPr>
          <p:cNvPr id="312333" name="Rectangle 13">
            <a:extLst>
              <a:ext uri="{FF2B5EF4-FFF2-40B4-BE49-F238E27FC236}">
                <a16:creationId xmlns:a16="http://schemas.microsoft.com/office/drawing/2014/main" id="{1A15EC49-B55B-534B-8645-D80971A009B7}"/>
              </a:ext>
            </a:extLst>
          </p:cNvPr>
          <p:cNvSpPr>
            <a:spLocks noChangeArrowheads="1"/>
          </p:cNvSpPr>
          <p:nvPr/>
        </p:nvSpPr>
        <p:spPr bwMode="auto">
          <a:xfrm>
            <a:off x="5067300" y="4216400"/>
            <a:ext cx="404495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solidFill>
                  <a:srgbClr val="0070C0"/>
                </a:solidFill>
                <a:latin typeface="Arial" panose="020B0604020202020204" pitchFamily="34" charset="0"/>
                <a:ea typeface="Arial Unicode MS" pitchFamily="34" charset="-120"/>
                <a:cs typeface="Times New Roman" panose="02020603050405020304" pitchFamily="18" charset="0"/>
              </a:rPr>
              <a:t>The sample is selected entirely by chance. Each member in the population has a known probability of being selected into the sample.</a:t>
            </a:r>
          </a:p>
        </p:txBody>
      </p:sp>
      <p:sp>
        <p:nvSpPr>
          <p:cNvPr id="2" name="矩形 1">
            <a:extLst>
              <a:ext uri="{FF2B5EF4-FFF2-40B4-BE49-F238E27FC236}">
                <a16:creationId xmlns:a16="http://schemas.microsoft.com/office/drawing/2014/main" id="{B5B19D52-2F58-F3D0-F3AE-6F858E0724CA}"/>
              </a:ext>
            </a:extLst>
          </p:cNvPr>
          <p:cNvSpPr>
            <a:spLocks noChangeArrowheads="1"/>
          </p:cNvSpPr>
          <p:nvPr/>
        </p:nvSpPr>
        <p:spPr bwMode="auto">
          <a:xfrm>
            <a:off x="217488" y="3797300"/>
            <a:ext cx="44116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Arial" panose="020B0604020202020204" pitchFamily="34" charset="0"/>
              </a:rPr>
              <a:t>(does NOT involve random selection)</a:t>
            </a:r>
          </a:p>
        </p:txBody>
      </p:sp>
      <p:sp>
        <p:nvSpPr>
          <p:cNvPr id="13" name="矩形 12">
            <a:extLst>
              <a:ext uri="{FF2B5EF4-FFF2-40B4-BE49-F238E27FC236}">
                <a16:creationId xmlns:a16="http://schemas.microsoft.com/office/drawing/2014/main" id="{6B7ECAAA-D45F-6DFB-D259-EC31541DD476}"/>
              </a:ext>
            </a:extLst>
          </p:cNvPr>
          <p:cNvSpPr>
            <a:spLocks noChangeArrowheads="1"/>
          </p:cNvSpPr>
          <p:nvPr/>
        </p:nvSpPr>
        <p:spPr bwMode="auto">
          <a:xfrm>
            <a:off x="5299075" y="3803650"/>
            <a:ext cx="3305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000">
                <a:latin typeface="Arial" panose="020B0604020202020204" pitchFamily="34" charset="0"/>
              </a:rPr>
              <a:t>(involves random selection)</a:t>
            </a:r>
          </a:p>
        </p:txBody>
      </p:sp>
      <p:sp>
        <p:nvSpPr>
          <p:cNvPr id="14" name="矩形 4">
            <a:extLst>
              <a:ext uri="{FF2B5EF4-FFF2-40B4-BE49-F238E27FC236}">
                <a16:creationId xmlns:a16="http://schemas.microsoft.com/office/drawing/2014/main" id="{E2F391CF-7BAE-B921-4CC5-E1485A9BC6E4}"/>
              </a:ext>
            </a:extLst>
          </p:cNvPr>
          <p:cNvSpPr>
            <a:spLocks noChangeArrowheads="1"/>
          </p:cNvSpPr>
          <p:nvPr/>
        </p:nvSpPr>
        <p:spPr bwMode="auto">
          <a:xfrm>
            <a:off x="403225" y="1125538"/>
            <a:ext cx="81295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GB" altLang="zh-HK" sz="2400">
                <a:latin typeface="Arial" panose="020B0604020202020204" pitchFamily="34" charset="0"/>
              </a:rPr>
              <a:t>There are two main types of sampling methods:</a:t>
            </a:r>
            <a:endParaRPr lang="zh-HK"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12324"/>
                                        </p:tgtEl>
                                        <p:attrNameLst>
                                          <p:attrName>style.visibility</p:attrName>
                                        </p:attrNameLst>
                                      </p:cBhvr>
                                      <p:to>
                                        <p:strVal val="visible"/>
                                      </p:to>
                                    </p:set>
                                    <p:animEffect transition="in" filter="blinds(horizontal)">
                                      <p:cBhvr>
                                        <p:cTn id="11" dur="500"/>
                                        <p:tgtEl>
                                          <p:spTgt spid="312324"/>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12334"/>
                                        </p:tgtEl>
                                        <p:attrNameLst>
                                          <p:attrName>style.visibility</p:attrName>
                                        </p:attrNameLst>
                                      </p:cBhvr>
                                      <p:to>
                                        <p:strVal val="visible"/>
                                      </p:to>
                                    </p:set>
                                    <p:animEffect transition="in" filter="blinds(horizontal)">
                                      <p:cBhvr>
                                        <p:cTn id="15" dur="500"/>
                                        <p:tgtEl>
                                          <p:spTgt spid="3123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2328"/>
                                        </p:tgtEl>
                                        <p:attrNameLst>
                                          <p:attrName>style.visibility</p:attrName>
                                        </p:attrNameLst>
                                      </p:cBhvr>
                                      <p:to>
                                        <p:strVal val="visible"/>
                                      </p:to>
                                    </p:set>
                                    <p:animEffect transition="in" filter="blinds(horizontal)">
                                      <p:cBhvr>
                                        <p:cTn id="20" dur="500"/>
                                        <p:tgtEl>
                                          <p:spTgt spid="31232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12329"/>
                                        </p:tgtEl>
                                        <p:attrNameLst>
                                          <p:attrName>style.visibility</p:attrName>
                                        </p:attrNameLst>
                                      </p:cBhvr>
                                      <p:to>
                                        <p:strVal val="visible"/>
                                      </p:to>
                                    </p:set>
                                    <p:animEffect transition="in" filter="blinds(horizontal)">
                                      <p:cBhvr>
                                        <p:cTn id="23" dur="500"/>
                                        <p:tgtEl>
                                          <p:spTgt spid="312329"/>
                                        </p:tgtEl>
                                      </p:cBhvr>
                                    </p:animEffect>
                                  </p:childTnLst>
                                </p:cTn>
                              </p:par>
                            </p:childTnLst>
                          </p:cTn>
                        </p:par>
                        <p:par>
                          <p:cTn id="24" fill="hold" nodeType="afterGroup">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2332"/>
                                        </p:tgtEl>
                                        <p:attrNameLst>
                                          <p:attrName>style.visibility</p:attrName>
                                        </p:attrNameLst>
                                      </p:cBhvr>
                                      <p:to>
                                        <p:strVal val="visible"/>
                                      </p:to>
                                    </p:set>
                                    <p:animEffect transition="in" filter="blinds(horizontal)">
                                      <p:cBhvr>
                                        <p:cTn id="35" dur="500"/>
                                        <p:tgtEl>
                                          <p:spTgt spid="3123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2333"/>
                                        </p:tgtEl>
                                        <p:attrNameLst>
                                          <p:attrName>style.visibility</p:attrName>
                                        </p:attrNameLst>
                                      </p:cBhvr>
                                      <p:to>
                                        <p:strVal val="visible"/>
                                      </p:to>
                                    </p:set>
                                    <p:animEffect transition="in" filter="blinds(horizontal)">
                                      <p:cBhvr>
                                        <p:cTn id="40" dur="500"/>
                                        <p:tgtEl>
                                          <p:spTgt spid="31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P spid="312328" grpId="0" animBg="1"/>
      <p:bldP spid="312329" grpId="0" animBg="1"/>
      <p:bldP spid="312332" grpId="0"/>
      <p:bldP spid="312333" grpId="0"/>
      <p:bldP spid="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1" name="Text Box 10">
            <a:extLst>
              <a:ext uri="{FF2B5EF4-FFF2-40B4-BE49-F238E27FC236}">
                <a16:creationId xmlns:a16="http://schemas.microsoft.com/office/drawing/2014/main" id="{0DF47095-34F7-9B51-263D-8C2EF69AD230}"/>
              </a:ext>
            </a:extLst>
          </p:cNvPr>
          <p:cNvSpPr txBox="1">
            <a:spLocks noChangeArrowheads="1"/>
          </p:cNvSpPr>
          <p:nvPr/>
        </p:nvSpPr>
        <p:spPr bwMode="auto">
          <a:xfrm>
            <a:off x="381000" y="1652588"/>
            <a:ext cx="81295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2400">
                <a:latin typeface="Arial" panose="020B0604020202020204" pitchFamily="34" charset="0"/>
                <a:ea typeface="Arial Unicode MS" pitchFamily="34" charset="-120"/>
                <a:cs typeface="Arial" panose="020B0604020202020204" pitchFamily="34" charset="0"/>
              </a:rPr>
              <a:t>Some common non-probability sampling methods are provided below.</a:t>
            </a:r>
          </a:p>
        </p:txBody>
      </p:sp>
      <p:sp>
        <p:nvSpPr>
          <p:cNvPr id="23" name="矩形 22">
            <a:extLst>
              <a:ext uri="{FF2B5EF4-FFF2-40B4-BE49-F238E27FC236}">
                <a16:creationId xmlns:a16="http://schemas.microsoft.com/office/drawing/2014/main" id="{0F0E25F5-0738-5554-65E9-950E5290F117}"/>
              </a:ext>
            </a:extLst>
          </p:cNvPr>
          <p:cNvSpPr>
            <a:spLocks noChangeArrowheads="1"/>
          </p:cNvSpPr>
          <p:nvPr/>
        </p:nvSpPr>
        <p:spPr bwMode="auto">
          <a:xfrm>
            <a:off x="381000" y="2516188"/>
            <a:ext cx="770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(a)  </a:t>
            </a:r>
            <a:r>
              <a:rPr lang="en-US" altLang="zh-HK" sz="2400" b="1">
                <a:solidFill>
                  <a:srgbClr val="0000FF"/>
                </a:solidFill>
                <a:latin typeface="Arial" panose="020B0604020202020204" pitchFamily="34" charset="0"/>
              </a:rPr>
              <a:t>Convenience sampling</a:t>
            </a:r>
            <a:endParaRPr lang="zh-HK" altLang="en-US" sz="2400" b="1">
              <a:solidFill>
                <a:srgbClr val="0000FF"/>
              </a:solidFill>
              <a:latin typeface="Arial" panose="020B0604020202020204" pitchFamily="34" charset="0"/>
            </a:endParaRPr>
          </a:p>
        </p:txBody>
      </p:sp>
      <p:sp>
        <p:nvSpPr>
          <p:cNvPr id="31" name="Text Box 16">
            <a:extLst>
              <a:ext uri="{FF2B5EF4-FFF2-40B4-BE49-F238E27FC236}">
                <a16:creationId xmlns:a16="http://schemas.microsoft.com/office/drawing/2014/main" id="{F9FBAB44-8076-6D6A-3881-0A82CDD4796C}"/>
              </a:ext>
            </a:extLst>
          </p:cNvPr>
          <p:cNvSpPr txBox="1">
            <a:spLocks noChangeArrowheads="1"/>
          </p:cNvSpPr>
          <p:nvPr/>
        </p:nvSpPr>
        <p:spPr bwMode="auto">
          <a:xfrm>
            <a:off x="371475" y="917575"/>
            <a:ext cx="7162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50000"/>
              </a:spcBef>
              <a:buFontTx/>
              <a:buNone/>
            </a:pPr>
            <a:r>
              <a:rPr lang="en-US" altLang="zh-TW" sz="2800" b="1">
                <a:latin typeface="Arial" panose="020B0604020202020204" pitchFamily="34" charset="0"/>
                <a:cs typeface="Arial" panose="020B0604020202020204" pitchFamily="34" charset="0"/>
              </a:rPr>
              <a:t>Non-probability Sampling</a:t>
            </a:r>
          </a:p>
        </p:txBody>
      </p:sp>
      <p:sp>
        <p:nvSpPr>
          <p:cNvPr id="32" name="矩形 31">
            <a:extLst>
              <a:ext uri="{FF2B5EF4-FFF2-40B4-BE49-F238E27FC236}">
                <a16:creationId xmlns:a16="http://schemas.microsoft.com/office/drawing/2014/main" id="{C80C3F02-4888-CD59-619A-9A7F2AB7B758}"/>
              </a:ext>
            </a:extLst>
          </p:cNvPr>
          <p:cNvSpPr>
            <a:spLocks noChangeArrowheads="1"/>
          </p:cNvSpPr>
          <p:nvPr/>
        </p:nvSpPr>
        <p:spPr bwMode="auto">
          <a:xfrm>
            <a:off x="919163" y="2990850"/>
            <a:ext cx="770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A sample is chosen from the members of the population which can be accessed easily.</a:t>
            </a:r>
            <a:endParaRPr lang="zh-HK" altLang="en-US" sz="2400">
              <a:latin typeface="Arial" panose="020B0604020202020204" pitchFamily="34" charset="0"/>
              <a:cs typeface="Arial" panose="020B0604020202020204" pitchFamily="34" charset="0"/>
            </a:endParaRPr>
          </a:p>
          <a:p>
            <a:pPr eaLnBrk="1" hangingPunct="1">
              <a:spcBef>
                <a:spcPct val="0"/>
              </a:spcBef>
              <a:buFontTx/>
              <a:buNone/>
            </a:pPr>
            <a:endParaRPr lang="zh-HK" altLang="en-US" sz="2400">
              <a:latin typeface="Arial" panose="020B0604020202020204" pitchFamily="34" charset="0"/>
              <a:cs typeface="Arial" panose="020B0604020202020204" pitchFamily="34" charset="0"/>
            </a:endParaRPr>
          </a:p>
        </p:txBody>
      </p:sp>
      <p:sp>
        <p:nvSpPr>
          <p:cNvPr id="19464" name="矩形 3">
            <a:extLst>
              <a:ext uri="{FF2B5EF4-FFF2-40B4-BE49-F238E27FC236}">
                <a16:creationId xmlns:a16="http://schemas.microsoft.com/office/drawing/2014/main" id="{56073070-99EB-F917-7DA2-0686CDB2B165}"/>
              </a:ext>
            </a:extLst>
          </p:cNvPr>
          <p:cNvSpPr>
            <a:spLocks noChangeArrowheads="1"/>
          </p:cNvSpPr>
          <p:nvPr/>
        </p:nvSpPr>
        <p:spPr bwMode="auto">
          <a:xfrm>
            <a:off x="919163" y="3860800"/>
            <a:ext cx="51419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HK" sz="2400">
                <a:latin typeface="Arial" panose="020B0604020202020204" pitchFamily="34" charset="0"/>
                <a:cs typeface="Arial" panose="020B0604020202020204" pitchFamily="34" charset="0"/>
              </a:rPr>
              <a:t>For example, a reporter wants to collect public opinion about the increase in bus fare. He picks people on the street and asks for their opinions on the issue.</a:t>
            </a:r>
            <a:endParaRPr lang="zh-HK" altLang="en-US" sz="2400">
              <a:latin typeface="Arial" panose="020B0604020202020204" pitchFamily="34" charset="0"/>
              <a:cs typeface="Arial" panose="020B0604020202020204" pitchFamily="34" charset="0"/>
            </a:endParaRPr>
          </a:p>
        </p:txBody>
      </p:sp>
      <p:pic>
        <p:nvPicPr>
          <p:cNvPr id="74754" name="Picture 2">
            <a:extLst>
              <a:ext uri="{FF2B5EF4-FFF2-40B4-BE49-F238E27FC236}">
                <a16:creationId xmlns:a16="http://schemas.microsoft.com/office/drawing/2014/main" id="{947464CF-0DD5-8975-7561-9D596C633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4005263"/>
            <a:ext cx="2451100" cy="159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1"/>
                                        </p:tgtEl>
                                        <p:attrNameLst>
                                          <p:attrName>style.visibility</p:attrName>
                                        </p:attrNameLst>
                                      </p:cBhvr>
                                      <p:to>
                                        <p:strVal val="visible"/>
                                      </p:to>
                                    </p:set>
                                    <p:animEffect transition="in" filter="blinds(horizontal)">
                                      <p:cBhvr>
                                        <p:cTn id="12" dur="500"/>
                                        <p:tgtEl>
                                          <p:spTgt spid="143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754"/>
                                        </p:tgtEl>
                                        <p:attrNameLst>
                                          <p:attrName>style.visibility</p:attrName>
                                        </p:attrNameLst>
                                      </p:cBhvr>
                                      <p:to>
                                        <p:strVal val="visible"/>
                                      </p:to>
                                    </p:set>
                                    <p:animEffect transition="in" filter="blinds(horizontal)">
                                      <p:cBhvr>
                                        <p:cTn id="27" dur="500"/>
                                        <p:tgtEl>
                                          <p:spTgt spid="7475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9464"/>
                                        </p:tgtEl>
                                        <p:attrNameLst>
                                          <p:attrName>style.visibility</p:attrName>
                                        </p:attrNameLst>
                                      </p:cBhvr>
                                      <p:to>
                                        <p:strVal val="visible"/>
                                      </p:to>
                                    </p:set>
                                    <p:animEffect transition="in" filter="blinds(horizontal)">
                                      <p:cBhvr>
                                        <p:cTn id="30"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1" grpId="0"/>
      <p:bldP spid="23" grpId="0"/>
      <p:bldP spid="31" grpId="0"/>
      <p:bldP spid="32" grpId="0"/>
      <p:bldP spid="19464" grpId="0"/>
    </p:bldLst>
  </p:timing>
</p:sld>
</file>

<file path=ppt/theme/theme1.xml><?xml version="1.0" encoding="utf-8"?>
<a:theme xmlns:a="http://schemas.openxmlformats.org/drawingml/2006/main" name="佈景主題1">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w="952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6597</TotalTime>
  <Words>1439</Words>
  <Application>Microsoft Office PowerPoint</Application>
  <PresentationFormat>如螢幕大小 (4:3)</PresentationFormat>
  <Paragraphs>136</Paragraphs>
  <Slides>19</Slides>
  <Notes>9</Notes>
  <HiddenSlides>0</HiddenSlides>
  <MMClips>0</MMClips>
  <ScaleCrop>false</ScaleCrop>
  <HeadingPairs>
    <vt:vector size="8" baseType="variant">
      <vt:variant>
        <vt:lpstr>使用字型</vt:lpstr>
      </vt:variant>
      <vt:variant>
        <vt:i4>8</vt:i4>
      </vt:variant>
      <vt:variant>
        <vt:lpstr>佈景主題</vt:lpstr>
      </vt:variant>
      <vt:variant>
        <vt:i4>2</vt:i4>
      </vt:variant>
      <vt:variant>
        <vt:lpstr>內嵌 OLE 伺服程式</vt:lpstr>
      </vt:variant>
      <vt:variant>
        <vt:i4>1</vt:i4>
      </vt:variant>
      <vt:variant>
        <vt:lpstr>投影片標題</vt:lpstr>
      </vt:variant>
      <vt:variant>
        <vt:i4>19</vt:i4>
      </vt:variant>
    </vt:vector>
  </HeadingPairs>
  <TitlesOfParts>
    <vt:vector size="30" baseType="lpstr">
      <vt:lpstr>Arial</vt:lpstr>
      <vt:lpstr>新細明體</vt:lpstr>
      <vt:lpstr>Calibri</vt:lpstr>
      <vt:lpstr>Arial Black</vt:lpstr>
      <vt:lpstr>Symbol</vt:lpstr>
      <vt:lpstr>Arial Unicode MS</vt:lpstr>
      <vt:lpstr>Wingdings</vt:lpstr>
      <vt:lpstr>Times New Roman</vt:lpstr>
      <vt:lpstr>佈景主題1</vt:lpstr>
      <vt:lpstr>自訂設計</vt:lpstr>
      <vt:lpstr>方程式</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Pearson Education Asia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5-Minute Lecture (TE)</dc:title>
  <dc:creator>Pearson Education Asia Limited</dc:creator>
  <cp:lastModifiedBy>Lee Perseus Robin</cp:lastModifiedBy>
  <cp:revision>335</cp:revision>
  <dcterms:created xsi:type="dcterms:W3CDTF">2008-10-21T01:19:13Z</dcterms:created>
  <dcterms:modified xsi:type="dcterms:W3CDTF">2024-12-08T08:09:48Z</dcterms:modified>
</cp:coreProperties>
</file>