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0C3A"/>
    <a:srgbClr val="9F0D41"/>
    <a:srgbClr val="A60E44"/>
    <a:srgbClr val="5B1D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E25B-C10F-79CE-F49E-E7DCA2C85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C2DCBA-AC6A-8D3C-BECA-637566C28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F0156C-223C-70DB-2152-22DEB06D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FE6D91-5D60-A7E9-4C9A-F85780D5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1BBC22-9527-3E19-6045-B3B0228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20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9B1DF3-2B33-DF1C-ABA8-CE9986A6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AAF48B3-40C6-1EE3-BF60-3A64F9774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A5A3CA-36D8-2855-B104-C8B8F629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4480C2-3C81-3AC0-2417-2D4EFE36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286AD2-FACC-8E1E-FDE7-479F3B17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071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140D2A3-C1F1-8C2E-48A0-46B58A65CE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48BA168-7D4E-67BA-C0AF-198BDC76A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6B9182-3786-60C6-18C5-477CAE022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47F536-B8EE-AB26-2CB5-1BAC9398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711742-D248-BB4A-CA38-B4FD2F31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C508F-0230-B130-B096-9787FC64E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C9FD46-ECFA-0907-09E7-6F28B80EE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CD59A7-5E42-CB2D-F556-EEED6FE8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80FE70-C067-9831-17B6-2FA95491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8F36E5-1FAC-8B1F-667B-0E157EF9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907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4D341C-7651-239C-7DE0-01BFC03E5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BC034C-D440-96DB-99A1-739EEF616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9FB67-8BF1-18C9-68AD-9553713B2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1D203A-6850-0947-0A65-B0C57566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409698-FAF9-6DDB-68A4-DBC7E4B8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95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2F0B2-D8C9-5A5E-8C2C-CC613B19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4FA64B-6B16-0D79-5C9D-6546D6E36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84FDA6-E3BB-46C8-6687-C0F7E2EFF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C2DE323-8FE2-4FF4-D93A-B63D1388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193951-F214-A4AB-0D1C-AA850BF94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ACF781-B2E7-0084-11DD-B791EE45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11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4864AE-5D77-2293-9FA2-DF391E839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991763-6951-0743-3429-23C089E17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06DB8C-AA9F-8674-94D4-001F032F2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C16210-B353-893C-055C-9690D0EE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EE3E0F3-8C15-92A9-4465-5C788555B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A63D41D-BBC0-A1C2-B279-E25C2E3B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07A1C15-DCDB-FB8A-3B3D-FF0D2F375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54D2D0-D363-EBFE-8818-30032346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380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B408FB-0FC7-C86A-37A6-223DE5F6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F668140-8614-482B-F599-60DB0EC6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A42331-45CB-A902-A4A4-DC91643D4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29B371-5A2C-E5E2-AD4F-1F09ADEB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74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B3D2AD-8544-96F5-E2A9-308726AF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87E0749-90AD-C190-0EFF-B68DAC36A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EA42882-CB0F-2B87-6B9A-F51061D4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388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CB596-5E3D-7B31-7167-DE3E7A2B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7D1529-2EBA-317B-8DD1-D963ED5E5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D74860-8F77-F260-5EB2-7E69E97F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A86C2E-1914-4EA5-D206-A830CBE3B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E7A4F1-DD2C-7367-D19E-FD212E78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6766D1-7D67-7FAB-974A-1388C3A6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7483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EC2D1-9504-9BEE-EA64-1A147A018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B6497F-D221-DF20-40F9-914D2385AC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5B427-D968-93BC-3AA0-5F443105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FAE8FC-4BCB-202C-5DF7-F48AFFB79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2378A4-4A88-86C5-92B0-8F594D7B3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B15E9A-604E-9EA5-2277-94FCC8CA1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6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D74F401-499E-0E39-4E9F-837404E94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392E0D-B321-F8AC-81E2-CC773938D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4F4A55-8418-C1B6-72C5-18F11E3BFA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D29FA-0FA0-4977-9ECE-832A9EDE41AA}" type="datetimeFigureOut">
              <a:rPr lang="fr-FR" smtClean="0"/>
              <a:t>17/08/2025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34E71-3CC9-B69C-4A5A-5FAEE73B9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3660177-3DA0-5B55-85A5-C0E3A025C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4720B-C22B-493E-9659-9B6E58D3F8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569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B17619-04A0-BF17-03BE-F87705DC55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6349"/>
            <a:ext cx="9144000" cy="2387600"/>
          </a:xfrm>
        </p:spPr>
        <p:txBody>
          <a:bodyPr/>
          <a:lstStyle/>
          <a:p>
            <a:r>
              <a:rPr lang="fr-FR" spc="-150" dirty="0">
                <a:solidFill>
                  <a:srgbClr val="8E0C3A"/>
                </a:solidFill>
                <a:latin typeface="AR CENA" panose="02000000000000000000" pitchFamily="2" charset="0"/>
              </a:rPr>
              <a:t>Maraîchage Sur </a:t>
            </a:r>
            <a:r>
              <a:rPr lang="fr-FR" spc="-300" dirty="0">
                <a:solidFill>
                  <a:srgbClr val="8E0C3A"/>
                </a:solidFill>
                <a:latin typeface="AR CENA" panose="02000000000000000000" pitchFamily="2" charset="0"/>
              </a:rPr>
              <a:t>Sol Vivant</a:t>
            </a:r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B3634EC-1689-0CE3-926F-F3DA45E6981F}"/>
              </a:ext>
            </a:extLst>
          </p:cNvPr>
          <p:cNvSpPr txBox="1">
            <a:spLocks/>
          </p:cNvSpPr>
          <p:nvPr/>
        </p:nvSpPr>
        <p:spPr>
          <a:xfrm>
            <a:off x="1524000" y="18302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endParaRPr lang="fr-FR" dirty="0">
              <a:solidFill>
                <a:srgbClr val="8E0C3A"/>
              </a:solidFill>
              <a:latin typeface="AR CENA" panose="02000000000000000000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9C743867-9315-C39F-C55D-4994D7310AAC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6E00AB8-72F6-DC49-4D06-D36A70A4A8DA}"/>
              </a:ext>
            </a:extLst>
          </p:cNvPr>
          <p:cNvSpPr txBox="1"/>
          <p:nvPr/>
        </p:nvSpPr>
        <p:spPr>
          <a:xfrm>
            <a:off x="2927274" y="2235200"/>
            <a:ext cx="82644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+mj-ea"/>
                <a:cs typeface="+mj-cs"/>
              </a:rPr>
              <a:t>Légumes, Fruits &amp; Plantes Aromatiques de Saison</a:t>
            </a:r>
          </a:p>
        </p:txBody>
      </p:sp>
    </p:spTree>
    <p:extLst>
      <p:ext uri="{BB962C8B-B14F-4D97-AF65-F5344CB8AC3E}">
        <p14:creationId xmlns:p14="http://schemas.microsoft.com/office/powerpoint/2010/main" val="319045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C08D6-D6B6-1C1E-0AA6-8A543D6DE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734AC-C482-83A8-B99A-10D8FCBD97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5469861"/>
            <a:ext cx="6858000" cy="788836"/>
          </a:xfrm>
        </p:spPr>
        <p:txBody>
          <a:bodyPr>
            <a:normAutofit/>
          </a:bodyPr>
          <a:lstStyle/>
          <a:p>
            <a:r>
              <a:rPr lang="fr-FR" sz="4000" spc="-150" dirty="0">
                <a:solidFill>
                  <a:srgbClr val="8E0C3A"/>
                </a:solidFill>
                <a:latin typeface="AR CENA" panose="02000000000000000000" pitchFamily="2" charset="0"/>
              </a:rPr>
              <a:t>Maraîchage Sur </a:t>
            </a:r>
            <a:r>
              <a:rPr lang="fr-FR" sz="4000" spc="-300" dirty="0">
                <a:solidFill>
                  <a:srgbClr val="8E0C3A"/>
                </a:solidFill>
                <a:latin typeface="AR CENA" panose="02000000000000000000" pitchFamily="2" charset="0"/>
              </a:rPr>
              <a:t>Sol Vivant</a:t>
            </a:r>
            <a:endParaRPr lang="fr-FR" sz="4000" dirty="0">
              <a:solidFill>
                <a:srgbClr val="8E0C3A"/>
              </a:solidFill>
              <a:latin typeface="AR CENA" panose="02000000000000000000" pitchFamily="2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2A6C1C7A-C186-D26B-9A75-1F80A4D2F806}"/>
              </a:ext>
            </a:extLst>
          </p:cNvPr>
          <p:cNvSpPr txBox="1">
            <a:spLocks/>
          </p:cNvSpPr>
          <p:nvPr/>
        </p:nvSpPr>
        <p:spPr>
          <a:xfrm>
            <a:off x="1524000" y="18302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endParaRPr lang="fr-FR" dirty="0">
              <a:solidFill>
                <a:srgbClr val="8E0C3A"/>
              </a:solidFill>
              <a:latin typeface="AR CENA" panose="02000000000000000000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6D742A58-6B88-B6DB-26BF-81DD414F01E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0E57C0E-C876-1C25-1D27-DFA9377E2045}"/>
              </a:ext>
            </a:extLst>
          </p:cNvPr>
          <p:cNvSpPr txBox="1"/>
          <p:nvPr/>
        </p:nvSpPr>
        <p:spPr>
          <a:xfrm>
            <a:off x="2667000" y="4992807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+mj-ea"/>
                <a:cs typeface="+mj-cs"/>
              </a:rPr>
              <a:t>Légumes, Fruits &amp; Plantes Aromatiques de Saison</a:t>
            </a:r>
          </a:p>
        </p:txBody>
      </p:sp>
      <p:pic>
        <p:nvPicPr>
          <p:cNvPr id="7" name="Image 6" descr="Une image contenant texte&#10;&#10;Le contenu généré par l’IA peut être incorrect.">
            <a:extLst>
              <a:ext uri="{FF2B5EF4-FFF2-40B4-BE49-F238E27FC236}">
                <a16:creationId xmlns:a16="http://schemas.microsoft.com/office/drawing/2014/main" id="{FABF0F97-1676-62F6-9D98-1A4E30FFB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22"/>
          <a:stretch>
            <a:fillRect/>
          </a:stretch>
        </p:blipFill>
        <p:spPr>
          <a:xfrm>
            <a:off x="2667000" y="0"/>
            <a:ext cx="6858000" cy="46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55DD1-6346-FA5D-0E67-0580D61BE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B7E20BD-0F09-EDC3-1B0B-44502EF45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5568" y="2202271"/>
            <a:ext cx="4440864" cy="29879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709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596C4-C9BF-DE6C-D2F5-B11FA96C8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18C880-557A-739D-A982-E54DBF97E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0586" y="4731333"/>
            <a:ext cx="6664413" cy="696557"/>
          </a:xfrm>
        </p:spPr>
        <p:txBody>
          <a:bodyPr>
            <a:normAutofit/>
          </a:bodyPr>
          <a:lstStyle/>
          <a:p>
            <a:r>
              <a:rPr lang="fr-FR" sz="4000" b="1" i="1" spc="-150" dirty="0">
                <a:solidFill>
                  <a:srgbClr val="8E0C3A"/>
                </a:solidFill>
                <a:latin typeface="AR CENA" panose="02000000000000000000"/>
              </a:rPr>
              <a:t>Maraîchage Sur </a:t>
            </a:r>
            <a:r>
              <a:rPr lang="fr-FR" sz="4000" b="1" i="1" spc="-300" dirty="0">
                <a:solidFill>
                  <a:srgbClr val="8E0C3A"/>
                </a:solidFill>
                <a:latin typeface="AR CENA" panose="02000000000000000000"/>
              </a:rPr>
              <a:t>Sol Vivant</a:t>
            </a:r>
            <a:endParaRPr lang="fr-FR" sz="4000" b="1" i="1" dirty="0">
              <a:solidFill>
                <a:srgbClr val="8E0C3A"/>
              </a:solidFill>
              <a:latin typeface="AR CENA" panose="0200000000000000000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69B81A7-B839-EE0B-6085-2171F6536869}"/>
              </a:ext>
            </a:extLst>
          </p:cNvPr>
          <p:cNvSpPr txBox="1"/>
          <p:nvPr/>
        </p:nvSpPr>
        <p:spPr>
          <a:xfrm>
            <a:off x="2860586" y="5427890"/>
            <a:ext cx="666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+mj-ea"/>
                <a:cs typeface="+mj-cs"/>
              </a:rPr>
              <a:t>Légumes, Fruits &amp; Plantes Aromatiques de Saison</a:t>
            </a:r>
          </a:p>
        </p:txBody>
      </p:sp>
      <p:pic>
        <p:nvPicPr>
          <p:cNvPr id="7" name="Image 6" descr="Une image contenant texte&#10;&#10;Le contenu généré par l’IA peut être incorrect.">
            <a:extLst>
              <a:ext uri="{FF2B5EF4-FFF2-40B4-BE49-F238E27FC236}">
                <a16:creationId xmlns:a16="http://schemas.microsoft.com/office/drawing/2014/main" id="{C1B87131-D04C-636C-0FE1-4A381099EA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3" t="7584" b="31622"/>
          <a:stretch>
            <a:fillRect/>
          </a:stretch>
        </p:blipFill>
        <p:spPr>
          <a:xfrm>
            <a:off x="2860586" y="520117"/>
            <a:ext cx="6664413" cy="4169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E268-F38F-85F9-DFBB-1782021BD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D2F1173-7303-2990-0517-6574B9D3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024" y="227161"/>
            <a:ext cx="9136221" cy="61470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A8CD517-3018-681C-AFC8-6774EB33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8024" y="4689389"/>
            <a:ext cx="6858000" cy="788836"/>
          </a:xfrm>
        </p:spPr>
        <p:txBody>
          <a:bodyPr>
            <a:normAutofit fontScale="90000"/>
          </a:bodyPr>
          <a:lstStyle/>
          <a:p>
            <a:r>
              <a:rPr lang="fr-FR" sz="4800" spc="-150" dirty="0">
                <a:solidFill>
                  <a:srgbClr val="8E0C3A"/>
                </a:solidFill>
                <a:latin typeface="AR CENA" panose="02000000000000000000" pitchFamily="2" charset="0"/>
              </a:rPr>
              <a:t>Maraîchage Sur </a:t>
            </a:r>
            <a:r>
              <a:rPr lang="fr-FR" sz="4800" spc="-300" dirty="0">
                <a:solidFill>
                  <a:srgbClr val="8E0C3A"/>
                </a:solidFill>
                <a:latin typeface="AR CENA" panose="02000000000000000000" pitchFamily="2" charset="0"/>
              </a:rPr>
              <a:t>Sol Vivant</a:t>
            </a:r>
            <a:endParaRPr lang="fr-FR" sz="4800" dirty="0">
              <a:solidFill>
                <a:srgbClr val="8E0C3A"/>
              </a:solidFill>
              <a:latin typeface="AR CENA" panose="02000000000000000000" pitchFamily="2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E7792A54-7E08-161C-8993-B68FE0AF30FE}"/>
              </a:ext>
            </a:extLst>
          </p:cNvPr>
          <p:cNvSpPr txBox="1">
            <a:spLocks/>
          </p:cNvSpPr>
          <p:nvPr/>
        </p:nvSpPr>
        <p:spPr>
          <a:xfrm>
            <a:off x="1524000" y="183024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endParaRPr lang="fr-FR" dirty="0">
              <a:solidFill>
                <a:srgbClr val="8E0C3A"/>
              </a:solidFill>
              <a:latin typeface="AR CENA" panose="02000000000000000000" pitchFamily="2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489647C-908A-0DD9-1382-9FCED6BD7500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</a:br>
            <a:r>
              <a:rPr lang="fr-FR" dirty="0">
                <a:solidFill>
                  <a:srgbClr val="8E0C3A"/>
                </a:solidFill>
                <a:latin typeface="AR CENA" panose="02000000000000000000" pitchFamily="2" charset="0"/>
              </a:rPr>
              <a:t>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77BF62A-A3D3-0644-E4F9-92A32D28B0BE}"/>
              </a:ext>
            </a:extLst>
          </p:cNvPr>
          <p:cNvSpPr txBox="1"/>
          <p:nvPr/>
        </p:nvSpPr>
        <p:spPr>
          <a:xfrm>
            <a:off x="2667000" y="5482420"/>
            <a:ext cx="68580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spc="-150" dirty="0">
                <a:solidFill>
                  <a:schemeClr val="tx1">
                    <a:lumMod val="50000"/>
                    <a:lumOff val="50000"/>
                  </a:schemeClr>
                </a:solidFill>
                <a:latin typeface="Avenir Next LT Pro" panose="020B0504020202020204" pitchFamily="34" charset="0"/>
                <a:ea typeface="+mj-ea"/>
                <a:cs typeface="+mj-cs"/>
              </a:rPr>
              <a:t>Légumes, Fruits &amp; Plantes Aromatiques de Saison</a:t>
            </a:r>
          </a:p>
        </p:txBody>
      </p:sp>
      <p:pic>
        <p:nvPicPr>
          <p:cNvPr id="7" name="Image 6" descr="Une image contenant texte&#10;&#10;Le contenu généré par l’IA peut être incorrect.">
            <a:extLst>
              <a:ext uri="{FF2B5EF4-FFF2-40B4-BE49-F238E27FC236}">
                <a16:creationId xmlns:a16="http://schemas.microsoft.com/office/drawing/2014/main" id="{3411B765-EA17-A3BA-0E6E-F9C3F882B9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22"/>
          <a:stretch>
            <a:fillRect/>
          </a:stretch>
        </p:blipFill>
        <p:spPr>
          <a:xfrm>
            <a:off x="2667000" y="0"/>
            <a:ext cx="6858000" cy="46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4904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62</Words>
  <Application>Microsoft Office PowerPoint</Application>
  <PresentationFormat>Grand écran</PresentationFormat>
  <Paragraphs>14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 CENA</vt:lpstr>
      <vt:lpstr>Arial</vt:lpstr>
      <vt:lpstr>Avenir Next LT Pro</vt:lpstr>
      <vt:lpstr>Calibri</vt:lpstr>
      <vt:lpstr>Calibri Light</vt:lpstr>
      <vt:lpstr>Thème Office</vt:lpstr>
      <vt:lpstr>Maraîchage Sur Sol Vivant  </vt:lpstr>
      <vt:lpstr>Maraîchage Sur Sol Vivant</vt:lpstr>
      <vt:lpstr>Présentation PowerPoint</vt:lpstr>
      <vt:lpstr>Maraîchage Sur Sol Vivant</vt:lpstr>
      <vt:lpstr>Maraîchage Sur Sol Vivant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Maraîchage Fruits &amp; Légumes</dc:title>
  <dc:creator>caroline</dc:creator>
  <cp:lastModifiedBy>Benjamin Portal</cp:lastModifiedBy>
  <cp:revision>13</cp:revision>
  <cp:lastPrinted>2023-07-02T20:12:13Z</cp:lastPrinted>
  <dcterms:created xsi:type="dcterms:W3CDTF">2023-06-29T19:39:37Z</dcterms:created>
  <dcterms:modified xsi:type="dcterms:W3CDTF">2025-08-17T11:43:17Z</dcterms:modified>
</cp:coreProperties>
</file>