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83" r:id="rId2"/>
    <p:sldId id="309" r:id="rId3"/>
    <p:sldId id="308" r:id="rId4"/>
    <p:sldId id="258" r:id="rId5"/>
    <p:sldId id="259" r:id="rId6"/>
    <p:sldId id="265" r:id="rId7"/>
    <p:sldId id="271" r:id="rId8"/>
    <p:sldId id="275" r:id="rId9"/>
    <p:sldId id="277" r:id="rId10"/>
    <p:sldId id="279" r:id="rId11"/>
    <p:sldId id="262" r:id="rId12"/>
    <p:sldId id="264" r:id="rId13"/>
    <p:sldId id="266" r:id="rId14"/>
    <p:sldId id="272" r:id="rId15"/>
    <p:sldId id="273" r:id="rId16"/>
    <p:sldId id="261" r:id="rId17"/>
    <p:sldId id="269" r:id="rId18"/>
    <p:sldId id="270" r:id="rId19"/>
    <p:sldId id="276" r:id="rId20"/>
    <p:sldId id="282" r:id="rId21"/>
    <p:sldId id="260" r:id="rId22"/>
    <p:sldId id="280" r:id="rId23"/>
    <p:sldId id="281" r:id="rId24"/>
    <p:sldId id="267" r:id="rId25"/>
    <p:sldId id="268" r:id="rId26"/>
    <p:sldId id="274" r:id="rId27"/>
    <p:sldId id="263"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8">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FFFFCB"/>
    <a:srgbClr val="00A99D"/>
    <a:srgbClr val="8CC63F"/>
    <a:srgbClr val="FF8F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73" autoAdjust="0"/>
    <p:restoredTop sz="94676"/>
  </p:normalViewPr>
  <p:slideViewPr>
    <p:cSldViewPr snapToGrid="0" showGuides="1">
      <p:cViewPr varScale="1">
        <p:scale>
          <a:sx n="106" d="100"/>
          <a:sy n="106" d="100"/>
        </p:scale>
        <p:origin x="528" y="168"/>
      </p:cViewPr>
      <p:guideLst>
        <p:guide orient="horz" pos="2168"/>
        <p:guide pos="3839"/>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32EB88-42A0-47A8-95E3-50B73B37315E}" type="datetimeFigureOut">
              <a:rPr lang="zh-CN" altLang="en-US" smtClean="0"/>
              <a:t>2018/5/23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31EB99-C7CA-4929-AC83-3355CA53740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27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0" y="1371003"/>
            <a:ext cx="12203008" cy="2625790"/>
          </a:xfrm>
          <a:custGeom>
            <a:avLst/>
            <a:gdLst>
              <a:gd name="connsiteX0" fmla="*/ 0 w 12203008"/>
              <a:gd name="connsiteY0" fmla="*/ 0 h 2625790"/>
              <a:gd name="connsiteX1" fmla="*/ 12203008 w 12203008"/>
              <a:gd name="connsiteY1" fmla="*/ 0 h 2625790"/>
              <a:gd name="connsiteX2" fmla="*/ 12203008 w 12203008"/>
              <a:gd name="connsiteY2" fmla="*/ 2625790 h 2625790"/>
              <a:gd name="connsiteX3" fmla="*/ 0 w 12203008"/>
              <a:gd name="connsiteY3" fmla="*/ 2625790 h 2625790"/>
            </a:gdLst>
            <a:ahLst/>
            <a:cxnLst>
              <a:cxn ang="0">
                <a:pos x="connsiteX0" y="connsiteY0"/>
              </a:cxn>
              <a:cxn ang="0">
                <a:pos x="connsiteX1" y="connsiteY1"/>
              </a:cxn>
              <a:cxn ang="0">
                <a:pos x="connsiteX2" y="connsiteY2"/>
              </a:cxn>
              <a:cxn ang="0">
                <a:pos x="connsiteX3" y="connsiteY3"/>
              </a:cxn>
            </a:cxnLst>
            <a:rect l="l" t="t" r="r" b="b"/>
            <a:pathLst>
              <a:path w="12203008" h="2625790">
                <a:moveTo>
                  <a:pt x="0" y="0"/>
                </a:moveTo>
                <a:lnTo>
                  <a:pt x="12203008" y="0"/>
                </a:lnTo>
                <a:lnTo>
                  <a:pt x="12203008" y="2625790"/>
                </a:lnTo>
                <a:lnTo>
                  <a:pt x="0" y="2625790"/>
                </a:lnTo>
                <a:close/>
              </a:path>
            </a:pathLst>
          </a:custGeom>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1193324" y="2019056"/>
            <a:ext cx="3160856" cy="2806943"/>
          </a:xfrm>
          <a:custGeom>
            <a:avLst/>
            <a:gdLst>
              <a:gd name="connsiteX0" fmla="*/ 207124 w 3160856"/>
              <a:gd name="connsiteY0" fmla="*/ 0 h 2806943"/>
              <a:gd name="connsiteX1" fmla="*/ 2953732 w 3160856"/>
              <a:gd name="connsiteY1" fmla="*/ 0 h 2806943"/>
              <a:gd name="connsiteX2" fmla="*/ 3160856 w 3160856"/>
              <a:gd name="connsiteY2" fmla="*/ 207124 h 2806943"/>
              <a:gd name="connsiteX3" fmla="*/ 3160856 w 3160856"/>
              <a:gd name="connsiteY3" fmla="*/ 2599819 h 2806943"/>
              <a:gd name="connsiteX4" fmla="*/ 2953732 w 3160856"/>
              <a:gd name="connsiteY4" fmla="*/ 2806943 h 2806943"/>
              <a:gd name="connsiteX5" fmla="*/ 207124 w 3160856"/>
              <a:gd name="connsiteY5" fmla="*/ 2806943 h 2806943"/>
              <a:gd name="connsiteX6" fmla="*/ 0 w 3160856"/>
              <a:gd name="connsiteY6" fmla="*/ 2599819 h 2806943"/>
              <a:gd name="connsiteX7" fmla="*/ 0 w 3160856"/>
              <a:gd name="connsiteY7" fmla="*/ 207124 h 2806943"/>
              <a:gd name="connsiteX8" fmla="*/ 207124 w 3160856"/>
              <a:gd name="connsiteY8" fmla="*/ 0 h 280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0856" h="2806943">
                <a:moveTo>
                  <a:pt x="207124" y="0"/>
                </a:moveTo>
                <a:lnTo>
                  <a:pt x="2953732" y="0"/>
                </a:lnTo>
                <a:cubicBezTo>
                  <a:pt x="3068123" y="0"/>
                  <a:pt x="3160856" y="92733"/>
                  <a:pt x="3160856" y="207124"/>
                </a:cubicBezTo>
                <a:lnTo>
                  <a:pt x="3160856" y="2599819"/>
                </a:lnTo>
                <a:cubicBezTo>
                  <a:pt x="3160856" y="2714210"/>
                  <a:pt x="3068123" y="2806943"/>
                  <a:pt x="2953732" y="2806943"/>
                </a:cubicBezTo>
                <a:lnTo>
                  <a:pt x="207124" y="2806943"/>
                </a:lnTo>
                <a:cubicBezTo>
                  <a:pt x="92733" y="2806943"/>
                  <a:pt x="0" y="2714210"/>
                  <a:pt x="0" y="2599819"/>
                </a:cubicBezTo>
                <a:lnTo>
                  <a:pt x="0" y="207124"/>
                </a:lnTo>
                <a:cubicBezTo>
                  <a:pt x="0" y="92733"/>
                  <a:pt x="92733" y="0"/>
                  <a:pt x="207124" y="0"/>
                </a:cubicBezTo>
                <a:close/>
              </a:path>
            </a:pathLst>
          </a:custGeom>
        </p:spPr>
        <p:txBody>
          <a:bodyPr wrap="square">
            <a:noAutofit/>
          </a:bodyPr>
          <a:lstStyle/>
          <a:p>
            <a:endParaRPr lang="zh-CN" altLang="en-US"/>
          </a:p>
        </p:txBody>
      </p:sp>
      <p:sp>
        <p:nvSpPr>
          <p:cNvPr id="10" name="图片占位符 9"/>
          <p:cNvSpPr>
            <a:spLocks noGrp="1"/>
          </p:cNvSpPr>
          <p:nvPr>
            <p:ph type="pic" sz="quarter" idx="11"/>
          </p:nvPr>
        </p:nvSpPr>
        <p:spPr>
          <a:xfrm>
            <a:off x="4515577" y="2019058"/>
            <a:ext cx="3160856" cy="2806943"/>
          </a:xfrm>
          <a:custGeom>
            <a:avLst/>
            <a:gdLst>
              <a:gd name="connsiteX0" fmla="*/ 241116 w 3160856"/>
              <a:gd name="connsiteY0" fmla="*/ 0 h 2806943"/>
              <a:gd name="connsiteX1" fmla="*/ 2919740 w 3160856"/>
              <a:gd name="connsiteY1" fmla="*/ 0 h 2806943"/>
              <a:gd name="connsiteX2" fmla="*/ 3160856 w 3160856"/>
              <a:gd name="connsiteY2" fmla="*/ 241116 h 2806943"/>
              <a:gd name="connsiteX3" fmla="*/ 3160856 w 3160856"/>
              <a:gd name="connsiteY3" fmla="*/ 2565827 h 2806943"/>
              <a:gd name="connsiteX4" fmla="*/ 2919740 w 3160856"/>
              <a:gd name="connsiteY4" fmla="*/ 2806943 h 2806943"/>
              <a:gd name="connsiteX5" fmla="*/ 241116 w 3160856"/>
              <a:gd name="connsiteY5" fmla="*/ 2806943 h 2806943"/>
              <a:gd name="connsiteX6" fmla="*/ 0 w 3160856"/>
              <a:gd name="connsiteY6" fmla="*/ 2565827 h 2806943"/>
              <a:gd name="connsiteX7" fmla="*/ 0 w 3160856"/>
              <a:gd name="connsiteY7" fmla="*/ 241116 h 2806943"/>
              <a:gd name="connsiteX8" fmla="*/ 241116 w 3160856"/>
              <a:gd name="connsiteY8" fmla="*/ 0 h 280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0856" h="2806943">
                <a:moveTo>
                  <a:pt x="241116" y="0"/>
                </a:moveTo>
                <a:lnTo>
                  <a:pt x="2919740" y="0"/>
                </a:lnTo>
                <a:cubicBezTo>
                  <a:pt x="3052905" y="0"/>
                  <a:pt x="3160856" y="107951"/>
                  <a:pt x="3160856" y="241116"/>
                </a:cubicBezTo>
                <a:lnTo>
                  <a:pt x="3160856" y="2565827"/>
                </a:lnTo>
                <a:cubicBezTo>
                  <a:pt x="3160856" y="2698992"/>
                  <a:pt x="3052905" y="2806943"/>
                  <a:pt x="2919740" y="2806943"/>
                </a:cubicBezTo>
                <a:lnTo>
                  <a:pt x="241116" y="2806943"/>
                </a:lnTo>
                <a:cubicBezTo>
                  <a:pt x="107951" y="2806943"/>
                  <a:pt x="0" y="2698992"/>
                  <a:pt x="0" y="2565827"/>
                </a:cubicBezTo>
                <a:lnTo>
                  <a:pt x="0" y="241116"/>
                </a:lnTo>
                <a:cubicBezTo>
                  <a:pt x="0" y="107951"/>
                  <a:pt x="107951" y="0"/>
                  <a:pt x="241116" y="0"/>
                </a:cubicBezTo>
                <a:close/>
              </a:path>
            </a:pathLst>
          </a:custGeom>
        </p:spPr>
        <p:txBody>
          <a:bodyPr wrap="square">
            <a:noAutofit/>
          </a:bodyPr>
          <a:lstStyle/>
          <a:p>
            <a:endParaRPr lang="zh-CN" altLang="en-US"/>
          </a:p>
        </p:txBody>
      </p:sp>
      <p:sp>
        <p:nvSpPr>
          <p:cNvPr id="11" name="图片占位符 10"/>
          <p:cNvSpPr>
            <a:spLocks noGrp="1"/>
          </p:cNvSpPr>
          <p:nvPr>
            <p:ph type="pic" sz="quarter" idx="12"/>
          </p:nvPr>
        </p:nvSpPr>
        <p:spPr>
          <a:xfrm>
            <a:off x="7837820" y="2019058"/>
            <a:ext cx="3160856" cy="2806943"/>
          </a:xfrm>
          <a:custGeom>
            <a:avLst/>
            <a:gdLst>
              <a:gd name="connsiteX0" fmla="*/ 207124 w 3160856"/>
              <a:gd name="connsiteY0" fmla="*/ 0 h 2806943"/>
              <a:gd name="connsiteX1" fmla="*/ 2953732 w 3160856"/>
              <a:gd name="connsiteY1" fmla="*/ 0 h 2806943"/>
              <a:gd name="connsiteX2" fmla="*/ 3160856 w 3160856"/>
              <a:gd name="connsiteY2" fmla="*/ 207124 h 2806943"/>
              <a:gd name="connsiteX3" fmla="*/ 3160856 w 3160856"/>
              <a:gd name="connsiteY3" fmla="*/ 2599819 h 2806943"/>
              <a:gd name="connsiteX4" fmla="*/ 2953732 w 3160856"/>
              <a:gd name="connsiteY4" fmla="*/ 2806943 h 2806943"/>
              <a:gd name="connsiteX5" fmla="*/ 207124 w 3160856"/>
              <a:gd name="connsiteY5" fmla="*/ 2806943 h 2806943"/>
              <a:gd name="connsiteX6" fmla="*/ 0 w 3160856"/>
              <a:gd name="connsiteY6" fmla="*/ 2599819 h 2806943"/>
              <a:gd name="connsiteX7" fmla="*/ 0 w 3160856"/>
              <a:gd name="connsiteY7" fmla="*/ 207124 h 2806943"/>
              <a:gd name="connsiteX8" fmla="*/ 207124 w 3160856"/>
              <a:gd name="connsiteY8" fmla="*/ 0 h 280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0856" h="2806943">
                <a:moveTo>
                  <a:pt x="207124" y="0"/>
                </a:moveTo>
                <a:lnTo>
                  <a:pt x="2953732" y="0"/>
                </a:lnTo>
                <a:cubicBezTo>
                  <a:pt x="3068123" y="0"/>
                  <a:pt x="3160856" y="92733"/>
                  <a:pt x="3160856" y="207124"/>
                </a:cubicBezTo>
                <a:lnTo>
                  <a:pt x="3160856" y="2599819"/>
                </a:lnTo>
                <a:cubicBezTo>
                  <a:pt x="3160856" y="2714210"/>
                  <a:pt x="3068123" y="2806943"/>
                  <a:pt x="2953732" y="2806943"/>
                </a:cubicBezTo>
                <a:lnTo>
                  <a:pt x="207124" y="2806943"/>
                </a:lnTo>
                <a:cubicBezTo>
                  <a:pt x="92733" y="2806943"/>
                  <a:pt x="0" y="2714210"/>
                  <a:pt x="0" y="2599819"/>
                </a:cubicBezTo>
                <a:lnTo>
                  <a:pt x="0" y="207124"/>
                </a:lnTo>
                <a:cubicBezTo>
                  <a:pt x="0" y="92733"/>
                  <a:pt x="92733" y="0"/>
                  <a:pt x="207124" y="0"/>
                </a:cubicBezTo>
                <a:close/>
              </a:path>
            </a:pathLst>
          </a:custGeom>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8" name="图片占位符 17"/>
          <p:cNvSpPr>
            <a:spLocks noGrp="1"/>
          </p:cNvSpPr>
          <p:nvPr>
            <p:ph type="pic" sz="quarter" idx="13"/>
          </p:nvPr>
        </p:nvSpPr>
        <p:spPr>
          <a:xfrm>
            <a:off x="874713" y="3890925"/>
            <a:ext cx="3224696" cy="1888433"/>
          </a:xfrm>
          <a:custGeom>
            <a:avLst/>
            <a:gdLst>
              <a:gd name="connsiteX0" fmla="*/ 0 w 3224696"/>
              <a:gd name="connsiteY0" fmla="*/ 0 h 1888433"/>
              <a:gd name="connsiteX1" fmla="*/ 3224696 w 3224696"/>
              <a:gd name="connsiteY1" fmla="*/ 0 h 1888433"/>
              <a:gd name="connsiteX2" fmla="*/ 3224696 w 3224696"/>
              <a:gd name="connsiteY2" fmla="*/ 1888433 h 1888433"/>
              <a:gd name="connsiteX3" fmla="*/ 0 w 3224696"/>
              <a:gd name="connsiteY3" fmla="*/ 1888433 h 1888433"/>
            </a:gdLst>
            <a:ahLst/>
            <a:cxnLst>
              <a:cxn ang="0">
                <a:pos x="connsiteX0" y="connsiteY0"/>
              </a:cxn>
              <a:cxn ang="0">
                <a:pos x="connsiteX1" y="connsiteY1"/>
              </a:cxn>
              <a:cxn ang="0">
                <a:pos x="connsiteX2" y="connsiteY2"/>
              </a:cxn>
              <a:cxn ang="0">
                <a:pos x="connsiteX3" y="connsiteY3"/>
              </a:cxn>
            </a:cxnLst>
            <a:rect l="l" t="t" r="r" b="b"/>
            <a:pathLst>
              <a:path w="3224696" h="1888433">
                <a:moveTo>
                  <a:pt x="0" y="0"/>
                </a:moveTo>
                <a:lnTo>
                  <a:pt x="3224696" y="0"/>
                </a:lnTo>
                <a:lnTo>
                  <a:pt x="3224696" y="1888433"/>
                </a:lnTo>
                <a:lnTo>
                  <a:pt x="0" y="1888433"/>
                </a:lnTo>
                <a:close/>
              </a:path>
            </a:pathLst>
          </a:custGeom>
        </p:spPr>
        <p:txBody>
          <a:bodyPr wrap="square">
            <a:noAutofit/>
          </a:bodyPr>
          <a:lstStyle/>
          <a:p>
            <a:endParaRPr lang="zh-CN" altLang="en-US"/>
          </a:p>
        </p:txBody>
      </p:sp>
      <p:sp>
        <p:nvSpPr>
          <p:cNvPr id="19" name="图片占位符 18"/>
          <p:cNvSpPr>
            <a:spLocks noGrp="1"/>
          </p:cNvSpPr>
          <p:nvPr>
            <p:ph type="pic" sz="quarter" idx="14"/>
          </p:nvPr>
        </p:nvSpPr>
        <p:spPr>
          <a:xfrm>
            <a:off x="4485873" y="3890925"/>
            <a:ext cx="3224696" cy="1888433"/>
          </a:xfrm>
          <a:custGeom>
            <a:avLst/>
            <a:gdLst>
              <a:gd name="connsiteX0" fmla="*/ 0 w 3224696"/>
              <a:gd name="connsiteY0" fmla="*/ 0 h 1888433"/>
              <a:gd name="connsiteX1" fmla="*/ 3224696 w 3224696"/>
              <a:gd name="connsiteY1" fmla="*/ 0 h 1888433"/>
              <a:gd name="connsiteX2" fmla="*/ 3224696 w 3224696"/>
              <a:gd name="connsiteY2" fmla="*/ 1888433 h 1888433"/>
              <a:gd name="connsiteX3" fmla="*/ 0 w 3224696"/>
              <a:gd name="connsiteY3" fmla="*/ 1888433 h 1888433"/>
            </a:gdLst>
            <a:ahLst/>
            <a:cxnLst>
              <a:cxn ang="0">
                <a:pos x="connsiteX0" y="connsiteY0"/>
              </a:cxn>
              <a:cxn ang="0">
                <a:pos x="connsiteX1" y="connsiteY1"/>
              </a:cxn>
              <a:cxn ang="0">
                <a:pos x="connsiteX2" y="connsiteY2"/>
              </a:cxn>
              <a:cxn ang="0">
                <a:pos x="connsiteX3" y="connsiteY3"/>
              </a:cxn>
            </a:cxnLst>
            <a:rect l="l" t="t" r="r" b="b"/>
            <a:pathLst>
              <a:path w="3224696" h="1888433">
                <a:moveTo>
                  <a:pt x="0" y="0"/>
                </a:moveTo>
                <a:lnTo>
                  <a:pt x="3224696" y="0"/>
                </a:lnTo>
                <a:lnTo>
                  <a:pt x="3224696" y="1888433"/>
                </a:lnTo>
                <a:lnTo>
                  <a:pt x="0" y="1888433"/>
                </a:lnTo>
                <a:close/>
              </a:path>
            </a:pathLst>
          </a:custGeom>
        </p:spPr>
        <p:txBody>
          <a:bodyPr wrap="square">
            <a:noAutofit/>
          </a:bodyPr>
          <a:lstStyle/>
          <a:p>
            <a:endParaRPr lang="zh-CN" altLang="en-US"/>
          </a:p>
        </p:txBody>
      </p:sp>
      <p:sp>
        <p:nvSpPr>
          <p:cNvPr id="20" name="图片占位符 19"/>
          <p:cNvSpPr>
            <a:spLocks noGrp="1"/>
          </p:cNvSpPr>
          <p:nvPr>
            <p:ph type="pic" sz="quarter" idx="15"/>
          </p:nvPr>
        </p:nvSpPr>
        <p:spPr>
          <a:xfrm>
            <a:off x="8092592" y="3901925"/>
            <a:ext cx="3224696" cy="1888433"/>
          </a:xfrm>
          <a:custGeom>
            <a:avLst/>
            <a:gdLst>
              <a:gd name="connsiteX0" fmla="*/ 0 w 3224696"/>
              <a:gd name="connsiteY0" fmla="*/ 0 h 1888433"/>
              <a:gd name="connsiteX1" fmla="*/ 3224696 w 3224696"/>
              <a:gd name="connsiteY1" fmla="*/ 0 h 1888433"/>
              <a:gd name="connsiteX2" fmla="*/ 3224696 w 3224696"/>
              <a:gd name="connsiteY2" fmla="*/ 1888433 h 1888433"/>
              <a:gd name="connsiteX3" fmla="*/ 0 w 3224696"/>
              <a:gd name="connsiteY3" fmla="*/ 1888433 h 1888433"/>
            </a:gdLst>
            <a:ahLst/>
            <a:cxnLst>
              <a:cxn ang="0">
                <a:pos x="connsiteX0" y="connsiteY0"/>
              </a:cxn>
              <a:cxn ang="0">
                <a:pos x="connsiteX1" y="connsiteY1"/>
              </a:cxn>
              <a:cxn ang="0">
                <a:pos x="connsiteX2" y="connsiteY2"/>
              </a:cxn>
              <a:cxn ang="0">
                <a:pos x="connsiteX3" y="connsiteY3"/>
              </a:cxn>
            </a:cxnLst>
            <a:rect l="l" t="t" r="r" b="b"/>
            <a:pathLst>
              <a:path w="3224696" h="1888433">
                <a:moveTo>
                  <a:pt x="0" y="0"/>
                </a:moveTo>
                <a:lnTo>
                  <a:pt x="3224696" y="0"/>
                </a:lnTo>
                <a:lnTo>
                  <a:pt x="3224696" y="1888433"/>
                </a:lnTo>
                <a:lnTo>
                  <a:pt x="0" y="1888433"/>
                </a:lnTo>
                <a:close/>
              </a:path>
            </a:pathLst>
          </a:custGeom>
        </p:spPr>
        <p:txBody>
          <a:bodyPr wrap="square">
            <a:noAutofit/>
          </a:bodyPr>
          <a:lstStyle/>
          <a:p>
            <a:endParaRPr lang="zh-CN" altLang="en-US"/>
          </a:p>
        </p:txBody>
      </p:sp>
      <p:sp>
        <p:nvSpPr>
          <p:cNvPr id="15" name="图片占位符 14"/>
          <p:cNvSpPr>
            <a:spLocks noGrp="1"/>
          </p:cNvSpPr>
          <p:nvPr>
            <p:ph type="pic" sz="quarter" idx="10"/>
          </p:nvPr>
        </p:nvSpPr>
        <p:spPr>
          <a:xfrm>
            <a:off x="874713" y="1788370"/>
            <a:ext cx="3224696" cy="1888433"/>
          </a:xfrm>
          <a:custGeom>
            <a:avLst/>
            <a:gdLst>
              <a:gd name="connsiteX0" fmla="*/ 0 w 3224696"/>
              <a:gd name="connsiteY0" fmla="*/ 0 h 1888433"/>
              <a:gd name="connsiteX1" fmla="*/ 3224696 w 3224696"/>
              <a:gd name="connsiteY1" fmla="*/ 0 h 1888433"/>
              <a:gd name="connsiteX2" fmla="*/ 3224696 w 3224696"/>
              <a:gd name="connsiteY2" fmla="*/ 1888433 h 1888433"/>
              <a:gd name="connsiteX3" fmla="*/ 0 w 3224696"/>
              <a:gd name="connsiteY3" fmla="*/ 1888433 h 1888433"/>
            </a:gdLst>
            <a:ahLst/>
            <a:cxnLst>
              <a:cxn ang="0">
                <a:pos x="connsiteX0" y="connsiteY0"/>
              </a:cxn>
              <a:cxn ang="0">
                <a:pos x="connsiteX1" y="connsiteY1"/>
              </a:cxn>
              <a:cxn ang="0">
                <a:pos x="connsiteX2" y="connsiteY2"/>
              </a:cxn>
              <a:cxn ang="0">
                <a:pos x="connsiteX3" y="connsiteY3"/>
              </a:cxn>
            </a:cxnLst>
            <a:rect l="l" t="t" r="r" b="b"/>
            <a:pathLst>
              <a:path w="3224696" h="1888433">
                <a:moveTo>
                  <a:pt x="0" y="0"/>
                </a:moveTo>
                <a:lnTo>
                  <a:pt x="3224696" y="0"/>
                </a:lnTo>
                <a:lnTo>
                  <a:pt x="3224696" y="1888433"/>
                </a:lnTo>
                <a:lnTo>
                  <a:pt x="0" y="1888433"/>
                </a:lnTo>
                <a:close/>
              </a:path>
            </a:pathLst>
          </a:custGeom>
        </p:spPr>
        <p:txBody>
          <a:bodyPr wrap="square">
            <a:noAutofit/>
          </a:bodyPr>
          <a:lstStyle/>
          <a:p>
            <a:endParaRPr lang="zh-CN" altLang="en-US"/>
          </a:p>
        </p:txBody>
      </p:sp>
      <p:sp>
        <p:nvSpPr>
          <p:cNvPr id="16" name="图片占位符 15"/>
          <p:cNvSpPr>
            <a:spLocks noGrp="1"/>
          </p:cNvSpPr>
          <p:nvPr>
            <p:ph type="pic" sz="quarter" idx="11"/>
          </p:nvPr>
        </p:nvSpPr>
        <p:spPr>
          <a:xfrm>
            <a:off x="4485873" y="1788370"/>
            <a:ext cx="3224696" cy="1888433"/>
          </a:xfrm>
          <a:custGeom>
            <a:avLst/>
            <a:gdLst>
              <a:gd name="connsiteX0" fmla="*/ 0 w 3224696"/>
              <a:gd name="connsiteY0" fmla="*/ 0 h 1888433"/>
              <a:gd name="connsiteX1" fmla="*/ 3224696 w 3224696"/>
              <a:gd name="connsiteY1" fmla="*/ 0 h 1888433"/>
              <a:gd name="connsiteX2" fmla="*/ 3224696 w 3224696"/>
              <a:gd name="connsiteY2" fmla="*/ 1888433 h 1888433"/>
              <a:gd name="connsiteX3" fmla="*/ 0 w 3224696"/>
              <a:gd name="connsiteY3" fmla="*/ 1888433 h 1888433"/>
            </a:gdLst>
            <a:ahLst/>
            <a:cxnLst>
              <a:cxn ang="0">
                <a:pos x="connsiteX0" y="connsiteY0"/>
              </a:cxn>
              <a:cxn ang="0">
                <a:pos x="connsiteX1" y="connsiteY1"/>
              </a:cxn>
              <a:cxn ang="0">
                <a:pos x="connsiteX2" y="connsiteY2"/>
              </a:cxn>
              <a:cxn ang="0">
                <a:pos x="connsiteX3" y="connsiteY3"/>
              </a:cxn>
            </a:cxnLst>
            <a:rect l="l" t="t" r="r" b="b"/>
            <a:pathLst>
              <a:path w="3224696" h="1888433">
                <a:moveTo>
                  <a:pt x="0" y="0"/>
                </a:moveTo>
                <a:lnTo>
                  <a:pt x="3224696" y="0"/>
                </a:lnTo>
                <a:lnTo>
                  <a:pt x="3224696" y="1888433"/>
                </a:lnTo>
                <a:lnTo>
                  <a:pt x="0" y="1888433"/>
                </a:lnTo>
                <a:close/>
              </a:path>
            </a:pathLst>
          </a:custGeom>
        </p:spPr>
        <p:txBody>
          <a:bodyPr wrap="square">
            <a:noAutofit/>
          </a:bodyPr>
          <a:lstStyle/>
          <a:p>
            <a:endParaRPr lang="zh-CN" altLang="en-US"/>
          </a:p>
        </p:txBody>
      </p:sp>
      <p:sp>
        <p:nvSpPr>
          <p:cNvPr id="17" name="图片占位符 16"/>
          <p:cNvSpPr>
            <a:spLocks noGrp="1"/>
          </p:cNvSpPr>
          <p:nvPr>
            <p:ph type="pic" sz="quarter" idx="12"/>
          </p:nvPr>
        </p:nvSpPr>
        <p:spPr>
          <a:xfrm>
            <a:off x="8092592" y="1799370"/>
            <a:ext cx="3224696" cy="1888433"/>
          </a:xfrm>
          <a:custGeom>
            <a:avLst/>
            <a:gdLst>
              <a:gd name="connsiteX0" fmla="*/ 0 w 3224696"/>
              <a:gd name="connsiteY0" fmla="*/ 0 h 1888433"/>
              <a:gd name="connsiteX1" fmla="*/ 3224696 w 3224696"/>
              <a:gd name="connsiteY1" fmla="*/ 0 h 1888433"/>
              <a:gd name="connsiteX2" fmla="*/ 3224696 w 3224696"/>
              <a:gd name="connsiteY2" fmla="*/ 1888433 h 1888433"/>
              <a:gd name="connsiteX3" fmla="*/ 0 w 3224696"/>
              <a:gd name="connsiteY3" fmla="*/ 1888433 h 1888433"/>
            </a:gdLst>
            <a:ahLst/>
            <a:cxnLst>
              <a:cxn ang="0">
                <a:pos x="connsiteX0" y="connsiteY0"/>
              </a:cxn>
              <a:cxn ang="0">
                <a:pos x="connsiteX1" y="connsiteY1"/>
              </a:cxn>
              <a:cxn ang="0">
                <a:pos x="connsiteX2" y="connsiteY2"/>
              </a:cxn>
              <a:cxn ang="0">
                <a:pos x="connsiteX3" y="connsiteY3"/>
              </a:cxn>
            </a:cxnLst>
            <a:rect l="l" t="t" r="r" b="b"/>
            <a:pathLst>
              <a:path w="3224696" h="1888433">
                <a:moveTo>
                  <a:pt x="0" y="0"/>
                </a:moveTo>
                <a:lnTo>
                  <a:pt x="3224696" y="0"/>
                </a:lnTo>
                <a:lnTo>
                  <a:pt x="3224696" y="1888433"/>
                </a:lnTo>
                <a:lnTo>
                  <a:pt x="0" y="1888433"/>
                </a:lnTo>
                <a:close/>
              </a:path>
            </a:pathLst>
          </a:custGeom>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7" cstate="screen"/>
          <a:srcRect/>
          <a:stretch>
            <a:fillRect/>
          </a:stretch>
        </p:blipFill>
        <p:spPr>
          <a:xfrm>
            <a:off x="0" y="-1"/>
            <a:ext cx="12192000" cy="685800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e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0.png"/><Relationship Id="rId5" Type="http://schemas.openxmlformats.org/officeDocument/2006/relationships/image" Target="../media/image4.jpeg"/><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image" Target="../media/image14.jpeg"/><Relationship Id="rId6" Type="http://schemas.openxmlformats.org/officeDocument/2006/relationships/image" Target="../media/image10.png"/><Relationship Id="rId7" Type="http://schemas.openxmlformats.org/officeDocument/2006/relationships/image" Target="../media/image4.jpeg"/><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6.jpeg"/><Relationship Id="rId5" Type="http://schemas.openxmlformats.org/officeDocument/2006/relationships/image" Target="../media/image17.jpeg"/><Relationship Id="rId6" Type="http://schemas.openxmlformats.org/officeDocument/2006/relationships/image" Target="../media/image18.jpeg"/><Relationship Id="rId7" Type="http://schemas.openxmlformats.org/officeDocument/2006/relationships/image" Target="../media/image19.jpeg"/><Relationship Id="rId8" Type="http://schemas.openxmlformats.org/officeDocument/2006/relationships/image" Target="../media/image20.jpeg"/><Relationship Id="rId9" Type="http://schemas.openxmlformats.org/officeDocument/2006/relationships/image" Target="../media/image10.png"/><Relationship Id="rId10" Type="http://schemas.openxmlformats.org/officeDocument/2006/relationships/image" Target="../media/image4.jpeg"/><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9.tif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椭圆 41"/>
          <p:cNvSpPr/>
          <p:nvPr/>
        </p:nvSpPr>
        <p:spPr>
          <a:xfrm>
            <a:off x="9722985" y="6139992"/>
            <a:ext cx="377371" cy="377371"/>
          </a:xfrm>
          <a:prstGeom prst="ellipse">
            <a:avLst/>
          </a:prstGeom>
          <a:solidFill>
            <a:srgbClr val="00A9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3" name="椭圆 42"/>
          <p:cNvSpPr/>
          <p:nvPr/>
        </p:nvSpPr>
        <p:spPr>
          <a:xfrm>
            <a:off x="10331451" y="6139995"/>
            <a:ext cx="377371" cy="377371"/>
          </a:xfrm>
          <a:prstGeom prst="ellipse">
            <a:avLst/>
          </a:prstGeom>
          <a:solidFill>
            <a:srgbClr val="8CC6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4" name="椭圆 43"/>
          <p:cNvSpPr/>
          <p:nvPr/>
        </p:nvSpPr>
        <p:spPr>
          <a:xfrm>
            <a:off x="10939917" y="6139995"/>
            <a:ext cx="377371" cy="377371"/>
          </a:xfrm>
          <a:prstGeom prst="ellipse">
            <a:avLst/>
          </a:prstGeom>
          <a:solidFill>
            <a:srgbClr val="FF8F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9" name="椭圆 11"/>
          <p:cNvSpPr/>
          <p:nvPr/>
        </p:nvSpPr>
        <p:spPr>
          <a:xfrm>
            <a:off x="9813775" y="6227763"/>
            <a:ext cx="195792" cy="201824"/>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0" name="椭圆 23"/>
          <p:cNvSpPr/>
          <p:nvPr/>
        </p:nvSpPr>
        <p:spPr>
          <a:xfrm>
            <a:off x="10419225" y="6234399"/>
            <a:ext cx="201824" cy="188558"/>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1" name="椭圆 32"/>
          <p:cNvSpPr/>
          <p:nvPr/>
        </p:nvSpPr>
        <p:spPr>
          <a:xfrm>
            <a:off x="11027691" y="6247080"/>
            <a:ext cx="201824" cy="163196"/>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5" name="文本框 14"/>
          <p:cNvSpPr txBox="1"/>
          <p:nvPr/>
        </p:nvSpPr>
        <p:spPr>
          <a:xfrm>
            <a:off x="3568700" y="4536490"/>
            <a:ext cx="5054600" cy="769441"/>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4400" b="1" dirty="0">
                <a:solidFill>
                  <a:prstClr val="black">
                    <a:lumMod val="75000"/>
                    <a:lumOff val="25000"/>
                  </a:prstClr>
                </a:solidFill>
                <a:latin typeface="Arial" panose="020B0604020202020204"/>
                <a:ea typeface="微软雅黑" panose="020B0503020204020204" charset="-122"/>
              </a:rPr>
              <a:t>点</a:t>
            </a:r>
            <a:r>
              <a:rPr lang="zh-CN" altLang="en-US" sz="4400" b="1" dirty="0" smtClean="0">
                <a:solidFill>
                  <a:prstClr val="black">
                    <a:lumMod val="75000"/>
                    <a:lumOff val="25000"/>
                  </a:prstClr>
                </a:solidFill>
                <a:latin typeface="Arial" panose="020B0604020202020204"/>
                <a:ea typeface="微软雅黑" panose="020B0503020204020204" charset="-122"/>
              </a:rPr>
              <a:t>击此处添加标题</a:t>
            </a:r>
            <a:endParaRPr kumimoji="0" lang="zh-CN" altLang="en-US" sz="4400" b="1" i="0" u="none" strike="noStrike" kern="1200" cap="none" spc="0" normalizeH="0" baseline="0" noProof="0" dirty="0">
              <a:ln>
                <a:noFill/>
              </a:ln>
              <a:solidFill>
                <a:prstClr val="black">
                  <a:lumMod val="75000"/>
                  <a:lumOff val="25000"/>
                </a:prstClr>
              </a:solidFill>
              <a:effectLst/>
              <a:uLnTx/>
              <a:uFillTx/>
              <a:latin typeface="Arial" panose="020B0604020202020204"/>
              <a:ea typeface="微软雅黑" panose="020B0503020204020204" charset="-122"/>
              <a:cs typeface="+mn-cs"/>
            </a:endParaRPr>
          </a:p>
        </p:txBody>
      </p:sp>
      <p:grpSp>
        <p:nvGrpSpPr>
          <p:cNvPr id="20" name="组合 19"/>
          <p:cNvGrpSpPr/>
          <p:nvPr/>
        </p:nvGrpSpPr>
        <p:grpSpPr>
          <a:xfrm>
            <a:off x="3925865" y="1088434"/>
            <a:ext cx="4340270" cy="3445466"/>
            <a:chOff x="3925865" y="1088434"/>
            <a:chExt cx="4340270" cy="3445466"/>
          </a:xfrm>
        </p:grpSpPr>
        <p:pic>
          <p:nvPicPr>
            <p:cNvPr id="18" name="图片 17"/>
            <p:cNvPicPr>
              <a:picLocks noChangeAspect="1"/>
            </p:cNvPicPr>
            <p:nvPr/>
          </p:nvPicPr>
          <p:blipFill rotWithShape="1">
            <a:blip r:embed="rId3" cstate="screen"/>
            <a:srcRect/>
            <a:stretch>
              <a:fillRect/>
            </a:stretch>
          </p:blipFill>
          <p:spPr>
            <a:xfrm>
              <a:off x="3925865" y="1088434"/>
              <a:ext cx="4340270" cy="3445466"/>
            </a:xfrm>
            <a:prstGeom prst="rect">
              <a:avLst/>
            </a:prstGeom>
          </p:spPr>
        </p:pic>
        <p:sp>
          <p:nvSpPr>
            <p:cNvPr id="17" name="文本框 16"/>
            <p:cNvSpPr txBox="1"/>
            <p:nvPr/>
          </p:nvSpPr>
          <p:spPr>
            <a:xfrm>
              <a:off x="5072381" y="2180083"/>
              <a:ext cx="2047240" cy="1097280"/>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dirty="0" smtClean="0">
                  <a:ln>
                    <a:noFill/>
                  </a:ln>
                  <a:solidFill>
                    <a:prstClr val="white"/>
                  </a:solidFill>
                  <a:effectLst/>
                  <a:uLnTx/>
                  <a:uFillTx/>
                  <a:latin typeface="Arial" panose="020B0604020202020204"/>
                  <a:ea typeface="微软雅黑" panose="020B0503020204020204" charset="-122"/>
                  <a:cs typeface="+mn-cs"/>
                </a:rPr>
                <a:t>2018</a:t>
              </a:r>
              <a:endParaRPr kumimoji="0" lang="zh-CN" altLang="en-US" sz="6600" b="1"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grpSp>
      <p:grpSp>
        <p:nvGrpSpPr>
          <p:cNvPr id="5" name="组合 4"/>
          <p:cNvGrpSpPr/>
          <p:nvPr/>
        </p:nvGrpSpPr>
        <p:grpSpPr>
          <a:xfrm>
            <a:off x="417830" y="294640"/>
            <a:ext cx="2142490" cy="621665"/>
            <a:chOff x="658" y="464"/>
            <a:chExt cx="3374" cy="979"/>
          </a:xfrm>
        </p:grpSpPr>
        <p:pic>
          <p:nvPicPr>
            <p:cNvPr id="2" name="图片 1"/>
            <p:cNvPicPr>
              <a:picLocks noChangeAspect="1"/>
            </p:cNvPicPr>
            <p:nvPr/>
          </p:nvPicPr>
          <p:blipFill>
            <a:blip r:embed="rId4"/>
            <a:stretch>
              <a:fillRect/>
            </a:stretch>
          </p:blipFill>
          <p:spPr>
            <a:xfrm>
              <a:off x="658" y="464"/>
              <a:ext cx="1153" cy="979"/>
            </a:xfrm>
            <a:prstGeom prst="rect">
              <a:avLst/>
            </a:prstGeom>
          </p:spPr>
        </p:pic>
        <p:sp>
          <p:nvSpPr>
            <p:cNvPr id="3" name="文本框 2"/>
            <p:cNvSpPr txBox="1"/>
            <p:nvPr/>
          </p:nvSpPr>
          <p:spPr>
            <a:xfrm>
              <a:off x="1811" y="632"/>
              <a:ext cx="2221" cy="658"/>
            </a:xfrm>
            <a:prstGeom prst="rect">
              <a:avLst/>
            </a:prstGeom>
            <a:noFill/>
          </p:spPr>
          <p:txBody>
            <a:bodyPr wrap="none" rtlCol="0">
              <a:spAutoFit/>
            </a:bodyPr>
            <a:lstStyle/>
            <a:p>
              <a:r>
                <a:rPr lang="zh-CN" altLang="en-US" sz="2000" b="1">
                  <a:solidFill>
                    <a:schemeClr val="tx1">
                      <a:lumMod val="50000"/>
                      <a:lumOff val="50000"/>
                    </a:schemeClr>
                  </a:solidFill>
                </a:rPr>
                <a:t>云 析 学 院</a:t>
              </a:r>
            </a:p>
          </p:txBody>
        </p:sp>
      </p:grpSp>
      <p:sp>
        <p:nvSpPr>
          <p:cNvPr id="6" name="文本框 5"/>
          <p:cNvSpPr txBox="1"/>
          <p:nvPr/>
        </p:nvSpPr>
        <p:spPr>
          <a:xfrm>
            <a:off x="5314950" y="5387340"/>
            <a:ext cx="4135755" cy="384810"/>
          </a:xfrm>
          <a:prstGeom prst="rect">
            <a:avLst/>
          </a:prstGeom>
          <a:noFill/>
        </p:spPr>
        <p:txBody>
          <a:bodyPr wrap="square" rtlCol="0">
            <a:spAutoFit/>
            <a:scene3d>
              <a:camera prst="orthographicFront"/>
              <a:lightRig rig="threePt" dir="t"/>
            </a:scene3d>
            <a:sp3d contourW="12700"/>
          </a:bodyPr>
          <a:lstStyle/>
          <a:p>
            <a:pPr algn="l"/>
            <a:r>
              <a:rPr lang="zh-CN" altLang="en-US" b="1" dirty="0">
                <a:latin typeface="微软雅黑" panose="020B0503020204020204" charset="-122"/>
                <a:ea typeface="微软雅黑" panose="020B0503020204020204" charset="-122"/>
                <a:sym typeface="+mn-ea"/>
              </a:rPr>
              <a:t>视频资料【龙儿老师】：1322299937</a:t>
            </a:r>
            <a:endParaRPr kumimoji="0" lang="en-US" altLang="zh-CN" b="0"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7" name="文本框 6"/>
          <p:cNvSpPr txBox="1"/>
          <p:nvPr/>
        </p:nvSpPr>
        <p:spPr>
          <a:xfrm>
            <a:off x="3503930" y="5370830"/>
            <a:ext cx="1934344" cy="400110"/>
          </a:xfrm>
          <a:prstGeom prst="rect">
            <a:avLst/>
          </a:prstGeom>
          <a:noFill/>
        </p:spPr>
        <p:txBody>
          <a:bodyPr wrap="square" rtlCol="0">
            <a:spAutoFit/>
            <a:scene3d>
              <a:camera prst="orthographicFront"/>
              <a:lightRig rig="threePt" dir="t"/>
            </a:scene3d>
            <a:sp3d contourW="12700"/>
          </a:bodyPr>
          <a:lstStyle/>
          <a:p>
            <a:pPr algn="l"/>
            <a:r>
              <a:rPr lang="zh-CN" altLang="en-US" b="1" dirty="0">
                <a:latin typeface="微软雅黑" panose="020B0503020204020204" charset="-122"/>
                <a:ea typeface="微软雅黑" panose="020B0503020204020204" charset="-122"/>
                <a:sym typeface="+mn-ea"/>
              </a:rPr>
              <a:t>讲师</a:t>
            </a:r>
            <a:r>
              <a:rPr lang="zh-CN" altLang="en-US" b="1" dirty="0" smtClean="0">
                <a:latin typeface="微软雅黑" panose="020B0503020204020204" charset="-122"/>
                <a:ea typeface="微软雅黑" panose="020B0503020204020204" charset="-122"/>
                <a:sym typeface="+mn-ea"/>
              </a:rPr>
              <a:t>：</a:t>
            </a:r>
            <a:r>
              <a:rPr lang="en-US" altLang="zh-CN" sz="2000" b="1" dirty="0" smtClean="0">
                <a:solidFill>
                  <a:srgbClr val="FF0000"/>
                </a:solidFill>
                <a:latin typeface="微软雅黑" panose="020B0503020204020204" charset="-122"/>
                <a:ea typeface="微软雅黑" panose="020B0503020204020204" charset="-122"/>
                <a:sym typeface="+mn-ea"/>
              </a:rPr>
              <a:t>Michael</a:t>
            </a:r>
            <a:endPar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nvSpPr>
        <p:spPr>
          <a:xfrm>
            <a:off x="2647950" y="401320"/>
            <a:ext cx="5448300" cy="384810"/>
          </a:xfrm>
          <a:prstGeom prst="rect">
            <a:avLst/>
          </a:prstGeom>
          <a:noFill/>
        </p:spPr>
        <p:txBody>
          <a:bodyPr wrap="square" rtlCol="0">
            <a:spAutoFit/>
          </a:bodyPr>
          <a:lstStyle/>
          <a:p>
            <a:r>
              <a:rPr lang="zh-CN" altLang="en-US" b="1">
                <a:solidFill>
                  <a:srgbClr val="FF0000"/>
                </a:solidFill>
                <a:effectLst>
                  <a:outerShdw blurRad="50800" dist="38100" dir="2700000" algn="tl" rotWithShape="0">
                    <a:prstClr val="black">
                      <a:alpha val="40000"/>
                    </a:prstClr>
                  </a:outerShdw>
                  <a:reflection blurRad="6350" stA="50000" endA="300" endPos="50000" dist="29997" dir="5400000" sy="-100000" algn="bl" rotWithShape="0"/>
                </a:effectLst>
                <a:latin typeface="微软雅黑" panose="020B0503020204020204" charset="-122"/>
                <a:ea typeface="微软雅黑" panose="020B0503020204020204" charset="-122"/>
              </a:rPr>
              <a:t>明理，演术，解惑，悟道，让技术学习不再困难复杂</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p:cTn id="19" dur="500" fill="hold"/>
                                        <p:tgtEl>
                                          <p:spTgt spid="42"/>
                                        </p:tgtEl>
                                        <p:attrNameLst>
                                          <p:attrName>ppt_w</p:attrName>
                                        </p:attrNameLst>
                                      </p:cBhvr>
                                      <p:tavLst>
                                        <p:tav tm="0">
                                          <p:val>
                                            <p:fltVal val="0"/>
                                          </p:val>
                                        </p:tav>
                                        <p:tav tm="100000">
                                          <p:val>
                                            <p:strVal val="#ppt_w"/>
                                          </p:val>
                                        </p:tav>
                                      </p:tavLst>
                                    </p:anim>
                                    <p:anim calcmode="lin" valueType="num">
                                      <p:cBhvr>
                                        <p:cTn id="20" dur="500" fill="hold"/>
                                        <p:tgtEl>
                                          <p:spTgt spid="42"/>
                                        </p:tgtEl>
                                        <p:attrNameLst>
                                          <p:attrName>ppt_h</p:attrName>
                                        </p:attrNameLst>
                                      </p:cBhvr>
                                      <p:tavLst>
                                        <p:tav tm="0">
                                          <p:val>
                                            <p:fltVal val="0"/>
                                          </p:val>
                                        </p:tav>
                                        <p:tav tm="100000">
                                          <p:val>
                                            <p:strVal val="#ppt_h"/>
                                          </p:val>
                                        </p:tav>
                                      </p:tavLst>
                                    </p:anim>
                                    <p:animEffect transition="in" filter="fade">
                                      <p:cBhvr>
                                        <p:cTn id="21" dur="500"/>
                                        <p:tgtEl>
                                          <p:spTgt spid="42"/>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43"/>
                                        </p:tgtEl>
                                        <p:attrNameLst>
                                          <p:attrName>style.visibility</p:attrName>
                                        </p:attrNameLst>
                                      </p:cBhvr>
                                      <p:to>
                                        <p:strVal val="visible"/>
                                      </p:to>
                                    </p:set>
                                    <p:anim calcmode="lin" valueType="num">
                                      <p:cBhvr>
                                        <p:cTn id="24" dur="500" fill="hold"/>
                                        <p:tgtEl>
                                          <p:spTgt spid="43"/>
                                        </p:tgtEl>
                                        <p:attrNameLst>
                                          <p:attrName>ppt_w</p:attrName>
                                        </p:attrNameLst>
                                      </p:cBhvr>
                                      <p:tavLst>
                                        <p:tav tm="0">
                                          <p:val>
                                            <p:fltVal val="0"/>
                                          </p:val>
                                        </p:tav>
                                        <p:tav tm="100000">
                                          <p:val>
                                            <p:strVal val="#ppt_w"/>
                                          </p:val>
                                        </p:tav>
                                      </p:tavLst>
                                    </p:anim>
                                    <p:anim calcmode="lin" valueType="num">
                                      <p:cBhvr>
                                        <p:cTn id="25" dur="500" fill="hold"/>
                                        <p:tgtEl>
                                          <p:spTgt spid="43"/>
                                        </p:tgtEl>
                                        <p:attrNameLst>
                                          <p:attrName>ppt_h</p:attrName>
                                        </p:attrNameLst>
                                      </p:cBhvr>
                                      <p:tavLst>
                                        <p:tav tm="0">
                                          <p:val>
                                            <p:fltVal val="0"/>
                                          </p:val>
                                        </p:tav>
                                        <p:tav tm="100000">
                                          <p:val>
                                            <p:strVal val="#ppt_h"/>
                                          </p:val>
                                        </p:tav>
                                      </p:tavLst>
                                    </p:anim>
                                    <p:animEffect transition="in" filter="fade">
                                      <p:cBhvr>
                                        <p:cTn id="26" dur="500"/>
                                        <p:tgtEl>
                                          <p:spTgt spid="43"/>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cBhvr>
                                        <p:cTn id="29" dur="500" fill="hold"/>
                                        <p:tgtEl>
                                          <p:spTgt spid="44"/>
                                        </p:tgtEl>
                                        <p:attrNameLst>
                                          <p:attrName>ppt_w</p:attrName>
                                        </p:attrNameLst>
                                      </p:cBhvr>
                                      <p:tavLst>
                                        <p:tav tm="0">
                                          <p:val>
                                            <p:fltVal val="0"/>
                                          </p:val>
                                        </p:tav>
                                        <p:tav tm="100000">
                                          <p:val>
                                            <p:strVal val="#ppt_w"/>
                                          </p:val>
                                        </p:tav>
                                      </p:tavLst>
                                    </p:anim>
                                    <p:anim calcmode="lin" valueType="num">
                                      <p:cBhvr>
                                        <p:cTn id="30" dur="500" fill="hold"/>
                                        <p:tgtEl>
                                          <p:spTgt spid="44"/>
                                        </p:tgtEl>
                                        <p:attrNameLst>
                                          <p:attrName>ppt_h</p:attrName>
                                        </p:attrNameLst>
                                      </p:cBhvr>
                                      <p:tavLst>
                                        <p:tav tm="0">
                                          <p:val>
                                            <p:fltVal val="0"/>
                                          </p:val>
                                        </p:tav>
                                        <p:tav tm="100000">
                                          <p:val>
                                            <p:strVal val="#ppt_h"/>
                                          </p:val>
                                        </p:tav>
                                      </p:tavLst>
                                    </p:anim>
                                    <p:animEffect transition="in" filter="fade">
                                      <p:cBhvr>
                                        <p:cTn id="31" dur="500"/>
                                        <p:tgtEl>
                                          <p:spTgt spid="44"/>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 calcmode="lin" valueType="num">
                                      <p:cBhvr>
                                        <p:cTn id="34" dur="500" fill="hold"/>
                                        <p:tgtEl>
                                          <p:spTgt spid="39"/>
                                        </p:tgtEl>
                                        <p:attrNameLst>
                                          <p:attrName>ppt_w</p:attrName>
                                        </p:attrNameLst>
                                      </p:cBhvr>
                                      <p:tavLst>
                                        <p:tav tm="0">
                                          <p:val>
                                            <p:fltVal val="0"/>
                                          </p:val>
                                        </p:tav>
                                        <p:tav tm="100000">
                                          <p:val>
                                            <p:strVal val="#ppt_w"/>
                                          </p:val>
                                        </p:tav>
                                      </p:tavLst>
                                    </p:anim>
                                    <p:anim calcmode="lin" valueType="num">
                                      <p:cBhvr>
                                        <p:cTn id="35" dur="500" fill="hold"/>
                                        <p:tgtEl>
                                          <p:spTgt spid="39"/>
                                        </p:tgtEl>
                                        <p:attrNameLst>
                                          <p:attrName>ppt_h</p:attrName>
                                        </p:attrNameLst>
                                      </p:cBhvr>
                                      <p:tavLst>
                                        <p:tav tm="0">
                                          <p:val>
                                            <p:fltVal val="0"/>
                                          </p:val>
                                        </p:tav>
                                        <p:tav tm="100000">
                                          <p:val>
                                            <p:strVal val="#ppt_h"/>
                                          </p:val>
                                        </p:tav>
                                      </p:tavLst>
                                    </p:anim>
                                    <p:animEffect transition="in" filter="fade">
                                      <p:cBhvr>
                                        <p:cTn id="36" dur="500"/>
                                        <p:tgtEl>
                                          <p:spTgt spid="3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p:cTn id="39" dur="500" fill="hold"/>
                                        <p:tgtEl>
                                          <p:spTgt spid="40"/>
                                        </p:tgtEl>
                                        <p:attrNameLst>
                                          <p:attrName>ppt_w</p:attrName>
                                        </p:attrNameLst>
                                      </p:cBhvr>
                                      <p:tavLst>
                                        <p:tav tm="0">
                                          <p:val>
                                            <p:fltVal val="0"/>
                                          </p:val>
                                        </p:tav>
                                        <p:tav tm="100000">
                                          <p:val>
                                            <p:strVal val="#ppt_w"/>
                                          </p:val>
                                        </p:tav>
                                      </p:tavLst>
                                    </p:anim>
                                    <p:anim calcmode="lin" valueType="num">
                                      <p:cBhvr>
                                        <p:cTn id="40" dur="500" fill="hold"/>
                                        <p:tgtEl>
                                          <p:spTgt spid="40"/>
                                        </p:tgtEl>
                                        <p:attrNameLst>
                                          <p:attrName>ppt_h</p:attrName>
                                        </p:attrNameLst>
                                      </p:cBhvr>
                                      <p:tavLst>
                                        <p:tav tm="0">
                                          <p:val>
                                            <p:fltVal val="0"/>
                                          </p:val>
                                        </p:tav>
                                        <p:tav tm="100000">
                                          <p:val>
                                            <p:strVal val="#ppt_h"/>
                                          </p:val>
                                        </p:tav>
                                      </p:tavLst>
                                    </p:anim>
                                    <p:animEffect transition="in" filter="fade">
                                      <p:cBhvr>
                                        <p:cTn id="41" dur="500"/>
                                        <p:tgtEl>
                                          <p:spTgt spid="40"/>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41"/>
                                        </p:tgtEl>
                                        <p:attrNameLst>
                                          <p:attrName>style.visibility</p:attrName>
                                        </p:attrNameLst>
                                      </p:cBhvr>
                                      <p:to>
                                        <p:strVal val="visible"/>
                                      </p:to>
                                    </p:set>
                                    <p:anim calcmode="lin" valueType="num">
                                      <p:cBhvr>
                                        <p:cTn id="44" dur="500" fill="hold"/>
                                        <p:tgtEl>
                                          <p:spTgt spid="41"/>
                                        </p:tgtEl>
                                        <p:attrNameLst>
                                          <p:attrName>ppt_w</p:attrName>
                                        </p:attrNameLst>
                                      </p:cBhvr>
                                      <p:tavLst>
                                        <p:tav tm="0">
                                          <p:val>
                                            <p:fltVal val="0"/>
                                          </p:val>
                                        </p:tav>
                                        <p:tav tm="100000">
                                          <p:val>
                                            <p:strVal val="#ppt_w"/>
                                          </p:val>
                                        </p:tav>
                                      </p:tavLst>
                                    </p:anim>
                                    <p:anim calcmode="lin" valueType="num">
                                      <p:cBhvr>
                                        <p:cTn id="45" dur="500" fill="hold"/>
                                        <p:tgtEl>
                                          <p:spTgt spid="41"/>
                                        </p:tgtEl>
                                        <p:attrNameLst>
                                          <p:attrName>ppt_h</p:attrName>
                                        </p:attrNameLst>
                                      </p:cBhvr>
                                      <p:tavLst>
                                        <p:tav tm="0">
                                          <p:val>
                                            <p:fltVal val="0"/>
                                          </p:val>
                                        </p:tav>
                                        <p:tav tm="100000">
                                          <p:val>
                                            <p:strVal val="#ppt_h"/>
                                          </p:val>
                                        </p:tav>
                                      </p:tavLst>
                                    </p:anim>
                                    <p:animEffect transition="in" filter="fade">
                                      <p:cBhvr>
                                        <p:cTn id="46" dur="500"/>
                                        <p:tgtEl>
                                          <p:spTgt spid="41"/>
                                        </p:tgtEl>
                                      </p:cBhvr>
                                    </p:animEffect>
                                  </p:childTnLst>
                                </p:cTn>
                              </p:par>
                              <p:par>
                                <p:cTn id="47" presetID="47" presetClass="entr" presetSubtype="0"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1000"/>
                                        <p:tgtEl>
                                          <p:spTgt spid="6"/>
                                        </p:tgtEl>
                                      </p:cBhvr>
                                    </p:animEffect>
                                    <p:anim calcmode="lin" valueType="num">
                                      <p:cBhvr>
                                        <p:cTn id="50" dur="1000" fill="hold"/>
                                        <p:tgtEl>
                                          <p:spTgt spid="6"/>
                                        </p:tgtEl>
                                        <p:attrNameLst>
                                          <p:attrName>ppt_x</p:attrName>
                                        </p:attrNameLst>
                                      </p:cBhvr>
                                      <p:tavLst>
                                        <p:tav tm="0">
                                          <p:val>
                                            <p:strVal val="#ppt_x"/>
                                          </p:val>
                                        </p:tav>
                                        <p:tav tm="100000">
                                          <p:val>
                                            <p:strVal val="#ppt_x"/>
                                          </p:val>
                                        </p:tav>
                                      </p:tavLst>
                                    </p:anim>
                                    <p:anim calcmode="lin" valueType="num">
                                      <p:cBhvr>
                                        <p:cTn id="51" dur="1000" fill="hold"/>
                                        <p:tgtEl>
                                          <p:spTgt spid="6"/>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1000"/>
                                        <p:tgtEl>
                                          <p:spTgt spid="7"/>
                                        </p:tgtEl>
                                      </p:cBhvr>
                                    </p:animEffect>
                                    <p:anim calcmode="lin" valueType="num">
                                      <p:cBhvr>
                                        <p:cTn id="55" dur="1000" fill="hold"/>
                                        <p:tgtEl>
                                          <p:spTgt spid="7"/>
                                        </p:tgtEl>
                                        <p:attrNameLst>
                                          <p:attrName>ppt_x</p:attrName>
                                        </p:attrNameLst>
                                      </p:cBhvr>
                                      <p:tavLst>
                                        <p:tav tm="0">
                                          <p:val>
                                            <p:strVal val="#ppt_x"/>
                                          </p:val>
                                        </p:tav>
                                        <p:tav tm="100000">
                                          <p:val>
                                            <p:strVal val="#ppt_x"/>
                                          </p:val>
                                        </p:tav>
                                      </p:tavLst>
                                    </p:anim>
                                    <p:anim calcmode="lin" valueType="num">
                                      <p:cBhvr>
                                        <p:cTn id="5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39" grpId="0" animBg="1"/>
      <p:bldP spid="40" grpId="0" animBg="1"/>
      <p:bldP spid="41" grpId="0" animBg="1"/>
      <p:bldP spid="15" grpId="0"/>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图片 41"/>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43" name="组合 42"/>
          <p:cNvGrpSpPr/>
          <p:nvPr/>
        </p:nvGrpSpPr>
        <p:grpSpPr>
          <a:xfrm>
            <a:off x="1533918" y="363433"/>
            <a:ext cx="4885992" cy="716067"/>
            <a:chOff x="3653004" y="402712"/>
            <a:chExt cx="4885992" cy="716067"/>
          </a:xfrm>
        </p:grpSpPr>
        <p:sp>
          <p:nvSpPr>
            <p:cNvPr id="44" name="文本框 43"/>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45" name="文本框 44"/>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grpSp>
        <p:nvGrpSpPr>
          <p:cNvPr id="3" name="组合 2"/>
          <p:cNvGrpSpPr/>
          <p:nvPr/>
        </p:nvGrpSpPr>
        <p:grpSpPr>
          <a:xfrm>
            <a:off x="6186097" y="1861005"/>
            <a:ext cx="4827003" cy="1597358"/>
            <a:chOff x="6186097" y="1861005"/>
            <a:chExt cx="4827003" cy="1597358"/>
          </a:xfrm>
        </p:grpSpPr>
        <p:cxnSp>
          <p:nvCxnSpPr>
            <p:cNvPr id="6" name="直接连接符 5"/>
            <p:cNvCxnSpPr/>
            <p:nvPr/>
          </p:nvCxnSpPr>
          <p:spPr>
            <a:xfrm>
              <a:off x="7764884" y="2477035"/>
              <a:ext cx="2076566" cy="0"/>
            </a:xfrm>
            <a:prstGeom prst="line">
              <a:avLst/>
            </a:prstGeom>
            <a:ln>
              <a:solidFill>
                <a:srgbClr val="95A5A6"/>
              </a:solidFill>
              <a:prstDash val="dash"/>
              <a:tailEnd type="ova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6186097" y="1861005"/>
              <a:ext cx="1637938" cy="1597358"/>
              <a:chOff x="6995834" y="1600200"/>
              <a:chExt cx="1875259" cy="1828800"/>
            </a:xfrm>
          </p:grpSpPr>
          <p:sp>
            <p:nvSpPr>
              <p:cNvPr id="21" name="椭圆 20"/>
              <p:cNvSpPr/>
              <p:nvPr/>
            </p:nvSpPr>
            <p:spPr>
              <a:xfrm>
                <a:off x="6995834" y="1600200"/>
                <a:ext cx="1828800" cy="1828800"/>
              </a:xfrm>
              <a:prstGeom prst="ellipse">
                <a:avLst/>
              </a:prstGeom>
              <a:noFill/>
              <a:ln w="12700" cap="flat" cmpd="sng" algn="ctr">
                <a:solidFill>
                  <a:schemeClr val="accent2">
                    <a:lumMod val="10000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a:solidFill>
                      <a:schemeClr val="tx1">
                        <a:lumMod val="65000"/>
                        <a:lumOff val="35000"/>
                      </a:schemeClr>
                    </a:solidFill>
                    <a:latin typeface="Impact" panose="020B0806030902050204" pitchFamily="34" charset="0"/>
                  </a:rPr>
                  <a:t>0.70%</a:t>
                </a:r>
              </a:p>
            </p:txBody>
          </p:sp>
          <p:sp>
            <p:nvSpPr>
              <p:cNvPr id="22" name="弧形 21"/>
              <p:cNvSpPr/>
              <p:nvPr/>
            </p:nvSpPr>
            <p:spPr>
              <a:xfrm>
                <a:off x="7197852" y="1802218"/>
                <a:ext cx="1424763" cy="1424763"/>
              </a:xfrm>
              <a:prstGeom prst="arc">
                <a:avLst>
                  <a:gd name="adj1" fmla="val 16200000"/>
                  <a:gd name="adj2" fmla="val 11372633"/>
                </a:avLst>
              </a:prstGeom>
              <a:noFill/>
              <a:ln w="190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65000"/>
                      <a:lumOff val="35000"/>
                    </a:schemeClr>
                  </a:solidFill>
                </a:endParaRPr>
              </a:p>
            </p:txBody>
          </p:sp>
          <p:sp>
            <p:nvSpPr>
              <p:cNvPr id="23" name="椭圆 22"/>
              <p:cNvSpPr/>
              <p:nvPr/>
            </p:nvSpPr>
            <p:spPr>
              <a:xfrm>
                <a:off x="8749081" y="2267514"/>
                <a:ext cx="122012" cy="122012"/>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65000"/>
                      <a:lumOff val="35000"/>
                    </a:schemeClr>
                  </a:solidFill>
                </a:endParaRPr>
              </a:p>
            </p:txBody>
          </p:sp>
        </p:grpSp>
        <p:sp>
          <p:nvSpPr>
            <p:cNvPr id="15" name="文本框 28"/>
            <p:cNvSpPr txBox="1"/>
            <p:nvPr/>
          </p:nvSpPr>
          <p:spPr>
            <a:xfrm>
              <a:off x="9228852" y="1912500"/>
              <a:ext cx="653864" cy="483887"/>
            </a:xfrm>
            <a:prstGeom prst="rect">
              <a:avLst/>
            </a:prstGeom>
            <a:noFill/>
          </p:spPr>
          <p:txBody>
            <a:bodyPr wrap="none" lIns="0" tIns="0" rIns="0" bIns="0">
              <a:normAutofit fontScale="92500" lnSpcReduction="10000"/>
            </a:bodyPr>
            <a:lstStyle/>
            <a:p>
              <a:pPr algn="r"/>
              <a:r>
                <a:rPr lang="en-US" sz="3600" dirty="0">
                  <a:solidFill>
                    <a:schemeClr val="accent2"/>
                  </a:solidFill>
                  <a:latin typeface="Impact" panose="020B0806030902050204" pitchFamily="34" charset="0"/>
                </a:rPr>
                <a:t>70%</a:t>
              </a:r>
            </a:p>
          </p:txBody>
        </p:sp>
        <p:grpSp>
          <p:nvGrpSpPr>
            <p:cNvPr id="54" name="组合 53"/>
            <p:cNvGrpSpPr/>
            <p:nvPr/>
          </p:nvGrpSpPr>
          <p:grpSpPr>
            <a:xfrm>
              <a:off x="7932017" y="2619221"/>
              <a:ext cx="3081083" cy="834815"/>
              <a:chOff x="7483989" y="3433235"/>
              <a:chExt cx="3081083" cy="834815"/>
            </a:xfrm>
          </p:grpSpPr>
          <p:sp>
            <p:nvSpPr>
              <p:cNvPr id="55" name="矩形 54"/>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6" name="矩形 55"/>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grpSp>
        <p:nvGrpSpPr>
          <p:cNvPr id="4" name="组合 3"/>
          <p:cNvGrpSpPr/>
          <p:nvPr/>
        </p:nvGrpSpPr>
        <p:grpSpPr>
          <a:xfrm>
            <a:off x="6184900" y="4120362"/>
            <a:ext cx="4828200" cy="1597358"/>
            <a:chOff x="6184900" y="4120362"/>
            <a:chExt cx="4828200" cy="1597358"/>
          </a:xfrm>
        </p:grpSpPr>
        <p:cxnSp>
          <p:nvCxnSpPr>
            <p:cNvPr id="8" name="直接连接符 7"/>
            <p:cNvCxnSpPr/>
            <p:nvPr/>
          </p:nvCxnSpPr>
          <p:spPr>
            <a:xfrm>
              <a:off x="7772970" y="4736392"/>
              <a:ext cx="2076566" cy="0"/>
            </a:xfrm>
            <a:prstGeom prst="line">
              <a:avLst/>
            </a:prstGeom>
            <a:ln>
              <a:solidFill>
                <a:srgbClr val="95A5A6"/>
              </a:solidFill>
              <a:prstDash val="dash"/>
              <a:tailEnd type="ova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6184900" y="4120362"/>
              <a:ext cx="1641356" cy="1597358"/>
              <a:chOff x="6994464" y="4186915"/>
              <a:chExt cx="1879172" cy="1828800"/>
            </a:xfrm>
          </p:grpSpPr>
          <p:sp>
            <p:nvSpPr>
              <p:cNvPr id="18" name="椭圆 17"/>
              <p:cNvSpPr/>
              <p:nvPr/>
            </p:nvSpPr>
            <p:spPr>
              <a:xfrm>
                <a:off x="6994464" y="4186915"/>
                <a:ext cx="1828800" cy="1828800"/>
              </a:xfrm>
              <a:prstGeom prst="ellipse">
                <a:avLst/>
              </a:prstGeom>
              <a:noFill/>
              <a:ln w="12700" cap="flat" cmpd="sng" algn="ctr">
                <a:solidFill>
                  <a:schemeClr val="accent4">
                    <a:lumMod val="10000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dirty="0">
                    <a:solidFill>
                      <a:schemeClr val="tx1">
                        <a:lumMod val="65000"/>
                        <a:lumOff val="35000"/>
                      </a:schemeClr>
                    </a:solidFill>
                    <a:latin typeface="Impact" panose="020B0806030902050204" pitchFamily="34" charset="0"/>
                  </a:rPr>
                  <a:t>0.95%</a:t>
                </a:r>
              </a:p>
            </p:txBody>
          </p:sp>
          <p:sp>
            <p:nvSpPr>
              <p:cNvPr id="19" name="弧形 18"/>
              <p:cNvSpPr/>
              <p:nvPr/>
            </p:nvSpPr>
            <p:spPr>
              <a:xfrm>
                <a:off x="7196482" y="4388933"/>
                <a:ext cx="1424763" cy="1424763"/>
              </a:xfrm>
              <a:prstGeom prst="arc">
                <a:avLst>
                  <a:gd name="adj1" fmla="val 16200000"/>
                  <a:gd name="adj2" fmla="val 14595106"/>
                </a:avLst>
              </a:prstGeom>
              <a:noFill/>
              <a:ln w="190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65000"/>
                      <a:lumOff val="35000"/>
                    </a:schemeClr>
                  </a:solidFill>
                </a:endParaRPr>
              </a:p>
            </p:txBody>
          </p:sp>
          <p:sp>
            <p:nvSpPr>
              <p:cNvPr id="20" name="椭圆 19"/>
              <p:cNvSpPr/>
              <p:nvPr/>
            </p:nvSpPr>
            <p:spPr>
              <a:xfrm>
                <a:off x="8751624" y="4831196"/>
                <a:ext cx="122012" cy="122012"/>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65000"/>
                      <a:lumOff val="35000"/>
                    </a:schemeClr>
                  </a:solidFill>
                </a:endParaRPr>
              </a:p>
            </p:txBody>
          </p:sp>
        </p:grpSp>
        <p:sp>
          <p:nvSpPr>
            <p:cNvPr id="12" name="文本框 43"/>
            <p:cNvSpPr txBox="1"/>
            <p:nvPr/>
          </p:nvSpPr>
          <p:spPr>
            <a:xfrm>
              <a:off x="9167246" y="4171856"/>
              <a:ext cx="715470" cy="483887"/>
            </a:xfrm>
            <a:prstGeom prst="rect">
              <a:avLst/>
            </a:prstGeom>
            <a:noFill/>
          </p:spPr>
          <p:txBody>
            <a:bodyPr wrap="none" lIns="0" tIns="0" rIns="0" bIns="0">
              <a:normAutofit fontScale="92500" lnSpcReduction="10000"/>
            </a:bodyPr>
            <a:lstStyle/>
            <a:p>
              <a:pPr algn="r"/>
              <a:r>
                <a:rPr lang="en-US" sz="3600" dirty="0">
                  <a:solidFill>
                    <a:schemeClr val="accent1"/>
                  </a:solidFill>
                  <a:latin typeface="Impact" panose="020B0806030902050204" pitchFamily="34" charset="0"/>
                </a:rPr>
                <a:t>95%</a:t>
              </a:r>
            </a:p>
          </p:txBody>
        </p:sp>
        <p:grpSp>
          <p:nvGrpSpPr>
            <p:cNvPr id="57" name="组合 56"/>
            <p:cNvGrpSpPr/>
            <p:nvPr/>
          </p:nvGrpSpPr>
          <p:grpSpPr>
            <a:xfrm>
              <a:off x="7932017" y="4868240"/>
              <a:ext cx="3081083" cy="834815"/>
              <a:chOff x="7483989" y="3433235"/>
              <a:chExt cx="3081083" cy="834815"/>
            </a:xfrm>
          </p:grpSpPr>
          <p:sp>
            <p:nvSpPr>
              <p:cNvPr id="58" name="矩形 57"/>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9" name="矩形 58"/>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grpSp>
        <p:nvGrpSpPr>
          <p:cNvPr id="2" name="组合 1"/>
          <p:cNvGrpSpPr/>
          <p:nvPr/>
        </p:nvGrpSpPr>
        <p:grpSpPr>
          <a:xfrm>
            <a:off x="1027094" y="1876484"/>
            <a:ext cx="4795227" cy="1597359"/>
            <a:chOff x="1027094" y="1876484"/>
            <a:chExt cx="4795227" cy="1597359"/>
          </a:xfrm>
        </p:grpSpPr>
        <p:grpSp>
          <p:nvGrpSpPr>
            <p:cNvPr id="24" name="组合 23"/>
            <p:cNvGrpSpPr/>
            <p:nvPr/>
          </p:nvGrpSpPr>
          <p:grpSpPr>
            <a:xfrm>
              <a:off x="1027094" y="1876484"/>
              <a:ext cx="1641356" cy="1597359"/>
              <a:chOff x="1863777" y="1617922"/>
              <a:chExt cx="1879172" cy="1828800"/>
            </a:xfrm>
          </p:grpSpPr>
          <p:sp>
            <p:nvSpPr>
              <p:cNvPr id="39" name="椭圆 38"/>
              <p:cNvSpPr/>
              <p:nvPr/>
            </p:nvSpPr>
            <p:spPr>
              <a:xfrm>
                <a:off x="1863777" y="1617922"/>
                <a:ext cx="1828800" cy="1828800"/>
              </a:xfrm>
              <a:prstGeom prst="ellipse">
                <a:avLst/>
              </a:prstGeom>
              <a:noFill/>
              <a:ln w="12700" cap="flat" cmpd="sng" algn="ctr">
                <a:solidFill>
                  <a:schemeClr val="accent1">
                    <a:lumMod val="10000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a:solidFill>
                      <a:schemeClr val="tx1">
                        <a:lumMod val="65000"/>
                        <a:lumOff val="35000"/>
                      </a:schemeClr>
                    </a:solidFill>
                    <a:latin typeface="Impact" panose="020B0806030902050204" pitchFamily="34" charset="0"/>
                  </a:rPr>
                  <a:t>0.25%</a:t>
                </a:r>
              </a:p>
            </p:txBody>
          </p:sp>
          <p:sp>
            <p:nvSpPr>
              <p:cNvPr id="40" name="弧形 39"/>
              <p:cNvSpPr/>
              <p:nvPr/>
            </p:nvSpPr>
            <p:spPr>
              <a:xfrm>
                <a:off x="2065795" y="1819940"/>
                <a:ext cx="1424763" cy="1424763"/>
              </a:xfrm>
              <a:prstGeom prst="arc">
                <a:avLst>
                  <a:gd name="adj1" fmla="val 16200000"/>
                  <a:gd name="adj2" fmla="val 20728475"/>
                </a:avLst>
              </a:prstGeom>
              <a:noFill/>
              <a:ln w="190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65000"/>
                      <a:lumOff val="35000"/>
                    </a:schemeClr>
                  </a:solidFill>
                </a:endParaRPr>
              </a:p>
            </p:txBody>
          </p:sp>
          <p:sp>
            <p:nvSpPr>
              <p:cNvPr id="41" name="椭圆 40"/>
              <p:cNvSpPr/>
              <p:nvPr/>
            </p:nvSpPr>
            <p:spPr>
              <a:xfrm>
                <a:off x="3620937" y="2262203"/>
                <a:ext cx="122012" cy="12201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65000"/>
                      <a:lumOff val="35000"/>
                    </a:schemeClr>
                  </a:solidFill>
                </a:endParaRPr>
              </a:p>
            </p:txBody>
          </p:sp>
        </p:grpSp>
        <p:grpSp>
          <p:nvGrpSpPr>
            <p:cNvPr id="27" name="组合 26"/>
            <p:cNvGrpSpPr/>
            <p:nvPr/>
          </p:nvGrpSpPr>
          <p:grpSpPr>
            <a:xfrm>
              <a:off x="2615164" y="1927979"/>
              <a:ext cx="2108549" cy="564535"/>
              <a:chOff x="3681943" y="1676878"/>
              <a:chExt cx="2414057" cy="646331"/>
            </a:xfrm>
          </p:grpSpPr>
          <p:cxnSp>
            <p:nvCxnSpPr>
              <p:cNvPr id="32" name="直接连接符 31"/>
              <p:cNvCxnSpPr/>
              <p:nvPr/>
            </p:nvCxnSpPr>
            <p:spPr>
              <a:xfrm>
                <a:off x="3681943" y="2323209"/>
                <a:ext cx="2377440" cy="0"/>
              </a:xfrm>
              <a:prstGeom prst="line">
                <a:avLst/>
              </a:prstGeom>
              <a:ln>
                <a:solidFill>
                  <a:srgbClr val="95A5A6"/>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33" name="文本框 20"/>
              <p:cNvSpPr txBox="1"/>
              <p:nvPr/>
            </p:nvSpPr>
            <p:spPr>
              <a:xfrm>
                <a:off x="5294499" y="1676878"/>
                <a:ext cx="801501" cy="553998"/>
              </a:xfrm>
              <a:prstGeom prst="rect">
                <a:avLst/>
              </a:prstGeom>
              <a:noFill/>
            </p:spPr>
            <p:txBody>
              <a:bodyPr wrap="none" lIns="0" tIns="0" rIns="0" bIns="0">
                <a:normAutofit fontScale="92500" lnSpcReduction="10000"/>
              </a:bodyPr>
              <a:lstStyle/>
              <a:p>
                <a:pPr algn="r"/>
                <a:r>
                  <a:rPr lang="en-US" sz="3600" dirty="0">
                    <a:solidFill>
                      <a:schemeClr val="accent1"/>
                    </a:solidFill>
                    <a:latin typeface="Impact" panose="020B0806030902050204" pitchFamily="34" charset="0"/>
                  </a:rPr>
                  <a:t>25%</a:t>
                </a:r>
              </a:p>
            </p:txBody>
          </p:sp>
        </p:grpSp>
        <p:grpSp>
          <p:nvGrpSpPr>
            <p:cNvPr id="60" name="组合 59"/>
            <p:cNvGrpSpPr/>
            <p:nvPr/>
          </p:nvGrpSpPr>
          <p:grpSpPr>
            <a:xfrm>
              <a:off x="2741238" y="2619221"/>
              <a:ext cx="3081083" cy="834815"/>
              <a:chOff x="7483989" y="3433235"/>
              <a:chExt cx="3081083" cy="834815"/>
            </a:xfrm>
          </p:grpSpPr>
          <p:sp>
            <p:nvSpPr>
              <p:cNvPr id="61" name="矩形 60"/>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62" name="矩形 61"/>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grpSp>
        <p:nvGrpSpPr>
          <p:cNvPr id="5" name="组合 4"/>
          <p:cNvGrpSpPr/>
          <p:nvPr/>
        </p:nvGrpSpPr>
        <p:grpSpPr>
          <a:xfrm>
            <a:off x="1027094" y="4120361"/>
            <a:ext cx="4795227" cy="1597359"/>
            <a:chOff x="1027094" y="4120361"/>
            <a:chExt cx="4795227" cy="1597359"/>
          </a:xfrm>
        </p:grpSpPr>
        <p:cxnSp>
          <p:nvCxnSpPr>
            <p:cNvPr id="25" name="直接连接符 24"/>
            <p:cNvCxnSpPr/>
            <p:nvPr/>
          </p:nvCxnSpPr>
          <p:spPr>
            <a:xfrm>
              <a:off x="2615164" y="4736392"/>
              <a:ext cx="2076566" cy="0"/>
            </a:xfrm>
            <a:prstGeom prst="line">
              <a:avLst/>
            </a:prstGeom>
            <a:ln>
              <a:solidFill>
                <a:srgbClr val="95A5A6"/>
              </a:solidFill>
              <a:prstDash val="dash"/>
              <a:tailEnd type="ova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1027094" y="4120361"/>
              <a:ext cx="1641356" cy="1597359"/>
              <a:chOff x="1863777" y="4186915"/>
              <a:chExt cx="1879172" cy="1828800"/>
            </a:xfrm>
          </p:grpSpPr>
          <p:sp>
            <p:nvSpPr>
              <p:cNvPr id="36" name="椭圆 35"/>
              <p:cNvSpPr/>
              <p:nvPr/>
            </p:nvSpPr>
            <p:spPr>
              <a:xfrm>
                <a:off x="1863777" y="4186915"/>
                <a:ext cx="1828800" cy="1828800"/>
              </a:xfrm>
              <a:prstGeom prst="ellipse">
                <a:avLst/>
              </a:prstGeom>
              <a:noFill/>
              <a:ln w="12700" cap="flat" cmpd="sng" algn="ctr">
                <a:solidFill>
                  <a:schemeClr val="accent3">
                    <a:lumMod val="10000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a:solidFill>
                      <a:schemeClr val="tx1">
                        <a:lumMod val="65000"/>
                        <a:lumOff val="35000"/>
                      </a:schemeClr>
                    </a:solidFill>
                    <a:latin typeface="Impact" panose="020B0806030902050204" pitchFamily="34" charset="0"/>
                  </a:rPr>
                  <a:t>0.55%</a:t>
                </a:r>
              </a:p>
            </p:txBody>
          </p:sp>
          <p:sp>
            <p:nvSpPr>
              <p:cNvPr id="37" name="弧形 36"/>
              <p:cNvSpPr/>
              <p:nvPr/>
            </p:nvSpPr>
            <p:spPr>
              <a:xfrm>
                <a:off x="2065795" y="4388933"/>
                <a:ext cx="1424763" cy="1424763"/>
              </a:xfrm>
              <a:prstGeom prst="arc">
                <a:avLst>
                  <a:gd name="adj1" fmla="val 16200000"/>
                  <a:gd name="adj2" fmla="val 6289673"/>
                </a:avLst>
              </a:prstGeom>
              <a:noFill/>
              <a:ln w="190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65000"/>
                      <a:lumOff val="35000"/>
                    </a:schemeClr>
                  </a:solidFill>
                </a:endParaRPr>
              </a:p>
            </p:txBody>
          </p:sp>
          <p:sp>
            <p:nvSpPr>
              <p:cNvPr id="38" name="椭圆 37"/>
              <p:cNvSpPr/>
              <p:nvPr/>
            </p:nvSpPr>
            <p:spPr>
              <a:xfrm>
                <a:off x="3620937" y="4831196"/>
                <a:ext cx="122012" cy="122012"/>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65000"/>
                      <a:lumOff val="35000"/>
                    </a:schemeClr>
                  </a:solidFill>
                </a:endParaRPr>
              </a:p>
            </p:txBody>
          </p:sp>
        </p:grpSp>
        <p:sp>
          <p:nvSpPr>
            <p:cNvPr id="29" name="文本框 34"/>
            <p:cNvSpPr txBox="1"/>
            <p:nvPr/>
          </p:nvSpPr>
          <p:spPr>
            <a:xfrm>
              <a:off x="4009644" y="4171856"/>
              <a:ext cx="714069" cy="483888"/>
            </a:xfrm>
            <a:prstGeom prst="rect">
              <a:avLst/>
            </a:prstGeom>
            <a:noFill/>
          </p:spPr>
          <p:txBody>
            <a:bodyPr wrap="none" lIns="0" tIns="0" rIns="0" bIns="0">
              <a:normAutofit fontScale="92500" lnSpcReduction="10000"/>
            </a:bodyPr>
            <a:lstStyle/>
            <a:p>
              <a:pPr algn="r"/>
              <a:r>
                <a:rPr lang="en-US" sz="3600" dirty="0">
                  <a:solidFill>
                    <a:schemeClr val="accent3"/>
                  </a:solidFill>
                  <a:latin typeface="Impact" panose="020B0806030902050204" pitchFamily="34" charset="0"/>
                </a:rPr>
                <a:t>55%</a:t>
              </a:r>
            </a:p>
          </p:txBody>
        </p:sp>
        <p:grpSp>
          <p:nvGrpSpPr>
            <p:cNvPr id="63" name="组合 62"/>
            <p:cNvGrpSpPr/>
            <p:nvPr/>
          </p:nvGrpSpPr>
          <p:grpSpPr>
            <a:xfrm>
              <a:off x="2741238" y="4868240"/>
              <a:ext cx="3081083" cy="834815"/>
              <a:chOff x="7483989" y="3433235"/>
              <a:chExt cx="3081083" cy="834815"/>
            </a:xfrm>
          </p:grpSpPr>
          <p:sp>
            <p:nvSpPr>
              <p:cNvPr id="64" name="矩形 63"/>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65" name="矩形 64"/>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sp>
        <p:nvSpPr>
          <p:cNvPr id="11"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4"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163243" y="2094975"/>
            <a:ext cx="3670014" cy="2693642"/>
            <a:chOff x="1042322" y="1739901"/>
            <a:chExt cx="4637570" cy="3403790"/>
          </a:xfrm>
        </p:grpSpPr>
        <p:pic>
          <p:nvPicPr>
            <p:cNvPr id="2" name="图片 1"/>
            <p:cNvPicPr>
              <a:picLocks noChangeAspect="1"/>
            </p:cNvPicPr>
            <p:nvPr/>
          </p:nvPicPr>
          <p:blipFill rotWithShape="1">
            <a:blip r:embed="rId3" cstate="screen"/>
            <a:srcRect/>
            <a:stretch>
              <a:fillRect/>
            </a:stretch>
          </p:blipFill>
          <p:spPr>
            <a:xfrm>
              <a:off x="1042322" y="1739901"/>
              <a:ext cx="4637570" cy="3403790"/>
            </a:xfrm>
            <a:prstGeom prst="rect">
              <a:avLst/>
            </a:prstGeom>
          </p:spPr>
        </p:pic>
        <p:sp>
          <p:nvSpPr>
            <p:cNvPr id="8" name="文本框 7"/>
            <p:cNvSpPr txBox="1"/>
            <p:nvPr/>
          </p:nvSpPr>
          <p:spPr>
            <a:xfrm>
              <a:off x="2552699" y="2720253"/>
              <a:ext cx="1828800" cy="140010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dirty="0" smtClean="0">
                  <a:ln>
                    <a:noFill/>
                  </a:ln>
                  <a:solidFill>
                    <a:prstClr val="white"/>
                  </a:solidFill>
                  <a:effectLst/>
                  <a:uLnTx/>
                  <a:uFillTx/>
                  <a:latin typeface="Arial" panose="020B0604020202020204"/>
                  <a:ea typeface="微软雅黑" panose="020B0503020204020204" charset="-122"/>
                  <a:cs typeface="+mn-cs"/>
                </a:rPr>
                <a:t>02</a:t>
              </a:r>
              <a:endParaRPr kumimoji="0" lang="zh-CN" altLang="en-US" sz="6600" b="1" i="0" u="none" strike="noStrike" kern="1200" cap="none" spc="0" normalizeH="0" baseline="0" noProof="0" dirty="0" smtClean="0">
                <a:ln>
                  <a:noFill/>
                </a:ln>
                <a:solidFill>
                  <a:prstClr val="white"/>
                </a:solidFill>
                <a:effectLst/>
                <a:uLnTx/>
                <a:uFillTx/>
                <a:latin typeface="Arial" panose="020B0604020202020204"/>
                <a:ea typeface="微软雅黑" panose="020B0503020204020204" charset="-122"/>
                <a:cs typeface="+mn-cs"/>
              </a:endParaRPr>
            </a:p>
          </p:txBody>
        </p:sp>
      </p:grpSp>
      <p:grpSp>
        <p:nvGrpSpPr>
          <p:cNvPr id="18" name="组合 17"/>
          <p:cNvGrpSpPr/>
          <p:nvPr/>
        </p:nvGrpSpPr>
        <p:grpSpPr>
          <a:xfrm>
            <a:off x="4935819" y="3059475"/>
            <a:ext cx="5805023" cy="1160464"/>
            <a:chOff x="4935819" y="3059475"/>
            <a:chExt cx="5805023" cy="1160464"/>
          </a:xfrm>
        </p:grpSpPr>
        <p:sp>
          <p:nvSpPr>
            <p:cNvPr id="16" name="文本框 15"/>
            <p:cNvSpPr txBox="1"/>
            <p:nvPr/>
          </p:nvSpPr>
          <p:spPr>
            <a:xfrm>
              <a:off x="4935819" y="3059475"/>
              <a:ext cx="3627610" cy="58477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smtClean="0">
                  <a:ln>
                    <a:noFill/>
                  </a:ln>
                  <a:solidFill>
                    <a:srgbClr val="00A99D"/>
                  </a:solidFill>
                  <a:effectLst/>
                  <a:uLnTx/>
                  <a:uFillTx/>
                  <a:latin typeface="微软雅黑" panose="020B0503020204020204" charset="-122"/>
                  <a:ea typeface="微软雅黑" panose="020B0503020204020204" charset="-122"/>
                  <a:cs typeface="+mn-cs"/>
                </a:rPr>
                <a:t>标题文字添加此处</a:t>
              </a:r>
              <a:endParaRPr kumimoji="0" lang="zh-CN" altLang="en-US" sz="3200" b="1" i="0" u="none" strike="noStrike" kern="1200" cap="none" spc="0" normalizeH="0" baseline="0" noProof="0" dirty="0">
                <a:ln>
                  <a:noFill/>
                </a:ln>
                <a:solidFill>
                  <a:srgbClr val="00A99D"/>
                </a:solidFill>
                <a:effectLst/>
                <a:uLnTx/>
                <a:uFillTx/>
                <a:latin typeface="微软雅黑" panose="020B0503020204020204" charset="-122"/>
                <a:ea typeface="微软雅黑" panose="020B0503020204020204" charset="-122"/>
                <a:cs typeface="+mn-cs"/>
              </a:endParaRPr>
            </a:p>
          </p:txBody>
        </p:sp>
        <p:sp>
          <p:nvSpPr>
            <p:cNvPr id="17" name="文本框 16"/>
            <p:cNvSpPr txBox="1"/>
            <p:nvPr/>
          </p:nvSpPr>
          <p:spPr>
            <a:xfrm>
              <a:off x="4935819" y="3684408"/>
              <a:ext cx="5805023" cy="535531"/>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20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a:t>
              </a:r>
              <a:r>
                <a:rPr kumimoji="0" lang="en-US" altLang="zh-CN" sz="120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20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a:t>
              </a:r>
              <a:r>
                <a:rPr kumimoji="0" lang="en-US" altLang="zh-CN" sz="120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field field</a:t>
              </a:r>
              <a:endParaRPr kumimoji="0" lang="en-US" altLang="zh-CN" sz="120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endParaRPr>
            </a:p>
          </p:txBody>
        </p:sp>
      </p:grpSp>
      <p:grpSp>
        <p:nvGrpSpPr>
          <p:cNvPr id="19" name="组合 18"/>
          <p:cNvGrpSpPr/>
          <p:nvPr/>
        </p:nvGrpSpPr>
        <p:grpSpPr>
          <a:xfrm>
            <a:off x="9722985" y="6139992"/>
            <a:ext cx="1594303" cy="377374"/>
            <a:chOff x="9722985" y="5717714"/>
            <a:chExt cx="1594303" cy="377374"/>
          </a:xfrm>
        </p:grpSpPr>
        <p:grpSp>
          <p:nvGrpSpPr>
            <p:cNvPr id="20" name="组合 19"/>
            <p:cNvGrpSpPr/>
            <p:nvPr/>
          </p:nvGrpSpPr>
          <p:grpSpPr>
            <a:xfrm>
              <a:off x="9722985" y="5717714"/>
              <a:ext cx="1594303" cy="377374"/>
              <a:chOff x="9956800" y="4113202"/>
              <a:chExt cx="2391457" cy="566062"/>
            </a:xfrm>
          </p:grpSpPr>
          <p:sp>
            <p:nvSpPr>
              <p:cNvPr id="24" name="椭圆 23"/>
              <p:cNvSpPr/>
              <p:nvPr/>
            </p:nvSpPr>
            <p:spPr>
              <a:xfrm>
                <a:off x="9956800" y="4113202"/>
                <a:ext cx="566057" cy="566057"/>
              </a:xfrm>
              <a:prstGeom prst="ellipse">
                <a:avLst/>
              </a:prstGeom>
              <a:solidFill>
                <a:srgbClr val="00A9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5" name="椭圆 24"/>
              <p:cNvSpPr/>
              <p:nvPr/>
            </p:nvSpPr>
            <p:spPr>
              <a:xfrm>
                <a:off x="10869500" y="4113207"/>
                <a:ext cx="566057" cy="566057"/>
              </a:xfrm>
              <a:prstGeom prst="ellipse">
                <a:avLst/>
              </a:prstGeom>
              <a:solidFill>
                <a:srgbClr val="8CC6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6" name="椭圆 25"/>
              <p:cNvSpPr/>
              <p:nvPr/>
            </p:nvSpPr>
            <p:spPr>
              <a:xfrm>
                <a:off x="11782200" y="4113207"/>
                <a:ext cx="566057" cy="566057"/>
              </a:xfrm>
              <a:prstGeom prst="ellipse">
                <a:avLst/>
              </a:prstGeom>
              <a:solidFill>
                <a:srgbClr val="FF8F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grpSp>
        <p:sp>
          <p:nvSpPr>
            <p:cNvPr id="21" name="椭圆 11"/>
            <p:cNvSpPr/>
            <p:nvPr/>
          </p:nvSpPr>
          <p:spPr>
            <a:xfrm>
              <a:off x="9813775" y="5805485"/>
              <a:ext cx="195792" cy="201824"/>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2" name="椭圆 23"/>
            <p:cNvSpPr/>
            <p:nvPr/>
          </p:nvSpPr>
          <p:spPr>
            <a:xfrm>
              <a:off x="10419225" y="5812121"/>
              <a:ext cx="201824" cy="188558"/>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3" name="椭圆 32"/>
            <p:cNvSpPr/>
            <p:nvPr/>
          </p:nvSpPr>
          <p:spPr>
            <a:xfrm>
              <a:off x="11027691" y="5824802"/>
              <a:ext cx="201824" cy="163196"/>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grpSp>
      <p:grpSp>
        <p:nvGrpSpPr>
          <p:cNvPr id="5" name="组合 4"/>
          <p:cNvGrpSpPr/>
          <p:nvPr/>
        </p:nvGrpSpPr>
        <p:grpSpPr>
          <a:xfrm>
            <a:off x="417830" y="294640"/>
            <a:ext cx="2142490" cy="621665"/>
            <a:chOff x="658" y="464"/>
            <a:chExt cx="3374" cy="979"/>
          </a:xfrm>
        </p:grpSpPr>
        <p:pic>
          <p:nvPicPr>
            <p:cNvPr id="3" name="图片 2"/>
            <p:cNvPicPr>
              <a:picLocks noChangeAspect="1"/>
            </p:cNvPicPr>
            <p:nvPr/>
          </p:nvPicPr>
          <p:blipFill>
            <a:blip r:embed="rId4"/>
            <a:stretch>
              <a:fillRect/>
            </a:stretch>
          </p:blipFill>
          <p:spPr>
            <a:xfrm>
              <a:off x="658" y="464"/>
              <a:ext cx="1153" cy="979"/>
            </a:xfrm>
            <a:prstGeom prst="rect">
              <a:avLst/>
            </a:prstGeom>
          </p:spPr>
        </p:pic>
        <p:sp>
          <p:nvSpPr>
            <p:cNvPr id="4" name="文本框 3"/>
            <p:cNvSpPr txBox="1"/>
            <p:nvPr/>
          </p:nvSpPr>
          <p:spPr>
            <a:xfrm>
              <a:off x="1811" y="632"/>
              <a:ext cx="2221" cy="658"/>
            </a:xfrm>
            <a:prstGeom prst="rect">
              <a:avLst/>
            </a:prstGeom>
            <a:noFill/>
          </p:spPr>
          <p:txBody>
            <a:bodyPr wrap="none" rtlCol="0">
              <a:spAutoFit/>
            </a:bodyPr>
            <a:lstStyle/>
            <a:p>
              <a:r>
                <a:rPr lang="zh-CN" altLang="en-US" sz="2000" b="1">
                  <a:solidFill>
                    <a:schemeClr val="tx1">
                      <a:lumMod val="50000"/>
                      <a:lumOff val="50000"/>
                    </a:schemeClr>
                  </a:solidFill>
                </a:rPr>
                <a:t>云 析 学 院</a:t>
              </a: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12" presetClass="entr" presetSubtype="8"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p:tgtEl>
                                          <p:spTgt spid="18"/>
                                        </p:tgtEl>
                                        <p:attrNameLst>
                                          <p:attrName>ppt_x</p:attrName>
                                        </p:attrNameLst>
                                      </p:cBhvr>
                                      <p:tavLst>
                                        <p:tav tm="0">
                                          <p:val>
                                            <p:strVal val="#ppt_x-#ppt_w*1.125000"/>
                                          </p:val>
                                        </p:tav>
                                        <p:tav tm="100000">
                                          <p:val>
                                            <p:strVal val="#ppt_x"/>
                                          </p:val>
                                        </p:tav>
                                      </p:tavLst>
                                    </p:anim>
                                    <p:animEffect transition="in" filter="wipe(right)">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1"/>
          <p:cNvSpPr/>
          <p:nvPr/>
        </p:nvSpPr>
        <p:spPr bwMode="auto">
          <a:xfrm>
            <a:off x="1219616" y="1877669"/>
            <a:ext cx="4407776" cy="3818883"/>
          </a:xfrm>
          <a:custGeom>
            <a:avLst/>
            <a:gdLst>
              <a:gd name="T0" fmla="*/ 103 w 208"/>
              <a:gd name="T1" fmla="*/ 180 h 180"/>
              <a:gd name="T2" fmla="*/ 21 w 208"/>
              <a:gd name="T3" fmla="*/ 180 h 180"/>
              <a:gd name="T4" fmla="*/ 9 w 208"/>
              <a:gd name="T5" fmla="*/ 160 h 180"/>
              <a:gd name="T6" fmla="*/ 92 w 208"/>
              <a:gd name="T7" fmla="*/ 14 h 180"/>
              <a:gd name="T8" fmla="*/ 115 w 208"/>
              <a:gd name="T9" fmla="*/ 13 h 180"/>
              <a:gd name="T10" fmla="*/ 199 w 208"/>
              <a:gd name="T11" fmla="*/ 159 h 180"/>
              <a:gd name="T12" fmla="*/ 185 w 208"/>
              <a:gd name="T13" fmla="*/ 180 h 180"/>
              <a:gd name="T14" fmla="*/ 103 w 208"/>
              <a:gd name="T15" fmla="*/ 180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180">
                <a:moveTo>
                  <a:pt x="103" y="180"/>
                </a:moveTo>
                <a:cubicBezTo>
                  <a:pt x="76" y="180"/>
                  <a:pt x="49" y="180"/>
                  <a:pt x="21" y="180"/>
                </a:cubicBezTo>
                <a:cubicBezTo>
                  <a:pt x="4" y="180"/>
                  <a:pt x="0" y="175"/>
                  <a:pt x="9" y="160"/>
                </a:cubicBezTo>
                <a:cubicBezTo>
                  <a:pt x="36" y="111"/>
                  <a:pt x="64" y="63"/>
                  <a:pt x="92" y="14"/>
                </a:cubicBezTo>
                <a:cubicBezTo>
                  <a:pt x="99" y="1"/>
                  <a:pt x="107" y="0"/>
                  <a:pt x="115" y="13"/>
                </a:cubicBezTo>
                <a:cubicBezTo>
                  <a:pt x="143" y="62"/>
                  <a:pt x="171" y="110"/>
                  <a:pt x="199" y="159"/>
                </a:cubicBezTo>
                <a:cubicBezTo>
                  <a:pt x="208" y="175"/>
                  <a:pt x="205" y="180"/>
                  <a:pt x="185" y="180"/>
                </a:cubicBezTo>
                <a:cubicBezTo>
                  <a:pt x="158" y="180"/>
                  <a:pt x="131" y="180"/>
                  <a:pt x="103" y="180"/>
                </a:cubicBezTo>
                <a:close/>
              </a:path>
            </a:pathLst>
          </a:custGeom>
          <a:solidFill>
            <a:schemeClr val="accent1"/>
          </a:solidFill>
          <a:ln w="38100">
            <a:solidFill>
              <a:schemeClr val="bg1"/>
            </a:solidFill>
          </a:ln>
          <a:effectLst/>
        </p:spPr>
        <p:txBody>
          <a:bodyPr anchor="ctr"/>
          <a:lstStyle/>
          <a:p>
            <a:pPr algn="ctr"/>
            <a:endParaRPr/>
          </a:p>
        </p:txBody>
      </p:sp>
      <p:sp>
        <p:nvSpPr>
          <p:cNvPr id="5" name="任意多边形: 形状 2"/>
          <p:cNvSpPr/>
          <p:nvPr/>
        </p:nvSpPr>
        <p:spPr bwMode="auto">
          <a:xfrm>
            <a:off x="1211106" y="2343920"/>
            <a:ext cx="3869628" cy="3352633"/>
          </a:xfrm>
          <a:custGeom>
            <a:avLst/>
            <a:gdLst>
              <a:gd name="T0" fmla="*/ 103 w 208"/>
              <a:gd name="T1" fmla="*/ 180 h 180"/>
              <a:gd name="T2" fmla="*/ 21 w 208"/>
              <a:gd name="T3" fmla="*/ 180 h 180"/>
              <a:gd name="T4" fmla="*/ 9 w 208"/>
              <a:gd name="T5" fmla="*/ 160 h 180"/>
              <a:gd name="T6" fmla="*/ 92 w 208"/>
              <a:gd name="T7" fmla="*/ 14 h 180"/>
              <a:gd name="T8" fmla="*/ 115 w 208"/>
              <a:gd name="T9" fmla="*/ 13 h 180"/>
              <a:gd name="T10" fmla="*/ 199 w 208"/>
              <a:gd name="T11" fmla="*/ 159 h 180"/>
              <a:gd name="T12" fmla="*/ 185 w 208"/>
              <a:gd name="T13" fmla="*/ 180 h 180"/>
              <a:gd name="T14" fmla="*/ 103 w 208"/>
              <a:gd name="T15" fmla="*/ 180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180">
                <a:moveTo>
                  <a:pt x="103" y="180"/>
                </a:moveTo>
                <a:cubicBezTo>
                  <a:pt x="76" y="180"/>
                  <a:pt x="49" y="180"/>
                  <a:pt x="21" y="180"/>
                </a:cubicBezTo>
                <a:cubicBezTo>
                  <a:pt x="4" y="180"/>
                  <a:pt x="0" y="175"/>
                  <a:pt x="9" y="160"/>
                </a:cubicBezTo>
                <a:cubicBezTo>
                  <a:pt x="36" y="111"/>
                  <a:pt x="64" y="63"/>
                  <a:pt x="92" y="14"/>
                </a:cubicBezTo>
                <a:cubicBezTo>
                  <a:pt x="99" y="1"/>
                  <a:pt x="107" y="0"/>
                  <a:pt x="115" y="13"/>
                </a:cubicBezTo>
                <a:cubicBezTo>
                  <a:pt x="143" y="62"/>
                  <a:pt x="171" y="110"/>
                  <a:pt x="199" y="159"/>
                </a:cubicBezTo>
                <a:cubicBezTo>
                  <a:pt x="208" y="175"/>
                  <a:pt x="205" y="180"/>
                  <a:pt x="185" y="180"/>
                </a:cubicBezTo>
                <a:cubicBezTo>
                  <a:pt x="158" y="180"/>
                  <a:pt x="131" y="180"/>
                  <a:pt x="103" y="180"/>
                </a:cubicBezTo>
                <a:close/>
              </a:path>
            </a:pathLst>
          </a:custGeom>
          <a:solidFill>
            <a:schemeClr val="accent2"/>
          </a:solidFill>
          <a:ln w="38100">
            <a:solidFill>
              <a:schemeClr val="bg1"/>
            </a:solidFill>
          </a:ln>
          <a:effectLst/>
        </p:spPr>
        <p:txBody>
          <a:bodyPr anchor="ctr"/>
          <a:lstStyle/>
          <a:p>
            <a:pPr algn="ctr"/>
            <a:endParaRPr/>
          </a:p>
        </p:txBody>
      </p:sp>
      <p:sp>
        <p:nvSpPr>
          <p:cNvPr id="6" name="任意多边形: 形状 3"/>
          <p:cNvSpPr/>
          <p:nvPr/>
        </p:nvSpPr>
        <p:spPr bwMode="auto">
          <a:xfrm>
            <a:off x="1202597" y="2820436"/>
            <a:ext cx="3319630" cy="2876117"/>
          </a:xfrm>
          <a:custGeom>
            <a:avLst/>
            <a:gdLst>
              <a:gd name="T0" fmla="*/ 103 w 208"/>
              <a:gd name="T1" fmla="*/ 180 h 180"/>
              <a:gd name="T2" fmla="*/ 21 w 208"/>
              <a:gd name="T3" fmla="*/ 180 h 180"/>
              <a:gd name="T4" fmla="*/ 9 w 208"/>
              <a:gd name="T5" fmla="*/ 160 h 180"/>
              <a:gd name="T6" fmla="*/ 92 w 208"/>
              <a:gd name="T7" fmla="*/ 14 h 180"/>
              <a:gd name="T8" fmla="*/ 115 w 208"/>
              <a:gd name="T9" fmla="*/ 13 h 180"/>
              <a:gd name="T10" fmla="*/ 199 w 208"/>
              <a:gd name="T11" fmla="*/ 159 h 180"/>
              <a:gd name="T12" fmla="*/ 185 w 208"/>
              <a:gd name="T13" fmla="*/ 180 h 180"/>
              <a:gd name="T14" fmla="*/ 103 w 208"/>
              <a:gd name="T15" fmla="*/ 180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180">
                <a:moveTo>
                  <a:pt x="103" y="180"/>
                </a:moveTo>
                <a:cubicBezTo>
                  <a:pt x="76" y="180"/>
                  <a:pt x="49" y="180"/>
                  <a:pt x="21" y="180"/>
                </a:cubicBezTo>
                <a:cubicBezTo>
                  <a:pt x="4" y="180"/>
                  <a:pt x="0" y="175"/>
                  <a:pt x="9" y="160"/>
                </a:cubicBezTo>
                <a:cubicBezTo>
                  <a:pt x="36" y="111"/>
                  <a:pt x="64" y="63"/>
                  <a:pt x="92" y="14"/>
                </a:cubicBezTo>
                <a:cubicBezTo>
                  <a:pt x="99" y="1"/>
                  <a:pt x="107" y="0"/>
                  <a:pt x="115" y="13"/>
                </a:cubicBezTo>
                <a:cubicBezTo>
                  <a:pt x="143" y="62"/>
                  <a:pt x="171" y="110"/>
                  <a:pt x="199" y="159"/>
                </a:cubicBezTo>
                <a:cubicBezTo>
                  <a:pt x="208" y="175"/>
                  <a:pt x="205" y="180"/>
                  <a:pt x="185" y="180"/>
                </a:cubicBezTo>
                <a:cubicBezTo>
                  <a:pt x="158" y="180"/>
                  <a:pt x="131" y="180"/>
                  <a:pt x="103" y="180"/>
                </a:cubicBezTo>
                <a:close/>
              </a:path>
            </a:pathLst>
          </a:custGeom>
          <a:solidFill>
            <a:schemeClr val="accent3"/>
          </a:solidFill>
          <a:ln w="38100">
            <a:solidFill>
              <a:schemeClr val="bg1"/>
            </a:solidFill>
          </a:ln>
          <a:effectLst/>
        </p:spPr>
        <p:txBody>
          <a:bodyPr anchor="ctr"/>
          <a:lstStyle/>
          <a:p>
            <a:pPr algn="ctr"/>
            <a:endParaRPr/>
          </a:p>
        </p:txBody>
      </p:sp>
      <p:sp>
        <p:nvSpPr>
          <p:cNvPr id="7" name="任意多边形: 形状 4"/>
          <p:cNvSpPr/>
          <p:nvPr/>
        </p:nvSpPr>
        <p:spPr bwMode="auto">
          <a:xfrm>
            <a:off x="1194088" y="3305461"/>
            <a:ext cx="2759811" cy="2391091"/>
          </a:xfrm>
          <a:custGeom>
            <a:avLst/>
            <a:gdLst>
              <a:gd name="T0" fmla="*/ 103 w 208"/>
              <a:gd name="T1" fmla="*/ 180 h 180"/>
              <a:gd name="T2" fmla="*/ 21 w 208"/>
              <a:gd name="T3" fmla="*/ 180 h 180"/>
              <a:gd name="T4" fmla="*/ 9 w 208"/>
              <a:gd name="T5" fmla="*/ 160 h 180"/>
              <a:gd name="T6" fmla="*/ 92 w 208"/>
              <a:gd name="T7" fmla="*/ 14 h 180"/>
              <a:gd name="T8" fmla="*/ 115 w 208"/>
              <a:gd name="T9" fmla="*/ 13 h 180"/>
              <a:gd name="T10" fmla="*/ 199 w 208"/>
              <a:gd name="T11" fmla="*/ 159 h 180"/>
              <a:gd name="T12" fmla="*/ 185 w 208"/>
              <a:gd name="T13" fmla="*/ 180 h 180"/>
              <a:gd name="T14" fmla="*/ 103 w 208"/>
              <a:gd name="T15" fmla="*/ 180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180">
                <a:moveTo>
                  <a:pt x="103" y="180"/>
                </a:moveTo>
                <a:cubicBezTo>
                  <a:pt x="76" y="180"/>
                  <a:pt x="49" y="180"/>
                  <a:pt x="21" y="180"/>
                </a:cubicBezTo>
                <a:cubicBezTo>
                  <a:pt x="4" y="180"/>
                  <a:pt x="0" y="175"/>
                  <a:pt x="9" y="160"/>
                </a:cubicBezTo>
                <a:cubicBezTo>
                  <a:pt x="36" y="111"/>
                  <a:pt x="64" y="63"/>
                  <a:pt x="92" y="14"/>
                </a:cubicBezTo>
                <a:cubicBezTo>
                  <a:pt x="99" y="1"/>
                  <a:pt x="107" y="0"/>
                  <a:pt x="115" y="13"/>
                </a:cubicBezTo>
                <a:cubicBezTo>
                  <a:pt x="143" y="62"/>
                  <a:pt x="171" y="110"/>
                  <a:pt x="199" y="159"/>
                </a:cubicBezTo>
                <a:cubicBezTo>
                  <a:pt x="208" y="175"/>
                  <a:pt x="205" y="180"/>
                  <a:pt x="185" y="180"/>
                </a:cubicBezTo>
                <a:cubicBezTo>
                  <a:pt x="158" y="180"/>
                  <a:pt x="131" y="180"/>
                  <a:pt x="103" y="180"/>
                </a:cubicBezTo>
                <a:close/>
              </a:path>
            </a:pathLst>
          </a:custGeom>
          <a:solidFill>
            <a:schemeClr val="accent4"/>
          </a:solidFill>
          <a:ln w="38100">
            <a:solidFill>
              <a:schemeClr val="bg1"/>
            </a:solidFill>
          </a:ln>
          <a:effectLst/>
        </p:spPr>
        <p:txBody>
          <a:bodyPr anchor="ctr"/>
          <a:lstStyle/>
          <a:p>
            <a:pPr algn="ctr"/>
            <a:endParaRPr/>
          </a:p>
        </p:txBody>
      </p:sp>
      <p:sp>
        <p:nvSpPr>
          <p:cNvPr id="8" name="文本框 5"/>
          <p:cNvSpPr txBox="1"/>
          <p:nvPr/>
        </p:nvSpPr>
        <p:spPr>
          <a:xfrm>
            <a:off x="5128765" y="5380236"/>
            <a:ext cx="588568" cy="298527"/>
          </a:xfrm>
          <a:prstGeom prst="rect">
            <a:avLst/>
          </a:prstGeom>
          <a:noFill/>
        </p:spPr>
        <p:txBody>
          <a:bodyPr wrap="square">
            <a:normAutofit fontScale="80000" lnSpcReduction="10000"/>
          </a:bodyPr>
          <a:lstStyle/>
          <a:p>
            <a:r>
              <a:rPr lang="en-US" sz="1695" b="1" dirty="0">
                <a:solidFill>
                  <a:schemeClr val="bg1"/>
                </a:solidFill>
              </a:rPr>
              <a:t>04</a:t>
            </a:r>
          </a:p>
        </p:txBody>
      </p:sp>
      <p:sp>
        <p:nvSpPr>
          <p:cNvPr id="9" name="文本框 6"/>
          <p:cNvSpPr txBox="1"/>
          <p:nvPr/>
        </p:nvSpPr>
        <p:spPr>
          <a:xfrm>
            <a:off x="4557846" y="5380236"/>
            <a:ext cx="588568" cy="298527"/>
          </a:xfrm>
          <a:prstGeom prst="rect">
            <a:avLst/>
          </a:prstGeom>
          <a:noFill/>
        </p:spPr>
        <p:txBody>
          <a:bodyPr wrap="square">
            <a:normAutofit fontScale="80000" lnSpcReduction="10000"/>
          </a:bodyPr>
          <a:lstStyle/>
          <a:p>
            <a:r>
              <a:rPr lang="en-US" sz="1695" b="1">
                <a:solidFill>
                  <a:schemeClr val="bg1"/>
                </a:solidFill>
              </a:rPr>
              <a:t>03</a:t>
            </a:r>
          </a:p>
        </p:txBody>
      </p:sp>
      <p:sp>
        <p:nvSpPr>
          <p:cNvPr id="10" name="文本框 7"/>
          <p:cNvSpPr txBox="1"/>
          <p:nvPr/>
        </p:nvSpPr>
        <p:spPr>
          <a:xfrm>
            <a:off x="3986927" y="5380236"/>
            <a:ext cx="588568" cy="298527"/>
          </a:xfrm>
          <a:prstGeom prst="rect">
            <a:avLst/>
          </a:prstGeom>
          <a:noFill/>
        </p:spPr>
        <p:txBody>
          <a:bodyPr wrap="square">
            <a:normAutofit fontScale="80000" lnSpcReduction="10000"/>
          </a:bodyPr>
          <a:lstStyle/>
          <a:p>
            <a:r>
              <a:rPr lang="en-US" sz="1695" b="1">
                <a:solidFill>
                  <a:schemeClr val="bg1"/>
                </a:solidFill>
              </a:rPr>
              <a:t>02</a:t>
            </a:r>
          </a:p>
        </p:txBody>
      </p:sp>
      <p:sp>
        <p:nvSpPr>
          <p:cNvPr id="11" name="文本框 8"/>
          <p:cNvSpPr txBox="1"/>
          <p:nvPr/>
        </p:nvSpPr>
        <p:spPr>
          <a:xfrm>
            <a:off x="3416010" y="5380236"/>
            <a:ext cx="588568" cy="298527"/>
          </a:xfrm>
          <a:prstGeom prst="rect">
            <a:avLst/>
          </a:prstGeom>
          <a:noFill/>
        </p:spPr>
        <p:txBody>
          <a:bodyPr wrap="square">
            <a:normAutofit fontScale="80000" lnSpcReduction="10000"/>
          </a:bodyPr>
          <a:lstStyle/>
          <a:p>
            <a:r>
              <a:rPr lang="en-US" sz="1695" b="1">
                <a:solidFill>
                  <a:schemeClr val="bg1"/>
                </a:solidFill>
              </a:rPr>
              <a:t>01</a:t>
            </a:r>
          </a:p>
        </p:txBody>
      </p:sp>
      <p:pic>
        <p:nvPicPr>
          <p:cNvPr id="30" name="图片 29"/>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31" name="组合 30"/>
          <p:cNvGrpSpPr/>
          <p:nvPr/>
        </p:nvGrpSpPr>
        <p:grpSpPr>
          <a:xfrm>
            <a:off x="1533918" y="363433"/>
            <a:ext cx="4885992" cy="716067"/>
            <a:chOff x="3653004" y="402712"/>
            <a:chExt cx="4885992" cy="716067"/>
          </a:xfrm>
        </p:grpSpPr>
        <p:sp>
          <p:nvSpPr>
            <p:cNvPr id="32" name="文本框 31"/>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33" name="文本框 32"/>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grpSp>
        <p:nvGrpSpPr>
          <p:cNvPr id="42" name="组合 41"/>
          <p:cNvGrpSpPr/>
          <p:nvPr/>
        </p:nvGrpSpPr>
        <p:grpSpPr>
          <a:xfrm>
            <a:off x="6292910" y="1890631"/>
            <a:ext cx="4730689" cy="1094514"/>
            <a:chOff x="7483989" y="3395135"/>
            <a:chExt cx="4730689" cy="1094514"/>
          </a:xfrm>
        </p:grpSpPr>
        <p:sp>
          <p:nvSpPr>
            <p:cNvPr id="43" name="矩形 42"/>
            <p:cNvSpPr/>
            <p:nvPr/>
          </p:nvSpPr>
          <p:spPr>
            <a:xfrm>
              <a:off x="7483989" y="3732519"/>
              <a:ext cx="4730689" cy="7571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用户可以在投影仪或者计算机上进行演示也可以将演示文稿打印出来制作成胶片用户可以在投影仪或者计算机上进行演示也可以将演示文稿打印出来制作成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44" name="矩形 43"/>
            <p:cNvSpPr/>
            <p:nvPr/>
          </p:nvSpPr>
          <p:spPr>
            <a:xfrm>
              <a:off x="7483989" y="33951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2" name="组合 1"/>
          <p:cNvGrpSpPr/>
          <p:nvPr/>
        </p:nvGrpSpPr>
        <p:grpSpPr>
          <a:xfrm>
            <a:off x="6329844" y="3207472"/>
            <a:ext cx="4693756" cy="494682"/>
            <a:chOff x="6329844" y="3207472"/>
            <a:chExt cx="4693756" cy="494682"/>
          </a:xfrm>
        </p:grpSpPr>
        <p:grpSp>
          <p:nvGrpSpPr>
            <p:cNvPr id="14" name="组合 13"/>
            <p:cNvGrpSpPr/>
            <p:nvPr/>
          </p:nvGrpSpPr>
          <p:grpSpPr>
            <a:xfrm>
              <a:off x="6329844" y="3207472"/>
              <a:ext cx="494682" cy="494682"/>
              <a:chOff x="7214440" y="2889925"/>
              <a:chExt cx="413117" cy="413117"/>
            </a:xfrm>
          </p:grpSpPr>
          <p:sp>
            <p:nvSpPr>
              <p:cNvPr id="27" name="椭圆 26"/>
              <p:cNvSpPr/>
              <p:nvPr/>
            </p:nvSpPr>
            <p:spPr>
              <a:xfrm>
                <a:off x="7214440" y="2889925"/>
                <a:ext cx="413117" cy="41311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9" name="任意多边形: 形状 19"/>
              <p:cNvSpPr/>
              <p:nvPr/>
            </p:nvSpPr>
            <p:spPr>
              <a:xfrm>
                <a:off x="7300764" y="2976259"/>
                <a:ext cx="240468" cy="240449"/>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chemeClr val="bg2"/>
              </a:solidFill>
              <a:ln w="12700">
                <a:miter lim="400000"/>
              </a:ln>
            </p:spPr>
            <p:txBody>
              <a:bodyPr anchor="ctr"/>
              <a:lstStyle/>
              <a:p>
                <a:pPr algn="ctr"/>
                <a:endParaRPr/>
              </a:p>
            </p:txBody>
          </p:sp>
        </p:grpSp>
        <p:sp>
          <p:nvSpPr>
            <p:cNvPr id="45" name="矩形 44"/>
            <p:cNvSpPr/>
            <p:nvPr/>
          </p:nvSpPr>
          <p:spPr>
            <a:xfrm>
              <a:off x="6824526" y="3273676"/>
              <a:ext cx="4199074" cy="31393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a:t>
              </a:r>
              <a:r>
                <a:rPr lang="zh-CN" altLang="en-US" sz="1200" dirty="0" smtClean="0">
                  <a:solidFill>
                    <a:schemeClr val="tx1">
                      <a:lumMod val="75000"/>
                      <a:lumOff val="25000"/>
                    </a:schemeClr>
                  </a:solidFill>
                  <a:latin typeface="+mn-ea"/>
                </a:rPr>
                <a:t>文稿</a:t>
              </a:r>
              <a:endParaRPr lang="zh-CN" altLang="en-US" sz="1200" dirty="0">
                <a:solidFill>
                  <a:schemeClr val="tx1">
                    <a:lumMod val="75000"/>
                    <a:lumOff val="25000"/>
                  </a:schemeClr>
                </a:solidFill>
                <a:latin typeface="+mn-ea"/>
              </a:endParaRPr>
            </a:p>
          </p:txBody>
        </p:sp>
      </p:grpSp>
      <p:grpSp>
        <p:nvGrpSpPr>
          <p:cNvPr id="3" name="组合 2"/>
          <p:cNvGrpSpPr/>
          <p:nvPr/>
        </p:nvGrpSpPr>
        <p:grpSpPr>
          <a:xfrm>
            <a:off x="6329844" y="3864279"/>
            <a:ext cx="4693756" cy="494682"/>
            <a:chOff x="6329844" y="3864279"/>
            <a:chExt cx="4693756" cy="494682"/>
          </a:xfrm>
        </p:grpSpPr>
        <p:grpSp>
          <p:nvGrpSpPr>
            <p:cNvPr id="17" name="组合 16"/>
            <p:cNvGrpSpPr/>
            <p:nvPr/>
          </p:nvGrpSpPr>
          <p:grpSpPr>
            <a:xfrm>
              <a:off x="6329844" y="3864279"/>
              <a:ext cx="494682" cy="494682"/>
              <a:chOff x="7214440" y="3667670"/>
              <a:chExt cx="413117" cy="413117"/>
            </a:xfrm>
          </p:grpSpPr>
          <p:sp>
            <p:nvSpPr>
              <p:cNvPr id="18" name="椭圆 17"/>
              <p:cNvSpPr/>
              <p:nvPr/>
            </p:nvSpPr>
            <p:spPr>
              <a:xfrm>
                <a:off x="7214440" y="3667670"/>
                <a:ext cx="413117" cy="4131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0" name="任意多边形: 形状 22"/>
              <p:cNvSpPr/>
              <p:nvPr/>
            </p:nvSpPr>
            <p:spPr>
              <a:xfrm>
                <a:off x="7298468" y="3754004"/>
                <a:ext cx="240468" cy="240449"/>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chemeClr val="bg2"/>
              </a:solidFill>
              <a:ln w="12700">
                <a:miter lim="400000"/>
              </a:ln>
            </p:spPr>
            <p:txBody>
              <a:bodyPr anchor="ctr"/>
              <a:lstStyle/>
              <a:p>
                <a:pPr algn="ctr"/>
                <a:endParaRPr/>
              </a:p>
            </p:txBody>
          </p:sp>
        </p:grpSp>
        <p:sp>
          <p:nvSpPr>
            <p:cNvPr id="46" name="矩形 45"/>
            <p:cNvSpPr/>
            <p:nvPr/>
          </p:nvSpPr>
          <p:spPr>
            <a:xfrm>
              <a:off x="6824526" y="3945453"/>
              <a:ext cx="4199074" cy="31393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a:t>
              </a:r>
              <a:r>
                <a:rPr lang="zh-CN" altLang="en-US" sz="1200" dirty="0" smtClean="0">
                  <a:solidFill>
                    <a:schemeClr val="tx1">
                      <a:lumMod val="75000"/>
                      <a:lumOff val="25000"/>
                    </a:schemeClr>
                  </a:solidFill>
                  <a:latin typeface="+mn-ea"/>
                </a:rPr>
                <a:t>文稿</a:t>
              </a:r>
              <a:endParaRPr lang="zh-CN" altLang="en-US" sz="1200" dirty="0">
                <a:solidFill>
                  <a:schemeClr val="tx1">
                    <a:lumMod val="75000"/>
                    <a:lumOff val="25000"/>
                  </a:schemeClr>
                </a:solidFill>
                <a:latin typeface="+mn-ea"/>
              </a:endParaRPr>
            </a:p>
          </p:txBody>
        </p:sp>
      </p:grpSp>
      <p:grpSp>
        <p:nvGrpSpPr>
          <p:cNvPr id="12" name="组合 11"/>
          <p:cNvGrpSpPr/>
          <p:nvPr/>
        </p:nvGrpSpPr>
        <p:grpSpPr>
          <a:xfrm>
            <a:off x="6329844" y="4521085"/>
            <a:ext cx="4693756" cy="494682"/>
            <a:chOff x="6329844" y="4521085"/>
            <a:chExt cx="4693756" cy="494682"/>
          </a:xfrm>
        </p:grpSpPr>
        <p:grpSp>
          <p:nvGrpSpPr>
            <p:cNvPr id="16" name="组合 15"/>
            <p:cNvGrpSpPr/>
            <p:nvPr/>
          </p:nvGrpSpPr>
          <p:grpSpPr>
            <a:xfrm>
              <a:off x="6329844" y="4521085"/>
              <a:ext cx="494682" cy="494682"/>
              <a:chOff x="7214440" y="4445415"/>
              <a:chExt cx="413117" cy="413117"/>
            </a:xfrm>
          </p:grpSpPr>
          <p:sp>
            <p:nvSpPr>
              <p:cNvPr id="21" name="椭圆 20"/>
              <p:cNvSpPr/>
              <p:nvPr/>
            </p:nvSpPr>
            <p:spPr>
              <a:xfrm>
                <a:off x="7214440" y="4445415"/>
                <a:ext cx="413117" cy="413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3" name="任意多边形: 形状 21"/>
              <p:cNvSpPr/>
              <p:nvPr/>
            </p:nvSpPr>
            <p:spPr>
              <a:xfrm>
                <a:off x="7298468" y="4542637"/>
                <a:ext cx="240468" cy="218673"/>
              </a:xfrm>
              <a:custGeom>
                <a:avLst/>
                <a:gdLst/>
                <a:ahLst/>
                <a:cxnLst>
                  <a:cxn ang="0">
                    <a:pos x="wd2" y="hd2"/>
                  </a:cxn>
                  <a:cxn ang="5400000">
                    <a:pos x="wd2" y="hd2"/>
                  </a:cxn>
                  <a:cxn ang="10800000">
                    <a:pos x="wd2" y="hd2"/>
                  </a:cxn>
                  <a:cxn ang="16200000">
                    <a:pos x="wd2" y="hd2"/>
                  </a:cxn>
                </a:cxnLst>
                <a:rect l="0" t="0" r="r" b="b"/>
                <a:pathLst>
                  <a:path w="21600" h="21144" extrusionOk="0">
                    <a:moveTo>
                      <a:pt x="20618" y="7406"/>
                    </a:moveTo>
                    <a:lnTo>
                      <a:pt x="13580" y="7406"/>
                    </a:lnTo>
                    <a:cubicBezTo>
                      <a:pt x="13156" y="6803"/>
                      <a:pt x="12718" y="6095"/>
                      <a:pt x="12319" y="5293"/>
                    </a:cubicBezTo>
                    <a:lnTo>
                      <a:pt x="20618" y="5293"/>
                    </a:lnTo>
                    <a:cubicBezTo>
                      <a:pt x="20618" y="5293"/>
                      <a:pt x="20618" y="7406"/>
                      <a:pt x="20618" y="7406"/>
                    </a:cubicBezTo>
                    <a:close/>
                    <a:moveTo>
                      <a:pt x="19636" y="13747"/>
                    </a:moveTo>
                    <a:lnTo>
                      <a:pt x="11291" y="13747"/>
                    </a:lnTo>
                    <a:lnTo>
                      <a:pt x="11291" y="8463"/>
                    </a:lnTo>
                    <a:lnTo>
                      <a:pt x="13090" y="8463"/>
                    </a:lnTo>
                    <a:cubicBezTo>
                      <a:pt x="14022" y="9712"/>
                      <a:pt x="14815" y="10437"/>
                      <a:pt x="14882" y="10497"/>
                    </a:cubicBezTo>
                    <a:cubicBezTo>
                      <a:pt x="15009" y="10610"/>
                      <a:pt x="15174" y="10644"/>
                      <a:pt x="15323" y="10601"/>
                    </a:cubicBezTo>
                    <a:cubicBezTo>
                      <a:pt x="15418" y="10574"/>
                      <a:pt x="15505" y="10516"/>
                      <a:pt x="15573" y="10429"/>
                    </a:cubicBezTo>
                    <a:cubicBezTo>
                      <a:pt x="15746" y="10205"/>
                      <a:pt x="15718" y="9871"/>
                      <a:pt x="15510" y="9684"/>
                    </a:cubicBezTo>
                    <a:cubicBezTo>
                      <a:pt x="15498" y="9674"/>
                      <a:pt x="15023" y="9238"/>
                      <a:pt x="14383" y="8463"/>
                    </a:cubicBezTo>
                    <a:lnTo>
                      <a:pt x="19636" y="8463"/>
                    </a:lnTo>
                    <a:cubicBezTo>
                      <a:pt x="19636" y="8463"/>
                      <a:pt x="19636" y="13747"/>
                      <a:pt x="19636" y="13747"/>
                    </a:cubicBezTo>
                    <a:close/>
                    <a:moveTo>
                      <a:pt x="19636" y="20087"/>
                    </a:moveTo>
                    <a:lnTo>
                      <a:pt x="11291" y="20087"/>
                    </a:lnTo>
                    <a:lnTo>
                      <a:pt x="11291" y="14803"/>
                    </a:lnTo>
                    <a:lnTo>
                      <a:pt x="19636" y="14803"/>
                    </a:lnTo>
                    <a:cubicBezTo>
                      <a:pt x="19636" y="14803"/>
                      <a:pt x="19636" y="20087"/>
                      <a:pt x="19636" y="20087"/>
                    </a:cubicBezTo>
                    <a:close/>
                    <a:moveTo>
                      <a:pt x="11291" y="5461"/>
                    </a:moveTo>
                    <a:cubicBezTo>
                      <a:pt x="11626" y="6178"/>
                      <a:pt x="11991" y="6828"/>
                      <a:pt x="12360" y="7406"/>
                    </a:cubicBezTo>
                    <a:lnTo>
                      <a:pt x="11291" y="7406"/>
                    </a:lnTo>
                    <a:cubicBezTo>
                      <a:pt x="11291" y="7406"/>
                      <a:pt x="11291" y="5461"/>
                      <a:pt x="11291" y="5461"/>
                    </a:cubicBezTo>
                    <a:close/>
                    <a:moveTo>
                      <a:pt x="12871" y="1481"/>
                    </a:moveTo>
                    <a:cubicBezTo>
                      <a:pt x="14045" y="751"/>
                      <a:pt x="15436" y="979"/>
                      <a:pt x="15979" y="1990"/>
                    </a:cubicBezTo>
                    <a:cubicBezTo>
                      <a:pt x="16343" y="2668"/>
                      <a:pt x="16223" y="3523"/>
                      <a:pt x="15755" y="4236"/>
                    </a:cubicBezTo>
                    <a:lnTo>
                      <a:pt x="11845" y="4236"/>
                    </a:lnTo>
                    <a:cubicBezTo>
                      <a:pt x="11740" y="3975"/>
                      <a:pt x="11641" y="3708"/>
                      <a:pt x="11550" y="3432"/>
                    </a:cubicBezTo>
                    <a:cubicBezTo>
                      <a:pt x="11653" y="2691"/>
                      <a:pt x="12120" y="1947"/>
                      <a:pt x="12871" y="1481"/>
                    </a:cubicBezTo>
                    <a:moveTo>
                      <a:pt x="10309" y="7406"/>
                    </a:moveTo>
                    <a:lnTo>
                      <a:pt x="9224" y="7406"/>
                    </a:lnTo>
                    <a:cubicBezTo>
                      <a:pt x="9600" y="6819"/>
                      <a:pt x="9970" y="6158"/>
                      <a:pt x="10309" y="5429"/>
                    </a:cubicBezTo>
                    <a:cubicBezTo>
                      <a:pt x="10309" y="5429"/>
                      <a:pt x="10309" y="7406"/>
                      <a:pt x="10309" y="7406"/>
                    </a:cubicBezTo>
                    <a:close/>
                    <a:moveTo>
                      <a:pt x="10309" y="13747"/>
                    </a:moveTo>
                    <a:lnTo>
                      <a:pt x="1964" y="13747"/>
                    </a:lnTo>
                    <a:lnTo>
                      <a:pt x="1964" y="8463"/>
                    </a:lnTo>
                    <a:lnTo>
                      <a:pt x="7202" y="8463"/>
                    </a:lnTo>
                    <a:cubicBezTo>
                      <a:pt x="6563" y="9238"/>
                      <a:pt x="6087" y="9674"/>
                      <a:pt x="6075" y="9684"/>
                    </a:cubicBezTo>
                    <a:cubicBezTo>
                      <a:pt x="5867" y="9871"/>
                      <a:pt x="5839" y="10205"/>
                      <a:pt x="6012" y="10429"/>
                    </a:cubicBezTo>
                    <a:cubicBezTo>
                      <a:pt x="6080" y="10516"/>
                      <a:pt x="6167" y="10574"/>
                      <a:pt x="6261" y="10601"/>
                    </a:cubicBezTo>
                    <a:cubicBezTo>
                      <a:pt x="6411" y="10644"/>
                      <a:pt x="6575" y="10610"/>
                      <a:pt x="6703" y="10497"/>
                    </a:cubicBezTo>
                    <a:cubicBezTo>
                      <a:pt x="6770" y="10437"/>
                      <a:pt x="7563" y="9712"/>
                      <a:pt x="8495" y="8463"/>
                    </a:cubicBezTo>
                    <a:lnTo>
                      <a:pt x="10309" y="8463"/>
                    </a:lnTo>
                    <a:cubicBezTo>
                      <a:pt x="10309" y="8463"/>
                      <a:pt x="10309" y="13747"/>
                      <a:pt x="10309" y="13747"/>
                    </a:cubicBezTo>
                    <a:close/>
                    <a:moveTo>
                      <a:pt x="10309" y="20087"/>
                    </a:moveTo>
                    <a:lnTo>
                      <a:pt x="1964" y="20087"/>
                    </a:lnTo>
                    <a:lnTo>
                      <a:pt x="1964" y="14803"/>
                    </a:lnTo>
                    <a:lnTo>
                      <a:pt x="10309" y="14803"/>
                    </a:lnTo>
                    <a:cubicBezTo>
                      <a:pt x="10309" y="14803"/>
                      <a:pt x="10309" y="20087"/>
                      <a:pt x="10309" y="20087"/>
                    </a:cubicBezTo>
                    <a:close/>
                    <a:moveTo>
                      <a:pt x="982" y="7406"/>
                    </a:moveTo>
                    <a:lnTo>
                      <a:pt x="982" y="5293"/>
                    </a:lnTo>
                    <a:lnTo>
                      <a:pt x="9266" y="5293"/>
                    </a:lnTo>
                    <a:cubicBezTo>
                      <a:pt x="8867" y="6095"/>
                      <a:pt x="8429" y="6803"/>
                      <a:pt x="8005" y="7406"/>
                    </a:cubicBezTo>
                    <a:cubicBezTo>
                      <a:pt x="8005" y="7406"/>
                      <a:pt x="982" y="7406"/>
                      <a:pt x="982" y="7406"/>
                    </a:cubicBezTo>
                    <a:close/>
                    <a:moveTo>
                      <a:pt x="5606" y="1990"/>
                    </a:moveTo>
                    <a:cubicBezTo>
                      <a:pt x="6148" y="980"/>
                      <a:pt x="7540" y="751"/>
                      <a:pt x="8714" y="1481"/>
                    </a:cubicBezTo>
                    <a:cubicBezTo>
                      <a:pt x="9465" y="1948"/>
                      <a:pt x="9931" y="2692"/>
                      <a:pt x="10035" y="3433"/>
                    </a:cubicBezTo>
                    <a:cubicBezTo>
                      <a:pt x="9944" y="3708"/>
                      <a:pt x="9845" y="3975"/>
                      <a:pt x="9740" y="4236"/>
                    </a:cubicBezTo>
                    <a:lnTo>
                      <a:pt x="5830" y="4236"/>
                    </a:lnTo>
                    <a:cubicBezTo>
                      <a:pt x="5362" y="3523"/>
                      <a:pt x="5242" y="2668"/>
                      <a:pt x="5606" y="1990"/>
                    </a:cubicBezTo>
                    <a:moveTo>
                      <a:pt x="20618" y="4236"/>
                    </a:moveTo>
                    <a:lnTo>
                      <a:pt x="16874" y="4236"/>
                    </a:lnTo>
                    <a:cubicBezTo>
                      <a:pt x="17259" y="3325"/>
                      <a:pt x="17284" y="2310"/>
                      <a:pt x="16829" y="1461"/>
                    </a:cubicBezTo>
                    <a:cubicBezTo>
                      <a:pt x="16015" y="-54"/>
                      <a:pt x="14024" y="-456"/>
                      <a:pt x="12380" y="565"/>
                    </a:cubicBezTo>
                    <a:cubicBezTo>
                      <a:pt x="11747" y="959"/>
                      <a:pt x="11277" y="1511"/>
                      <a:pt x="10965" y="2122"/>
                    </a:cubicBezTo>
                    <a:cubicBezTo>
                      <a:pt x="10949" y="2115"/>
                      <a:pt x="10937" y="2103"/>
                      <a:pt x="10920" y="2098"/>
                    </a:cubicBezTo>
                    <a:cubicBezTo>
                      <a:pt x="10909" y="2095"/>
                      <a:pt x="10899" y="2097"/>
                      <a:pt x="10888" y="2095"/>
                    </a:cubicBezTo>
                    <a:cubicBezTo>
                      <a:pt x="10861" y="2089"/>
                      <a:pt x="10834" y="2089"/>
                      <a:pt x="10806" y="2088"/>
                    </a:cubicBezTo>
                    <a:cubicBezTo>
                      <a:pt x="10782" y="2089"/>
                      <a:pt x="10759" y="2089"/>
                      <a:pt x="10735" y="2093"/>
                    </a:cubicBezTo>
                    <a:cubicBezTo>
                      <a:pt x="10712" y="2096"/>
                      <a:pt x="10689" y="2090"/>
                      <a:pt x="10665" y="2098"/>
                    </a:cubicBezTo>
                    <a:cubicBezTo>
                      <a:pt x="10648" y="2103"/>
                      <a:pt x="10636" y="2115"/>
                      <a:pt x="10620" y="2122"/>
                    </a:cubicBezTo>
                    <a:cubicBezTo>
                      <a:pt x="10307" y="1511"/>
                      <a:pt x="9837" y="959"/>
                      <a:pt x="9205" y="566"/>
                    </a:cubicBezTo>
                    <a:cubicBezTo>
                      <a:pt x="7561" y="-456"/>
                      <a:pt x="5569" y="-54"/>
                      <a:pt x="4755" y="1461"/>
                    </a:cubicBezTo>
                    <a:cubicBezTo>
                      <a:pt x="4301" y="2310"/>
                      <a:pt x="4325" y="3325"/>
                      <a:pt x="4711" y="4236"/>
                    </a:cubicBezTo>
                    <a:lnTo>
                      <a:pt x="982" y="4236"/>
                    </a:lnTo>
                    <a:cubicBezTo>
                      <a:pt x="440" y="4236"/>
                      <a:pt x="0" y="4709"/>
                      <a:pt x="0" y="5293"/>
                    </a:cubicBezTo>
                    <a:lnTo>
                      <a:pt x="0" y="7406"/>
                    </a:lnTo>
                    <a:cubicBezTo>
                      <a:pt x="0" y="7990"/>
                      <a:pt x="440" y="8463"/>
                      <a:pt x="982" y="8463"/>
                    </a:cubicBezTo>
                    <a:lnTo>
                      <a:pt x="982" y="20087"/>
                    </a:lnTo>
                    <a:cubicBezTo>
                      <a:pt x="982" y="20671"/>
                      <a:pt x="1422" y="21144"/>
                      <a:pt x="1964" y="21144"/>
                    </a:cubicBezTo>
                    <a:lnTo>
                      <a:pt x="19636" y="21144"/>
                    </a:lnTo>
                    <a:cubicBezTo>
                      <a:pt x="20178" y="21144"/>
                      <a:pt x="20618" y="20671"/>
                      <a:pt x="20618" y="20087"/>
                    </a:cubicBezTo>
                    <a:lnTo>
                      <a:pt x="20618" y="8463"/>
                    </a:lnTo>
                    <a:cubicBezTo>
                      <a:pt x="21160" y="8463"/>
                      <a:pt x="21600" y="7990"/>
                      <a:pt x="21600" y="7406"/>
                    </a:cubicBezTo>
                    <a:lnTo>
                      <a:pt x="21600" y="5293"/>
                    </a:lnTo>
                    <a:cubicBezTo>
                      <a:pt x="21600" y="4709"/>
                      <a:pt x="21160" y="4236"/>
                      <a:pt x="20618" y="4236"/>
                    </a:cubicBezTo>
                  </a:path>
                </a:pathLst>
              </a:custGeom>
              <a:solidFill>
                <a:schemeClr val="bg2"/>
              </a:solidFill>
              <a:ln w="12700">
                <a:miter lim="400000"/>
              </a:ln>
            </p:spPr>
            <p:txBody>
              <a:bodyPr anchor="ctr"/>
              <a:lstStyle/>
              <a:p>
                <a:pPr algn="ctr"/>
                <a:endParaRPr/>
              </a:p>
            </p:txBody>
          </p:sp>
        </p:grpSp>
        <p:sp>
          <p:nvSpPr>
            <p:cNvPr id="47" name="矩形 46"/>
            <p:cNvSpPr/>
            <p:nvPr/>
          </p:nvSpPr>
          <p:spPr>
            <a:xfrm>
              <a:off x="6824526" y="4602260"/>
              <a:ext cx="4199074" cy="31393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a:t>
              </a:r>
              <a:r>
                <a:rPr lang="zh-CN" altLang="en-US" sz="1200" dirty="0" smtClean="0">
                  <a:solidFill>
                    <a:schemeClr val="tx1">
                      <a:lumMod val="75000"/>
                      <a:lumOff val="25000"/>
                    </a:schemeClr>
                  </a:solidFill>
                  <a:latin typeface="+mn-ea"/>
                </a:rPr>
                <a:t>文稿</a:t>
              </a:r>
              <a:endParaRPr lang="zh-CN" altLang="en-US" sz="1200" dirty="0">
                <a:solidFill>
                  <a:schemeClr val="tx1">
                    <a:lumMod val="75000"/>
                    <a:lumOff val="25000"/>
                  </a:schemeClr>
                </a:solidFill>
                <a:latin typeface="+mn-ea"/>
              </a:endParaRPr>
            </a:p>
          </p:txBody>
        </p:sp>
      </p:grpSp>
      <p:grpSp>
        <p:nvGrpSpPr>
          <p:cNvPr id="13" name="组合 12"/>
          <p:cNvGrpSpPr/>
          <p:nvPr/>
        </p:nvGrpSpPr>
        <p:grpSpPr>
          <a:xfrm>
            <a:off x="6329844" y="5177891"/>
            <a:ext cx="4693756" cy="494682"/>
            <a:chOff x="6329844" y="5177891"/>
            <a:chExt cx="4693756" cy="494682"/>
          </a:xfrm>
        </p:grpSpPr>
        <p:grpSp>
          <p:nvGrpSpPr>
            <p:cNvPr id="15" name="组合 14"/>
            <p:cNvGrpSpPr/>
            <p:nvPr/>
          </p:nvGrpSpPr>
          <p:grpSpPr>
            <a:xfrm>
              <a:off x="6329844" y="5177891"/>
              <a:ext cx="494682" cy="494682"/>
              <a:chOff x="7214440" y="5223159"/>
              <a:chExt cx="413117" cy="413117"/>
            </a:xfrm>
          </p:grpSpPr>
          <p:sp>
            <p:nvSpPr>
              <p:cNvPr id="24" name="椭圆 23"/>
              <p:cNvSpPr/>
              <p:nvPr/>
            </p:nvSpPr>
            <p:spPr>
              <a:xfrm>
                <a:off x="7214440" y="5223159"/>
                <a:ext cx="413117" cy="4131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任意多边形: 形状 20"/>
              <p:cNvSpPr/>
              <p:nvPr/>
            </p:nvSpPr>
            <p:spPr>
              <a:xfrm>
                <a:off x="7303101" y="5309493"/>
                <a:ext cx="240468" cy="240449"/>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2"/>
              </a:solidFill>
              <a:ln w="12700">
                <a:miter lim="400000"/>
              </a:ln>
            </p:spPr>
            <p:txBody>
              <a:bodyPr anchor="ctr"/>
              <a:lstStyle/>
              <a:p>
                <a:pPr algn="ctr"/>
                <a:endParaRPr/>
              </a:p>
            </p:txBody>
          </p:sp>
        </p:grpSp>
        <p:sp>
          <p:nvSpPr>
            <p:cNvPr id="48" name="矩形 47"/>
            <p:cNvSpPr/>
            <p:nvPr/>
          </p:nvSpPr>
          <p:spPr>
            <a:xfrm>
              <a:off x="6824526" y="5274433"/>
              <a:ext cx="4199074" cy="31393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a:t>
              </a:r>
              <a:r>
                <a:rPr lang="zh-CN" altLang="en-US" sz="1200" dirty="0" smtClean="0">
                  <a:solidFill>
                    <a:schemeClr val="tx1">
                      <a:lumMod val="75000"/>
                      <a:lumOff val="25000"/>
                    </a:schemeClr>
                  </a:solidFill>
                  <a:latin typeface="+mn-ea"/>
                </a:rPr>
                <a:t>文稿</a:t>
              </a:r>
              <a:endParaRPr lang="zh-CN" altLang="en-US" sz="1200" dirty="0">
                <a:solidFill>
                  <a:schemeClr val="tx1">
                    <a:lumMod val="75000"/>
                    <a:lumOff val="25000"/>
                  </a:schemeClr>
                </a:solidFill>
                <a:latin typeface="+mn-ea"/>
              </a:endParaRPr>
            </a:p>
          </p:txBody>
        </p:sp>
      </p:grpSp>
      <p:sp>
        <p:nvSpPr>
          <p:cNvPr id="19" name="页脚占位符 7"/>
          <p:cNvSpPr>
            <a:spLocks noGrp="1"/>
          </p:cNvSpPr>
          <p:nvPr/>
        </p:nvSpPr>
        <p:spPr>
          <a:xfrm>
            <a:off x="10146665" y="37084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a:t>
            </a:r>
            <a:r>
              <a:rPr lang="zh-CN" altLang="en-US" sz="1000" b="1">
                <a:solidFill>
                  <a:schemeClr val="tx1">
                    <a:lumMod val="65000"/>
                    <a:lumOff val="35000"/>
                  </a:schemeClr>
                </a:solidFill>
                <a:latin typeface="微软雅黑" panose="020B0503020204020204" charset="-122"/>
                <a:ea typeface="微软雅黑" panose="020B0503020204020204" charset="-122"/>
                <a:sym typeface="+mn-ea"/>
              </a:rPr>
              <a:t>析</a:t>
            </a:r>
            <a:r>
              <a:rPr lang="zh-CN" altLang="en-US" sz="1000" b="1">
                <a:solidFill>
                  <a:schemeClr val="tx1">
                    <a:lumMod val="65000"/>
                    <a:lumOff val="35000"/>
                  </a:schemeClr>
                </a:solidFill>
                <a:latin typeface="微软雅黑" panose="020B0503020204020204" charset="-122"/>
                <a:ea typeface="微软雅黑" panose="020B0503020204020204" charset="-122"/>
              </a:rPr>
              <a:t>学院  版权所有</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par>
                          <p:cTn id="38" fill="hold">
                            <p:stCondLst>
                              <p:cond delay="1000"/>
                            </p:stCondLst>
                            <p:childTnLst>
                              <p:par>
                                <p:cTn id="39" presetID="2" presetClass="entr" presetSubtype="2" fill="hold" nodeType="afterEffect">
                                  <p:stCondLst>
                                    <p:cond delay="0"/>
                                  </p:stCondLst>
                                  <p:childTnLst>
                                    <p:set>
                                      <p:cBhvr>
                                        <p:cTn id="40" dur="1" fill="hold">
                                          <p:stCondLst>
                                            <p:cond delay="0"/>
                                          </p:stCondLst>
                                        </p:cTn>
                                        <p:tgtEl>
                                          <p:spTgt spid="42"/>
                                        </p:tgtEl>
                                        <p:attrNameLst>
                                          <p:attrName>style.visibility</p:attrName>
                                        </p:attrNameLst>
                                      </p:cBhvr>
                                      <p:to>
                                        <p:strVal val="visible"/>
                                      </p:to>
                                    </p:set>
                                    <p:anim calcmode="lin" valueType="num">
                                      <p:cBhvr additive="base">
                                        <p:cTn id="41" dur="500" fill="hold"/>
                                        <p:tgtEl>
                                          <p:spTgt spid="42"/>
                                        </p:tgtEl>
                                        <p:attrNameLst>
                                          <p:attrName>ppt_x</p:attrName>
                                        </p:attrNameLst>
                                      </p:cBhvr>
                                      <p:tavLst>
                                        <p:tav tm="0">
                                          <p:val>
                                            <p:strVal val="1+#ppt_w/2"/>
                                          </p:val>
                                        </p:tav>
                                        <p:tav tm="100000">
                                          <p:val>
                                            <p:strVal val="#ppt_x"/>
                                          </p:val>
                                        </p:tav>
                                      </p:tavLst>
                                    </p:anim>
                                    <p:anim calcmode="lin" valueType="num">
                                      <p:cBhvr additive="base">
                                        <p:cTn id="42" dur="500" fill="hold"/>
                                        <p:tgtEl>
                                          <p:spTgt spid="42"/>
                                        </p:tgtEl>
                                        <p:attrNameLst>
                                          <p:attrName>ppt_y</p:attrName>
                                        </p:attrNameLst>
                                      </p:cBhvr>
                                      <p:tavLst>
                                        <p:tav tm="0">
                                          <p:val>
                                            <p:strVal val="#ppt_y"/>
                                          </p:val>
                                        </p:tav>
                                        <p:tav tm="100000">
                                          <p:val>
                                            <p:strVal val="#ppt_y"/>
                                          </p:val>
                                        </p:tav>
                                      </p:tavLst>
                                    </p:anim>
                                  </p:childTnLst>
                                </p:cTn>
                              </p:par>
                            </p:childTnLst>
                          </p:cTn>
                        </p:par>
                        <p:par>
                          <p:cTn id="43" fill="hold">
                            <p:stCondLst>
                              <p:cond delay="1500"/>
                            </p:stCondLst>
                            <p:childTnLst>
                              <p:par>
                                <p:cTn id="44" presetID="12" presetClass="entr" presetSubtype="8" fill="hold" nodeType="afterEffect">
                                  <p:stCondLst>
                                    <p:cond delay="0"/>
                                  </p:stCondLst>
                                  <p:childTnLst>
                                    <p:set>
                                      <p:cBhvr>
                                        <p:cTn id="45" dur="1" fill="hold">
                                          <p:stCondLst>
                                            <p:cond delay="0"/>
                                          </p:stCondLst>
                                        </p:cTn>
                                        <p:tgtEl>
                                          <p:spTgt spid="2"/>
                                        </p:tgtEl>
                                        <p:attrNameLst>
                                          <p:attrName>style.visibility</p:attrName>
                                        </p:attrNameLst>
                                      </p:cBhvr>
                                      <p:to>
                                        <p:strVal val="visible"/>
                                      </p:to>
                                    </p:set>
                                    <p:anim calcmode="lin" valueType="num">
                                      <p:cBhvr additive="base">
                                        <p:cTn id="46" dur="500"/>
                                        <p:tgtEl>
                                          <p:spTgt spid="2"/>
                                        </p:tgtEl>
                                        <p:attrNameLst>
                                          <p:attrName>ppt_x</p:attrName>
                                        </p:attrNameLst>
                                      </p:cBhvr>
                                      <p:tavLst>
                                        <p:tav tm="0">
                                          <p:val>
                                            <p:strVal val="#ppt_x-#ppt_w*1.125000"/>
                                          </p:val>
                                        </p:tav>
                                        <p:tav tm="100000">
                                          <p:val>
                                            <p:strVal val="#ppt_x"/>
                                          </p:val>
                                        </p:tav>
                                      </p:tavLst>
                                    </p:anim>
                                    <p:animEffect transition="in" filter="wipe(right)">
                                      <p:cBhvr>
                                        <p:cTn id="47" dur="500"/>
                                        <p:tgtEl>
                                          <p:spTgt spid="2"/>
                                        </p:tgtEl>
                                      </p:cBhvr>
                                    </p:animEffect>
                                  </p:childTnLst>
                                </p:cTn>
                              </p:par>
                            </p:childTnLst>
                          </p:cTn>
                        </p:par>
                        <p:par>
                          <p:cTn id="48" fill="hold">
                            <p:stCondLst>
                              <p:cond delay="2000"/>
                            </p:stCondLst>
                            <p:childTnLst>
                              <p:par>
                                <p:cTn id="49" presetID="12" presetClass="entr" presetSubtype="8" fill="hold" nodeType="after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p:tgtEl>
                                          <p:spTgt spid="3"/>
                                        </p:tgtEl>
                                        <p:attrNameLst>
                                          <p:attrName>ppt_x</p:attrName>
                                        </p:attrNameLst>
                                      </p:cBhvr>
                                      <p:tavLst>
                                        <p:tav tm="0">
                                          <p:val>
                                            <p:strVal val="#ppt_x-#ppt_w*1.125000"/>
                                          </p:val>
                                        </p:tav>
                                        <p:tav tm="100000">
                                          <p:val>
                                            <p:strVal val="#ppt_x"/>
                                          </p:val>
                                        </p:tav>
                                      </p:tavLst>
                                    </p:anim>
                                    <p:animEffect transition="in" filter="wipe(right)">
                                      <p:cBhvr>
                                        <p:cTn id="52" dur="500"/>
                                        <p:tgtEl>
                                          <p:spTgt spid="3"/>
                                        </p:tgtEl>
                                      </p:cBhvr>
                                    </p:animEffect>
                                  </p:childTnLst>
                                </p:cTn>
                              </p:par>
                            </p:childTnLst>
                          </p:cTn>
                        </p:par>
                        <p:par>
                          <p:cTn id="53" fill="hold">
                            <p:stCondLst>
                              <p:cond delay="2500"/>
                            </p:stCondLst>
                            <p:childTnLst>
                              <p:par>
                                <p:cTn id="54" presetID="12" presetClass="entr" presetSubtype="8" fill="hold" nodeType="after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additive="base">
                                        <p:cTn id="56" dur="500"/>
                                        <p:tgtEl>
                                          <p:spTgt spid="12"/>
                                        </p:tgtEl>
                                        <p:attrNameLst>
                                          <p:attrName>ppt_x</p:attrName>
                                        </p:attrNameLst>
                                      </p:cBhvr>
                                      <p:tavLst>
                                        <p:tav tm="0">
                                          <p:val>
                                            <p:strVal val="#ppt_x-#ppt_w*1.125000"/>
                                          </p:val>
                                        </p:tav>
                                        <p:tav tm="100000">
                                          <p:val>
                                            <p:strVal val="#ppt_x"/>
                                          </p:val>
                                        </p:tav>
                                      </p:tavLst>
                                    </p:anim>
                                    <p:animEffect transition="in" filter="wipe(right)">
                                      <p:cBhvr>
                                        <p:cTn id="57" dur="500"/>
                                        <p:tgtEl>
                                          <p:spTgt spid="12"/>
                                        </p:tgtEl>
                                      </p:cBhvr>
                                    </p:animEffect>
                                  </p:childTnLst>
                                </p:cTn>
                              </p:par>
                            </p:childTnLst>
                          </p:cTn>
                        </p:par>
                        <p:par>
                          <p:cTn id="58" fill="hold">
                            <p:stCondLst>
                              <p:cond delay="3000"/>
                            </p:stCondLst>
                            <p:childTnLst>
                              <p:par>
                                <p:cTn id="59" presetID="12" presetClass="entr" presetSubtype="8" fill="hold" nodeType="after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p:tgtEl>
                                          <p:spTgt spid="13"/>
                                        </p:tgtEl>
                                        <p:attrNameLst>
                                          <p:attrName>ppt_x</p:attrName>
                                        </p:attrNameLst>
                                      </p:cBhvr>
                                      <p:tavLst>
                                        <p:tav tm="0">
                                          <p:val>
                                            <p:strVal val="#ppt_x-#ppt_w*1.125000"/>
                                          </p:val>
                                        </p:tav>
                                        <p:tav tm="100000">
                                          <p:val>
                                            <p:strVal val="#ppt_x"/>
                                          </p:val>
                                        </p:tav>
                                      </p:tavLst>
                                    </p:anim>
                                    <p:animEffect transition="in" filter="wipe(right)">
                                      <p:cBhvr>
                                        <p:cTn id="6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9"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p:nvPr/>
        </p:nvGrpSpPr>
        <p:grpSpPr>
          <a:xfrm>
            <a:off x="1989932" y="1829903"/>
            <a:ext cx="8212140" cy="1822451"/>
            <a:chOff x="1964848" y="2446220"/>
            <a:chExt cx="8212138" cy="1822450"/>
          </a:xfrm>
        </p:grpSpPr>
        <p:sp>
          <p:nvSpPr>
            <p:cNvPr id="15" name="Freeform: Shape 2"/>
            <p:cNvSpPr/>
            <p:nvPr/>
          </p:nvSpPr>
          <p:spPr bwMode="auto">
            <a:xfrm>
              <a:off x="4411186" y="3474920"/>
              <a:ext cx="238125" cy="239713"/>
            </a:xfrm>
            <a:custGeom>
              <a:avLst/>
              <a:gdLst>
                <a:gd name="T0" fmla="*/ 5 w 33"/>
                <a:gd name="T1" fmla="*/ 27 h 33"/>
                <a:gd name="T2" fmla="*/ 5 w 33"/>
                <a:gd name="T3" fmla="*/ 6 h 33"/>
                <a:gd name="T4" fmla="*/ 26 w 33"/>
                <a:gd name="T5" fmla="*/ 6 h 33"/>
                <a:gd name="T6" fmla="*/ 27 w 33"/>
                <a:gd name="T7" fmla="*/ 27 h 33"/>
                <a:gd name="T8" fmla="*/ 5 w 33"/>
                <a:gd name="T9" fmla="*/ 27 h 33"/>
              </a:gdLst>
              <a:ahLst/>
              <a:cxnLst>
                <a:cxn ang="0">
                  <a:pos x="T0" y="T1"/>
                </a:cxn>
                <a:cxn ang="0">
                  <a:pos x="T2" y="T3"/>
                </a:cxn>
                <a:cxn ang="0">
                  <a:pos x="T4" y="T5"/>
                </a:cxn>
                <a:cxn ang="0">
                  <a:pos x="T6" y="T7"/>
                </a:cxn>
                <a:cxn ang="0">
                  <a:pos x="T8" y="T9"/>
                </a:cxn>
              </a:cxnLst>
              <a:rect l="0" t="0" r="r" b="b"/>
              <a:pathLst>
                <a:path w="33" h="33">
                  <a:moveTo>
                    <a:pt x="5" y="27"/>
                  </a:moveTo>
                  <a:cubicBezTo>
                    <a:pt x="0" y="21"/>
                    <a:pt x="0" y="11"/>
                    <a:pt x="5" y="6"/>
                  </a:cubicBezTo>
                  <a:cubicBezTo>
                    <a:pt x="11" y="0"/>
                    <a:pt x="20" y="0"/>
                    <a:pt x="26" y="6"/>
                  </a:cubicBezTo>
                  <a:cubicBezTo>
                    <a:pt x="32" y="11"/>
                    <a:pt x="33" y="21"/>
                    <a:pt x="27" y="27"/>
                  </a:cubicBezTo>
                  <a:cubicBezTo>
                    <a:pt x="21" y="33"/>
                    <a:pt x="11" y="33"/>
                    <a:pt x="5" y="27"/>
                  </a:cubicBezTo>
                  <a:close/>
                </a:path>
              </a:pathLst>
            </a:custGeom>
            <a:solidFill>
              <a:schemeClr val="accent4"/>
            </a:solidFill>
            <a:ln>
              <a:noFill/>
            </a:ln>
          </p:spPr>
          <p:txBody>
            <a:bodyPr anchor="ctr"/>
            <a:lstStyle/>
            <a:p>
              <a:pPr algn="ctr"/>
              <a:endParaRPr/>
            </a:p>
          </p:txBody>
        </p:sp>
        <p:sp>
          <p:nvSpPr>
            <p:cNvPr id="16" name="Freeform: Shape 3"/>
            <p:cNvSpPr/>
            <p:nvPr/>
          </p:nvSpPr>
          <p:spPr bwMode="auto">
            <a:xfrm>
              <a:off x="4166711" y="3686058"/>
              <a:ext cx="244475" cy="247650"/>
            </a:xfrm>
            <a:custGeom>
              <a:avLst/>
              <a:gdLst>
                <a:gd name="T0" fmla="*/ 5 w 34"/>
                <a:gd name="T1" fmla="*/ 26 h 34"/>
                <a:gd name="T2" fmla="*/ 7 w 34"/>
                <a:gd name="T3" fmla="*/ 5 h 34"/>
                <a:gd name="T4" fmla="*/ 28 w 34"/>
                <a:gd name="T5" fmla="*/ 8 h 34"/>
                <a:gd name="T6" fmla="*/ 26 w 34"/>
                <a:gd name="T7" fmla="*/ 29 h 34"/>
                <a:gd name="T8" fmla="*/ 5 w 34"/>
                <a:gd name="T9" fmla="*/ 26 h 34"/>
              </a:gdLst>
              <a:ahLst/>
              <a:cxnLst>
                <a:cxn ang="0">
                  <a:pos x="T0" y="T1"/>
                </a:cxn>
                <a:cxn ang="0">
                  <a:pos x="T2" y="T3"/>
                </a:cxn>
                <a:cxn ang="0">
                  <a:pos x="T4" y="T5"/>
                </a:cxn>
                <a:cxn ang="0">
                  <a:pos x="T6" y="T7"/>
                </a:cxn>
                <a:cxn ang="0">
                  <a:pos x="T8" y="T9"/>
                </a:cxn>
              </a:cxnLst>
              <a:rect l="0" t="0" r="r" b="b"/>
              <a:pathLst>
                <a:path w="34" h="34">
                  <a:moveTo>
                    <a:pt x="5" y="26"/>
                  </a:moveTo>
                  <a:cubicBezTo>
                    <a:pt x="0" y="19"/>
                    <a:pt x="1" y="10"/>
                    <a:pt x="7" y="5"/>
                  </a:cubicBezTo>
                  <a:cubicBezTo>
                    <a:pt x="14" y="0"/>
                    <a:pt x="23" y="1"/>
                    <a:pt x="28" y="8"/>
                  </a:cubicBezTo>
                  <a:cubicBezTo>
                    <a:pt x="34" y="14"/>
                    <a:pt x="33" y="24"/>
                    <a:pt x="26" y="29"/>
                  </a:cubicBezTo>
                  <a:cubicBezTo>
                    <a:pt x="19" y="34"/>
                    <a:pt x="9" y="32"/>
                    <a:pt x="5" y="26"/>
                  </a:cubicBezTo>
                  <a:close/>
                </a:path>
              </a:pathLst>
            </a:custGeom>
            <a:solidFill>
              <a:schemeClr val="accent4"/>
            </a:solidFill>
            <a:ln>
              <a:noFill/>
            </a:ln>
          </p:spPr>
          <p:txBody>
            <a:bodyPr anchor="ctr"/>
            <a:lstStyle/>
            <a:p>
              <a:pPr algn="ctr"/>
              <a:endParaRPr/>
            </a:p>
          </p:txBody>
        </p:sp>
        <p:sp>
          <p:nvSpPr>
            <p:cNvPr id="17" name="Freeform: Shape 4"/>
            <p:cNvSpPr/>
            <p:nvPr/>
          </p:nvSpPr>
          <p:spPr bwMode="auto">
            <a:xfrm>
              <a:off x="3898423" y="3868620"/>
              <a:ext cx="246063" cy="247650"/>
            </a:xfrm>
            <a:custGeom>
              <a:avLst/>
              <a:gdLst>
                <a:gd name="T0" fmla="*/ 3 w 34"/>
                <a:gd name="T1" fmla="*/ 23 h 34"/>
                <a:gd name="T2" fmla="*/ 9 w 34"/>
                <a:gd name="T3" fmla="*/ 3 h 34"/>
                <a:gd name="T4" fmla="*/ 29 w 34"/>
                <a:gd name="T5" fmla="*/ 9 h 34"/>
                <a:gd name="T6" fmla="*/ 24 w 34"/>
                <a:gd name="T7" fmla="*/ 30 h 34"/>
                <a:gd name="T8" fmla="*/ 3 w 34"/>
                <a:gd name="T9" fmla="*/ 23 h 34"/>
              </a:gdLst>
              <a:ahLst/>
              <a:cxnLst>
                <a:cxn ang="0">
                  <a:pos x="T0" y="T1"/>
                </a:cxn>
                <a:cxn ang="0">
                  <a:pos x="T2" y="T3"/>
                </a:cxn>
                <a:cxn ang="0">
                  <a:pos x="T4" y="T5"/>
                </a:cxn>
                <a:cxn ang="0">
                  <a:pos x="T6" y="T7"/>
                </a:cxn>
                <a:cxn ang="0">
                  <a:pos x="T8" y="T9"/>
                </a:cxn>
              </a:cxnLst>
              <a:rect l="0" t="0" r="r" b="b"/>
              <a:pathLst>
                <a:path w="34" h="34">
                  <a:moveTo>
                    <a:pt x="3" y="23"/>
                  </a:moveTo>
                  <a:cubicBezTo>
                    <a:pt x="0" y="16"/>
                    <a:pt x="3" y="7"/>
                    <a:pt x="9" y="3"/>
                  </a:cubicBezTo>
                  <a:cubicBezTo>
                    <a:pt x="16" y="0"/>
                    <a:pt x="25" y="2"/>
                    <a:pt x="29" y="9"/>
                  </a:cubicBezTo>
                  <a:cubicBezTo>
                    <a:pt x="34" y="16"/>
                    <a:pt x="31" y="25"/>
                    <a:pt x="24" y="30"/>
                  </a:cubicBezTo>
                  <a:cubicBezTo>
                    <a:pt x="16" y="34"/>
                    <a:pt x="7" y="31"/>
                    <a:pt x="3" y="23"/>
                  </a:cubicBezTo>
                  <a:close/>
                </a:path>
              </a:pathLst>
            </a:custGeom>
            <a:solidFill>
              <a:schemeClr val="accent4"/>
            </a:solidFill>
            <a:ln>
              <a:noFill/>
            </a:ln>
          </p:spPr>
          <p:txBody>
            <a:bodyPr anchor="ctr"/>
            <a:lstStyle/>
            <a:p>
              <a:pPr algn="ctr"/>
              <a:endParaRPr/>
            </a:p>
          </p:txBody>
        </p:sp>
        <p:sp>
          <p:nvSpPr>
            <p:cNvPr id="18" name="Freeform: Shape 5"/>
            <p:cNvSpPr/>
            <p:nvPr/>
          </p:nvSpPr>
          <p:spPr bwMode="auto">
            <a:xfrm>
              <a:off x="3611086" y="3998795"/>
              <a:ext cx="223838" cy="241300"/>
            </a:xfrm>
            <a:custGeom>
              <a:avLst/>
              <a:gdLst>
                <a:gd name="T0" fmla="*/ 1 w 31"/>
                <a:gd name="T1" fmla="*/ 19 h 33"/>
                <a:gd name="T2" fmla="*/ 11 w 31"/>
                <a:gd name="T3" fmla="*/ 1 h 33"/>
                <a:gd name="T4" fmla="*/ 22 w 31"/>
                <a:gd name="T5" fmla="*/ 3 h 33"/>
                <a:gd name="T6" fmla="*/ 30 w 31"/>
                <a:gd name="T7" fmla="*/ 11 h 33"/>
                <a:gd name="T8" fmla="*/ 29 w 31"/>
                <a:gd name="T9" fmla="*/ 23 h 33"/>
                <a:gd name="T10" fmla="*/ 20 w 31"/>
                <a:gd name="T11" fmla="*/ 30 h 33"/>
                <a:gd name="T12" fmla="*/ 1 w 31"/>
                <a:gd name="T13" fmla="*/ 19 h 33"/>
              </a:gdLst>
              <a:ahLst/>
              <a:cxnLst>
                <a:cxn ang="0">
                  <a:pos x="T0" y="T1"/>
                </a:cxn>
                <a:cxn ang="0">
                  <a:pos x="T2" y="T3"/>
                </a:cxn>
                <a:cxn ang="0">
                  <a:pos x="T4" y="T5"/>
                </a:cxn>
                <a:cxn ang="0">
                  <a:pos x="T6" y="T7"/>
                </a:cxn>
                <a:cxn ang="0">
                  <a:pos x="T8" y="T9"/>
                </a:cxn>
                <a:cxn ang="0">
                  <a:pos x="T10" y="T11"/>
                </a:cxn>
                <a:cxn ang="0">
                  <a:pos x="T12" y="T13"/>
                </a:cxn>
              </a:cxnLst>
              <a:rect l="0" t="0" r="r" b="b"/>
              <a:pathLst>
                <a:path w="31" h="33">
                  <a:moveTo>
                    <a:pt x="1" y="19"/>
                  </a:moveTo>
                  <a:cubicBezTo>
                    <a:pt x="0" y="11"/>
                    <a:pt x="4" y="4"/>
                    <a:pt x="11" y="1"/>
                  </a:cubicBezTo>
                  <a:cubicBezTo>
                    <a:pt x="15" y="0"/>
                    <a:pt x="19" y="1"/>
                    <a:pt x="22" y="3"/>
                  </a:cubicBezTo>
                  <a:cubicBezTo>
                    <a:pt x="25" y="4"/>
                    <a:pt x="28" y="7"/>
                    <a:pt x="30" y="11"/>
                  </a:cubicBezTo>
                  <a:cubicBezTo>
                    <a:pt x="31" y="15"/>
                    <a:pt x="31" y="19"/>
                    <a:pt x="29" y="23"/>
                  </a:cubicBezTo>
                  <a:cubicBezTo>
                    <a:pt x="27" y="26"/>
                    <a:pt x="24" y="29"/>
                    <a:pt x="20" y="30"/>
                  </a:cubicBezTo>
                  <a:cubicBezTo>
                    <a:pt x="11" y="33"/>
                    <a:pt x="3" y="27"/>
                    <a:pt x="1" y="19"/>
                  </a:cubicBezTo>
                  <a:close/>
                </a:path>
              </a:pathLst>
            </a:custGeom>
            <a:solidFill>
              <a:schemeClr val="accent4"/>
            </a:solidFill>
            <a:ln>
              <a:noFill/>
            </a:ln>
          </p:spPr>
          <p:txBody>
            <a:bodyPr anchor="ctr"/>
            <a:lstStyle/>
            <a:p>
              <a:pPr algn="ctr"/>
              <a:endParaRPr/>
            </a:p>
          </p:txBody>
        </p:sp>
        <p:sp>
          <p:nvSpPr>
            <p:cNvPr id="19" name="Freeform: Shape 6"/>
            <p:cNvSpPr/>
            <p:nvPr/>
          </p:nvSpPr>
          <p:spPr bwMode="auto">
            <a:xfrm>
              <a:off x="3293586" y="4049595"/>
              <a:ext cx="230188" cy="219075"/>
            </a:xfrm>
            <a:custGeom>
              <a:avLst/>
              <a:gdLst>
                <a:gd name="T0" fmla="*/ 1 w 32"/>
                <a:gd name="T1" fmla="*/ 14 h 30"/>
                <a:gd name="T2" fmla="*/ 16 w 32"/>
                <a:gd name="T3" fmla="*/ 0 h 30"/>
                <a:gd name="T4" fmla="*/ 31 w 32"/>
                <a:gd name="T5" fmla="*/ 14 h 30"/>
                <a:gd name="T6" fmla="*/ 16 w 32"/>
                <a:gd name="T7" fmla="*/ 30 h 30"/>
                <a:gd name="T8" fmla="*/ 1 w 32"/>
                <a:gd name="T9" fmla="*/ 14 h 30"/>
              </a:gdLst>
              <a:ahLst/>
              <a:cxnLst>
                <a:cxn ang="0">
                  <a:pos x="T0" y="T1"/>
                </a:cxn>
                <a:cxn ang="0">
                  <a:pos x="T2" y="T3"/>
                </a:cxn>
                <a:cxn ang="0">
                  <a:pos x="T4" y="T5"/>
                </a:cxn>
                <a:cxn ang="0">
                  <a:pos x="T6" y="T7"/>
                </a:cxn>
                <a:cxn ang="0">
                  <a:pos x="T8" y="T9"/>
                </a:cxn>
              </a:cxnLst>
              <a:rect l="0" t="0" r="r" b="b"/>
              <a:pathLst>
                <a:path w="32" h="30">
                  <a:moveTo>
                    <a:pt x="1" y="14"/>
                  </a:moveTo>
                  <a:cubicBezTo>
                    <a:pt x="2" y="6"/>
                    <a:pt x="9" y="0"/>
                    <a:pt x="16" y="0"/>
                  </a:cubicBezTo>
                  <a:cubicBezTo>
                    <a:pt x="23" y="0"/>
                    <a:pt x="30" y="6"/>
                    <a:pt x="31" y="14"/>
                  </a:cubicBezTo>
                  <a:cubicBezTo>
                    <a:pt x="32" y="23"/>
                    <a:pt x="25" y="30"/>
                    <a:pt x="16" y="30"/>
                  </a:cubicBezTo>
                  <a:cubicBezTo>
                    <a:pt x="7" y="30"/>
                    <a:pt x="0" y="23"/>
                    <a:pt x="1" y="14"/>
                  </a:cubicBezTo>
                  <a:close/>
                </a:path>
              </a:pathLst>
            </a:custGeom>
            <a:solidFill>
              <a:schemeClr val="accent4"/>
            </a:solidFill>
            <a:ln>
              <a:noFill/>
            </a:ln>
          </p:spPr>
          <p:txBody>
            <a:bodyPr anchor="ctr"/>
            <a:lstStyle/>
            <a:p>
              <a:pPr algn="ctr"/>
              <a:endParaRPr/>
            </a:p>
          </p:txBody>
        </p:sp>
        <p:sp>
          <p:nvSpPr>
            <p:cNvPr id="20" name="Freeform: Shape 7"/>
            <p:cNvSpPr/>
            <p:nvPr/>
          </p:nvSpPr>
          <p:spPr bwMode="auto">
            <a:xfrm>
              <a:off x="2976086" y="3998795"/>
              <a:ext cx="230188" cy="241300"/>
            </a:xfrm>
            <a:custGeom>
              <a:avLst/>
              <a:gdLst>
                <a:gd name="T0" fmla="*/ 2 w 32"/>
                <a:gd name="T1" fmla="*/ 11 h 33"/>
                <a:gd name="T2" fmla="*/ 9 w 32"/>
                <a:gd name="T3" fmla="*/ 3 h 33"/>
                <a:gd name="T4" fmla="*/ 20 w 32"/>
                <a:gd name="T5" fmla="*/ 1 h 33"/>
                <a:gd name="T6" fmla="*/ 30 w 32"/>
                <a:gd name="T7" fmla="*/ 19 h 33"/>
                <a:gd name="T8" fmla="*/ 12 w 32"/>
                <a:gd name="T9" fmla="*/ 30 h 33"/>
                <a:gd name="T10" fmla="*/ 2 w 32"/>
                <a:gd name="T11" fmla="*/ 23 h 33"/>
                <a:gd name="T12" fmla="*/ 2 w 32"/>
                <a:gd name="T13" fmla="*/ 11 h 33"/>
              </a:gdLst>
              <a:ahLst/>
              <a:cxnLst>
                <a:cxn ang="0">
                  <a:pos x="T0" y="T1"/>
                </a:cxn>
                <a:cxn ang="0">
                  <a:pos x="T2" y="T3"/>
                </a:cxn>
                <a:cxn ang="0">
                  <a:pos x="T4" y="T5"/>
                </a:cxn>
                <a:cxn ang="0">
                  <a:pos x="T6" y="T7"/>
                </a:cxn>
                <a:cxn ang="0">
                  <a:pos x="T8" y="T9"/>
                </a:cxn>
                <a:cxn ang="0">
                  <a:pos x="T10" y="T11"/>
                </a:cxn>
                <a:cxn ang="0">
                  <a:pos x="T12" y="T13"/>
                </a:cxn>
              </a:cxnLst>
              <a:rect l="0" t="0" r="r" b="b"/>
              <a:pathLst>
                <a:path w="32" h="33">
                  <a:moveTo>
                    <a:pt x="2" y="11"/>
                  </a:moveTo>
                  <a:cubicBezTo>
                    <a:pt x="3" y="7"/>
                    <a:pt x="6" y="4"/>
                    <a:pt x="9" y="3"/>
                  </a:cubicBezTo>
                  <a:cubicBezTo>
                    <a:pt x="13" y="1"/>
                    <a:pt x="17" y="0"/>
                    <a:pt x="20" y="1"/>
                  </a:cubicBezTo>
                  <a:cubicBezTo>
                    <a:pt x="27" y="4"/>
                    <a:pt x="32" y="11"/>
                    <a:pt x="30" y="19"/>
                  </a:cubicBezTo>
                  <a:cubicBezTo>
                    <a:pt x="29" y="27"/>
                    <a:pt x="20" y="33"/>
                    <a:pt x="12" y="30"/>
                  </a:cubicBezTo>
                  <a:cubicBezTo>
                    <a:pt x="7" y="29"/>
                    <a:pt x="4" y="26"/>
                    <a:pt x="2" y="23"/>
                  </a:cubicBezTo>
                  <a:cubicBezTo>
                    <a:pt x="1" y="19"/>
                    <a:pt x="0" y="15"/>
                    <a:pt x="2" y="11"/>
                  </a:cubicBezTo>
                  <a:close/>
                </a:path>
              </a:pathLst>
            </a:custGeom>
            <a:solidFill>
              <a:schemeClr val="accent4"/>
            </a:solidFill>
            <a:ln>
              <a:noFill/>
            </a:ln>
          </p:spPr>
          <p:txBody>
            <a:bodyPr anchor="ctr"/>
            <a:lstStyle/>
            <a:p>
              <a:pPr algn="ctr"/>
              <a:endParaRPr/>
            </a:p>
          </p:txBody>
        </p:sp>
        <p:sp>
          <p:nvSpPr>
            <p:cNvPr id="21" name="Freeform: Shape 8"/>
            <p:cNvSpPr/>
            <p:nvPr/>
          </p:nvSpPr>
          <p:spPr bwMode="auto">
            <a:xfrm>
              <a:off x="2672873" y="3868620"/>
              <a:ext cx="244475" cy="247650"/>
            </a:xfrm>
            <a:custGeom>
              <a:avLst/>
              <a:gdLst>
                <a:gd name="T0" fmla="*/ 4 w 34"/>
                <a:gd name="T1" fmla="*/ 9 h 34"/>
                <a:gd name="T2" fmla="*/ 24 w 34"/>
                <a:gd name="T3" fmla="*/ 3 h 34"/>
                <a:gd name="T4" fmla="*/ 30 w 34"/>
                <a:gd name="T5" fmla="*/ 23 h 34"/>
                <a:gd name="T6" fmla="*/ 10 w 34"/>
                <a:gd name="T7" fmla="*/ 30 h 34"/>
                <a:gd name="T8" fmla="*/ 4 w 34"/>
                <a:gd name="T9" fmla="*/ 9 h 34"/>
              </a:gdLst>
              <a:ahLst/>
              <a:cxnLst>
                <a:cxn ang="0">
                  <a:pos x="T0" y="T1"/>
                </a:cxn>
                <a:cxn ang="0">
                  <a:pos x="T2" y="T3"/>
                </a:cxn>
                <a:cxn ang="0">
                  <a:pos x="T4" y="T5"/>
                </a:cxn>
                <a:cxn ang="0">
                  <a:pos x="T6" y="T7"/>
                </a:cxn>
                <a:cxn ang="0">
                  <a:pos x="T8" y="T9"/>
                </a:cxn>
              </a:cxnLst>
              <a:rect l="0" t="0" r="r" b="b"/>
              <a:pathLst>
                <a:path w="34" h="34">
                  <a:moveTo>
                    <a:pt x="4" y="9"/>
                  </a:moveTo>
                  <a:cubicBezTo>
                    <a:pt x="9" y="2"/>
                    <a:pt x="17" y="0"/>
                    <a:pt x="24" y="3"/>
                  </a:cubicBezTo>
                  <a:cubicBezTo>
                    <a:pt x="31" y="7"/>
                    <a:pt x="34" y="16"/>
                    <a:pt x="30" y="23"/>
                  </a:cubicBezTo>
                  <a:cubicBezTo>
                    <a:pt x="27" y="31"/>
                    <a:pt x="18" y="34"/>
                    <a:pt x="10" y="30"/>
                  </a:cubicBezTo>
                  <a:cubicBezTo>
                    <a:pt x="2" y="25"/>
                    <a:pt x="0" y="16"/>
                    <a:pt x="4" y="9"/>
                  </a:cubicBezTo>
                  <a:close/>
                </a:path>
              </a:pathLst>
            </a:custGeom>
            <a:solidFill>
              <a:schemeClr val="accent4"/>
            </a:solidFill>
            <a:ln>
              <a:noFill/>
            </a:ln>
          </p:spPr>
          <p:txBody>
            <a:bodyPr anchor="ctr"/>
            <a:lstStyle/>
            <a:p>
              <a:pPr algn="ctr"/>
              <a:endParaRPr/>
            </a:p>
          </p:txBody>
        </p:sp>
        <p:sp>
          <p:nvSpPr>
            <p:cNvPr id="22" name="Freeform: Shape 9"/>
            <p:cNvSpPr/>
            <p:nvPr/>
          </p:nvSpPr>
          <p:spPr bwMode="auto">
            <a:xfrm>
              <a:off x="2406173" y="3686058"/>
              <a:ext cx="238125" cy="247650"/>
            </a:xfrm>
            <a:custGeom>
              <a:avLst/>
              <a:gdLst>
                <a:gd name="T0" fmla="*/ 5 w 33"/>
                <a:gd name="T1" fmla="*/ 8 h 34"/>
                <a:gd name="T2" fmla="*/ 26 w 33"/>
                <a:gd name="T3" fmla="*/ 5 h 34"/>
                <a:gd name="T4" fmla="*/ 29 w 33"/>
                <a:gd name="T5" fmla="*/ 26 h 34"/>
                <a:gd name="T6" fmla="*/ 8 w 33"/>
                <a:gd name="T7" fmla="*/ 29 h 34"/>
                <a:gd name="T8" fmla="*/ 5 w 33"/>
                <a:gd name="T9" fmla="*/ 8 h 34"/>
              </a:gdLst>
              <a:ahLst/>
              <a:cxnLst>
                <a:cxn ang="0">
                  <a:pos x="T0" y="T1"/>
                </a:cxn>
                <a:cxn ang="0">
                  <a:pos x="T2" y="T3"/>
                </a:cxn>
                <a:cxn ang="0">
                  <a:pos x="T4" y="T5"/>
                </a:cxn>
                <a:cxn ang="0">
                  <a:pos x="T6" y="T7"/>
                </a:cxn>
                <a:cxn ang="0">
                  <a:pos x="T8" y="T9"/>
                </a:cxn>
              </a:cxnLst>
              <a:rect l="0" t="0" r="r" b="b"/>
              <a:pathLst>
                <a:path w="33" h="34">
                  <a:moveTo>
                    <a:pt x="5" y="8"/>
                  </a:moveTo>
                  <a:cubicBezTo>
                    <a:pt x="11" y="1"/>
                    <a:pt x="20" y="0"/>
                    <a:pt x="26" y="5"/>
                  </a:cubicBezTo>
                  <a:cubicBezTo>
                    <a:pt x="32" y="10"/>
                    <a:pt x="33" y="19"/>
                    <a:pt x="29" y="26"/>
                  </a:cubicBezTo>
                  <a:cubicBezTo>
                    <a:pt x="24" y="32"/>
                    <a:pt x="14" y="34"/>
                    <a:pt x="8" y="29"/>
                  </a:cubicBezTo>
                  <a:cubicBezTo>
                    <a:pt x="1" y="24"/>
                    <a:pt x="0" y="14"/>
                    <a:pt x="5" y="8"/>
                  </a:cubicBezTo>
                  <a:close/>
                </a:path>
              </a:pathLst>
            </a:custGeom>
            <a:solidFill>
              <a:schemeClr val="accent4"/>
            </a:solidFill>
            <a:ln>
              <a:noFill/>
            </a:ln>
          </p:spPr>
          <p:txBody>
            <a:bodyPr anchor="ctr"/>
            <a:lstStyle/>
            <a:p>
              <a:pPr algn="ctr"/>
              <a:endParaRPr/>
            </a:p>
          </p:txBody>
        </p:sp>
        <p:sp>
          <p:nvSpPr>
            <p:cNvPr id="23" name="Freeform: Shape 10"/>
            <p:cNvSpPr/>
            <p:nvPr/>
          </p:nvSpPr>
          <p:spPr bwMode="auto">
            <a:xfrm>
              <a:off x="2168048" y="3474920"/>
              <a:ext cx="238125" cy="239713"/>
            </a:xfrm>
            <a:custGeom>
              <a:avLst/>
              <a:gdLst>
                <a:gd name="T0" fmla="*/ 6 w 33"/>
                <a:gd name="T1" fmla="*/ 6 h 33"/>
                <a:gd name="T2" fmla="*/ 27 w 33"/>
                <a:gd name="T3" fmla="*/ 6 h 33"/>
                <a:gd name="T4" fmla="*/ 27 w 33"/>
                <a:gd name="T5" fmla="*/ 27 h 33"/>
                <a:gd name="T6" fmla="*/ 6 w 33"/>
                <a:gd name="T7" fmla="*/ 27 h 33"/>
                <a:gd name="T8" fmla="*/ 6 w 33"/>
                <a:gd name="T9" fmla="*/ 6 h 33"/>
              </a:gdLst>
              <a:ahLst/>
              <a:cxnLst>
                <a:cxn ang="0">
                  <a:pos x="T0" y="T1"/>
                </a:cxn>
                <a:cxn ang="0">
                  <a:pos x="T2" y="T3"/>
                </a:cxn>
                <a:cxn ang="0">
                  <a:pos x="T4" y="T5"/>
                </a:cxn>
                <a:cxn ang="0">
                  <a:pos x="T6" y="T7"/>
                </a:cxn>
                <a:cxn ang="0">
                  <a:pos x="T8" y="T9"/>
                </a:cxn>
              </a:cxnLst>
              <a:rect l="0" t="0" r="r" b="b"/>
              <a:pathLst>
                <a:path w="33" h="33">
                  <a:moveTo>
                    <a:pt x="6" y="6"/>
                  </a:moveTo>
                  <a:cubicBezTo>
                    <a:pt x="12" y="0"/>
                    <a:pt x="21" y="0"/>
                    <a:pt x="27" y="6"/>
                  </a:cubicBezTo>
                  <a:cubicBezTo>
                    <a:pt x="32" y="11"/>
                    <a:pt x="33" y="21"/>
                    <a:pt x="27" y="27"/>
                  </a:cubicBezTo>
                  <a:cubicBezTo>
                    <a:pt x="22" y="33"/>
                    <a:pt x="12" y="33"/>
                    <a:pt x="6" y="27"/>
                  </a:cubicBezTo>
                  <a:cubicBezTo>
                    <a:pt x="0" y="21"/>
                    <a:pt x="0" y="11"/>
                    <a:pt x="6" y="6"/>
                  </a:cubicBezTo>
                  <a:close/>
                </a:path>
              </a:pathLst>
            </a:custGeom>
            <a:solidFill>
              <a:schemeClr val="accent4"/>
            </a:solidFill>
            <a:ln>
              <a:noFill/>
            </a:ln>
          </p:spPr>
          <p:txBody>
            <a:bodyPr anchor="ctr"/>
            <a:lstStyle/>
            <a:p>
              <a:pPr algn="ctr"/>
              <a:endParaRPr/>
            </a:p>
          </p:txBody>
        </p:sp>
        <p:sp>
          <p:nvSpPr>
            <p:cNvPr id="24" name="Freeform: Shape 11"/>
            <p:cNvSpPr/>
            <p:nvPr/>
          </p:nvSpPr>
          <p:spPr bwMode="auto">
            <a:xfrm>
              <a:off x="2168048" y="3030420"/>
              <a:ext cx="238125" cy="239713"/>
            </a:xfrm>
            <a:custGeom>
              <a:avLst/>
              <a:gdLst>
                <a:gd name="T0" fmla="*/ 27 w 33"/>
                <a:gd name="T1" fmla="*/ 6 h 33"/>
                <a:gd name="T2" fmla="*/ 27 w 33"/>
                <a:gd name="T3" fmla="*/ 27 h 33"/>
                <a:gd name="T4" fmla="*/ 6 w 33"/>
                <a:gd name="T5" fmla="*/ 27 h 33"/>
                <a:gd name="T6" fmla="*/ 6 w 33"/>
                <a:gd name="T7" fmla="*/ 6 h 33"/>
                <a:gd name="T8" fmla="*/ 27 w 33"/>
                <a:gd name="T9" fmla="*/ 6 h 33"/>
              </a:gdLst>
              <a:ahLst/>
              <a:cxnLst>
                <a:cxn ang="0">
                  <a:pos x="T0" y="T1"/>
                </a:cxn>
                <a:cxn ang="0">
                  <a:pos x="T2" y="T3"/>
                </a:cxn>
                <a:cxn ang="0">
                  <a:pos x="T4" y="T5"/>
                </a:cxn>
                <a:cxn ang="0">
                  <a:pos x="T6" y="T7"/>
                </a:cxn>
                <a:cxn ang="0">
                  <a:pos x="T8" y="T9"/>
                </a:cxn>
              </a:cxnLst>
              <a:rect l="0" t="0" r="r" b="b"/>
              <a:pathLst>
                <a:path w="33" h="33">
                  <a:moveTo>
                    <a:pt x="27" y="6"/>
                  </a:moveTo>
                  <a:cubicBezTo>
                    <a:pt x="33" y="13"/>
                    <a:pt x="32" y="22"/>
                    <a:pt x="27" y="27"/>
                  </a:cubicBezTo>
                  <a:cubicBezTo>
                    <a:pt x="21" y="33"/>
                    <a:pt x="12" y="33"/>
                    <a:pt x="6" y="27"/>
                  </a:cubicBezTo>
                  <a:cubicBezTo>
                    <a:pt x="0" y="22"/>
                    <a:pt x="0" y="12"/>
                    <a:pt x="6" y="6"/>
                  </a:cubicBezTo>
                  <a:cubicBezTo>
                    <a:pt x="12" y="0"/>
                    <a:pt x="22" y="0"/>
                    <a:pt x="27" y="6"/>
                  </a:cubicBezTo>
                  <a:close/>
                </a:path>
              </a:pathLst>
            </a:custGeom>
            <a:solidFill>
              <a:schemeClr val="accent3"/>
            </a:solidFill>
            <a:ln>
              <a:noFill/>
            </a:ln>
          </p:spPr>
          <p:txBody>
            <a:bodyPr anchor="ctr"/>
            <a:lstStyle/>
            <a:p>
              <a:pPr algn="ctr"/>
              <a:endParaRPr/>
            </a:p>
          </p:txBody>
        </p:sp>
        <p:sp>
          <p:nvSpPr>
            <p:cNvPr id="25" name="Freeform: Shape 12"/>
            <p:cNvSpPr/>
            <p:nvPr/>
          </p:nvSpPr>
          <p:spPr bwMode="auto">
            <a:xfrm>
              <a:off x="2406173" y="2811345"/>
              <a:ext cx="238125" cy="247650"/>
            </a:xfrm>
            <a:custGeom>
              <a:avLst/>
              <a:gdLst>
                <a:gd name="T0" fmla="*/ 29 w 33"/>
                <a:gd name="T1" fmla="*/ 8 h 34"/>
                <a:gd name="T2" fmla="*/ 26 w 33"/>
                <a:gd name="T3" fmla="*/ 29 h 34"/>
                <a:gd name="T4" fmla="*/ 5 w 33"/>
                <a:gd name="T5" fmla="*/ 27 h 34"/>
                <a:gd name="T6" fmla="*/ 8 w 33"/>
                <a:gd name="T7" fmla="*/ 5 h 34"/>
                <a:gd name="T8" fmla="*/ 29 w 33"/>
                <a:gd name="T9" fmla="*/ 8 h 34"/>
              </a:gdLst>
              <a:ahLst/>
              <a:cxnLst>
                <a:cxn ang="0">
                  <a:pos x="T0" y="T1"/>
                </a:cxn>
                <a:cxn ang="0">
                  <a:pos x="T2" y="T3"/>
                </a:cxn>
                <a:cxn ang="0">
                  <a:pos x="T4" y="T5"/>
                </a:cxn>
                <a:cxn ang="0">
                  <a:pos x="T6" y="T7"/>
                </a:cxn>
                <a:cxn ang="0">
                  <a:pos x="T8" y="T9"/>
                </a:cxn>
              </a:cxnLst>
              <a:rect l="0" t="0" r="r" b="b"/>
              <a:pathLst>
                <a:path w="33" h="34">
                  <a:moveTo>
                    <a:pt x="29" y="8"/>
                  </a:moveTo>
                  <a:cubicBezTo>
                    <a:pt x="33" y="15"/>
                    <a:pt x="32" y="24"/>
                    <a:pt x="26" y="29"/>
                  </a:cubicBezTo>
                  <a:cubicBezTo>
                    <a:pt x="20" y="34"/>
                    <a:pt x="11" y="33"/>
                    <a:pt x="5" y="27"/>
                  </a:cubicBezTo>
                  <a:cubicBezTo>
                    <a:pt x="0" y="20"/>
                    <a:pt x="1" y="11"/>
                    <a:pt x="8" y="5"/>
                  </a:cubicBezTo>
                  <a:cubicBezTo>
                    <a:pt x="14" y="0"/>
                    <a:pt x="24" y="2"/>
                    <a:pt x="29" y="8"/>
                  </a:cubicBezTo>
                  <a:close/>
                </a:path>
              </a:pathLst>
            </a:custGeom>
            <a:solidFill>
              <a:schemeClr val="accent3"/>
            </a:solidFill>
            <a:ln>
              <a:noFill/>
            </a:ln>
          </p:spPr>
          <p:txBody>
            <a:bodyPr anchor="ctr"/>
            <a:lstStyle/>
            <a:p>
              <a:pPr algn="ctr"/>
              <a:endParaRPr/>
            </a:p>
          </p:txBody>
        </p:sp>
        <p:sp>
          <p:nvSpPr>
            <p:cNvPr id="26" name="Freeform: Shape 13"/>
            <p:cNvSpPr/>
            <p:nvPr/>
          </p:nvSpPr>
          <p:spPr bwMode="auto">
            <a:xfrm>
              <a:off x="2672873" y="2628783"/>
              <a:ext cx="244475" cy="247650"/>
            </a:xfrm>
            <a:custGeom>
              <a:avLst/>
              <a:gdLst>
                <a:gd name="T0" fmla="*/ 30 w 34"/>
                <a:gd name="T1" fmla="*/ 11 h 34"/>
                <a:gd name="T2" fmla="*/ 24 w 34"/>
                <a:gd name="T3" fmla="*/ 31 h 34"/>
                <a:gd name="T4" fmla="*/ 4 w 34"/>
                <a:gd name="T5" fmla="*/ 25 h 34"/>
                <a:gd name="T6" fmla="*/ 10 w 34"/>
                <a:gd name="T7" fmla="*/ 5 h 34"/>
                <a:gd name="T8" fmla="*/ 30 w 34"/>
                <a:gd name="T9" fmla="*/ 11 h 34"/>
              </a:gdLst>
              <a:ahLst/>
              <a:cxnLst>
                <a:cxn ang="0">
                  <a:pos x="T0" y="T1"/>
                </a:cxn>
                <a:cxn ang="0">
                  <a:pos x="T2" y="T3"/>
                </a:cxn>
                <a:cxn ang="0">
                  <a:pos x="T4" y="T5"/>
                </a:cxn>
                <a:cxn ang="0">
                  <a:pos x="T6" y="T7"/>
                </a:cxn>
                <a:cxn ang="0">
                  <a:pos x="T8" y="T9"/>
                </a:cxn>
              </a:cxnLst>
              <a:rect l="0" t="0" r="r" b="b"/>
              <a:pathLst>
                <a:path w="34" h="34">
                  <a:moveTo>
                    <a:pt x="30" y="11"/>
                  </a:moveTo>
                  <a:cubicBezTo>
                    <a:pt x="34" y="18"/>
                    <a:pt x="31" y="27"/>
                    <a:pt x="24" y="31"/>
                  </a:cubicBezTo>
                  <a:cubicBezTo>
                    <a:pt x="17" y="34"/>
                    <a:pt x="9" y="32"/>
                    <a:pt x="4" y="25"/>
                  </a:cubicBezTo>
                  <a:cubicBezTo>
                    <a:pt x="0" y="18"/>
                    <a:pt x="2" y="9"/>
                    <a:pt x="10" y="5"/>
                  </a:cubicBezTo>
                  <a:cubicBezTo>
                    <a:pt x="18" y="0"/>
                    <a:pt x="27" y="3"/>
                    <a:pt x="30" y="11"/>
                  </a:cubicBezTo>
                  <a:close/>
                </a:path>
              </a:pathLst>
            </a:custGeom>
            <a:solidFill>
              <a:schemeClr val="accent3"/>
            </a:solidFill>
            <a:ln>
              <a:noFill/>
            </a:ln>
          </p:spPr>
          <p:txBody>
            <a:bodyPr anchor="ctr"/>
            <a:lstStyle/>
            <a:p>
              <a:pPr algn="ctr"/>
              <a:endParaRPr/>
            </a:p>
          </p:txBody>
        </p:sp>
        <p:sp>
          <p:nvSpPr>
            <p:cNvPr id="27" name="Freeform: Shape 14"/>
            <p:cNvSpPr/>
            <p:nvPr/>
          </p:nvSpPr>
          <p:spPr bwMode="auto">
            <a:xfrm>
              <a:off x="2976086" y="2504958"/>
              <a:ext cx="230188" cy="241300"/>
            </a:xfrm>
            <a:custGeom>
              <a:avLst/>
              <a:gdLst>
                <a:gd name="T0" fmla="*/ 30 w 32"/>
                <a:gd name="T1" fmla="*/ 14 h 33"/>
                <a:gd name="T2" fmla="*/ 20 w 32"/>
                <a:gd name="T3" fmla="*/ 32 h 33"/>
                <a:gd name="T4" fmla="*/ 9 w 32"/>
                <a:gd name="T5" fmla="*/ 31 h 33"/>
                <a:gd name="T6" fmla="*/ 2 w 32"/>
                <a:gd name="T7" fmla="*/ 22 h 33"/>
                <a:gd name="T8" fmla="*/ 2 w 32"/>
                <a:gd name="T9" fmla="*/ 11 h 33"/>
                <a:gd name="T10" fmla="*/ 12 w 32"/>
                <a:gd name="T11" fmla="*/ 3 h 33"/>
                <a:gd name="T12" fmla="*/ 30 w 32"/>
                <a:gd name="T13" fmla="*/ 14 h 33"/>
              </a:gdLst>
              <a:ahLst/>
              <a:cxnLst>
                <a:cxn ang="0">
                  <a:pos x="T0" y="T1"/>
                </a:cxn>
                <a:cxn ang="0">
                  <a:pos x="T2" y="T3"/>
                </a:cxn>
                <a:cxn ang="0">
                  <a:pos x="T4" y="T5"/>
                </a:cxn>
                <a:cxn ang="0">
                  <a:pos x="T6" y="T7"/>
                </a:cxn>
                <a:cxn ang="0">
                  <a:pos x="T8" y="T9"/>
                </a:cxn>
                <a:cxn ang="0">
                  <a:pos x="T10" y="T11"/>
                </a:cxn>
                <a:cxn ang="0">
                  <a:pos x="T12" y="T13"/>
                </a:cxn>
              </a:cxnLst>
              <a:rect l="0" t="0" r="r" b="b"/>
              <a:pathLst>
                <a:path w="32" h="33">
                  <a:moveTo>
                    <a:pt x="30" y="14"/>
                  </a:moveTo>
                  <a:cubicBezTo>
                    <a:pt x="32" y="22"/>
                    <a:pt x="27" y="29"/>
                    <a:pt x="20" y="32"/>
                  </a:cubicBezTo>
                  <a:cubicBezTo>
                    <a:pt x="17" y="33"/>
                    <a:pt x="13" y="32"/>
                    <a:pt x="9" y="31"/>
                  </a:cubicBezTo>
                  <a:cubicBezTo>
                    <a:pt x="6" y="29"/>
                    <a:pt x="3" y="26"/>
                    <a:pt x="2" y="22"/>
                  </a:cubicBezTo>
                  <a:cubicBezTo>
                    <a:pt x="0" y="18"/>
                    <a:pt x="1" y="14"/>
                    <a:pt x="2" y="11"/>
                  </a:cubicBezTo>
                  <a:cubicBezTo>
                    <a:pt x="4" y="7"/>
                    <a:pt x="7" y="4"/>
                    <a:pt x="12" y="3"/>
                  </a:cubicBezTo>
                  <a:cubicBezTo>
                    <a:pt x="20" y="0"/>
                    <a:pt x="29" y="6"/>
                    <a:pt x="30" y="14"/>
                  </a:cubicBezTo>
                  <a:close/>
                </a:path>
              </a:pathLst>
            </a:custGeom>
            <a:solidFill>
              <a:schemeClr val="accent3"/>
            </a:solidFill>
            <a:ln>
              <a:noFill/>
            </a:ln>
          </p:spPr>
          <p:txBody>
            <a:bodyPr anchor="ctr"/>
            <a:lstStyle/>
            <a:p>
              <a:pPr algn="ctr"/>
              <a:endParaRPr/>
            </a:p>
          </p:txBody>
        </p:sp>
        <p:sp>
          <p:nvSpPr>
            <p:cNvPr id="28" name="Freeform: Shape 15"/>
            <p:cNvSpPr/>
            <p:nvPr/>
          </p:nvSpPr>
          <p:spPr bwMode="auto">
            <a:xfrm>
              <a:off x="3293586" y="2476383"/>
              <a:ext cx="230188" cy="219075"/>
            </a:xfrm>
            <a:custGeom>
              <a:avLst/>
              <a:gdLst>
                <a:gd name="T0" fmla="*/ 31 w 32"/>
                <a:gd name="T1" fmla="*/ 16 h 30"/>
                <a:gd name="T2" fmla="*/ 16 w 32"/>
                <a:gd name="T3" fmla="*/ 30 h 30"/>
                <a:gd name="T4" fmla="*/ 1 w 32"/>
                <a:gd name="T5" fmla="*/ 16 h 30"/>
                <a:gd name="T6" fmla="*/ 16 w 32"/>
                <a:gd name="T7" fmla="*/ 0 h 30"/>
                <a:gd name="T8" fmla="*/ 31 w 32"/>
                <a:gd name="T9" fmla="*/ 16 h 30"/>
              </a:gdLst>
              <a:ahLst/>
              <a:cxnLst>
                <a:cxn ang="0">
                  <a:pos x="T0" y="T1"/>
                </a:cxn>
                <a:cxn ang="0">
                  <a:pos x="T2" y="T3"/>
                </a:cxn>
                <a:cxn ang="0">
                  <a:pos x="T4" y="T5"/>
                </a:cxn>
                <a:cxn ang="0">
                  <a:pos x="T6" y="T7"/>
                </a:cxn>
                <a:cxn ang="0">
                  <a:pos x="T8" y="T9"/>
                </a:cxn>
              </a:cxnLst>
              <a:rect l="0" t="0" r="r" b="b"/>
              <a:pathLst>
                <a:path w="32" h="30">
                  <a:moveTo>
                    <a:pt x="31" y="16"/>
                  </a:moveTo>
                  <a:cubicBezTo>
                    <a:pt x="30" y="24"/>
                    <a:pt x="23" y="30"/>
                    <a:pt x="16" y="30"/>
                  </a:cubicBezTo>
                  <a:cubicBezTo>
                    <a:pt x="9" y="30"/>
                    <a:pt x="2" y="24"/>
                    <a:pt x="1" y="16"/>
                  </a:cubicBezTo>
                  <a:cubicBezTo>
                    <a:pt x="0" y="7"/>
                    <a:pt x="7" y="0"/>
                    <a:pt x="16" y="0"/>
                  </a:cubicBezTo>
                  <a:cubicBezTo>
                    <a:pt x="25" y="0"/>
                    <a:pt x="32" y="7"/>
                    <a:pt x="31" y="16"/>
                  </a:cubicBezTo>
                  <a:close/>
                </a:path>
              </a:pathLst>
            </a:custGeom>
            <a:solidFill>
              <a:schemeClr val="accent3"/>
            </a:solidFill>
            <a:ln>
              <a:noFill/>
            </a:ln>
          </p:spPr>
          <p:txBody>
            <a:bodyPr anchor="ctr"/>
            <a:lstStyle/>
            <a:p>
              <a:pPr algn="ctr"/>
              <a:endParaRPr/>
            </a:p>
          </p:txBody>
        </p:sp>
        <p:sp>
          <p:nvSpPr>
            <p:cNvPr id="29" name="Freeform: Shape 16"/>
            <p:cNvSpPr/>
            <p:nvPr/>
          </p:nvSpPr>
          <p:spPr bwMode="auto">
            <a:xfrm>
              <a:off x="3611086" y="2504958"/>
              <a:ext cx="223838" cy="241300"/>
            </a:xfrm>
            <a:custGeom>
              <a:avLst/>
              <a:gdLst>
                <a:gd name="T0" fmla="*/ 30 w 31"/>
                <a:gd name="T1" fmla="*/ 22 h 33"/>
                <a:gd name="T2" fmla="*/ 22 w 31"/>
                <a:gd name="T3" fmla="*/ 31 h 33"/>
                <a:gd name="T4" fmla="*/ 11 w 31"/>
                <a:gd name="T5" fmla="*/ 32 h 33"/>
                <a:gd name="T6" fmla="*/ 1 w 31"/>
                <a:gd name="T7" fmla="*/ 14 h 33"/>
                <a:gd name="T8" fmla="*/ 20 w 31"/>
                <a:gd name="T9" fmla="*/ 3 h 33"/>
                <a:gd name="T10" fmla="*/ 29 w 31"/>
                <a:gd name="T11" fmla="*/ 11 h 33"/>
                <a:gd name="T12" fmla="*/ 30 w 31"/>
                <a:gd name="T13" fmla="*/ 22 h 33"/>
              </a:gdLst>
              <a:ahLst/>
              <a:cxnLst>
                <a:cxn ang="0">
                  <a:pos x="T0" y="T1"/>
                </a:cxn>
                <a:cxn ang="0">
                  <a:pos x="T2" y="T3"/>
                </a:cxn>
                <a:cxn ang="0">
                  <a:pos x="T4" y="T5"/>
                </a:cxn>
                <a:cxn ang="0">
                  <a:pos x="T6" y="T7"/>
                </a:cxn>
                <a:cxn ang="0">
                  <a:pos x="T8" y="T9"/>
                </a:cxn>
                <a:cxn ang="0">
                  <a:pos x="T10" y="T11"/>
                </a:cxn>
                <a:cxn ang="0">
                  <a:pos x="T12" y="T13"/>
                </a:cxn>
              </a:cxnLst>
              <a:rect l="0" t="0" r="r" b="b"/>
              <a:pathLst>
                <a:path w="31" h="33">
                  <a:moveTo>
                    <a:pt x="30" y="22"/>
                  </a:moveTo>
                  <a:cubicBezTo>
                    <a:pt x="28" y="26"/>
                    <a:pt x="25" y="29"/>
                    <a:pt x="22" y="31"/>
                  </a:cubicBezTo>
                  <a:cubicBezTo>
                    <a:pt x="19" y="32"/>
                    <a:pt x="15" y="33"/>
                    <a:pt x="11" y="32"/>
                  </a:cubicBezTo>
                  <a:cubicBezTo>
                    <a:pt x="4" y="29"/>
                    <a:pt x="0" y="22"/>
                    <a:pt x="1" y="14"/>
                  </a:cubicBezTo>
                  <a:cubicBezTo>
                    <a:pt x="3" y="6"/>
                    <a:pt x="11" y="0"/>
                    <a:pt x="20" y="3"/>
                  </a:cubicBezTo>
                  <a:cubicBezTo>
                    <a:pt x="24" y="4"/>
                    <a:pt x="27" y="7"/>
                    <a:pt x="29" y="11"/>
                  </a:cubicBezTo>
                  <a:cubicBezTo>
                    <a:pt x="31" y="14"/>
                    <a:pt x="31" y="18"/>
                    <a:pt x="30" y="22"/>
                  </a:cubicBezTo>
                  <a:close/>
                </a:path>
              </a:pathLst>
            </a:custGeom>
            <a:solidFill>
              <a:schemeClr val="accent3"/>
            </a:solidFill>
            <a:ln>
              <a:noFill/>
            </a:ln>
          </p:spPr>
          <p:txBody>
            <a:bodyPr anchor="ctr"/>
            <a:lstStyle/>
            <a:p>
              <a:pPr algn="ctr"/>
              <a:endParaRPr/>
            </a:p>
          </p:txBody>
        </p:sp>
        <p:sp>
          <p:nvSpPr>
            <p:cNvPr id="30" name="Freeform: Shape 17"/>
            <p:cNvSpPr/>
            <p:nvPr/>
          </p:nvSpPr>
          <p:spPr bwMode="auto">
            <a:xfrm>
              <a:off x="3898423" y="2628783"/>
              <a:ext cx="246063" cy="247650"/>
            </a:xfrm>
            <a:custGeom>
              <a:avLst/>
              <a:gdLst>
                <a:gd name="T0" fmla="*/ 29 w 34"/>
                <a:gd name="T1" fmla="*/ 25 h 34"/>
                <a:gd name="T2" fmla="*/ 9 w 34"/>
                <a:gd name="T3" fmla="*/ 31 h 34"/>
                <a:gd name="T4" fmla="*/ 3 w 34"/>
                <a:gd name="T5" fmla="*/ 11 h 34"/>
                <a:gd name="T6" fmla="*/ 24 w 34"/>
                <a:gd name="T7" fmla="*/ 5 h 34"/>
                <a:gd name="T8" fmla="*/ 29 w 34"/>
                <a:gd name="T9" fmla="*/ 25 h 34"/>
              </a:gdLst>
              <a:ahLst/>
              <a:cxnLst>
                <a:cxn ang="0">
                  <a:pos x="T0" y="T1"/>
                </a:cxn>
                <a:cxn ang="0">
                  <a:pos x="T2" y="T3"/>
                </a:cxn>
                <a:cxn ang="0">
                  <a:pos x="T4" y="T5"/>
                </a:cxn>
                <a:cxn ang="0">
                  <a:pos x="T6" y="T7"/>
                </a:cxn>
                <a:cxn ang="0">
                  <a:pos x="T8" y="T9"/>
                </a:cxn>
              </a:cxnLst>
              <a:rect l="0" t="0" r="r" b="b"/>
              <a:pathLst>
                <a:path w="34" h="34">
                  <a:moveTo>
                    <a:pt x="29" y="25"/>
                  </a:moveTo>
                  <a:cubicBezTo>
                    <a:pt x="25" y="32"/>
                    <a:pt x="16" y="34"/>
                    <a:pt x="9" y="31"/>
                  </a:cubicBezTo>
                  <a:cubicBezTo>
                    <a:pt x="3" y="27"/>
                    <a:pt x="0" y="18"/>
                    <a:pt x="3" y="11"/>
                  </a:cubicBezTo>
                  <a:cubicBezTo>
                    <a:pt x="7" y="3"/>
                    <a:pt x="16" y="0"/>
                    <a:pt x="24" y="5"/>
                  </a:cubicBezTo>
                  <a:cubicBezTo>
                    <a:pt x="31" y="9"/>
                    <a:pt x="34" y="18"/>
                    <a:pt x="29" y="25"/>
                  </a:cubicBezTo>
                  <a:close/>
                </a:path>
              </a:pathLst>
            </a:custGeom>
            <a:solidFill>
              <a:schemeClr val="accent3"/>
            </a:solidFill>
            <a:ln>
              <a:noFill/>
            </a:ln>
          </p:spPr>
          <p:txBody>
            <a:bodyPr anchor="ctr"/>
            <a:lstStyle/>
            <a:p>
              <a:pPr algn="ctr"/>
              <a:endParaRPr/>
            </a:p>
          </p:txBody>
        </p:sp>
        <p:sp>
          <p:nvSpPr>
            <p:cNvPr id="31" name="Freeform: Shape 18"/>
            <p:cNvSpPr/>
            <p:nvPr/>
          </p:nvSpPr>
          <p:spPr bwMode="auto">
            <a:xfrm>
              <a:off x="4166711" y="2811345"/>
              <a:ext cx="244475" cy="247650"/>
            </a:xfrm>
            <a:custGeom>
              <a:avLst/>
              <a:gdLst>
                <a:gd name="T0" fmla="*/ 28 w 34"/>
                <a:gd name="T1" fmla="*/ 27 h 34"/>
                <a:gd name="T2" fmla="*/ 7 w 34"/>
                <a:gd name="T3" fmla="*/ 29 h 34"/>
                <a:gd name="T4" fmla="*/ 5 w 34"/>
                <a:gd name="T5" fmla="*/ 8 h 34"/>
                <a:gd name="T6" fmla="*/ 26 w 34"/>
                <a:gd name="T7" fmla="*/ 5 h 34"/>
                <a:gd name="T8" fmla="*/ 28 w 34"/>
                <a:gd name="T9" fmla="*/ 27 h 34"/>
              </a:gdLst>
              <a:ahLst/>
              <a:cxnLst>
                <a:cxn ang="0">
                  <a:pos x="T0" y="T1"/>
                </a:cxn>
                <a:cxn ang="0">
                  <a:pos x="T2" y="T3"/>
                </a:cxn>
                <a:cxn ang="0">
                  <a:pos x="T4" y="T5"/>
                </a:cxn>
                <a:cxn ang="0">
                  <a:pos x="T6" y="T7"/>
                </a:cxn>
                <a:cxn ang="0">
                  <a:pos x="T8" y="T9"/>
                </a:cxn>
              </a:cxnLst>
              <a:rect l="0" t="0" r="r" b="b"/>
              <a:pathLst>
                <a:path w="34" h="34">
                  <a:moveTo>
                    <a:pt x="28" y="27"/>
                  </a:moveTo>
                  <a:cubicBezTo>
                    <a:pt x="23" y="33"/>
                    <a:pt x="14" y="34"/>
                    <a:pt x="7" y="29"/>
                  </a:cubicBezTo>
                  <a:cubicBezTo>
                    <a:pt x="1" y="24"/>
                    <a:pt x="0" y="15"/>
                    <a:pt x="5" y="8"/>
                  </a:cubicBezTo>
                  <a:cubicBezTo>
                    <a:pt x="9" y="2"/>
                    <a:pt x="19" y="0"/>
                    <a:pt x="26" y="5"/>
                  </a:cubicBezTo>
                  <a:cubicBezTo>
                    <a:pt x="33" y="11"/>
                    <a:pt x="34" y="20"/>
                    <a:pt x="28" y="27"/>
                  </a:cubicBezTo>
                  <a:close/>
                </a:path>
              </a:pathLst>
            </a:custGeom>
            <a:solidFill>
              <a:schemeClr val="accent3"/>
            </a:solidFill>
            <a:ln>
              <a:noFill/>
            </a:ln>
          </p:spPr>
          <p:txBody>
            <a:bodyPr anchor="ctr"/>
            <a:lstStyle/>
            <a:p>
              <a:pPr algn="ctr"/>
              <a:endParaRPr/>
            </a:p>
          </p:txBody>
        </p:sp>
        <p:sp>
          <p:nvSpPr>
            <p:cNvPr id="32" name="Freeform: Shape 19"/>
            <p:cNvSpPr/>
            <p:nvPr/>
          </p:nvSpPr>
          <p:spPr bwMode="auto">
            <a:xfrm>
              <a:off x="4411186" y="3030420"/>
              <a:ext cx="238125" cy="239713"/>
            </a:xfrm>
            <a:custGeom>
              <a:avLst/>
              <a:gdLst>
                <a:gd name="T0" fmla="*/ 26 w 33"/>
                <a:gd name="T1" fmla="*/ 27 h 33"/>
                <a:gd name="T2" fmla="*/ 5 w 33"/>
                <a:gd name="T3" fmla="*/ 27 h 33"/>
                <a:gd name="T4" fmla="*/ 5 w 33"/>
                <a:gd name="T5" fmla="*/ 6 h 33"/>
                <a:gd name="T6" fmla="*/ 27 w 33"/>
                <a:gd name="T7" fmla="*/ 6 h 33"/>
                <a:gd name="T8" fmla="*/ 26 w 33"/>
                <a:gd name="T9" fmla="*/ 27 h 33"/>
              </a:gdLst>
              <a:ahLst/>
              <a:cxnLst>
                <a:cxn ang="0">
                  <a:pos x="T0" y="T1"/>
                </a:cxn>
                <a:cxn ang="0">
                  <a:pos x="T2" y="T3"/>
                </a:cxn>
                <a:cxn ang="0">
                  <a:pos x="T4" y="T5"/>
                </a:cxn>
                <a:cxn ang="0">
                  <a:pos x="T6" y="T7"/>
                </a:cxn>
                <a:cxn ang="0">
                  <a:pos x="T8" y="T9"/>
                </a:cxn>
              </a:cxnLst>
              <a:rect l="0" t="0" r="r" b="b"/>
              <a:pathLst>
                <a:path w="33" h="33">
                  <a:moveTo>
                    <a:pt x="26" y="27"/>
                  </a:moveTo>
                  <a:cubicBezTo>
                    <a:pt x="20" y="33"/>
                    <a:pt x="11" y="33"/>
                    <a:pt x="5" y="27"/>
                  </a:cubicBezTo>
                  <a:cubicBezTo>
                    <a:pt x="0" y="22"/>
                    <a:pt x="0" y="13"/>
                    <a:pt x="5" y="6"/>
                  </a:cubicBezTo>
                  <a:cubicBezTo>
                    <a:pt x="11" y="0"/>
                    <a:pt x="21" y="0"/>
                    <a:pt x="27" y="6"/>
                  </a:cubicBezTo>
                  <a:cubicBezTo>
                    <a:pt x="33" y="12"/>
                    <a:pt x="32" y="22"/>
                    <a:pt x="26" y="27"/>
                  </a:cubicBezTo>
                  <a:close/>
                </a:path>
              </a:pathLst>
            </a:custGeom>
            <a:solidFill>
              <a:schemeClr val="accent3"/>
            </a:solidFill>
            <a:ln>
              <a:noFill/>
            </a:ln>
          </p:spPr>
          <p:txBody>
            <a:bodyPr anchor="ctr"/>
            <a:lstStyle/>
            <a:p>
              <a:pPr algn="ctr"/>
              <a:endParaRPr/>
            </a:p>
          </p:txBody>
        </p:sp>
        <p:sp>
          <p:nvSpPr>
            <p:cNvPr id="33" name="Freeform: Shape 20"/>
            <p:cNvSpPr/>
            <p:nvPr/>
          </p:nvSpPr>
          <p:spPr bwMode="auto">
            <a:xfrm>
              <a:off x="1964848" y="3247908"/>
              <a:ext cx="238125" cy="241300"/>
            </a:xfrm>
            <a:custGeom>
              <a:avLst/>
              <a:gdLst>
                <a:gd name="T0" fmla="*/ 27 w 33"/>
                <a:gd name="T1" fmla="*/ 28 h 33"/>
                <a:gd name="T2" fmla="*/ 6 w 33"/>
                <a:gd name="T3" fmla="*/ 28 h 33"/>
                <a:gd name="T4" fmla="*/ 6 w 33"/>
                <a:gd name="T5" fmla="*/ 7 h 33"/>
                <a:gd name="T6" fmla="*/ 27 w 33"/>
                <a:gd name="T7" fmla="*/ 7 h 33"/>
                <a:gd name="T8" fmla="*/ 27 w 33"/>
                <a:gd name="T9" fmla="*/ 28 h 33"/>
              </a:gdLst>
              <a:ahLst/>
              <a:cxnLst>
                <a:cxn ang="0">
                  <a:pos x="T0" y="T1"/>
                </a:cxn>
                <a:cxn ang="0">
                  <a:pos x="T2" y="T3"/>
                </a:cxn>
                <a:cxn ang="0">
                  <a:pos x="T4" y="T5"/>
                </a:cxn>
                <a:cxn ang="0">
                  <a:pos x="T6" y="T7"/>
                </a:cxn>
                <a:cxn ang="0">
                  <a:pos x="T8" y="T9"/>
                </a:cxn>
              </a:cxnLst>
              <a:rect l="0" t="0" r="r" b="b"/>
              <a:pathLst>
                <a:path w="33" h="33">
                  <a:moveTo>
                    <a:pt x="27" y="28"/>
                  </a:moveTo>
                  <a:cubicBezTo>
                    <a:pt x="21" y="33"/>
                    <a:pt x="12" y="33"/>
                    <a:pt x="6" y="28"/>
                  </a:cubicBezTo>
                  <a:cubicBezTo>
                    <a:pt x="1" y="22"/>
                    <a:pt x="0" y="13"/>
                    <a:pt x="6" y="7"/>
                  </a:cubicBezTo>
                  <a:cubicBezTo>
                    <a:pt x="12" y="1"/>
                    <a:pt x="21" y="0"/>
                    <a:pt x="27" y="7"/>
                  </a:cubicBezTo>
                  <a:cubicBezTo>
                    <a:pt x="33" y="13"/>
                    <a:pt x="33" y="22"/>
                    <a:pt x="27" y="28"/>
                  </a:cubicBezTo>
                  <a:close/>
                </a:path>
              </a:pathLst>
            </a:custGeom>
            <a:solidFill>
              <a:schemeClr val="accent3"/>
            </a:solidFill>
            <a:ln>
              <a:noFill/>
            </a:ln>
          </p:spPr>
          <p:txBody>
            <a:bodyPr anchor="ctr"/>
            <a:lstStyle/>
            <a:p>
              <a:pPr algn="ctr"/>
              <a:endParaRPr/>
            </a:p>
          </p:txBody>
        </p:sp>
        <p:sp>
          <p:nvSpPr>
            <p:cNvPr id="34" name="Straight Connector 21"/>
            <p:cNvSpPr/>
            <p:nvPr/>
          </p:nvSpPr>
          <p:spPr bwMode="auto">
            <a:xfrm flipV="1">
              <a:off x="2282348" y="3365383"/>
              <a:ext cx="0" cy="276225"/>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35" name="Straight Connector 22"/>
            <p:cNvSpPr/>
            <p:nvPr/>
          </p:nvSpPr>
          <p:spPr bwMode="auto">
            <a:xfrm flipV="1">
              <a:off x="2282348" y="3081220"/>
              <a:ext cx="0" cy="284163"/>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36" name="Straight Connector 23"/>
            <p:cNvSpPr/>
            <p:nvPr/>
          </p:nvSpPr>
          <p:spPr bwMode="auto">
            <a:xfrm flipV="1">
              <a:off x="2528411" y="3365383"/>
              <a:ext cx="0" cy="393700"/>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37" name="Straight Connector 24"/>
            <p:cNvSpPr/>
            <p:nvPr/>
          </p:nvSpPr>
          <p:spPr bwMode="auto">
            <a:xfrm flipV="1">
              <a:off x="2528411" y="2898658"/>
              <a:ext cx="0" cy="466725"/>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38" name="Straight Connector 25"/>
            <p:cNvSpPr/>
            <p:nvPr/>
          </p:nvSpPr>
          <p:spPr bwMode="auto">
            <a:xfrm flipV="1">
              <a:off x="2795111" y="3365383"/>
              <a:ext cx="0" cy="554038"/>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39" name="Straight Connector 26"/>
            <p:cNvSpPr/>
            <p:nvPr/>
          </p:nvSpPr>
          <p:spPr bwMode="auto">
            <a:xfrm flipV="1">
              <a:off x="2795111" y="2738320"/>
              <a:ext cx="0" cy="627063"/>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40" name="Straight Connector 27"/>
            <p:cNvSpPr/>
            <p:nvPr/>
          </p:nvSpPr>
          <p:spPr bwMode="auto">
            <a:xfrm flipV="1">
              <a:off x="3090386" y="3365383"/>
              <a:ext cx="0" cy="663575"/>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41" name="Straight Connector 28"/>
            <p:cNvSpPr/>
            <p:nvPr/>
          </p:nvSpPr>
          <p:spPr bwMode="auto">
            <a:xfrm flipV="1">
              <a:off x="3090386" y="2628783"/>
              <a:ext cx="0" cy="736600"/>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42" name="Straight Connector 29"/>
            <p:cNvSpPr/>
            <p:nvPr/>
          </p:nvSpPr>
          <p:spPr bwMode="auto">
            <a:xfrm flipV="1">
              <a:off x="3407886" y="3365383"/>
              <a:ext cx="0" cy="728663"/>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43" name="Straight Connector 30"/>
            <p:cNvSpPr/>
            <p:nvPr/>
          </p:nvSpPr>
          <p:spPr bwMode="auto">
            <a:xfrm flipV="1">
              <a:off x="3407886" y="2563695"/>
              <a:ext cx="0" cy="801688"/>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44" name="Straight Connector 31"/>
            <p:cNvSpPr/>
            <p:nvPr/>
          </p:nvSpPr>
          <p:spPr bwMode="auto">
            <a:xfrm flipV="1">
              <a:off x="3725386" y="3365383"/>
              <a:ext cx="0" cy="714375"/>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45" name="Straight Connector 32"/>
            <p:cNvSpPr/>
            <p:nvPr/>
          </p:nvSpPr>
          <p:spPr bwMode="auto">
            <a:xfrm flipV="1">
              <a:off x="3725386" y="2585920"/>
              <a:ext cx="0" cy="779463"/>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46" name="Straight Connector 33"/>
            <p:cNvSpPr/>
            <p:nvPr/>
          </p:nvSpPr>
          <p:spPr bwMode="auto">
            <a:xfrm flipV="1">
              <a:off x="4022248" y="3365383"/>
              <a:ext cx="0" cy="604838"/>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47" name="Straight Connector 34"/>
            <p:cNvSpPr/>
            <p:nvPr/>
          </p:nvSpPr>
          <p:spPr bwMode="auto">
            <a:xfrm flipV="1">
              <a:off x="4022248" y="2789120"/>
              <a:ext cx="0" cy="576263"/>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48" name="Straight Connector 35"/>
            <p:cNvSpPr/>
            <p:nvPr/>
          </p:nvSpPr>
          <p:spPr bwMode="auto">
            <a:xfrm flipV="1">
              <a:off x="4288948" y="3357445"/>
              <a:ext cx="0" cy="525463"/>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49" name="Straight Connector 36"/>
            <p:cNvSpPr/>
            <p:nvPr/>
          </p:nvSpPr>
          <p:spPr bwMode="auto">
            <a:xfrm flipV="1">
              <a:off x="4288948" y="2870083"/>
              <a:ext cx="0" cy="487363"/>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50" name="Straight Connector 37"/>
            <p:cNvSpPr/>
            <p:nvPr/>
          </p:nvSpPr>
          <p:spPr bwMode="auto">
            <a:xfrm flipV="1">
              <a:off x="4527073" y="3365383"/>
              <a:ext cx="0" cy="306388"/>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51" name="Straight Connector 38"/>
            <p:cNvSpPr/>
            <p:nvPr/>
          </p:nvSpPr>
          <p:spPr bwMode="auto">
            <a:xfrm flipV="1">
              <a:off x="4527073" y="3109795"/>
              <a:ext cx="0" cy="255588"/>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52" name="Freeform: Shape 39"/>
            <p:cNvSpPr/>
            <p:nvPr/>
          </p:nvSpPr>
          <p:spPr bwMode="auto">
            <a:xfrm>
              <a:off x="7067073" y="3016133"/>
              <a:ext cx="238125" cy="239713"/>
            </a:xfrm>
            <a:custGeom>
              <a:avLst/>
              <a:gdLst>
                <a:gd name="T0" fmla="*/ 5 w 33"/>
                <a:gd name="T1" fmla="*/ 7 h 33"/>
                <a:gd name="T2" fmla="*/ 6 w 33"/>
                <a:gd name="T3" fmla="*/ 27 h 33"/>
                <a:gd name="T4" fmla="*/ 27 w 33"/>
                <a:gd name="T5" fmla="*/ 28 h 33"/>
                <a:gd name="T6" fmla="*/ 27 w 33"/>
                <a:gd name="T7" fmla="*/ 6 h 33"/>
                <a:gd name="T8" fmla="*/ 5 w 33"/>
                <a:gd name="T9" fmla="*/ 7 h 33"/>
              </a:gdLst>
              <a:ahLst/>
              <a:cxnLst>
                <a:cxn ang="0">
                  <a:pos x="T0" y="T1"/>
                </a:cxn>
                <a:cxn ang="0">
                  <a:pos x="T2" y="T3"/>
                </a:cxn>
                <a:cxn ang="0">
                  <a:pos x="T4" y="T5"/>
                </a:cxn>
                <a:cxn ang="0">
                  <a:pos x="T6" y="T7"/>
                </a:cxn>
                <a:cxn ang="0">
                  <a:pos x="T8" y="T9"/>
                </a:cxn>
              </a:cxnLst>
              <a:rect l="0" t="0" r="r" b="b"/>
              <a:pathLst>
                <a:path w="33" h="33">
                  <a:moveTo>
                    <a:pt x="5" y="7"/>
                  </a:moveTo>
                  <a:cubicBezTo>
                    <a:pt x="0" y="13"/>
                    <a:pt x="0" y="22"/>
                    <a:pt x="6" y="27"/>
                  </a:cubicBezTo>
                  <a:cubicBezTo>
                    <a:pt x="11" y="33"/>
                    <a:pt x="20" y="33"/>
                    <a:pt x="27" y="28"/>
                  </a:cubicBezTo>
                  <a:cubicBezTo>
                    <a:pt x="33" y="22"/>
                    <a:pt x="33" y="12"/>
                    <a:pt x="27" y="6"/>
                  </a:cubicBezTo>
                  <a:cubicBezTo>
                    <a:pt x="21" y="0"/>
                    <a:pt x="11" y="1"/>
                    <a:pt x="5" y="7"/>
                  </a:cubicBezTo>
                  <a:close/>
                </a:path>
              </a:pathLst>
            </a:custGeom>
            <a:solidFill>
              <a:schemeClr val="accent1"/>
            </a:solidFill>
            <a:ln>
              <a:noFill/>
            </a:ln>
          </p:spPr>
          <p:txBody>
            <a:bodyPr anchor="ctr"/>
            <a:lstStyle/>
            <a:p>
              <a:pPr algn="ctr"/>
              <a:endParaRPr/>
            </a:p>
          </p:txBody>
        </p:sp>
        <p:sp>
          <p:nvSpPr>
            <p:cNvPr id="53" name="Freeform: Shape 40"/>
            <p:cNvSpPr/>
            <p:nvPr/>
          </p:nvSpPr>
          <p:spPr bwMode="auto">
            <a:xfrm>
              <a:off x="6821011" y="2797058"/>
              <a:ext cx="246063" cy="247650"/>
            </a:xfrm>
            <a:custGeom>
              <a:avLst/>
              <a:gdLst>
                <a:gd name="T0" fmla="*/ 5 w 34"/>
                <a:gd name="T1" fmla="*/ 9 h 34"/>
                <a:gd name="T2" fmla="*/ 8 w 34"/>
                <a:gd name="T3" fmla="*/ 29 h 34"/>
                <a:gd name="T4" fmla="*/ 28 w 34"/>
                <a:gd name="T5" fmla="*/ 27 h 34"/>
                <a:gd name="T6" fmla="*/ 26 w 34"/>
                <a:gd name="T7" fmla="*/ 6 h 34"/>
                <a:gd name="T8" fmla="*/ 5 w 34"/>
                <a:gd name="T9" fmla="*/ 9 h 34"/>
              </a:gdLst>
              <a:ahLst/>
              <a:cxnLst>
                <a:cxn ang="0">
                  <a:pos x="T0" y="T1"/>
                </a:cxn>
                <a:cxn ang="0">
                  <a:pos x="T2" y="T3"/>
                </a:cxn>
                <a:cxn ang="0">
                  <a:pos x="T4" y="T5"/>
                </a:cxn>
                <a:cxn ang="0">
                  <a:pos x="T6" y="T7"/>
                </a:cxn>
                <a:cxn ang="0">
                  <a:pos x="T8" y="T9"/>
                </a:cxn>
              </a:cxnLst>
              <a:rect l="0" t="0" r="r" b="b"/>
              <a:pathLst>
                <a:path w="34" h="34">
                  <a:moveTo>
                    <a:pt x="5" y="9"/>
                  </a:moveTo>
                  <a:cubicBezTo>
                    <a:pt x="0" y="16"/>
                    <a:pt x="2" y="24"/>
                    <a:pt x="8" y="29"/>
                  </a:cubicBezTo>
                  <a:cubicBezTo>
                    <a:pt x="14" y="34"/>
                    <a:pt x="23" y="33"/>
                    <a:pt x="28" y="27"/>
                  </a:cubicBezTo>
                  <a:cubicBezTo>
                    <a:pt x="34" y="20"/>
                    <a:pt x="33" y="11"/>
                    <a:pt x="26" y="6"/>
                  </a:cubicBezTo>
                  <a:cubicBezTo>
                    <a:pt x="19" y="0"/>
                    <a:pt x="9" y="2"/>
                    <a:pt x="5" y="9"/>
                  </a:cubicBezTo>
                  <a:close/>
                </a:path>
              </a:pathLst>
            </a:custGeom>
            <a:solidFill>
              <a:schemeClr val="accent1"/>
            </a:solidFill>
            <a:ln>
              <a:noFill/>
            </a:ln>
          </p:spPr>
          <p:txBody>
            <a:bodyPr anchor="ctr"/>
            <a:lstStyle/>
            <a:p>
              <a:pPr algn="ctr"/>
              <a:endParaRPr/>
            </a:p>
          </p:txBody>
        </p:sp>
        <p:sp>
          <p:nvSpPr>
            <p:cNvPr id="54" name="Freeform: Shape 41"/>
            <p:cNvSpPr/>
            <p:nvPr/>
          </p:nvSpPr>
          <p:spPr bwMode="auto">
            <a:xfrm>
              <a:off x="6554311" y="2622433"/>
              <a:ext cx="246063" cy="247650"/>
            </a:xfrm>
            <a:custGeom>
              <a:avLst/>
              <a:gdLst>
                <a:gd name="T0" fmla="*/ 3 w 34"/>
                <a:gd name="T1" fmla="*/ 10 h 34"/>
                <a:gd name="T2" fmla="*/ 9 w 34"/>
                <a:gd name="T3" fmla="*/ 30 h 34"/>
                <a:gd name="T4" fmla="*/ 29 w 34"/>
                <a:gd name="T5" fmla="*/ 24 h 34"/>
                <a:gd name="T6" fmla="*/ 24 w 34"/>
                <a:gd name="T7" fmla="*/ 4 h 34"/>
                <a:gd name="T8" fmla="*/ 3 w 34"/>
                <a:gd name="T9" fmla="*/ 10 h 34"/>
              </a:gdLst>
              <a:ahLst/>
              <a:cxnLst>
                <a:cxn ang="0">
                  <a:pos x="T0" y="T1"/>
                </a:cxn>
                <a:cxn ang="0">
                  <a:pos x="T2" y="T3"/>
                </a:cxn>
                <a:cxn ang="0">
                  <a:pos x="T4" y="T5"/>
                </a:cxn>
                <a:cxn ang="0">
                  <a:pos x="T6" y="T7"/>
                </a:cxn>
                <a:cxn ang="0">
                  <a:pos x="T8" y="T9"/>
                </a:cxn>
              </a:cxnLst>
              <a:rect l="0" t="0" r="r" b="b"/>
              <a:pathLst>
                <a:path w="34" h="34">
                  <a:moveTo>
                    <a:pt x="3" y="10"/>
                  </a:moveTo>
                  <a:cubicBezTo>
                    <a:pt x="0" y="18"/>
                    <a:pt x="3" y="27"/>
                    <a:pt x="9" y="30"/>
                  </a:cubicBezTo>
                  <a:cubicBezTo>
                    <a:pt x="16" y="34"/>
                    <a:pt x="25" y="32"/>
                    <a:pt x="29" y="24"/>
                  </a:cubicBezTo>
                  <a:cubicBezTo>
                    <a:pt x="34" y="18"/>
                    <a:pt x="32" y="8"/>
                    <a:pt x="24" y="4"/>
                  </a:cubicBezTo>
                  <a:cubicBezTo>
                    <a:pt x="16" y="0"/>
                    <a:pt x="7" y="3"/>
                    <a:pt x="3" y="10"/>
                  </a:cubicBezTo>
                  <a:close/>
                </a:path>
              </a:pathLst>
            </a:custGeom>
            <a:solidFill>
              <a:schemeClr val="accent1"/>
            </a:solidFill>
            <a:ln>
              <a:noFill/>
            </a:ln>
          </p:spPr>
          <p:txBody>
            <a:bodyPr anchor="ctr"/>
            <a:lstStyle/>
            <a:p>
              <a:pPr algn="ctr"/>
              <a:endParaRPr/>
            </a:p>
          </p:txBody>
        </p:sp>
        <p:sp>
          <p:nvSpPr>
            <p:cNvPr id="55" name="Freeform: Shape 42"/>
            <p:cNvSpPr/>
            <p:nvPr/>
          </p:nvSpPr>
          <p:spPr bwMode="auto">
            <a:xfrm>
              <a:off x="6265386" y="2490670"/>
              <a:ext cx="223838" cy="239713"/>
            </a:xfrm>
            <a:custGeom>
              <a:avLst/>
              <a:gdLst>
                <a:gd name="T0" fmla="*/ 1 w 31"/>
                <a:gd name="T1" fmla="*/ 14 h 33"/>
                <a:gd name="T2" fmla="*/ 11 w 31"/>
                <a:gd name="T3" fmla="*/ 32 h 33"/>
                <a:gd name="T4" fmla="*/ 22 w 31"/>
                <a:gd name="T5" fmla="*/ 31 h 33"/>
                <a:gd name="T6" fmla="*/ 30 w 31"/>
                <a:gd name="T7" fmla="*/ 22 h 33"/>
                <a:gd name="T8" fmla="*/ 29 w 31"/>
                <a:gd name="T9" fmla="*/ 11 h 33"/>
                <a:gd name="T10" fmla="*/ 20 w 31"/>
                <a:gd name="T11" fmla="*/ 3 h 33"/>
                <a:gd name="T12" fmla="*/ 1 w 31"/>
                <a:gd name="T13" fmla="*/ 14 h 33"/>
              </a:gdLst>
              <a:ahLst/>
              <a:cxnLst>
                <a:cxn ang="0">
                  <a:pos x="T0" y="T1"/>
                </a:cxn>
                <a:cxn ang="0">
                  <a:pos x="T2" y="T3"/>
                </a:cxn>
                <a:cxn ang="0">
                  <a:pos x="T4" y="T5"/>
                </a:cxn>
                <a:cxn ang="0">
                  <a:pos x="T6" y="T7"/>
                </a:cxn>
                <a:cxn ang="0">
                  <a:pos x="T8" y="T9"/>
                </a:cxn>
                <a:cxn ang="0">
                  <a:pos x="T10" y="T11"/>
                </a:cxn>
                <a:cxn ang="0">
                  <a:pos x="T12" y="T13"/>
                </a:cxn>
              </a:cxnLst>
              <a:rect l="0" t="0" r="r" b="b"/>
              <a:pathLst>
                <a:path w="31" h="33">
                  <a:moveTo>
                    <a:pt x="1" y="14"/>
                  </a:moveTo>
                  <a:cubicBezTo>
                    <a:pt x="0" y="23"/>
                    <a:pt x="4" y="30"/>
                    <a:pt x="11" y="32"/>
                  </a:cubicBezTo>
                  <a:cubicBezTo>
                    <a:pt x="15" y="33"/>
                    <a:pt x="19" y="33"/>
                    <a:pt x="22" y="31"/>
                  </a:cubicBezTo>
                  <a:cubicBezTo>
                    <a:pt x="25" y="29"/>
                    <a:pt x="28" y="26"/>
                    <a:pt x="30" y="22"/>
                  </a:cubicBezTo>
                  <a:cubicBezTo>
                    <a:pt x="31" y="19"/>
                    <a:pt x="31" y="14"/>
                    <a:pt x="29" y="11"/>
                  </a:cubicBezTo>
                  <a:cubicBezTo>
                    <a:pt x="28" y="7"/>
                    <a:pt x="24" y="5"/>
                    <a:pt x="20" y="3"/>
                  </a:cubicBezTo>
                  <a:cubicBezTo>
                    <a:pt x="11" y="0"/>
                    <a:pt x="3" y="6"/>
                    <a:pt x="1" y="14"/>
                  </a:cubicBezTo>
                  <a:close/>
                </a:path>
              </a:pathLst>
            </a:custGeom>
            <a:solidFill>
              <a:schemeClr val="accent1"/>
            </a:solidFill>
            <a:ln>
              <a:noFill/>
            </a:ln>
          </p:spPr>
          <p:txBody>
            <a:bodyPr anchor="ctr"/>
            <a:lstStyle/>
            <a:p>
              <a:pPr algn="ctr"/>
              <a:endParaRPr/>
            </a:p>
          </p:txBody>
        </p:sp>
        <p:sp>
          <p:nvSpPr>
            <p:cNvPr id="56" name="Freeform: Shape 43"/>
            <p:cNvSpPr/>
            <p:nvPr/>
          </p:nvSpPr>
          <p:spPr bwMode="auto">
            <a:xfrm>
              <a:off x="5947886" y="2462095"/>
              <a:ext cx="231775" cy="225425"/>
            </a:xfrm>
            <a:custGeom>
              <a:avLst/>
              <a:gdLst>
                <a:gd name="T0" fmla="*/ 1 w 32"/>
                <a:gd name="T1" fmla="*/ 16 h 31"/>
                <a:gd name="T2" fmla="*/ 16 w 32"/>
                <a:gd name="T3" fmla="*/ 30 h 31"/>
                <a:gd name="T4" fmla="*/ 31 w 32"/>
                <a:gd name="T5" fmla="*/ 16 h 31"/>
                <a:gd name="T6" fmla="*/ 16 w 32"/>
                <a:gd name="T7" fmla="*/ 0 h 31"/>
                <a:gd name="T8" fmla="*/ 1 w 32"/>
                <a:gd name="T9" fmla="*/ 16 h 31"/>
              </a:gdLst>
              <a:ahLst/>
              <a:cxnLst>
                <a:cxn ang="0">
                  <a:pos x="T0" y="T1"/>
                </a:cxn>
                <a:cxn ang="0">
                  <a:pos x="T2" y="T3"/>
                </a:cxn>
                <a:cxn ang="0">
                  <a:pos x="T4" y="T5"/>
                </a:cxn>
                <a:cxn ang="0">
                  <a:pos x="T6" y="T7"/>
                </a:cxn>
                <a:cxn ang="0">
                  <a:pos x="T8" y="T9"/>
                </a:cxn>
              </a:cxnLst>
              <a:rect l="0" t="0" r="r" b="b"/>
              <a:pathLst>
                <a:path w="32" h="31">
                  <a:moveTo>
                    <a:pt x="1" y="16"/>
                  </a:moveTo>
                  <a:cubicBezTo>
                    <a:pt x="2" y="24"/>
                    <a:pt x="9" y="31"/>
                    <a:pt x="16" y="30"/>
                  </a:cubicBezTo>
                  <a:cubicBezTo>
                    <a:pt x="23" y="31"/>
                    <a:pt x="30" y="24"/>
                    <a:pt x="31" y="16"/>
                  </a:cubicBezTo>
                  <a:cubicBezTo>
                    <a:pt x="32" y="8"/>
                    <a:pt x="25" y="1"/>
                    <a:pt x="16" y="0"/>
                  </a:cubicBezTo>
                  <a:cubicBezTo>
                    <a:pt x="7" y="1"/>
                    <a:pt x="0" y="8"/>
                    <a:pt x="1" y="16"/>
                  </a:cubicBezTo>
                  <a:close/>
                </a:path>
              </a:pathLst>
            </a:custGeom>
            <a:solidFill>
              <a:schemeClr val="accent1"/>
            </a:solidFill>
            <a:ln>
              <a:noFill/>
            </a:ln>
          </p:spPr>
          <p:txBody>
            <a:bodyPr anchor="ctr"/>
            <a:lstStyle/>
            <a:p>
              <a:pPr algn="ctr"/>
              <a:endParaRPr/>
            </a:p>
          </p:txBody>
        </p:sp>
        <p:sp>
          <p:nvSpPr>
            <p:cNvPr id="57" name="Freeform: Shape 44"/>
            <p:cNvSpPr/>
            <p:nvPr/>
          </p:nvSpPr>
          <p:spPr bwMode="auto">
            <a:xfrm>
              <a:off x="5630386" y="2490670"/>
              <a:ext cx="231775" cy="239713"/>
            </a:xfrm>
            <a:custGeom>
              <a:avLst/>
              <a:gdLst>
                <a:gd name="T0" fmla="*/ 2 w 32"/>
                <a:gd name="T1" fmla="*/ 22 h 33"/>
                <a:gd name="T2" fmla="*/ 10 w 32"/>
                <a:gd name="T3" fmla="*/ 31 h 33"/>
                <a:gd name="T4" fmla="*/ 20 w 32"/>
                <a:gd name="T5" fmla="*/ 32 h 33"/>
                <a:gd name="T6" fmla="*/ 30 w 32"/>
                <a:gd name="T7" fmla="*/ 14 h 33"/>
                <a:gd name="T8" fmla="*/ 12 w 32"/>
                <a:gd name="T9" fmla="*/ 3 h 33"/>
                <a:gd name="T10" fmla="*/ 2 w 32"/>
                <a:gd name="T11" fmla="*/ 11 h 33"/>
                <a:gd name="T12" fmla="*/ 2 w 32"/>
                <a:gd name="T13" fmla="*/ 22 h 33"/>
              </a:gdLst>
              <a:ahLst/>
              <a:cxnLst>
                <a:cxn ang="0">
                  <a:pos x="T0" y="T1"/>
                </a:cxn>
                <a:cxn ang="0">
                  <a:pos x="T2" y="T3"/>
                </a:cxn>
                <a:cxn ang="0">
                  <a:pos x="T4" y="T5"/>
                </a:cxn>
                <a:cxn ang="0">
                  <a:pos x="T6" y="T7"/>
                </a:cxn>
                <a:cxn ang="0">
                  <a:pos x="T8" y="T9"/>
                </a:cxn>
                <a:cxn ang="0">
                  <a:pos x="T10" y="T11"/>
                </a:cxn>
                <a:cxn ang="0">
                  <a:pos x="T12" y="T13"/>
                </a:cxn>
              </a:cxnLst>
              <a:rect l="0" t="0" r="r" b="b"/>
              <a:pathLst>
                <a:path w="32" h="33">
                  <a:moveTo>
                    <a:pt x="2" y="22"/>
                  </a:moveTo>
                  <a:cubicBezTo>
                    <a:pt x="3" y="26"/>
                    <a:pt x="6" y="29"/>
                    <a:pt x="10" y="31"/>
                  </a:cubicBezTo>
                  <a:cubicBezTo>
                    <a:pt x="13" y="33"/>
                    <a:pt x="17" y="33"/>
                    <a:pt x="20" y="32"/>
                  </a:cubicBezTo>
                  <a:cubicBezTo>
                    <a:pt x="27" y="30"/>
                    <a:pt x="32" y="23"/>
                    <a:pt x="30" y="14"/>
                  </a:cubicBezTo>
                  <a:cubicBezTo>
                    <a:pt x="29" y="6"/>
                    <a:pt x="20" y="0"/>
                    <a:pt x="12" y="3"/>
                  </a:cubicBezTo>
                  <a:cubicBezTo>
                    <a:pt x="8" y="5"/>
                    <a:pt x="4" y="7"/>
                    <a:pt x="2" y="11"/>
                  </a:cubicBezTo>
                  <a:cubicBezTo>
                    <a:pt x="1" y="14"/>
                    <a:pt x="0" y="19"/>
                    <a:pt x="2" y="22"/>
                  </a:cubicBezTo>
                  <a:close/>
                </a:path>
              </a:pathLst>
            </a:custGeom>
            <a:solidFill>
              <a:schemeClr val="accent1"/>
            </a:solidFill>
            <a:ln>
              <a:noFill/>
            </a:ln>
          </p:spPr>
          <p:txBody>
            <a:bodyPr anchor="ctr"/>
            <a:lstStyle/>
            <a:p>
              <a:pPr algn="ctr"/>
              <a:endParaRPr/>
            </a:p>
          </p:txBody>
        </p:sp>
        <p:sp>
          <p:nvSpPr>
            <p:cNvPr id="58" name="Freeform: Shape 45"/>
            <p:cNvSpPr/>
            <p:nvPr/>
          </p:nvSpPr>
          <p:spPr bwMode="auto">
            <a:xfrm>
              <a:off x="5327173" y="2622433"/>
              <a:ext cx="246063" cy="247650"/>
            </a:xfrm>
            <a:custGeom>
              <a:avLst/>
              <a:gdLst>
                <a:gd name="T0" fmla="*/ 4 w 34"/>
                <a:gd name="T1" fmla="*/ 24 h 34"/>
                <a:gd name="T2" fmla="*/ 24 w 34"/>
                <a:gd name="T3" fmla="*/ 30 h 34"/>
                <a:gd name="T4" fmla="*/ 30 w 34"/>
                <a:gd name="T5" fmla="*/ 10 h 34"/>
                <a:gd name="T6" fmla="*/ 10 w 34"/>
                <a:gd name="T7" fmla="*/ 4 h 34"/>
                <a:gd name="T8" fmla="*/ 4 w 34"/>
                <a:gd name="T9" fmla="*/ 24 h 34"/>
              </a:gdLst>
              <a:ahLst/>
              <a:cxnLst>
                <a:cxn ang="0">
                  <a:pos x="T0" y="T1"/>
                </a:cxn>
                <a:cxn ang="0">
                  <a:pos x="T2" y="T3"/>
                </a:cxn>
                <a:cxn ang="0">
                  <a:pos x="T4" y="T5"/>
                </a:cxn>
                <a:cxn ang="0">
                  <a:pos x="T6" y="T7"/>
                </a:cxn>
                <a:cxn ang="0">
                  <a:pos x="T8" y="T9"/>
                </a:cxn>
              </a:cxnLst>
              <a:rect l="0" t="0" r="r" b="b"/>
              <a:pathLst>
                <a:path w="34" h="34">
                  <a:moveTo>
                    <a:pt x="4" y="24"/>
                  </a:moveTo>
                  <a:cubicBezTo>
                    <a:pt x="9" y="32"/>
                    <a:pt x="18" y="34"/>
                    <a:pt x="24" y="30"/>
                  </a:cubicBezTo>
                  <a:cubicBezTo>
                    <a:pt x="31" y="27"/>
                    <a:pt x="34" y="18"/>
                    <a:pt x="30" y="10"/>
                  </a:cubicBezTo>
                  <a:cubicBezTo>
                    <a:pt x="27" y="3"/>
                    <a:pt x="18" y="0"/>
                    <a:pt x="10" y="4"/>
                  </a:cubicBezTo>
                  <a:cubicBezTo>
                    <a:pt x="2" y="8"/>
                    <a:pt x="0" y="18"/>
                    <a:pt x="4" y="24"/>
                  </a:cubicBezTo>
                  <a:close/>
                </a:path>
              </a:pathLst>
            </a:custGeom>
            <a:solidFill>
              <a:schemeClr val="accent1"/>
            </a:solidFill>
            <a:ln>
              <a:noFill/>
            </a:ln>
          </p:spPr>
          <p:txBody>
            <a:bodyPr anchor="ctr"/>
            <a:lstStyle/>
            <a:p>
              <a:pPr algn="ctr"/>
              <a:endParaRPr/>
            </a:p>
          </p:txBody>
        </p:sp>
        <p:sp>
          <p:nvSpPr>
            <p:cNvPr id="59" name="Freeform: Shape 46"/>
            <p:cNvSpPr/>
            <p:nvPr/>
          </p:nvSpPr>
          <p:spPr bwMode="auto">
            <a:xfrm>
              <a:off x="5060473" y="2797058"/>
              <a:ext cx="246063" cy="247650"/>
            </a:xfrm>
            <a:custGeom>
              <a:avLst/>
              <a:gdLst>
                <a:gd name="T0" fmla="*/ 5 w 34"/>
                <a:gd name="T1" fmla="*/ 27 h 34"/>
                <a:gd name="T2" fmla="*/ 26 w 34"/>
                <a:gd name="T3" fmla="*/ 29 h 34"/>
                <a:gd name="T4" fmla="*/ 29 w 34"/>
                <a:gd name="T5" fmla="*/ 9 h 34"/>
                <a:gd name="T6" fmla="*/ 8 w 34"/>
                <a:gd name="T7" fmla="*/ 6 h 34"/>
                <a:gd name="T8" fmla="*/ 5 w 34"/>
                <a:gd name="T9" fmla="*/ 27 h 34"/>
              </a:gdLst>
              <a:ahLst/>
              <a:cxnLst>
                <a:cxn ang="0">
                  <a:pos x="T0" y="T1"/>
                </a:cxn>
                <a:cxn ang="0">
                  <a:pos x="T2" y="T3"/>
                </a:cxn>
                <a:cxn ang="0">
                  <a:pos x="T4" y="T5"/>
                </a:cxn>
                <a:cxn ang="0">
                  <a:pos x="T6" y="T7"/>
                </a:cxn>
                <a:cxn ang="0">
                  <a:pos x="T8" y="T9"/>
                </a:cxn>
              </a:cxnLst>
              <a:rect l="0" t="0" r="r" b="b"/>
              <a:pathLst>
                <a:path w="34" h="34">
                  <a:moveTo>
                    <a:pt x="5" y="27"/>
                  </a:moveTo>
                  <a:cubicBezTo>
                    <a:pt x="11" y="33"/>
                    <a:pt x="20" y="34"/>
                    <a:pt x="26" y="29"/>
                  </a:cubicBezTo>
                  <a:cubicBezTo>
                    <a:pt x="32" y="24"/>
                    <a:pt x="34" y="16"/>
                    <a:pt x="29" y="9"/>
                  </a:cubicBezTo>
                  <a:cubicBezTo>
                    <a:pt x="24" y="2"/>
                    <a:pt x="14" y="0"/>
                    <a:pt x="8" y="6"/>
                  </a:cubicBezTo>
                  <a:cubicBezTo>
                    <a:pt x="1" y="11"/>
                    <a:pt x="0" y="20"/>
                    <a:pt x="5" y="27"/>
                  </a:cubicBezTo>
                  <a:close/>
                </a:path>
              </a:pathLst>
            </a:custGeom>
            <a:solidFill>
              <a:schemeClr val="accent1"/>
            </a:solidFill>
            <a:ln>
              <a:noFill/>
            </a:ln>
          </p:spPr>
          <p:txBody>
            <a:bodyPr anchor="ctr"/>
            <a:lstStyle/>
            <a:p>
              <a:pPr algn="ctr"/>
              <a:endParaRPr/>
            </a:p>
          </p:txBody>
        </p:sp>
        <p:sp>
          <p:nvSpPr>
            <p:cNvPr id="60" name="Freeform: Shape 47"/>
            <p:cNvSpPr/>
            <p:nvPr/>
          </p:nvSpPr>
          <p:spPr bwMode="auto">
            <a:xfrm>
              <a:off x="4822348" y="3016133"/>
              <a:ext cx="238125" cy="239713"/>
            </a:xfrm>
            <a:custGeom>
              <a:avLst/>
              <a:gdLst>
                <a:gd name="T0" fmla="*/ 6 w 33"/>
                <a:gd name="T1" fmla="*/ 28 h 33"/>
                <a:gd name="T2" fmla="*/ 27 w 33"/>
                <a:gd name="T3" fmla="*/ 27 h 33"/>
                <a:gd name="T4" fmla="*/ 27 w 33"/>
                <a:gd name="T5" fmla="*/ 7 h 33"/>
                <a:gd name="T6" fmla="*/ 6 w 33"/>
                <a:gd name="T7" fmla="*/ 6 h 33"/>
                <a:gd name="T8" fmla="*/ 6 w 33"/>
                <a:gd name="T9" fmla="*/ 28 h 33"/>
              </a:gdLst>
              <a:ahLst/>
              <a:cxnLst>
                <a:cxn ang="0">
                  <a:pos x="T0" y="T1"/>
                </a:cxn>
                <a:cxn ang="0">
                  <a:pos x="T2" y="T3"/>
                </a:cxn>
                <a:cxn ang="0">
                  <a:pos x="T4" y="T5"/>
                </a:cxn>
                <a:cxn ang="0">
                  <a:pos x="T6" y="T7"/>
                </a:cxn>
                <a:cxn ang="0">
                  <a:pos x="T8" y="T9"/>
                </a:cxn>
              </a:cxnLst>
              <a:rect l="0" t="0" r="r" b="b"/>
              <a:pathLst>
                <a:path w="33" h="33">
                  <a:moveTo>
                    <a:pt x="6" y="28"/>
                  </a:moveTo>
                  <a:cubicBezTo>
                    <a:pt x="12" y="33"/>
                    <a:pt x="22" y="33"/>
                    <a:pt x="27" y="27"/>
                  </a:cubicBezTo>
                  <a:cubicBezTo>
                    <a:pt x="33" y="22"/>
                    <a:pt x="33" y="13"/>
                    <a:pt x="27" y="7"/>
                  </a:cubicBezTo>
                  <a:cubicBezTo>
                    <a:pt x="22" y="1"/>
                    <a:pt x="12" y="0"/>
                    <a:pt x="6" y="6"/>
                  </a:cubicBezTo>
                  <a:cubicBezTo>
                    <a:pt x="0" y="12"/>
                    <a:pt x="0" y="22"/>
                    <a:pt x="6" y="28"/>
                  </a:cubicBezTo>
                  <a:close/>
                </a:path>
              </a:pathLst>
            </a:custGeom>
            <a:solidFill>
              <a:schemeClr val="accent1"/>
            </a:solidFill>
            <a:ln>
              <a:noFill/>
            </a:ln>
          </p:spPr>
          <p:txBody>
            <a:bodyPr anchor="ctr"/>
            <a:lstStyle/>
            <a:p>
              <a:pPr algn="ctr"/>
              <a:endParaRPr/>
            </a:p>
          </p:txBody>
        </p:sp>
        <p:sp>
          <p:nvSpPr>
            <p:cNvPr id="61" name="Freeform: Shape 48"/>
            <p:cNvSpPr/>
            <p:nvPr/>
          </p:nvSpPr>
          <p:spPr bwMode="auto">
            <a:xfrm>
              <a:off x="4822348" y="3466983"/>
              <a:ext cx="238125" cy="241300"/>
            </a:xfrm>
            <a:custGeom>
              <a:avLst/>
              <a:gdLst>
                <a:gd name="T0" fmla="*/ 27 w 33"/>
                <a:gd name="T1" fmla="*/ 26 h 33"/>
                <a:gd name="T2" fmla="*/ 27 w 33"/>
                <a:gd name="T3" fmla="*/ 5 h 33"/>
                <a:gd name="T4" fmla="*/ 6 w 33"/>
                <a:gd name="T5" fmla="*/ 5 h 33"/>
                <a:gd name="T6" fmla="*/ 6 w 33"/>
                <a:gd name="T7" fmla="*/ 26 h 33"/>
                <a:gd name="T8" fmla="*/ 27 w 33"/>
                <a:gd name="T9" fmla="*/ 26 h 33"/>
              </a:gdLst>
              <a:ahLst/>
              <a:cxnLst>
                <a:cxn ang="0">
                  <a:pos x="T0" y="T1"/>
                </a:cxn>
                <a:cxn ang="0">
                  <a:pos x="T2" y="T3"/>
                </a:cxn>
                <a:cxn ang="0">
                  <a:pos x="T4" y="T5"/>
                </a:cxn>
                <a:cxn ang="0">
                  <a:pos x="T6" y="T7"/>
                </a:cxn>
                <a:cxn ang="0">
                  <a:pos x="T8" y="T9"/>
                </a:cxn>
              </a:cxnLst>
              <a:rect l="0" t="0" r="r" b="b"/>
              <a:pathLst>
                <a:path w="33" h="33">
                  <a:moveTo>
                    <a:pt x="27" y="26"/>
                  </a:moveTo>
                  <a:cubicBezTo>
                    <a:pt x="33" y="20"/>
                    <a:pt x="33" y="11"/>
                    <a:pt x="27" y="5"/>
                  </a:cubicBezTo>
                  <a:cubicBezTo>
                    <a:pt x="22" y="0"/>
                    <a:pt x="12" y="0"/>
                    <a:pt x="6" y="5"/>
                  </a:cubicBezTo>
                  <a:cubicBezTo>
                    <a:pt x="0" y="11"/>
                    <a:pt x="0" y="20"/>
                    <a:pt x="6" y="26"/>
                  </a:cubicBezTo>
                  <a:cubicBezTo>
                    <a:pt x="12" y="33"/>
                    <a:pt x="22" y="32"/>
                    <a:pt x="27" y="26"/>
                  </a:cubicBezTo>
                  <a:close/>
                </a:path>
              </a:pathLst>
            </a:custGeom>
            <a:solidFill>
              <a:schemeClr val="accent5"/>
            </a:solidFill>
            <a:ln>
              <a:noFill/>
            </a:ln>
          </p:spPr>
          <p:txBody>
            <a:bodyPr anchor="ctr"/>
            <a:lstStyle/>
            <a:p>
              <a:pPr algn="ctr"/>
              <a:endParaRPr/>
            </a:p>
          </p:txBody>
        </p:sp>
        <p:sp>
          <p:nvSpPr>
            <p:cNvPr id="62" name="Freeform: Shape 49"/>
            <p:cNvSpPr/>
            <p:nvPr/>
          </p:nvSpPr>
          <p:spPr bwMode="auto">
            <a:xfrm>
              <a:off x="5060473" y="3678120"/>
              <a:ext cx="246063" cy="241300"/>
            </a:xfrm>
            <a:custGeom>
              <a:avLst/>
              <a:gdLst>
                <a:gd name="T0" fmla="*/ 29 w 34"/>
                <a:gd name="T1" fmla="*/ 25 h 33"/>
                <a:gd name="T2" fmla="*/ 26 w 34"/>
                <a:gd name="T3" fmla="*/ 4 h 33"/>
                <a:gd name="T4" fmla="*/ 5 w 34"/>
                <a:gd name="T5" fmla="*/ 7 h 33"/>
                <a:gd name="T6" fmla="*/ 8 w 34"/>
                <a:gd name="T7" fmla="*/ 28 h 33"/>
                <a:gd name="T8" fmla="*/ 29 w 34"/>
                <a:gd name="T9" fmla="*/ 25 h 33"/>
              </a:gdLst>
              <a:ahLst/>
              <a:cxnLst>
                <a:cxn ang="0">
                  <a:pos x="T0" y="T1"/>
                </a:cxn>
                <a:cxn ang="0">
                  <a:pos x="T2" y="T3"/>
                </a:cxn>
                <a:cxn ang="0">
                  <a:pos x="T4" y="T5"/>
                </a:cxn>
                <a:cxn ang="0">
                  <a:pos x="T6" y="T7"/>
                </a:cxn>
                <a:cxn ang="0">
                  <a:pos x="T8" y="T9"/>
                </a:cxn>
              </a:cxnLst>
              <a:rect l="0" t="0" r="r" b="b"/>
              <a:pathLst>
                <a:path w="34" h="33">
                  <a:moveTo>
                    <a:pt x="29" y="25"/>
                  </a:moveTo>
                  <a:cubicBezTo>
                    <a:pt x="34" y="18"/>
                    <a:pt x="32" y="9"/>
                    <a:pt x="26" y="4"/>
                  </a:cubicBezTo>
                  <a:cubicBezTo>
                    <a:pt x="20" y="0"/>
                    <a:pt x="11" y="1"/>
                    <a:pt x="5" y="7"/>
                  </a:cubicBezTo>
                  <a:cubicBezTo>
                    <a:pt x="0" y="13"/>
                    <a:pt x="1" y="23"/>
                    <a:pt x="8" y="28"/>
                  </a:cubicBezTo>
                  <a:cubicBezTo>
                    <a:pt x="14" y="33"/>
                    <a:pt x="24" y="32"/>
                    <a:pt x="29" y="25"/>
                  </a:cubicBezTo>
                  <a:close/>
                </a:path>
              </a:pathLst>
            </a:custGeom>
            <a:solidFill>
              <a:schemeClr val="accent5"/>
            </a:solidFill>
            <a:ln>
              <a:noFill/>
            </a:ln>
          </p:spPr>
          <p:txBody>
            <a:bodyPr anchor="ctr"/>
            <a:lstStyle/>
            <a:p>
              <a:pPr algn="ctr"/>
              <a:endParaRPr/>
            </a:p>
          </p:txBody>
        </p:sp>
        <p:sp>
          <p:nvSpPr>
            <p:cNvPr id="63" name="Freeform: Shape 50"/>
            <p:cNvSpPr/>
            <p:nvPr/>
          </p:nvSpPr>
          <p:spPr bwMode="auto">
            <a:xfrm>
              <a:off x="5327173" y="3854333"/>
              <a:ext cx="246063" cy="247650"/>
            </a:xfrm>
            <a:custGeom>
              <a:avLst/>
              <a:gdLst>
                <a:gd name="T0" fmla="*/ 30 w 34"/>
                <a:gd name="T1" fmla="*/ 24 h 34"/>
                <a:gd name="T2" fmla="*/ 24 w 34"/>
                <a:gd name="T3" fmla="*/ 4 h 34"/>
                <a:gd name="T4" fmla="*/ 4 w 34"/>
                <a:gd name="T5" fmla="*/ 9 h 34"/>
                <a:gd name="T6" fmla="*/ 10 w 34"/>
                <a:gd name="T7" fmla="*/ 30 h 34"/>
                <a:gd name="T8" fmla="*/ 30 w 34"/>
                <a:gd name="T9" fmla="*/ 24 h 34"/>
              </a:gdLst>
              <a:ahLst/>
              <a:cxnLst>
                <a:cxn ang="0">
                  <a:pos x="T0" y="T1"/>
                </a:cxn>
                <a:cxn ang="0">
                  <a:pos x="T2" y="T3"/>
                </a:cxn>
                <a:cxn ang="0">
                  <a:pos x="T4" y="T5"/>
                </a:cxn>
                <a:cxn ang="0">
                  <a:pos x="T6" y="T7"/>
                </a:cxn>
                <a:cxn ang="0">
                  <a:pos x="T8" y="T9"/>
                </a:cxn>
              </a:cxnLst>
              <a:rect l="0" t="0" r="r" b="b"/>
              <a:pathLst>
                <a:path w="34" h="34">
                  <a:moveTo>
                    <a:pt x="30" y="24"/>
                  </a:moveTo>
                  <a:cubicBezTo>
                    <a:pt x="34" y="16"/>
                    <a:pt x="31" y="7"/>
                    <a:pt x="24" y="4"/>
                  </a:cubicBezTo>
                  <a:cubicBezTo>
                    <a:pt x="18" y="0"/>
                    <a:pt x="9" y="2"/>
                    <a:pt x="4" y="9"/>
                  </a:cubicBezTo>
                  <a:cubicBezTo>
                    <a:pt x="0" y="16"/>
                    <a:pt x="2" y="26"/>
                    <a:pt x="10" y="30"/>
                  </a:cubicBezTo>
                  <a:cubicBezTo>
                    <a:pt x="18" y="34"/>
                    <a:pt x="27" y="31"/>
                    <a:pt x="30" y="24"/>
                  </a:cubicBezTo>
                  <a:close/>
                </a:path>
              </a:pathLst>
            </a:custGeom>
            <a:solidFill>
              <a:schemeClr val="accent5"/>
            </a:solidFill>
            <a:ln>
              <a:noFill/>
            </a:ln>
          </p:spPr>
          <p:txBody>
            <a:bodyPr anchor="ctr"/>
            <a:lstStyle/>
            <a:p>
              <a:pPr algn="ctr"/>
              <a:endParaRPr/>
            </a:p>
          </p:txBody>
        </p:sp>
        <p:sp>
          <p:nvSpPr>
            <p:cNvPr id="64" name="Freeform: Shape 51"/>
            <p:cNvSpPr/>
            <p:nvPr/>
          </p:nvSpPr>
          <p:spPr bwMode="auto">
            <a:xfrm>
              <a:off x="5630386" y="3984508"/>
              <a:ext cx="231775" cy="241300"/>
            </a:xfrm>
            <a:custGeom>
              <a:avLst/>
              <a:gdLst>
                <a:gd name="T0" fmla="*/ 30 w 32"/>
                <a:gd name="T1" fmla="*/ 19 h 33"/>
                <a:gd name="T2" fmla="*/ 20 w 32"/>
                <a:gd name="T3" fmla="*/ 1 h 33"/>
                <a:gd name="T4" fmla="*/ 10 w 32"/>
                <a:gd name="T5" fmla="*/ 3 h 33"/>
                <a:gd name="T6" fmla="*/ 2 w 32"/>
                <a:gd name="T7" fmla="*/ 11 h 33"/>
                <a:gd name="T8" fmla="*/ 2 w 32"/>
                <a:gd name="T9" fmla="*/ 23 h 33"/>
                <a:gd name="T10" fmla="*/ 12 w 32"/>
                <a:gd name="T11" fmla="*/ 30 h 33"/>
                <a:gd name="T12" fmla="*/ 30 w 32"/>
                <a:gd name="T13" fmla="*/ 19 h 33"/>
              </a:gdLst>
              <a:ahLst/>
              <a:cxnLst>
                <a:cxn ang="0">
                  <a:pos x="T0" y="T1"/>
                </a:cxn>
                <a:cxn ang="0">
                  <a:pos x="T2" y="T3"/>
                </a:cxn>
                <a:cxn ang="0">
                  <a:pos x="T4" y="T5"/>
                </a:cxn>
                <a:cxn ang="0">
                  <a:pos x="T6" y="T7"/>
                </a:cxn>
                <a:cxn ang="0">
                  <a:pos x="T8" y="T9"/>
                </a:cxn>
                <a:cxn ang="0">
                  <a:pos x="T10" y="T11"/>
                </a:cxn>
                <a:cxn ang="0">
                  <a:pos x="T12" y="T13"/>
                </a:cxn>
              </a:cxnLst>
              <a:rect l="0" t="0" r="r" b="b"/>
              <a:pathLst>
                <a:path w="32" h="33">
                  <a:moveTo>
                    <a:pt x="30" y="19"/>
                  </a:moveTo>
                  <a:cubicBezTo>
                    <a:pt x="32" y="11"/>
                    <a:pt x="27" y="4"/>
                    <a:pt x="20" y="1"/>
                  </a:cubicBezTo>
                  <a:cubicBezTo>
                    <a:pt x="17" y="0"/>
                    <a:pt x="13" y="1"/>
                    <a:pt x="10" y="3"/>
                  </a:cubicBezTo>
                  <a:cubicBezTo>
                    <a:pt x="6" y="5"/>
                    <a:pt x="3" y="7"/>
                    <a:pt x="2" y="11"/>
                  </a:cubicBezTo>
                  <a:cubicBezTo>
                    <a:pt x="0" y="15"/>
                    <a:pt x="1" y="19"/>
                    <a:pt x="2" y="23"/>
                  </a:cubicBezTo>
                  <a:cubicBezTo>
                    <a:pt x="4" y="26"/>
                    <a:pt x="8" y="29"/>
                    <a:pt x="12" y="30"/>
                  </a:cubicBezTo>
                  <a:cubicBezTo>
                    <a:pt x="20" y="33"/>
                    <a:pt x="29" y="27"/>
                    <a:pt x="30" y="19"/>
                  </a:cubicBezTo>
                  <a:close/>
                </a:path>
              </a:pathLst>
            </a:custGeom>
            <a:solidFill>
              <a:schemeClr val="accent5"/>
            </a:solidFill>
            <a:ln>
              <a:noFill/>
            </a:ln>
          </p:spPr>
          <p:txBody>
            <a:bodyPr anchor="ctr"/>
            <a:lstStyle/>
            <a:p>
              <a:pPr algn="ctr"/>
              <a:endParaRPr/>
            </a:p>
          </p:txBody>
        </p:sp>
        <p:sp>
          <p:nvSpPr>
            <p:cNvPr id="65" name="Freeform: Shape 52"/>
            <p:cNvSpPr/>
            <p:nvPr/>
          </p:nvSpPr>
          <p:spPr bwMode="auto">
            <a:xfrm>
              <a:off x="5947886" y="4035308"/>
              <a:ext cx="231775" cy="227013"/>
            </a:xfrm>
            <a:custGeom>
              <a:avLst/>
              <a:gdLst>
                <a:gd name="T0" fmla="*/ 31 w 32"/>
                <a:gd name="T1" fmla="*/ 15 h 31"/>
                <a:gd name="T2" fmla="*/ 16 w 32"/>
                <a:gd name="T3" fmla="*/ 1 h 31"/>
                <a:gd name="T4" fmla="*/ 1 w 32"/>
                <a:gd name="T5" fmla="*/ 15 h 31"/>
                <a:gd name="T6" fmla="*/ 16 w 32"/>
                <a:gd name="T7" fmla="*/ 31 h 31"/>
                <a:gd name="T8" fmla="*/ 31 w 32"/>
                <a:gd name="T9" fmla="*/ 15 h 31"/>
              </a:gdLst>
              <a:ahLst/>
              <a:cxnLst>
                <a:cxn ang="0">
                  <a:pos x="T0" y="T1"/>
                </a:cxn>
                <a:cxn ang="0">
                  <a:pos x="T2" y="T3"/>
                </a:cxn>
                <a:cxn ang="0">
                  <a:pos x="T4" y="T5"/>
                </a:cxn>
                <a:cxn ang="0">
                  <a:pos x="T6" y="T7"/>
                </a:cxn>
                <a:cxn ang="0">
                  <a:pos x="T8" y="T9"/>
                </a:cxn>
              </a:cxnLst>
              <a:rect l="0" t="0" r="r" b="b"/>
              <a:pathLst>
                <a:path w="32" h="31">
                  <a:moveTo>
                    <a:pt x="31" y="15"/>
                  </a:moveTo>
                  <a:cubicBezTo>
                    <a:pt x="30" y="6"/>
                    <a:pt x="23" y="0"/>
                    <a:pt x="16" y="1"/>
                  </a:cubicBezTo>
                  <a:cubicBezTo>
                    <a:pt x="9" y="0"/>
                    <a:pt x="2" y="6"/>
                    <a:pt x="1" y="15"/>
                  </a:cubicBezTo>
                  <a:cubicBezTo>
                    <a:pt x="0" y="23"/>
                    <a:pt x="7" y="30"/>
                    <a:pt x="16" y="31"/>
                  </a:cubicBezTo>
                  <a:cubicBezTo>
                    <a:pt x="25" y="30"/>
                    <a:pt x="32" y="23"/>
                    <a:pt x="31" y="15"/>
                  </a:cubicBezTo>
                  <a:close/>
                </a:path>
              </a:pathLst>
            </a:custGeom>
            <a:solidFill>
              <a:schemeClr val="accent5"/>
            </a:solidFill>
            <a:ln>
              <a:noFill/>
            </a:ln>
          </p:spPr>
          <p:txBody>
            <a:bodyPr anchor="ctr"/>
            <a:lstStyle/>
            <a:p>
              <a:pPr algn="ctr"/>
              <a:endParaRPr/>
            </a:p>
          </p:txBody>
        </p:sp>
        <p:sp>
          <p:nvSpPr>
            <p:cNvPr id="66" name="Freeform: Shape 53"/>
            <p:cNvSpPr/>
            <p:nvPr/>
          </p:nvSpPr>
          <p:spPr bwMode="auto">
            <a:xfrm>
              <a:off x="6265386" y="3984508"/>
              <a:ext cx="223838" cy="241300"/>
            </a:xfrm>
            <a:custGeom>
              <a:avLst/>
              <a:gdLst>
                <a:gd name="T0" fmla="*/ 30 w 31"/>
                <a:gd name="T1" fmla="*/ 11 h 33"/>
                <a:gd name="T2" fmla="*/ 22 w 31"/>
                <a:gd name="T3" fmla="*/ 3 h 33"/>
                <a:gd name="T4" fmla="*/ 11 w 31"/>
                <a:gd name="T5" fmla="*/ 1 h 33"/>
                <a:gd name="T6" fmla="*/ 1 w 31"/>
                <a:gd name="T7" fmla="*/ 19 h 33"/>
                <a:gd name="T8" fmla="*/ 20 w 31"/>
                <a:gd name="T9" fmla="*/ 30 h 33"/>
                <a:gd name="T10" fmla="*/ 29 w 31"/>
                <a:gd name="T11" fmla="*/ 23 h 33"/>
                <a:gd name="T12" fmla="*/ 30 w 31"/>
                <a:gd name="T13" fmla="*/ 11 h 33"/>
              </a:gdLst>
              <a:ahLst/>
              <a:cxnLst>
                <a:cxn ang="0">
                  <a:pos x="T0" y="T1"/>
                </a:cxn>
                <a:cxn ang="0">
                  <a:pos x="T2" y="T3"/>
                </a:cxn>
                <a:cxn ang="0">
                  <a:pos x="T4" y="T5"/>
                </a:cxn>
                <a:cxn ang="0">
                  <a:pos x="T6" y="T7"/>
                </a:cxn>
                <a:cxn ang="0">
                  <a:pos x="T8" y="T9"/>
                </a:cxn>
                <a:cxn ang="0">
                  <a:pos x="T10" y="T11"/>
                </a:cxn>
                <a:cxn ang="0">
                  <a:pos x="T12" y="T13"/>
                </a:cxn>
              </a:cxnLst>
              <a:rect l="0" t="0" r="r" b="b"/>
              <a:pathLst>
                <a:path w="31" h="33">
                  <a:moveTo>
                    <a:pt x="30" y="11"/>
                  </a:moveTo>
                  <a:cubicBezTo>
                    <a:pt x="28" y="7"/>
                    <a:pt x="25" y="5"/>
                    <a:pt x="22" y="3"/>
                  </a:cubicBezTo>
                  <a:cubicBezTo>
                    <a:pt x="19" y="1"/>
                    <a:pt x="15" y="0"/>
                    <a:pt x="11" y="1"/>
                  </a:cubicBezTo>
                  <a:cubicBezTo>
                    <a:pt x="4" y="4"/>
                    <a:pt x="0" y="11"/>
                    <a:pt x="1" y="19"/>
                  </a:cubicBezTo>
                  <a:cubicBezTo>
                    <a:pt x="3" y="27"/>
                    <a:pt x="11" y="33"/>
                    <a:pt x="20" y="30"/>
                  </a:cubicBezTo>
                  <a:cubicBezTo>
                    <a:pt x="24" y="29"/>
                    <a:pt x="28" y="26"/>
                    <a:pt x="29" y="23"/>
                  </a:cubicBezTo>
                  <a:cubicBezTo>
                    <a:pt x="31" y="19"/>
                    <a:pt x="31" y="15"/>
                    <a:pt x="30" y="11"/>
                  </a:cubicBezTo>
                  <a:close/>
                </a:path>
              </a:pathLst>
            </a:custGeom>
            <a:solidFill>
              <a:schemeClr val="accent5"/>
            </a:solidFill>
            <a:ln>
              <a:noFill/>
            </a:ln>
          </p:spPr>
          <p:txBody>
            <a:bodyPr anchor="ctr"/>
            <a:lstStyle/>
            <a:p>
              <a:pPr algn="ctr"/>
              <a:endParaRPr/>
            </a:p>
          </p:txBody>
        </p:sp>
        <p:sp>
          <p:nvSpPr>
            <p:cNvPr id="67" name="Freeform: Shape 54"/>
            <p:cNvSpPr/>
            <p:nvPr/>
          </p:nvSpPr>
          <p:spPr bwMode="auto">
            <a:xfrm>
              <a:off x="6554311" y="3854333"/>
              <a:ext cx="246063" cy="247650"/>
            </a:xfrm>
            <a:custGeom>
              <a:avLst/>
              <a:gdLst>
                <a:gd name="T0" fmla="*/ 29 w 34"/>
                <a:gd name="T1" fmla="*/ 9 h 34"/>
                <a:gd name="T2" fmla="*/ 9 w 34"/>
                <a:gd name="T3" fmla="*/ 4 h 34"/>
                <a:gd name="T4" fmla="*/ 3 w 34"/>
                <a:gd name="T5" fmla="*/ 24 h 34"/>
                <a:gd name="T6" fmla="*/ 24 w 34"/>
                <a:gd name="T7" fmla="*/ 30 h 34"/>
                <a:gd name="T8" fmla="*/ 29 w 34"/>
                <a:gd name="T9" fmla="*/ 9 h 34"/>
              </a:gdLst>
              <a:ahLst/>
              <a:cxnLst>
                <a:cxn ang="0">
                  <a:pos x="T0" y="T1"/>
                </a:cxn>
                <a:cxn ang="0">
                  <a:pos x="T2" y="T3"/>
                </a:cxn>
                <a:cxn ang="0">
                  <a:pos x="T4" y="T5"/>
                </a:cxn>
                <a:cxn ang="0">
                  <a:pos x="T6" y="T7"/>
                </a:cxn>
                <a:cxn ang="0">
                  <a:pos x="T8" y="T9"/>
                </a:cxn>
              </a:cxnLst>
              <a:rect l="0" t="0" r="r" b="b"/>
              <a:pathLst>
                <a:path w="34" h="34">
                  <a:moveTo>
                    <a:pt x="29" y="9"/>
                  </a:moveTo>
                  <a:cubicBezTo>
                    <a:pt x="25" y="2"/>
                    <a:pt x="16" y="0"/>
                    <a:pt x="9" y="4"/>
                  </a:cubicBezTo>
                  <a:cubicBezTo>
                    <a:pt x="3" y="7"/>
                    <a:pt x="0" y="16"/>
                    <a:pt x="3" y="24"/>
                  </a:cubicBezTo>
                  <a:cubicBezTo>
                    <a:pt x="7" y="31"/>
                    <a:pt x="16" y="34"/>
                    <a:pt x="24" y="30"/>
                  </a:cubicBezTo>
                  <a:cubicBezTo>
                    <a:pt x="32" y="26"/>
                    <a:pt x="34" y="16"/>
                    <a:pt x="29" y="9"/>
                  </a:cubicBezTo>
                  <a:close/>
                </a:path>
              </a:pathLst>
            </a:custGeom>
            <a:solidFill>
              <a:schemeClr val="accent5"/>
            </a:solidFill>
            <a:ln>
              <a:noFill/>
            </a:ln>
          </p:spPr>
          <p:txBody>
            <a:bodyPr anchor="ctr"/>
            <a:lstStyle/>
            <a:p>
              <a:pPr algn="ctr"/>
              <a:endParaRPr/>
            </a:p>
          </p:txBody>
        </p:sp>
        <p:sp>
          <p:nvSpPr>
            <p:cNvPr id="68" name="Freeform: Shape 55"/>
            <p:cNvSpPr/>
            <p:nvPr/>
          </p:nvSpPr>
          <p:spPr bwMode="auto">
            <a:xfrm>
              <a:off x="6821011" y="3678120"/>
              <a:ext cx="246063" cy="241300"/>
            </a:xfrm>
            <a:custGeom>
              <a:avLst/>
              <a:gdLst>
                <a:gd name="T0" fmla="*/ 28 w 34"/>
                <a:gd name="T1" fmla="*/ 7 h 33"/>
                <a:gd name="T2" fmla="*/ 8 w 34"/>
                <a:gd name="T3" fmla="*/ 4 h 33"/>
                <a:gd name="T4" fmla="*/ 5 w 34"/>
                <a:gd name="T5" fmla="*/ 25 h 33"/>
                <a:gd name="T6" fmla="*/ 26 w 34"/>
                <a:gd name="T7" fmla="*/ 28 h 33"/>
                <a:gd name="T8" fmla="*/ 28 w 34"/>
                <a:gd name="T9" fmla="*/ 7 h 33"/>
              </a:gdLst>
              <a:ahLst/>
              <a:cxnLst>
                <a:cxn ang="0">
                  <a:pos x="T0" y="T1"/>
                </a:cxn>
                <a:cxn ang="0">
                  <a:pos x="T2" y="T3"/>
                </a:cxn>
                <a:cxn ang="0">
                  <a:pos x="T4" y="T5"/>
                </a:cxn>
                <a:cxn ang="0">
                  <a:pos x="T6" y="T7"/>
                </a:cxn>
                <a:cxn ang="0">
                  <a:pos x="T8" y="T9"/>
                </a:cxn>
              </a:cxnLst>
              <a:rect l="0" t="0" r="r" b="b"/>
              <a:pathLst>
                <a:path w="34" h="33">
                  <a:moveTo>
                    <a:pt x="28" y="7"/>
                  </a:moveTo>
                  <a:cubicBezTo>
                    <a:pt x="23" y="1"/>
                    <a:pt x="14" y="0"/>
                    <a:pt x="8" y="4"/>
                  </a:cubicBezTo>
                  <a:cubicBezTo>
                    <a:pt x="2" y="9"/>
                    <a:pt x="0" y="18"/>
                    <a:pt x="5" y="25"/>
                  </a:cubicBezTo>
                  <a:cubicBezTo>
                    <a:pt x="9" y="32"/>
                    <a:pt x="19" y="33"/>
                    <a:pt x="26" y="28"/>
                  </a:cubicBezTo>
                  <a:cubicBezTo>
                    <a:pt x="33" y="23"/>
                    <a:pt x="34" y="13"/>
                    <a:pt x="28" y="7"/>
                  </a:cubicBezTo>
                  <a:close/>
                </a:path>
              </a:pathLst>
            </a:custGeom>
            <a:solidFill>
              <a:schemeClr val="accent5"/>
            </a:solidFill>
            <a:ln>
              <a:noFill/>
            </a:ln>
          </p:spPr>
          <p:txBody>
            <a:bodyPr anchor="ctr"/>
            <a:lstStyle/>
            <a:p>
              <a:pPr algn="ctr"/>
              <a:endParaRPr/>
            </a:p>
          </p:txBody>
        </p:sp>
        <p:sp>
          <p:nvSpPr>
            <p:cNvPr id="69" name="Freeform: Shape 56"/>
            <p:cNvSpPr/>
            <p:nvPr/>
          </p:nvSpPr>
          <p:spPr bwMode="auto">
            <a:xfrm>
              <a:off x="7067073" y="3466983"/>
              <a:ext cx="238125" cy="241300"/>
            </a:xfrm>
            <a:custGeom>
              <a:avLst/>
              <a:gdLst>
                <a:gd name="T0" fmla="*/ 27 w 33"/>
                <a:gd name="T1" fmla="*/ 5 h 33"/>
                <a:gd name="T2" fmla="*/ 6 w 33"/>
                <a:gd name="T3" fmla="*/ 5 h 33"/>
                <a:gd name="T4" fmla="*/ 5 w 33"/>
                <a:gd name="T5" fmla="*/ 26 h 33"/>
                <a:gd name="T6" fmla="*/ 27 w 33"/>
                <a:gd name="T7" fmla="*/ 26 h 33"/>
                <a:gd name="T8" fmla="*/ 27 w 33"/>
                <a:gd name="T9" fmla="*/ 5 h 33"/>
              </a:gdLst>
              <a:ahLst/>
              <a:cxnLst>
                <a:cxn ang="0">
                  <a:pos x="T0" y="T1"/>
                </a:cxn>
                <a:cxn ang="0">
                  <a:pos x="T2" y="T3"/>
                </a:cxn>
                <a:cxn ang="0">
                  <a:pos x="T4" y="T5"/>
                </a:cxn>
                <a:cxn ang="0">
                  <a:pos x="T6" y="T7"/>
                </a:cxn>
                <a:cxn ang="0">
                  <a:pos x="T8" y="T9"/>
                </a:cxn>
              </a:cxnLst>
              <a:rect l="0" t="0" r="r" b="b"/>
              <a:pathLst>
                <a:path w="33" h="33">
                  <a:moveTo>
                    <a:pt x="27" y="5"/>
                  </a:moveTo>
                  <a:cubicBezTo>
                    <a:pt x="20" y="0"/>
                    <a:pt x="11" y="0"/>
                    <a:pt x="6" y="5"/>
                  </a:cubicBezTo>
                  <a:cubicBezTo>
                    <a:pt x="0" y="11"/>
                    <a:pt x="0" y="20"/>
                    <a:pt x="5" y="26"/>
                  </a:cubicBezTo>
                  <a:cubicBezTo>
                    <a:pt x="11" y="32"/>
                    <a:pt x="21" y="33"/>
                    <a:pt x="27" y="26"/>
                  </a:cubicBezTo>
                  <a:cubicBezTo>
                    <a:pt x="33" y="20"/>
                    <a:pt x="33" y="11"/>
                    <a:pt x="27" y="5"/>
                  </a:cubicBezTo>
                  <a:close/>
                </a:path>
              </a:pathLst>
            </a:custGeom>
            <a:solidFill>
              <a:schemeClr val="accent5"/>
            </a:solidFill>
            <a:ln>
              <a:noFill/>
            </a:ln>
          </p:spPr>
          <p:txBody>
            <a:bodyPr anchor="ctr"/>
            <a:lstStyle/>
            <a:p>
              <a:pPr algn="ctr"/>
              <a:endParaRPr/>
            </a:p>
          </p:txBody>
        </p:sp>
        <p:sp>
          <p:nvSpPr>
            <p:cNvPr id="70" name="Freeform: Shape 57"/>
            <p:cNvSpPr/>
            <p:nvPr/>
          </p:nvSpPr>
          <p:spPr bwMode="auto">
            <a:xfrm>
              <a:off x="4628673" y="3241558"/>
              <a:ext cx="238125" cy="239713"/>
            </a:xfrm>
            <a:custGeom>
              <a:avLst/>
              <a:gdLst>
                <a:gd name="T0" fmla="*/ 26 w 33"/>
                <a:gd name="T1" fmla="*/ 6 h 33"/>
                <a:gd name="T2" fmla="*/ 5 w 33"/>
                <a:gd name="T3" fmla="*/ 6 h 33"/>
                <a:gd name="T4" fmla="*/ 5 w 33"/>
                <a:gd name="T5" fmla="*/ 26 h 33"/>
                <a:gd name="T6" fmla="*/ 27 w 33"/>
                <a:gd name="T7" fmla="*/ 27 h 33"/>
                <a:gd name="T8" fmla="*/ 26 w 33"/>
                <a:gd name="T9" fmla="*/ 6 h 33"/>
              </a:gdLst>
              <a:ahLst/>
              <a:cxnLst>
                <a:cxn ang="0">
                  <a:pos x="T0" y="T1"/>
                </a:cxn>
                <a:cxn ang="0">
                  <a:pos x="T2" y="T3"/>
                </a:cxn>
                <a:cxn ang="0">
                  <a:pos x="T4" y="T5"/>
                </a:cxn>
                <a:cxn ang="0">
                  <a:pos x="T6" y="T7"/>
                </a:cxn>
                <a:cxn ang="0">
                  <a:pos x="T8" y="T9"/>
                </a:cxn>
              </a:cxnLst>
              <a:rect l="0" t="0" r="r" b="b"/>
              <a:pathLst>
                <a:path w="33" h="33">
                  <a:moveTo>
                    <a:pt x="26" y="6"/>
                  </a:moveTo>
                  <a:cubicBezTo>
                    <a:pt x="20" y="0"/>
                    <a:pt x="11" y="0"/>
                    <a:pt x="5" y="6"/>
                  </a:cubicBezTo>
                  <a:cubicBezTo>
                    <a:pt x="0" y="11"/>
                    <a:pt x="0" y="20"/>
                    <a:pt x="5" y="26"/>
                  </a:cubicBezTo>
                  <a:cubicBezTo>
                    <a:pt x="11" y="33"/>
                    <a:pt x="20" y="33"/>
                    <a:pt x="27" y="27"/>
                  </a:cubicBezTo>
                  <a:cubicBezTo>
                    <a:pt x="33" y="21"/>
                    <a:pt x="32" y="11"/>
                    <a:pt x="26" y="6"/>
                  </a:cubicBezTo>
                  <a:close/>
                </a:path>
              </a:pathLst>
            </a:custGeom>
            <a:solidFill>
              <a:schemeClr val="accent4"/>
            </a:solidFill>
            <a:ln>
              <a:noFill/>
            </a:ln>
          </p:spPr>
          <p:txBody>
            <a:bodyPr anchor="ctr"/>
            <a:lstStyle/>
            <a:p>
              <a:pPr algn="ctr"/>
              <a:endParaRPr/>
            </a:p>
          </p:txBody>
        </p:sp>
        <p:sp>
          <p:nvSpPr>
            <p:cNvPr id="71" name="Straight Connector 58"/>
            <p:cNvSpPr/>
            <p:nvPr/>
          </p:nvSpPr>
          <p:spPr bwMode="auto">
            <a:xfrm>
              <a:off x="4938236" y="3095508"/>
              <a:ext cx="0" cy="269875"/>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72" name="Straight Connector 59"/>
            <p:cNvSpPr/>
            <p:nvPr/>
          </p:nvSpPr>
          <p:spPr bwMode="auto">
            <a:xfrm>
              <a:off x="4938236" y="3365383"/>
              <a:ext cx="0" cy="292100"/>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73" name="Straight Connector 60"/>
            <p:cNvSpPr/>
            <p:nvPr/>
          </p:nvSpPr>
          <p:spPr bwMode="auto">
            <a:xfrm>
              <a:off x="5184298" y="2971683"/>
              <a:ext cx="0" cy="393700"/>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74" name="Straight Connector 61"/>
            <p:cNvSpPr/>
            <p:nvPr/>
          </p:nvSpPr>
          <p:spPr bwMode="auto">
            <a:xfrm>
              <a:off x="5184298" y="3365383"/>
              <a:ext cx="0" cy="466725"/>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75" name="Straight Connector 62"/>
            <p:cNvSpPr/>
            <p:nvPr/>
          </p:nvSpPr>
          <p:spPr bwMode="auto">
            <a:xfrm>
              <a:off x="5450998" y="2811345"/>
              <a:ext cx="0" cy="554038"/>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76" name="Straight Connector 63"/>
            <p:cNvSpPr/>
            <p:nvPr/>
          </p:nvSpPr>
          <p:spPr bwMode="auto">
            <a:xfrm>
              <a:off x="5450998" y="3365383"/>
              <a:ext cx="0" cy="627063"/>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77" name="Straight Connector 64"/>
            <p:cNvSpPr/>
            <p:nvPr/>
          </p:nvSpPr>
          <p:spPr bwMode="auto">
            <a:xfrm>
              <a:off x="5746273" y="2701808"/>
              <a:ext cx="0" cy="663575"/>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78" name="Straight Connector 65"/>
            <p:cNvSpPr/>
            <p:nvPr/>
          </p:nvSpPr>
          <p:spPr bwMode="auto">
            <a:xfrm>
              <a:off x="5746273" y="3365383"/>
              <a:ext cx="0" cy="736600"/>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79" name="Straight Connector 66"/>
            <p:cNvSpPr/>
            <p:nvPr/>
          </p:nvSpPr>
          <p:spPr bwMode="auto">
            <a:xfrm>
              <a:off x="6063773" y="2636720"/>
              <a:ext cx="0" cy="728663"/>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80" name="Straight Connector 67"/>
            <p:cNvSpPr/>
            <p:nvPr/>
          </p:nvSpPr>
          <p:spPr bwMode="auto">
            <a:xfrm>
              <a:off x="6063773" y="3365383"/>
              <a:ext cx="0" cy="801688"/>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81" name="Straight Connector 68"/>
            <p:cNvSpPr/>
            <p:nvPr/>
          </p:nvSpPr>
          <p:spPr bwMode="auto">
            <a:xfrm>
              <a:off x="6381273" y="2658945"/>
              <a:ext cx="0" cy="706438"/>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82" name="Straight Connector 69"/>
            <p:cNvSpPr/>
            <p:nvPr/>
          </p:nvSpPr>
          <p:spPr bwMode="auto">
            <a:xfrm>
              <a:off x="6381273" y="3365383"/>
              <a:ext cx="0" cy="787400"/>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83" name="Straight Connector 70"/>
            <p:cNvSpPr/>
            <p:nvPr/>
          </p:nvSpPr>
          <p:spPr bwMode="auto">
            <a:xfrm>
              <a:off x="6676548" y="2760545"/>
              <a:ext cx="0" cy="604838"/>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84" name="Straight Connector 71"/>
            <p:cNvSpPr/>
            <p:nvPr/>
          </p:nvSpPr>
          <p:spPr bwMode="auto">
            <a:xfrm>
              <a:off x="6676548" y="3365383"/>
              <a:ext cx="0" cy="576263"/>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85" name="Straight Connector 72"/>
            <p:cNvSpPr/>
            <p:nvPr/>
          </p:nvSpPr>
          <p:spPr bwMode="auto">
            <a:xfrm>
              <a:off x="6944836" y="2855795"/>
              <a:ext cx="0" cy="515938"/>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86" name="Straight Connector 73"/>
            <p:cNvSpPr/>
            <p:nvPr/>
          </p:nvSpPr>
          <p:spPr bwMode="auto">
            <a:xfrm>
              <a:off x="6944836" y="3371733"/>
              <a:ext cx="0" cy="496888"/>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87" name="Straight Connector 74"/>
            <p:cNvSpPr/>
            <p:nvPr/>
          </p:nvSpPr>
          <p:spPr bwMode="auto">
            <a:xfrm>
              <a:off x="7182961" y="3066933"/>
              <a:ext cx="0" cy="298450"/>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88" name="Straight Connector 75"/>
            <p:cNvSpPr/>
            <p:nvPr/>
          </p:nvSpPr>
          <p:spPr bwMode="auto">
            <a:xfrm>
              <a:off x="7182961" y="3365383"/>
              <a:ext cx="0" cy="255588"/>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89" name="Freeform: Shape 76"/>
            <p:cNvSpPr/>
            <p:nvPr/>
          </p:nvSpPr>
          <p:spPr bwMode="auto">
            <a:xfrm>
              <a:off x="7268686" y="3247908"/>
              <a:ext cx="238125" cy="241300"/>
            </a:xfrm>
            <a:custGeom>
              <a:avLst/>
              <a:gdLst>
                <a:gd name="T0" fmla="*/ 26 w 33"/>
                <a:gd name="T1" fmla="*/ 6 h 33"/>
                <a:gd name="T2" fmla="*/ 5 w 33"/>
                <a:gd name="T3" fmla="*/ 6 h 33"/>
                <a:gd name="T4" fmla="*/ 5 w 33"/>
                <a:gd name="T5" fmla="*/ 26 h 33"/>
                <a:gd name="T6" fmla="*/ 27 w 33"/>
                <a:gd name="T7" fmla="*/ 27 h 33"/>
                <a:gd name="T8" fmla="*/ 26 w 33"/>
                <a:gd name="T9" fmla="*/ 6 h 33"/>
              </a:gdLst>
              <a:ahLst/>
              <a:cxnLst>
                <a:cxn ang="0">
                  <a:pos x="T0" y="T1"/>
                </a:cxn>
                <a:cxn ang="0">
                  <a:pos x="T2" y="T3"/>
                </a:cxn>
                <a:cxn ang="0">
                  <a:pos x="T4" y="T5"/>
                </a:cxn>
                <a:cxn ang="0">
                  <a:pos x="T6" y="T7"/>
                </a:cxn>
                <a:cxn ang="0">
                  <a:pos x="T8" y="T9"/>
                </a:cxn>
              </a:cxnLst>
              <a:rect l="0" t="0" r="r" b="b"/>
              <a:pathLst>
                <a:path w="33" h="33">
                  <a:moveTo>
                    <a:pt x="26" y="6"/>
                  </a:moveTo>
                  <a:cubicBezTo>
                    <a:pt x="20" y="0"/>
                    <a:pt x="11" y="0"/>
                    <a:pt x="5" y="6"/>
                  </a:cubicBezTo>
                  <a:cubicBezTo>
                    <a:pt x="0" y="11"/>
                    <a:pt x="0" y="20"/>
                    <a:pt x="5" y="26"/>
                  </a:cubicBezTo>
                  <a:cubicBezTo>
                    <a:pt x="11" y="33"/>
                    <a:pt x="21" y="33"/>
                    <a:pt x="27" y="27"/>
                  </a:cubicBezTo>
                  <a:cubicBezTo>
                    <a:pt x="33" y="21"/>
                    <a:pt x="32" y="11"/>
                    <a:pt x="26" y="6"/>
                  </a:cubicBezTo>
                  <a:close/>
                </a:path>
              </a:pathLst>
            </a:custGeom>
            <a:solidFill>
              <a:schemeClr val="accent1"/>
            </a:solidFill>
            <a:ln>
              <a:noFill/>
            </a:ln>
          </p:spPr>
          <p:txBody>
            <a:bodyPr anchor="ctr"/>
            <a:lstStyle/>
            <a:p>
              <a:pPr algn="ctr"/>
              <a:endParaRPr/>
            </a:p>
          </p:txBody>
        </p:sp>
        <p:sp>
          <p:nvSpPr>
            <p:cNvPr id="90" name="Freeform: Shape 77"/>
            <p:cNvSpPr/>
            <p:nvPr/>
          </p:nvSpPr>
          <p:spPr bwMode="auto">
            <a:xfrm>
              <a:off x="9722961" y="3452695"/>
              <a:ext cx="238125" cy="241300"/>
            </a:xfrm>
            <a:custGeom>
              <a:avLst/>
              <a:gdLst>
                <a:gd name="T0" fmla="*/ 6 w 33"/>
                <a:gd name="T1" fmla="*/ 26 h 33"/>
                <a:gd name="T2" fmla="*/ 6 w 33"/>
                <a:gd name="T3" fmla="*/ 5 h 33"/>
                <a:gd name="T4" fmla="*/ 27 w 33"/>
                <a:gd name="T5" fmla="*/ 5 h 33"/>
                <a:gd name="T6" fmla="*/ 27 w 33"/>
                <a:gd name="T7" fmla="*/ 27 h 33"/>
                <a:gd name="T8" fmla="*/ 6 w 33"/>
                <a:gd name="T9" fmla="*/ 26 h 33"/>
              </a:gdLst>
              <a:ahLst/>
              <a:cxnLst>
                <a:cxn ang="0">
                  <a:pos x="T0" y="T1"/>
                </a:cxn>
                <a:cxn ang="0">
                  <a:pos x="T2" y="T3"/>
                </a:cxn>
                <a:cxn ang="0">
                  <a:pos x="T4" y="T5"/>
                </a:cxn>
                <a:cxn ang="0">
                  <a:pos x="T6" y="T7"/>
                </a:cxn>
                <a:cxn ang="0">
                  <a:pos x="T8" y="T9"/>
                </a:cxn>
              </a:cxnLst>
              <a:rect l="0" t="0" r="r" b="b"/>
              <a:pathLst>
                <a:path w="33" h="33">
                  <a:moveTo>
                    <a:pt x="6" y="26"/>
                  </a:moveTo>
                  <a:cubicBezTo>
                    <a:pt x="0" y="20"/>
                    <a:pt x="0" y="11"/>
                    <a:pt x="6" y="5"/>
                  </a:cubicBezTo>
                  <a:cubicBezTo>
                    <a:pt x="11" y="0"/>
                    <a:pt x="21" y="0"/>
                    <a:pt x="27" y="5"/>
                  </a:cubicBezTo>
                  <a:cubicBezTo>
                    <a:pt x="33" y="11"/>
                    <a:pt x="33" y="21"/>
                    <a:pt x="27" y="27"/>
                  </a:cubicBezTo>
                  <a:cubicBezTo>
                    <a:pt x="21" y="33"/>
                    <a:pt x="11" y="32"/>
                    <a:pt x="6" y="26"/>
                  </a:cubicBezTo>
                  <a:close/>
                </a:path>
              </a:pathLst>
            </a:custGeom>
            <a:solidFill>
              <a:schemeClr val="accent2"/>
            </a:solidFill>
            <a:ln>
              <a:noFill/>
            </a:ln>
          </p:spPr>
          <p:txBody>
            <a:bodyPr anchor="ctr"/>
            <a:lstStyle/>
            <a:p>
              <a:pPr algn="ctr"/>
              <a:endParaRPr/>
            </a:p>
          </p:txBody>
        </p:sp>
        <p:sp>
          <p:nvSpPr>
            <p:cNvPr id="91" name="Freeform: Shape 78"/>
            <p:cNvSpPr/>
            <p:nvPr/>
          </p:nvSpPr>
          <p:spPr bwMode="auto">
            <a:xfrm>
              <a:off x="9476898" y="3663833"/>
              <a:ext cx="246063" cy="247650"/>
            </a:xfrm>
            <a:custGeom>
              <a:avLst/>
              <a:gdLst>
                <a:gd name="T0" fmla="*/ 5 w 34"/>
                <a:gd name="T1" fmla="*/ 25 h 34"/>
                <a:gd name="T2" fmla="*/ 8 w 34"/>
                <a:gd name="T3" fmla="*/ 5 h 34"/>
                <a:gd name="T4" fmla="*/ 28 w 34"/>
                <a:gd name="T5" fmla="*/ 7 h 34"/>
                <a:gd name="T6" fmla="*/ 26 w 34"/>
                <a:gd name="T7" fmla="*/ 28 h 34"/>
                <a:gd name="T8" fmla="*/ 5 w 34"/>
                <a:gd name="T9" fmla="*/ 25 h 34"/>
              </a:gdLst>
              <a:ahLst/>
              <a:cxnLst>
                <a:cxn ang="0">
                  <a:pos x="T0" y="T1"/>
                </a:cxn>
                <a:cxn ang="0">
                  <a:pos x="T2" y="T3"/>
                </a:cxn>
                <a:cxn ang="0">
                  <a:pos x="T4" y="T5"/>
                </a:cxn>
                <a:cxn ang="0">
                  <a:pos x="T6" y="T7"/>
                </a:cxn>
                <a:cxn ang="0">
                  <a:pos x="T8" y="T9"/>
                </a:cxn>
              </a:cxnLst>
              <a:rect l="0" t="0" r="r" b="b"/>
              <a:pathLst>
                <a:path w="34" h="34">
                  <a:moveTo>
                    <a:pt x="5" y="25"/>
                  </a:moveTo>
                  <a:cubicBezTo>
                    <a:pt x="0" y="18"/>
                    <a:pt x="2" y="9"/>
                    <a:pt x="8" y="5"/>
                  </a:cubicBezTo>
                  <a:cubicBezTo>
                    <a:pt x="14" y="0"/>
                    <a:pt x="23" y="1"/>
                    <a:pt x="28" y="7"/>
                  </a:cubicBezTo>
                  <a:cubicBezTo>
                    <a:pt x="34" y="13"/>
                    <a:pt x="33" y="23"/>
                    <a:pt x="26" y="28"/>
                  </a:cubicBezTo>
                  <a:cubicBezTo>
                    <a:pt x="19" y="34"/>
                    <a:pt x="10" y="32"/>
                    <a:pt x="5" y="25"/>
                  </a:cubicBezTo>
                  <a:close/>
                </a:path>
              </a:pathLst>
            </a:custGeom>
            <a:solidFill>
              <a:schemeClr val="accent2"/>
            </a:solidFill>
            <a:ln>
              <a:noFill/>
            </a:ln>
          </p:spPr>
          <p:txBody>
            <a:bodyPr anchor="ctr"/>
            <a:lstStyle/>
            <a:p>
              <a:pPr algn="ctr"/>
              <a:endParaRPr/>
            </a:p>
          </p:txBody>
        </p:sp>
        <p:sp>
          <p:nvSpPr>
            <p:cNvPr id="92" name="Freeform: Shape 79"/>
            <p:cNvSpPr/>
            <p:nvPr/>
          </p:nvSpPr>
          <p:spPr bwMode="auto">
            <a:xfrm>
              <a:off x="9210198" y="3838458"/>
              <a:ext cx="244475" cy="247650"/>
            </a:xfrm>
            <a:custGeom>
              <a:avLst/>
              <a:gdLst>
                <a:gd name="T0" fmla="*/ 4 w 34"/>
                <a:gd name="T1" fmla="*/ 24 h 34"/>
                <a:gd name="T2" fmla="*/ 10 w 34"/>
                <a:gd name="T3" fmla="*/ 4 h 34"/>
                <a:gd name="T4" fmla="*/ 30 w 34"/>
                <a:gd name="T5" fmla="*/ 9 h 34"/>
                <a:gd name="T6" fmla="*/ 24 w 34"/>
                <a:gd name="T7" fmla="*/ 30 h 34"/>
                <a:gd name="T8" fmla="*/ 4 w 34"/>
                <a:gd name="T9" fmla="*/ 24 h 34"/>
              </a:gdLst>
              <a:ahLst/>
              <a:cxnLst>
                <a:cxn ang="0">
                  <a:pos x="T0" y="T1"/>
                </a:cxn>
                <a:cxn ang="0">
                  <a:pos x="T2" y="T3"/>
                </a:cxn>
                <a:cxn ang="0">
                  <a:pos x="T4" y="T5"/>
                </a:cxn>
                <a:cxn ang="0">
                  <a:pos x="T6" y="T7"/>
                </a:cxn>
                <a:cxn ang="0">
                  <a:pos x="T8" y="T9"/>
                </a:cxn>
              </a:cxnLst>
              <a:rect l="0" t="0" r="r" b="b"/>
              <a:pathLst>
                <a:path w="34" h="34">
                  <a:moveTo>
                    <a:pt x="4" y="24"/>
                  </a:moveTo>
                  <a:cubicBezTo>
                    <a:pt x="0" y="16"/>
                    <a:pt x="3" y="7"/>
                    <a:pt x="10" y="4"/>
                  </a:cubicBezTo>
                  <a:cubicBezTo>
                    <a:pt x="16" y="0"/>
                    <a:pt x="25" y="2"/>
                    <a:pt x="30" y="9"/>
                  </a:cubicBezTo>
                  <a:cubicBezTo>
                    <a:pt x="34" y="16"/>
                    <a:pt x="32" y="26"/>
                    <a:pt x="24" y="30"/>
                  </a:cubicBezTo>
                  <a:cubicBezTo>
                    <a:pt x="16" y="34"/>
                    <a:pt x="7" y="31"/>
                    <a:pt x="4" y="24"/>
                  </a:cubicBezTo>
                  <a:close/>
                </a:path>
              </a:pathLst>
            </a:custGeom>
            <a:solidFill>
              <a:schemeClr val="accent2"/>
            </a:solidFill>
            <a:ln>
              <a:noFill/>
            </a:ln>
          </p:spPr>
          <p:txBody>
            <a:bodyPr anchor="ctr"/>
            <a:lstStyle/>
            <a:p>
              <a:pPr algn="ctr"/>
              <a:endParaRPr/>
            </a:p>
          </p:txBody>
        </p:sp>
        <p:sp>
          <p:nvSpPr>
            <p:cNvPr id="93" name="Freeform: Shape 80"/>
            <p:cNvSpPr/>
            <p:nvPr/>
          </p:nvSpPr>
          <p:spPr bwMode="auto">
            <a:xfrm>
              <a:off x="8921273" y="3978158"/>
              <a:ext cx="223838" cy="231775"/>
            </a:xfrm>
            <a:custGeom>
              <a:avLst/>
              <a:gdLst>
                <a:gd name="T0" fmla="*/ 1 w 31"/>
                <a:gd name="T1" fmla="*/ 19 h 32"/>
                <a:gd name="T2" fmla="*/ 12 w 31"/>
                <a:gd name="T3" fmla="*/ 1 h 32"/>
                <a:gd name="T4" fmla="*/ 22 w 31"/>
                <a:gd name="T5" fmla="*/ 2 h 32"/>
                <a:gd name="T6" fmla="*/ 30 w 31"/>
                <a:gd name="T7" fmla="*/ 10 h 32"/>
                <a:gd name="T8" fmla="*/ 29 w 31"/>
                <a:gd name="T9" fmla="*/ 22 h 32"/>
                <a:gd name="T10" fmla="*/ 20 w 31"/>
                <a:gd name="T11" fmla="*/ 30 h 32"/>
                <a:gd name="T12" fmla="*/ 1 w 31"/>
                <a:gd name="T13" fmla="*/ 19 h 32"/>
              </a:gdLst>
              <a:ahLst/>
              <a:cxnLst>
                <a:cxn ang="0">
                  <a:pos x="T0" y="T1"/>
                </a:cxn>
                <a:cxn ang="0">
                  <a:pos x="T2" y="T3"/>
                </a:cxn>
                <a:cxn ang="0">
                  <a:pos x="T4" y="T5"/>
                </a:cxn>
                <a:cxn ang="0">
                  <a:pos x="T6" y="T7"/>
                </a:cxn>
                <a:cxn ang="0">
                  <a:pos x="T8" y="T9"/>
                </a:cxn>
                <a:cxn ang="0">
                  <a:pos x="T10" y="T11"/>
                </a:cxn>
                <a:cxn ang="0">
                  <a:pos x="T12" y="T13"/>
                </a:cxn>
              </a:cxnLst>
              <a:rect l="0" t="0" r="r" b="b"/>
              <a:pathLst>
                <a:path w="31" h="32">
                  <a:moveTo>
                    <a:pt x="1" y="19"/>
                  </a:moveTo>
                  <a:cubicBezTo>
                    <a:pt x="0" y="10"/>
                    <a:pt x="5" y="3"/>
                    <a:pt x="12" y="1"/>
                  </a:cubicBezTo>
                  <a:cubicBezTo>
                    <a:pt x="15" y="0"/>
                    <a:pt x="19" y="0"/>
                    <a:pt x="22" y="2"/>
                  </a:cubicBezTo>
                  <a:cubicBezTo>
                    <a:pt x="26" y="4"/>
                    <a:pt x="28" y="7"/>
                    <a:pt x="30" y="10"/>
                  </a:cubicBezTo>
                  <a:cubicBezTo>
                    <a:pt x="31" y="14"/>
                    <a:pt x="31" y="19"/>
                    <a:pt x="29" y="22"/>
                  </a:cubicBezTo>
                  <a:cubicBezTo>
                    <a:pt x="28" y="25"/>
                    <a:pt x="24" y="28"/>
                    <a:pt x="20" y="30"/>
                  </a:cubicBezTo>
                  <a:cubicBezTo>
                    <a:pt x="12" y="32"/>
                    <a:pt x="3" y="27"/>
                    <a:pt x="1" y="19"/>
                  </a:cubicBezTo>
                  <a:close/>
                </a:path>
              </a:pathLst>
            </a:custGeom>
            <a:solidFill>
              <a:schemeClr val="accent2"/>
            </a:solidFill>
            <a:ln>
              <a:noFill/>
            </a:ln>
          </p:spPr>
          <p:txBody>
            <a:bodyPr anchor="ctr"/>
            <a:lstStyle/>
            <a:p>
              <a:pPr algn="ctr"/>
              <a:endParaRPr/>
            </a:p>
          </p:txBody>
        </p:sp>
        <p:sp>
          <p:nvSpPr>
            <p:cNvPr id="94" name="Freeform: Shape 81"/>
            <p:cNvSpPr/>
            <p:nvPr/>
          </p:nvSpPr>
          <p:spPr bwMode="auto">
            <a:xfrm>
              <a:off x="8603773" y="4021020"/>
              <a:ext cx="230188" cy="225425"/>
            </a:xfrm>
            <a:custGeom>
              <a:avLst/>
              <a:gdLst>
                <a:gd name="T0" fmla="*/ 1 w 32"/>
                <a:gd name="T1" fmla="*/ 15 h 31"/>
                <a:gd name="T2" fmla="*/ 16 w 32"/>
                <a:gd name="T3" fmla="*/ 1 h 31"/>
                <a:gd name="T4" fmla="*/ 31 w 32"/>
                <a:gd name="T5" fmla="*/ 15 h 31"/>
                <a:gd name="T6" fmla="*/ 16 w 32"/>
                <a:gd name="T7" fmla="*/ 31 h 31"/>
                <a:gd name="T8" fmla="*/ 1 w 32"/>
                <a:gd name="T9" fmla="*/ 15 h 31"/>
              </a:gdLst>
              <a:ahLst/>
              <a:cxnLst>
                <a:cxn ang="0">
                  <a:pos x="T0" y="T1"/>
                </a:cxn>
                <a:cxn ang="0">
                  <a:pos x="T2" y="T3"/>
                </a:cxn>
                <a:cxn ang="0">
                  <a:pos x="T4" y="T5"/>
                </a:cxn>
                <a:cxn ang="0">
                  <a:pos x="T6" y="T7"/>
                </a:cxn>
                <a:cxn ang="0">
                  <a:pos x="T8" y="T9"/>
                </a:cxn>
              </a:cxnLst>
              <a:rect l="0" t="0" r="r" b="b"/>
              <a:pathLst>
                <a:path w="32" h="31">
                  <a:moveTo>
                    <a:pt x="1" y="15"/>
                  </a:moveTo>
                  <a:cubicBezTo>
                    <a:pt x="2" y="7"/>
                    <a:pt x="9" y="0"/>
                    <a:pt x="16" y="1"/>
                  </a:cubicBezTo>
                  <a:cubicBezTo>
                    <a:pt x="23" y="0"/>
                    <a:pt x="30" y="7"/>
                    <a:pt x="31" y="15"/>
                  </a:cubicBezTo>
                  <a:cubicBezTo>
                    <a:pt x="32" y="23"/>
                    <a:pt x="25" y="30"/>
                    <a:pt x="16" y="31"/>
                  </a:cubicBezTo>
                  <a:cubicBezTo>
                    <a:pt x="7" y="30"/>
                    <a:pt x="0" y="23"/>
                    <a:pt x="1" y="15"/>
                  </a:cubicBezTo>
                  <a:close/>
                </a:path>
              </a:pathLst>
            </a:custGeom>
            <a:solidFill>
              <a:schemeClr val="accent2"/>
            </a:solidFill>
            <a:ln>
              <a:noFill/>
            </a:ln>
          </p:spPr>
          <p:txBody>
            <a:bodyPr anchor="ctr"/>
            <a:lstStyle/>
            <a:p>
              <a:pPr algn="ctr"/>
              <a:endParaRPr/>
            </a:p>
          </p:txBody>
        </p:sp>
        <p:sp>
          <p:nvSpPr>
            <p:cNvPr id="95" name="Freeform: Shape 82"/>
            <p:cNvSpPr/>
            <p:nvPr/>
          </p:nvSpPr>
          <p:spPr bwMode="auto">
            <a:xfrm>
              <a:off x="8294211" y="3978158"/>
              <a:ext cx="222250" cy="231775"/>
            </a:xfrm>
            <a:custGeom>
              <a:avLst/>
              <a:gdLst>
                <a:gd name="T0" fmla="*/ 1 w 31"/>
                <a:gd name="T1" fmla="*/ 10 h 32"/>
                <a:gd name="T2" fmla="*/ 9 w 31"/>
                <a:gd name="T3" fmla="*/ 2 h 32"/>
                <a:gd name="T4" fmla="*/ 19 w 31"/>
                <a:gd name="T5" fmla="*/ 1 h 32"/>
                <a:gd name="T6" fmla="*/ 30 w 31"/>
                <a:gd name="T7" fmla="*/ 19 h 32"/>
                <a:gd name="T8" fmla="*/ 11 w 31"/>
                <a:gd name="T9" fmla="*/ 30 h 32"/>
                <a:gd name="T10" fmla="*/ 2 w 31"/>
                <a:gd name="T11" fmla="*/ 22 h 32"/>
                <a:gd name="T12" fmla="*/ 1 w 31"/>
                <a:gd name="T13" fmla="*/ 10 h 32"/>
              </a:gdLst>
              <a:ahLst/>
              <a:cxnLst>
                <a:cxn ang="0">
                  <a:pos x="T0" y="T1"/>
                </a:cxn>
                <a:cxn ang="0">
                  <a:pos x="T2" y="T3"/>
                </a:cxn>
                <a:cxn ang="0">
                  <a:pos x="T4" y="T5"/>
                </a:cxn>
                <a:cxn ang="0">
                  <a:pos x="T6" y="T7"/>
                </a:cxn>
                <a:cxn ang="0">
                  <a:pos x="T8" y="T9"/>
                </a:cxn>
                <a:cxn ang="0">
                  <a:pos x="T10" y="T11"/>
                </a:cxn>
                <a:cxn ang="0">
                  <a:pos x="T12" y="T13"/>
                </a:cxn>
              </a:cxnLst>
              <a:rect l="0" t="0" r="r" b="b"/>
              <a:pathLst>
                <a:path w="31" h="32">
                  <a:moveTo>
                    <a:pt x="1" y="10"/>
                  </a:moveTo>
                  <a:cubicBezTo>
                    <a:pt x="3" y="7"/>
                    <a:pt x="5" y="4"/>
                    <a:pt x="9" y="2"/>
                  </a:cubicBezTo>
                  <a:cubicBezTo>
                    <a:pt x="12" y="0"/>
                    <a:pt x="16" y="0"/>
                    <a:pt x="19" y="1"/>
                  </a:cubicBezTo>
                  <a:cubicBezTo>
                    <a:pt x="26" y="3"/>
                    <a:pt x="31" y="10"/>
                    <a:pt x="30" y="19"/>
                  </a:cubicBezTo>
                  <a:cubicBezTo>
                    <a:pt x="28" y="27"/>
                    <a:pt x="19" y="32"/>
                    <a:pt x="11" y="30"/>
                  </a:cubicBezTo>
                  <a:cubicBezTo>
                    <a:pt x="7" y="28"/>
                    <a:pt x="3" y="25"/>
                    <a:pt x="2" y="22"/>
                  </a:cubicBezTo>
                  <a:cubicBezTo>
                    <a:pt x="0" y="19"/>
                    <a:pt x="0" y="14"/>
                    <a:pt x="1" y="10"/>
                  </a:cubicBezTo>
                  <a:close/>
                </a:path>
              </a:pathLst>
            </a:custGeom>
            <a:solidFill>
              <a:schemeClr val="accent2"/>
            </a:solidFill>
            <a:ln>
              <a:noFill/>
            </a:ln>
          </p:spPr>
          <p:txBody>
            <a:bodyPr anchor="ctr"/>
            <a:lstStyle/>
            <a:p>
              <a:pPr algn="ctr"/>
              <a:endParaRPr/>
            </a:p>
          </p:txBody>
        </p:sp>
        <p:sp>
          <p:nvSpPr>
            <p:cNvPr id="96" name="Freeform: Shape 83"/>
            <p:cNvSpPr/>
            <p:nvPr/>
          </p:nvSpPr>
          <p:spPr bwMode="auto">
            <a:xfrm>
              <a:off x="7983061" y="3838458"/>
              <a:ext cx="246063" cy="247650"/>
            </a:xfrm>
            <a:custGeom>
              <a:avLst/>
              <a:gdLst>
                <a:gd name="T0" fmla="*/ 4 w 34"/>
                <a:gd name="T1" fmla="*/ 9 h 34"/>
                <a:gd name="T2" fmla="*/ 24 w 34"/>
                <a:gd name="T3" fmla="*/ 4 h 34"/>
                <a:gd name="T4" fmla="*/ 30 w 34"/>
                <a:gd name="T5" fmla="*/ 24 h 34"/>
                <a:gd name="T6" fmla="*/ 10 w 34"/>
                <a:gd name="T7" fmla="*/ 30 h 34"/>
                <a:gd name="T8" fmla="*/ 4 w 34"/>
                <a:gd name="T9" fmla="*/ 9 h 34"/>
              </a:gdLst>
              <a:ahLst/>
              <a:cxnLst>
                <a:cxn ang="0">
                  <a:pos x="T0" y="T1"/>
                </a:cxn>
                <a:cxn ang="0">
                  <a:pos x="T2" y="T3"/>
                </a:cxn>
                <a:cxn ang="0">
                  <a:pos x="T4" y="T5"/>
                </a:cxn>
                <a:cxn ang="0">
                  <a:pos x="T6" y="T7"/>
                </a:cxn>
                <a:cxn ang="0">
                  <a:pos x="T8" y="T9"/>
                </a:cxn>
              </a:cxnLst>
              <a:rect l="0" t="0" r="r" b="b"/>
              <a:pathLst>
                <a:path w="34" h="34">
                  <a:moveTo>
                    <a:pt x="4" y="9"/>
                  </a:moveTo>
                  <a:cubicBezTo>
                    <a:pt x="9" y="2"/>
                    <a:pt x="18" y="0"/>
                    <a:pt x="24" y="4"/>
                  </a:cubicBezTo>
                  <a:cubicBezTo>
                    <a:pt x="31" y="7"/>
                    <a:pt x="34" y="16"/>
                    <a:pt x="30" y="24"/>
                  </a:cubicBezTo>
                  <a:cubicBezTo>
                    <a:pt x="27" y="31"/>
                    <a:pt x="18" y="34"/>
                    <a:pt x="10" y="30"/>
                  </a:cubicBezTo>
                  <a:cubicBezTo>
                    <a:pt x="2" y="26"/>
                    <a:pt x="0" y="16"/>
                    <a:pt x="4" y="9"/>
                  </a:cubicBezTo>
                  <a:close/>
                </a:path>
              </a:pathLst>
            </a:custGeom>
            <a:solidFill>
              <a:schemeClr val="accent2"/>
            </a:solidFill>
            <a:ln>
              <a:noFill/>
            </a:ln>
          </p:spPr>
          <p:txBody>
            <a:bodyPr anchor="ctr"/>
            <a:lstStyle/>
            <a:p>
              <a:pPr algn="ctr"/>
              <a:endParaRPr/>
            </a:p>
          </p:txBody>
        </p:sp>
        <p:sp>
          <p:nvSpPr>
            <p:cNvPr id="97" name="Freeform: Shape 84"/>
            <p:cNvSpPr/>
            <p:nvPr/>
          </p:nvSpPr>
          <p:spPr bwMode="auto">
            <a:xfrm>
              <a:off x="7716361" y="3663833"/>
              <a:ext cx="244475" cy="247650"/>
            </a:xfrm>
            <a:custGeom>
              <a:avLst/>
              <a:gdLst>
                <a:gd name="T0" fmla="*/ 6 w 34"/>
                <a:gd name="T1" fmla="*/ 7 h 34"/>
                <a:gd name="T2" fmla="*/ 26 w 34"/>
                <a:gd name="T3" fmla="*/ 5 h 34"/>
                <a:gd name="T4" fmla="*/ 29 w 34"/>
                <a:gd name="T5" fmla="*/ 25 h 34"/>
                <a:gd name="T6" fmla="*/ 8 w 34"/>
                <a:gd name="T7" fmla="*/ 28 h 34"/>
                <a:gd name="T8" fmla="*/ 6 w 34"/>
                <a:gd name="T9" fmla="*/ 7 h 34"/>
              </a:gdLst>
              <a:ahLst/>
              <a:cxnLst>
                <a:cxn ang="0">
                  <a:pos x="T0" y="T1"/>
                </a:cxn>
                <a:cxn ang="0">
                  <a:pos x="T2" y="T3"/>
                </a:cxn>
                <a:cxn ang="0">
                  <a:pos x="T4" y="T5"/>
                </a:cxn>
                <a:cxn ang="0">
                  <a:pos x="T6" y="T7"/>
                </a:cxn>
                <a:cxn ang="0">
                  <a:pos x="T8" y="T9"/>
                </a:cxn>
              </a:cxnLst>
              <a:rect l="0" t="0" r="r" b="b"/>
              <a:pathLst>
                <a:path w="34" h="34">
                  <a:moveTo>
                    <a:pt x="6" y="7"/>
                  </a:moveTo>
                  <a:cubicBezTo>
                    <a:pt x="11" y="1"/>
                    <a:pt x="20" y="0"/>
                    <a:pt x="26" y="5"/>
                  </a:cubicBezTo>
                  <a:cubicBezTo>
                    <a:pt x="32" y="9"/>
                    <a:pt x="34" y="18"/>
                    <a:pt x="29" y="25"/>
                  </a:cubicBezTo>
                  <a:cubicBezTo>
                    <a:pt x="24" y="32"/>
                    <a:pt x="15" y="34"/>
                    <a:pt x="8" y="28"/>
                  </a:cubicBezTo>
                  <a:cubicBezTo>
                    <a:pt x="1" y="23"/>
                    <a:pt x="0" y="13"/>
                    <a:pt x="6" y="7"/>
                  </a:cubicBezTo>
                  <a:close/>
                </a:path>
              </a:pathLst>
            </a:custGeom>
            <a:solidFill>
              <a:schemeClr val="accent2"/>
            </a:solidFill>
            <a:ln>
              <a:noFill/>
            </a:ln>
          </p:spPr>
          <p:txBody>
            <a:bodyPr anchor="ctr"/>
            <a:lstStyle/>
            <a:p>
              <a:pPr algn="ctr"/>
              <a:endParaRPr/>
            </a:p>
          </p:txBody>
        </p:sp>
        <p:sp>
          <p:nvSpPr>
            <p:cNvPr id="98" name="Freeform: Shape 85"/>
            <p:cNvSpPr/>
            <p:nvPr/>
          </p:nvSpPr>
          <p:spPr bwMode="auto">
            <a:xfrm>
              <a:off x="7478236" y="3452695"/>
              <a:ext cx="238125" cy="241300"/>
            </a:xfrm>
            <a:custGeom>
              <a:avLst/>
              <a:gdLst>
                <a:gd name="T0" fmla="*/ 6 w 33"/>
                <a:gd name="T1" fmla="*/ 5 h 33"/>
                <a:gd name="T2" fmla="*/ 27 w 33"/>
                <a:gd name="T3" fmla="*/ 5 h 33"/>
                <a:gd name="T4" fmla="*/ 27 w 33"/>
                <a:gd name="T5" fmla="*/ 26 h 33"/>
                <a:gd name="T6" fmla="*/ 6 w 33"/>
                <a:gd name="T7" fmla="*/ 27 h 33"/>
                <a:gd name="T8" fmla="*/ 6 w 33"/>
                <a:gd name="T9" fmla="*/ 5 h 33"/>
              </a:gdLst>
              <a:ahLst/>
              <a:cxnLst>
                <a:cxn ang="0">
                  <a:pos x="T0" y="T1"/>
                </a:cxn>
                <a:cxn ang="0">
                  <a:pos x="T2" y="T3"/>
                </a:cxn>
                <a:cxn ang="0">
                  <a:pos x="T4" y="T5"/>
                </a:cxn>
                <a:cxn ang="0">
                  <a:pos x="T6" y="T7"/>
                </a:cxn>
                <a:cxn ang="0">
                  <a:pos x="T8" y="T9"/>
                </a:cxn>
              </a:cxnLst>
              <a:rect l="0" t="0" r="r" b="b"/>
              <a:pathLst>
                <a:path w="33" h="33">
                  <a:moveTo>
                    <a:pt x="6" y="5"/>
                  </a:moveTo>
                  <a:cubicBezTo>
                    <a:pt x="12" y="0"/>
                    <a:pt x="22" y="0"/>
                    <a:pt x="27" y="5"/>
                  </a:cubicBezTo>
                  <a:cubicBezTo>
                    <a:pt x="33" y="11"/>
                    <a:pt x="33" y="20"/>
                    <a:pt x="27" y="26"/>
                  </a:cubicBezTo>
                  <a:cubicBezTo>
                    <a:pt x="22" y="32"/>
                    <a:pt x="12" y="33"/>
                    <a:pt x="6" y="27"/>
                  </a:cubicBezTo>
                  <a:cubicBezTo>
                    <a:pt x="0" y="21"/>
                    <a:pt x="0" y="11"/>
                    <a:pt x="6" y="5"/>
                  </a:cubicBezTo>
                  <a:close/>
                </a:path>
              </a:pathLst>
            </a:custGeom>
            <a:solidFill>
              <a:schemeClr val="accent2"/>
            </a:solidFill>
            <a:ln>
              <a:noFill/>
            </a:ln>
          </p:spPr>
          <p:txBody>
            <a:bodyPr anchor="ctr"/>
            <a:lstStyle/>
            <a:p>
              <a:pPr algn="ctr"/>
              <a:endParaRPr/>
            </a:p>
          </p:txBody>
        </p:sp>
        <p:sp>
          <p:nvSpPr>
            <p:cNvPr id="99" name="Freeform: Shape 86"/>
            <p:cNvSpPr/>
            <p:nvPr/>
          </p:nvSpPr>
          <p:spPr bwMode="auto">
            <a:xfrm>
              <a:off x="7478236" y="3000258"/>
              <a:ext cx="238125" cy="241300"/>
            </a:xfrm>
            <a:custGeom>
              <a:avLst/>
              <a:gdLst>
                <a:gd name="T0" fmla="*/ 27 w 33"/>
                <a:gd name="T1" fmla="*/ 7 h 33"/>
                <a:gd name="T2" fmla="*/ 27 w 33"/>
                <a:gd name="T3" fmla="*/ 28 h 33"/>
                <a:gd name="T4" fmla="*/ 6 w 33"/>
                <a:gd name="T5" fmla="*/ 28 h 33"/>
                <a:gd name="T6" fmla="*/ 6 w 33"/>
                <a:gd name="T7" fmla="*/ 6 h 33"/>
                <a:gd name="T8" fmla="*/ 27 w 33"/>
                <a:gd name="T9" fmla="*/ 7 h 33"/>
              </a:gdLst>
              <a:ahLst/>
              <a:cxnLst>
                <a:cxn ang="0">
                  <a:pos x="T0" y="T1"/>
                </a:cxn>
                <a:cxn ang="0">
                  <a:pos x="T2" y="T3"/>
                </a:cxn>
                <a:cxn ang="0">
                  <a:pos x="T4" y="T5"/>
                </a:cxn>
                <a:cxn ang="0">
                  <a:pos x="T6" y="T7"/>
                </a:cxn>
                <a:cxn ang="0">
                  <a:pos x="T8" y="T9"/>
                </a:cxn>
              </a:cxnLst>
              <a:rect l="0" t="0" r="r" b="b"/>
              <a:pathLst>
                <a:path w="33" h="33">
                  <a:moveTo>
                    <a:pt x="27" y="7"/>
                  </a:moveTo>
                  <a:cubicBezTo>
                    <a:pt x="33" y="13"/>
                    <a:pt x="33" y="22"/>
                    <a:pt x="27" y="28"/>
                  </a:cubicBezTo>
                  <a:cubicBezTo>
                    <a:pt x="22" y="33"/>
                    <a:pt x="12" y="33"/>
                    <a:pt x="6" y="28"/>
                  </a:cubicBezTo>
                  <a:cubicBezTo>
                    <a:pt x="0" y="22"/>
                    <a:pt x="0" y="12"/>
                    <a:pt x="6" y="6"/>
                  </a:cubicBezTo>
                  <a:cubicBezTo>
                    <a:pt x="12" y="0"/>
                    <a:pt x="22" y="1"/>
                    <a:pt x="27" y="7"/>
                  </a:cubicBezTo>
                  <a:close/>
                </a:path>
              </a:pathLst>
            </a:custGeom>
            <a:solidFill>
              <a:schemeClr val="accent4"/>
            </a:solidFill>
            <a:ln>
              <a:noFill/>
            </a:ln>
          </p:spPr>
          <p:txBody>
            <a:bodyPr anchor="ctr"/>
            <a:lstStyle/>
            <a:p>
              <a:pPr algn="ctr"/>
              <a:endParaRPr/>
            </a:p>
          </p:txBody>
        </p:sp>
        <p:sp>
          <p:nvSpPr>
            <p:cNvPr id="100" name="Freeform: Shape 87"/>
            <p:cNvSpPr/>
            <p:nvPr/>
          </p:nvSpPr>
          <p:spPr bwMode="auto">
            <a:xfrm>
              <a:off x="7716361" y="2782770"/>
              <a:ext cx="244475" cy="247650"/>
            </a:xfrm>
            <a:custGeom>
              <a:avLst/>
              <a:gdLst>
                <a:gd name="T0" fmla="*/ 29 w 34"/>
                <a:gd name="T1" fmla="*/ 9 h 34"/>
                <a:gd name="T2" fmla="*/ 26 w 34"/>
                <a:gd name="T3" fmla="*/ 30 h 34"/>
                <a:gd name="T4" fmla="*/ 6 w 34"/>
                <a:gd name="T5" fmla="*/ 27 h 34"/>
                <a:gd name="T6" fmla="*/ 8 w 34"/>
                <a:gd name="T7" fmla="*/ 6 h 34"/>
                <a:gd name="T8" fmla="*/ 29 w 34"/>
                <a:gd name="T9" fmla="*/ 9 h 34"/>
              </a:gdLst>
              <a:ahLst/>
              <a:cxnLst>
                <a:cxn ang="0">
                  <a:pos x="T0" y="T1"/>
                </a:cxn>
                <a:cxn ang="0">
                  <a:pos x="T2" y="T3"/>
                </a:cxn>
                <a:cxn ang="0">
                  <a:pos x="T4" y="T5"/>
                </a:cxn>
                <a:cxn ang="0">
                  <a:pos x="T6" y="T7"/>
                </a:cxn>
                <a:cxn ang="0">
                  <a:pos x="T8" y="T9"/>
                </a:cxn>
              </a:cxnLst>
              <a:rect l="0" t="0" r="r" b="b"/>
              <a:pathLst>
                <a:path w="34" h="34">
                  <a:moveTo>
                    <a:pt x="29" y="9"/>
                  </a:moveTo>
                  <a:cubicBezTo>
                    <a:pt x="34" y="16"/>
                    <a:pt x="32" y="25"/>
                    <a:pt x="26" y="30"/>
                  </a:cubicBezTo>
                  <a:cubicBezTo>
                    <a:pt x="20" y="34"/>
                    <a:pt x="11" y="33"/>
                    <a:pt x="6" y="27"/>
                  </a:cubicBezTo>
                  <a:cubicBezTo>
                    <a:pt x="0" y="21"/>
                    <a:pt x="1" y="11"/>
                    <a:pt x="8" y="6"/>
                  </a:cubicBezTo>
                  <a:cubicBezTo>
                    <a:pt x="15" y="0"/>
                    <a:pt x="24" y="2"/>
                    <a:pt x="29" y="9"/>
                  </a:cubicBezTo>
                  <a:close/>
                </a:path>
              </a:pathLst>
            </a:custGeom>
            <a:solidFill>
              <a:schemeClr val="accent4"/>
            </a:solidFill>
            <a:ln>
              <a:noFill/>
            </a:ln>
          </p:spPr>
          <p:txBody>
            <a:bodyPr anchor="ctr"/>
            <a:lstStyle/>
            <a:p>
              <a:pPr algn="ctr"/>
              <a:endParaRPr/>
            </a:p>
          </p:txBody>
        </p:sp>
        <p:sp>
          <p:nvSpPr>
            <p:cNvPr id="101" name="Freeform: Shape 88"/>
            <p:cNvSpPr/>
            <p:nvPr/>
          </p:nvSpPr>
          <p:spPr bwMode="auto">
            <a:xfrm>
              <a:off x="7983061" y="2606558"/>
              <a:ext cx="246063" cy="249238"/>
            </a:xfrm>
            <a:custGeom>
              <a:avLst/>
              <a:gdLst>
                <a:gd name="T0" fmla="*/ 30 w 34"/>
                <a:gd name="T1" fmla="*/ 10 h 34"/>
                <a:gd name="T2" fmla="*/ 24 w 34"/>
                <a:gd name="T3" fmla="*/ 30 h 34"/>
                <a:gd name="T4" fmla="*/ 4 w 34"/>
                <a:gd name="T5" fmla="*/ 25 h 34"/>
                <a:gd name="T6" fmla="*/ 10 w 34"/>
                <a:gd name="T7" fmla="*/ 4 h 34"/>
                <a:gd name="T8" fmla="*/ 30 w 34"/>
                <a:gd name="T9" fmla="*/ 10 h 34"/>
              </a:gdLst>
              <a:ahLst/>
              <a:cxnLst>
                <a:cxn ang="0">
                  <a:pos x="T0" y="T1"/>
                </a:cxn>
                <a:cxn ang="0">
                  <a:pos x="T2" y="T3"/>
                </a:cxn>
                <a:cxn ang="0">
                  <a:pos x="T4" y="T5"/>
                </a:cxn>
                <a:cxn ang="0">
                  <a:pos x="T6" y="T7"/>
                </a:cxn>
                <a:cxn ang="0">
                  <a:pos x="T8" y="T9"/>
                </a:cxn>
              </a:cxnLst>
              <a:rect l="0" t="0" r="r" b="b"/>
              <a:pathLst>
                <a:path w="34" h="34">
                  <a:moveTo>
                    <a:pt x="30" y="10"/>
                  </a:moveTo>
                  <a:cubicBezTo>
                    <a:pt x="34" y="18"/>
                    <a:pt x="31" y="27"/>
                    <a:pt x="24" y="30"/>
                  </a:cubicBezTo>
                  <a:cubicBezTo>
                    <a:pt x="18" y="34"/>
                    <a:pt x="9" y="32"/>
                    <a:pt x="4" y="25"/>
                  </a:cubicBezTo>
                  <a:cubicBezTo>
                    <a:pt x="0" y="18"/>
                    <a:pt x="2" y="8"/>
                    <a:pt x="10" y="4"/>
                  </a:cubicBezTo>
                  <a:cubicBezTo>
                    <a:pt x="18" y="0"/>
                    <a:pt x="27" y="3"/>
                    <a:pt x="30" y="10"/>
                  </a:cubicBezTo>
                  <a:close/>
                </a:path>
              </a:pathLst>
            </a:custGeom>
            <a:solidFill>
              <a:schemeClr val="accent4"/>
            </a:solidFill>
            <a:ln>
              <a:noFill/>
            </a:ln>
          </p:spPr>
          <p:txBody>
            <a:bodyPr anchor="ctr"/>
            <a:lstStyle/>
            <a:p>
              <a:pPr algn="ctr"/>
              <a:endParaRPr/>
            </a:p>
          </p:txBody>
        </p:sp>
        <p:sp>
          <p:nvSpPr>
            <p:cNvPr id="102" name="Freeform: Shape 89"/>
            <p:cNvSpPr/>
            <p:nvPr/>
          </p:nvSpPr>
          <p:spPr bwMode="auto">
            <a:xfrm>
              <a:off x="8294211" y="2482733"/>
              <a:ext cx="222250" cy="241300"/>
            </a:xfrm>
            <a:custGeom>
              <a:avLst/>
              <a:gdLst>
                <a:gd name="T0" fmla="*/ 30 w 31"/>
                <a:gd name="T1" fmla="*/ 14 h 33"/>
                <a:gd name="T2" fmla="*/ 19 w 31"/>
                <a:gd name="T3" fmla="*/ 31 h 33"/>
                <a:gd name="T4" fmla="*/ 9 w 31"/>
                <a:gd name="T5" fmla="*/ 30 h 33"/>
                <a:gd name="T6" fmla="*/ 1 w 31"/>
                <a:gd name="T7" fmla="*/ 22 h 33"/>
                <a:gd name="T8" fmla="*/ 2 w 31"/>
                <a:gd name="T9" fmla="*/ 10 h 33"/>
                <a:gd name="T10" fmla="*/ 11 w 31"/>
                <a:gd name="T11" fmla="*/ 3 h 33"/>
                <a:gd name="T12" fmla="*/ 30 w 31"/>
                <a:gd name="T13" fmla="*/ 14 h 33"/>
              </a:gdLst>
              <a:ahLst/>
              <a:cxnLst>
                <a:cxn ang="0">
                  <a:pos x="T0" y="T1"/>
                </a:cxn>
                <a:cxn ang="0">
                  <a:pos x="T2" y="T3"/>
                </a:cxn>
                <a:cxn ang="0">
                  <a:pos x="T4" y="T5"/>
                </a:cxn>
                <a:cxn ang="0">
                  <a:pos x="T6" y="T7"/>
                </a:cxn>
                <a:cxn ang="0">
                  <a:pos x="T8" y="T9"/>
                </a:cxn>
                <a:cxn ang="0">
                  <a:pos x="T10" y="T11"/>
                </a:cxn>
                <a:cxn ang="0">
                  <a:pos x="T12" y="T13"/>
                </a:cxn>
              </a:cxnLst>
              <a:rect l="0" t="0" r="r" b="b"/>
              <a:pathLst>
                <a:path w="31" h="33">
                  <a:moveTo>
                    <a:pt x="30" y="14"/>
                  </a:moveTo>
                  <a:cubicBezTo>
                    <a:pt x="31" y="22"/>
                    <a:pt x="26" y="29"/>
                    <a:pt x="19" y="31"/>
                  </a:cubicBezTo>
                  <a:cubicBezTo>
                    <a:pt x="16" y="33"/>
                    <a:pt x="12" y="32"/>
                    <a:pt x="9" y="30"/>
                  </a:cubicBezTo>
                  <a:cubicBezTo>
                    <a:pt x="5" y="28"/>
                    <a:pt x="3" y="26"/>
                    <a:pt x="1" y="22"/>
                  </a:cubicBezTo>
                  <a:cubicBezTo>
                    <a:pt x="0" y="18"/>
                    <a:pt x="0" y="14"/>
                    <a:pt x="2" y="10"/>
                  </a:cubicBezTo>
                  <a:cubicBezTo>
                    <a:pt x="3" y="7"/>
                    <a:pt x="7" y="4"/>
                    <a:pt x="11" y="3"/>
                  </a:cubicBezTo>
                  <a:cubicBezTo>
                    <a:pt x="19" y="0"/>
                    <a:pt x="28" y="5"/>
                    <a:pt x="30" y="14"/>
                  </a:cubicBezTo>
                  <a:close/>
                </a:path>
              </a:pathLst>
            </a:custGeom>
            <a:solidFill>
              <a:schemeClr val="accent4"/>
            </a:solidFill>
            <a:ln>
              <a:noFill/>
            </a:ln>
          </p:spPr>
          <p:txBody>
            <a:bodyPr anchor="ctr"/>
            <a:lstStyle/>
            <a:p>
              <a:pPr algn="ctr"/>
              <a:endParaRPr/>
            </a:p>
          </p:txBody>
        </p:sp>
        <p:sp>
          <p:nvSpPr>
            <p:cNvPr id="103" name="Freeform: Shape 90"/>
            <p:cNvSpPr/>
            <p:nvPr/>
          </p:nvSpPr>
          <p:spPr bwMode="auto">
            <a:xfrm>
              <a:off x="8603773" y="2446220"/>
              <a:ext cx="230188" cy="227013"/>
            </a:xfrm>
            <a:custGeom>
              <a:avLst/>
              <a:gdLst>
                <a:gd name="T0" fmla="*/ 31 w 32"/>
                <a:gd name="T1" fmla="*/ 16 h 31"/>
                <a:gd name="T2" fmla="*/ 16 w 32"/>
                <a:gd name="T3" fmla="*/ 30 h 31"/>
                <a:gd name="T4" fmla="*/ 1 w 32"/>
                <a:gd name="T5" fmla="*/ 16 h 31"/>
                <a:gd name="T6" fmla="*/ 16 w 32"/>
                <a:gd name="T7" fmla="*/ 0 h 31"/>
                <a:gd name="T8" fmla="*/ 31 w 32"/>
                <a:gd name="T9" fmla="*/ 16 h 31"/>
              </a:gdLst>
              <a:ahLst/>
              <a:cxnLst>
                <a:cxn ang="0">
                  <a:pos x="T0" y="T1"/>
                </a:cxn>
                <a:cxn ang="0">
                  <a:pos x="T2" y="T3"/>
                </a:cxn>
                <a:cxn ang="0">
                  <a:pos x="T4" y="T5"/>
                </a:cxn>
                <a:cxn ang="0">
                  <a:pos x="T6" y="T7"/>
                </a:cxn>
                <a:cxn ang="0">
                  <a:pos x="T8" y="T9"/>
                </a:cxn>
              </a:cxnLst>
              <a:rect l="0" t="0" r="r" b="b"/>
              <a:pathLst>
                <a:path w="32" h="31">
                  <a:moveTo>
                    <a:pt x="31" y="16"/>
                  </a:moveTo>
                  <a:cubicBezTo>
                    <a:pt x="30" y="24"/>
                    <a:pt x="23" y="31"/>
                    <a:pt x="16" y="30"/>
                  </a:cubicBezTo>
                  <a:cubicBezTo>
                    <a:pt x="9" y="31"/>
                    <a:pt x="2" y="24"/>
                    <a:pt x="1" y="16"/>
                  </a:cubicBezTo>
                  <a:cubicBezTo>
                    <a:pt x="0" y="8"/>
                    <a:pt x="7" y="1"/>
                    <a:pt x="16" y="0"/>
                  </a:cubicBezTo>
                  <a:cubicBezTo>
                    <a:pt x="25" y="1"/>
                    <a:pt x="32" y="8"/>
                    <a:pt x="31" y="16"/>
                  </a:cubicBezTo>
                  <a:close/>
                </a:path>
              </a:pathLst>
            </a:custGeom>
            <a:solidFill>
              <a:schemeClr val="accent4"/>
            </a:solidFill>
            <a:ln>
              <a:noFill/>
            </a:ln>
          </p:spPr>
          <p:txBody>
            <a:bodyPr anchor="ctr"/>
            <a:lstStyle/>
            <a:p>
              <a:pPr algn="ctr"/>
              <a:endParaRPr/>
            </a:p>
          </p:txBody>
        </p:sp>
        <p:sp>
          <p:nvSpPr>
            <p:cNvPr id="104" name="Freeform: Shape 91"/>
            <p:cNvSpPr/>
            <p:nvPr/>
          </p:nvSpPr>
          <p:spPr bwMode="auto">
            <a:xfrm>
              <a:off x="8921273" y="2482733"/>
              <a:ext cx="223838" cy="241300"/>
            </a:xfrm>
            <a:custGeom>
              <a:avLst/>
              <a:gdLst>
                <a:gd name="T0" fmla="*/ 30 w 31"/>
                <a:gd name="T1" fmla="*/ 22 h 33"/>
                <a:gd name="T2" fmla="*/ 22 w 31"/>
                <a:gd name="T3" fmla="*/ 30 h 33"/>
                <a:gd name="T4" fmla="*/ 12 w 31"/>
                <a:gd name="T5" fmla="*/ 31 h 33"/>
                <a:gd name="T6" fmla="*/ 1 w 31"/>
                <a:gd name="T7" fmla="*/ 14 h 33"/>
                <a:gd name="T8" fmla="*/ 20 w 31"/>
                <a:gd name="T9" fmla="*/ 3 h 33"/>
                <a:gd name="T10" fmla="*/ 29 w 31"/>
                <a:gd name="T11" fmla="*/ 10 h 33"/>
                <a:gd name="T12" fmla="*/ 30 w 31"/>
                <a:gd name="T13" fmla="*/ 22 h 33"/>
              </a:gdLst>
              <a:ahLst/>
              <a:cxnLst>
                <a:cxn ang="0">
                  <a:pos x="T0" y="T1"/>
                </a:cxn>
                <a:cxn ang="0">
                  <a:pos x="T2" y="T3"/>
                </a:cxn>
                <a:cxn ang="0">
                  <a:pos x="T4" y="T5"/>
                </a:cxn>
                <a:cxn ang="0">
                  <a:pos x="T6" y="T7"/>
                </a:cxn>
                <a:cxn ang="0">
                  <a:pos x="T8" y="T9"/>
                </a:cxn>
                <a:cxn ang="0">
                  <a:pos x="T10" y="T11"/>
                </a:cxn>
                <a:cxn ang="0">
                  <a:pos x="T12" y="T13"/>
                </a:cxn>
              </a:cxnLst>
              <a:rect l="0" t="0" r="r" b="b"/>
              <a:pathLst>
                <a:path w="31" h="33">
                  <a:moveTo>
                    <a:pt x="30" y="22"/>
                  </a:moveTo>
                  <a:cubicBezTo>
                    <a:pt x="28" y="26"/>
                    <a:pt x="26" y="28"/>
                    <a:pt x="22" y="30"/>
                  </a:cubicBezTo>
                  <a:cubicBezTo>
                    <a:pt x="19" y="32"/>
                    <a:pt x="15" y="33"/>
                    <a:pt x="12" y="31"/>
                  </a:cubicBezTo>
                  <a:cubicBezTo>
                    <a:pt x="5" y="29"/>
                    <a:pt x="0" y="22"/>
                    <a:pt x="1" y="14"/>
                  </a:cubicBezTo>
                  <a:cubicBezTo>
                    <a:pt x="3" y="5"/>
                    <a:pt x="12" y="0"/>
                    <a:pt x="20" y="3"/>
                  </a:cubicBezTo>
                  <a:cubicBezTo>
                    <a:pt x="24" y="4"/>
                    <a:pt x="28" y="7"/>
                    <a:pt x="29" y="10"/>
                  </a:cubicBezTo>
                  <a:cubicBezTo>
                    <a:pt x="31" y="14"/>
                    <a:pt x="31" y="18"/>
                    <a:pt x="30" y="22"/>
                  </a:cubicBezTo>
                  <a:close/>
                </a:path>
              </a:pathLst>
            </a:custGeom>
            <a:solidFill>
              <a:schemeClr val="accent4"/>
            </a:solidFill>
            <a:ln>
              <a:noFill/>
            </a:ln>
          </p:spPr>
          <p:txBody>
            <a:bodyPr anchor="ctr"/>
            <a:lstStyle/>
            <a:p>
              <a:pPr algn="ctr"/>
              <a:endParaRPr/>
            </a:p>
          </p:txBody>
        </p:sp>
        <p:sp>
          <p:nvSpPr>
            <p:cNvPr id="105" name="Freeform: Shape 92"/>
            <p:cNvSpPr/>
            <p:nvPr/>
          </p:nvSpPr>
          <p:spPr bwMode="auto">
            <a:xfrm>
              <a:off x="9210198" y="2606558"/>
              <a:ext cx="244475" cy="249238"/>
            </a:xfrm>
            <a:custGeom>
              <a:avLst/>
              <a:gdLst>
                <a:gd name="T0" fmla="*/ 30 w 34"/>
                <a:gd name="T1" fmla="*/ 25 h 34"/>
                <a:gd name="T2" fmla="*/ 10 w 34"/>
                <a:gd name="T3" fmla="*/ 30 h 34"/>
                <a:gd name="T4" fmla="*/ 4 w 34"/>
                <a:gd name="T5" fmla="*/ 10 h 34"/>
                <a:gd name="T6" fmla="*/ 24 w 34"/>
                <a:gd name="T7" fmla="*/ 4 h 34"/>
                <a:gd name="T8" fmla="*/ 30 w 34"/>
                <a:gd name="T9" fmla="*/ 25 h 34"/>
              </a:gdLst>
              <a:ahLst/>
              <a:cxnLst>
                <a:cxn ang="0">
                  <a:pos x="T0" y="T1"/>
                </a:cxn>
                <a:cxn ang="0">
                  <a:pos x="T2" y="T3"/>
                </a:cxn>
                <a:cxn ang="0">
                  <a:pos x="T4" y="T5"/>
                </a:cxn>
                <a:cxn ang="0">
                  <a:pos x="T6" y="T7"/>
                </a:cxn>
                <a:cxn ang="0">
                  <a:pos x="T8" y="T9"/>
                </a:cxn>
              </a:cxnLst>
              <a:rect l="0" t="0" r="r" b="b"/>
              <a:pathLst>
                <a:path w="34" h="34">
                  <a:moveTo>
                    <a:pt x="30" y="25"/>
                  </a:moveTo>
                  <a:cubicBezTo>
                    <a:pt x="25" y="32"/>
                    <a:pt x="16" y="34"/>
                    <a:pt x="10" y="30"/>
                  </a:cubicBezTo>
                  <a:cubicBezTo>
                    <a:pt x="3" y="27"/>
                    <a:pt x="0" y="18"/>
                    <a:pt x="4" y="10"/>
                  </a:cubicBezTo>
                  <a:cubicBezTo>
                    <a:pt x="7" y="3"/>
                    <a:pt x="16" y="0"/>
                    <a:pt x="24" y="4"/>
                  </a:cubicBezTo>
                  <a:cubicBezTo>
                    <a:pt x="32" y="8"/>
                    <a:pt x="34" y="18"/>
                    <a:pt x="30" y="25"/>
                  </a:cubicBezTo>
                  <a:close/>
                </a:path>
              </a:pathLst>
            </a:custGeom>
            <a:solidFill>
              <a:schemeClr val="accent4"/>
            </a:solidFill>
            <a:ln>
              <a:noFill/>
            </a:ln>
          </p:spPr>
          <p:txBody>
            <a:bodyPr anchor="ctr"/>
            <a:lstStyle/>
            <a:p>
              <a:pPr algn="ctr"/>
              <a:endParaRPr/>
            </a:p>
          </p:txBody>
        </p:sp>
        <p:sp>
          <p:nvSpPr>
            <p:cNvPr id="106" name="Freeform: Shape 93"/>
            <p:cNvSpPr/>
            <p:nvPr/>
          </p:nvSpPr>
          <p:spPr bwMode="auto">
            <a:xfrm>
              <a:off x="9476898" y="2782770"/>
              <a:ext cx="246063" cy="247650"/>
            </a:xfrm>
            <a:custGeom>
              <a:avLst/>
              <a:gdLst>
                <a:gd name="T0" fmla="*/ 28 w 34"/>
                <a:gd name="T1" fmla="*/ 27 h 34"/>
                <a:gd name="T2" fmla="*/ 8 w 34"/>
                <a:gd name="T3" fmla="*/ 30 h 34"/>
                <a:gd name="T4" fmla="*/ 5 w 34"/>
                <a:gd name="T5" fmla="*/ 9 h 34"/>
                <a:gd name="T6" fmla="*/ 26 w 34"/>
                <a:gd name="T7" fmla="*/ 6 h 34"/>
                <a:gd name="T8" fmla="*/ 28 w 34"/>
                <a:gd name="T9" fmla="*/ 27 h 34"/>
              </a:gdLst>
              <a:ahLst/>
              <a:cxnLst>
                <a:cxn ang="0">
                  <a:pos x="T0" y="T1"/>
                </a:cxn>
                <a:cxn ang="0">
                  <a:pos x="T2" y="T3"/>
                </a:cxn>
                <a:cxn ang="0">
                  <a:pos x="T4" y="T5"/>
                </a:cxn>
                <a:cxn ang="0">
                  <a:pos x="T6" y="T7"/>
                </a:cxn>
                <a:cxn ang="0">
                  <a:pos x="T8" y="T9"/>
                </a:cxn>
              </a:cxnLst>
              <a:rect l="0" t="0" r="r" b="b"/>
              <a:pathLst>
                <a:path w="34" h="34">
                  <a:moveTo>
                    <a:pt x="28" y="27"/>
                  </a:moveTo>
                  <a:cubicBezTo>
                    <a:pt x="23" y="33"/>
                    <a:pt x="14" y="34"/>
                    <a:pt x="8" y="30"/>
                  </a:cubicBezTo>
                  <a:cubicBezTo>
                    <a:pt x="2" y="25"/>
                    <a:pt x="0" y="16"/>
                    <a:pt x="5" y="9"/>
                  </a:cubicBezTo>
                  <a:cubicBezTo>
                    <a:pt x="10" y="2"/>
                    <a:pt x="19" y="0"/>
                    <a:pt x="26" y="6"/>
                  </a:cubicBezTo>
                  <a:cubicBezTo>
                    <a:pt x="33" y="11"/>
                    <a:pt x="34" y="21"/>
                    <a:pt x="28" y="27"/>
                  </a:cubicBezTo>
                  <a:close/>
                </a:path>
              </a:pathLst>
            </a:custGeom>
            <a:solidFill>
              <a:schemeClr val="accent4"/>
            </a:solidFill>
            <a:ln>
              <a:noFill/>
            </a:ln>
          </p:spPr>
          <p:txBody>
            <a:bodyPr anchor="ctr"/>
            <a:lstStyle/>
            <a:p>
              <a:pPr algn="ctr"/>
              <a:endParaRPr/>
            </a:p>
          </p:txBody>
        </p:sp>
        <p:sp>
          <p:nvSpPr>
            <p:cNvPr id="107" name="Freeform: Shape 94"/>
            <p:cNvSpPr/>
            <p:nvPr/>
          </p:nvSpPr>
          <p:spPr bwMode="auto">
            <a:xfrm>
              <a:off x="9722961" y="3000258"/>
              <a:ext cx="238125" cy="241300"/>
            </a:xfrm>
            <a:custGeom>
              <a:avLst/>
              <a:gdLst>
                <a:gd name="T0" fmla="*/ 27 w 33"/>
                <a:gd name="T1" fmla="*/ 28 h 33"/>
                <a:gd name="T2" fmla="*/ 6 w 33"/>
                <a:gd name="T3" fmla="*/ 28 h 33"/>
                <a:gd name="T4" fmla="*/ 6 w 33"/>
                <a:gd name="T5" fmla="*/ 7 h 33"/>
                <a:gd name="T6" fmla="*/ 27 w 33"/>
                <a:gd name="T7" fmla="*/ 6 h 33"/>
                <a:gd name="T8" fmla="*/ 27 w 33"/>
                <a:gd name="T9" fmla="*/ 28 h 33"/>
              </a:gdLst>
              <a:ahLst/>
              <a:cxnLst>
                <a:cxn ang="0">
                  <a:pos x="T0" y="T1"/>
                </a:cxn>
                <a:cxn ang="0">
                  <a:pos x="T2" y="T3"/>
                </a:cxn>
                <a:cxn ang="0">
                  <a:pos x="T4" y="T5"/>
                </a:cxn>
                <a:cxn ang="0">
                  <a:pos x="T6" y="T7"/>
                </a:cxn>
                <a:cxn ang="0">
                  <a:pos x="T8" y="T9"/>
                </a:cxn>
              </a:cxnLst>
              <a:rect l="0" t="0" r="r" b="b"/>
              <a:pathLst>
                <a:path w="33" h="33">
                  <a:moveTo>
                    <a:pt x="27" y="28"/>
                  </a:moveTo>
                  <a:cubicBezTo>
                    <a:pt x="21" y="33"/>
                    <a:pt x="11" y="33"/>
                    <a:pt x="6" y="28"/>
                  </a:cubicBezTo>
                  <a:cubicBezTo>
                    <a:pt x="0" y="22"/>
                    <a:pt x="0" y="13"/>
                    <a:pt x="6" y="7"/>
                  </a:cubicBezTo>
                  <a:cubicBezTo>
                    <a:pt x="11" y="1"/>
                    <a:pt x="21" y="0"/>
                    <a:pt x="27" y="6"/>
                  </a:cubicBezTo>
                  <a:cubicBezTo>
                    <a:pt x="33" y="12"/>
                    <a:pt x="33" y="22"/>
                    <a:pt x="27" y="28"/>
                  </a:cubicBezTo>
                  <a:close/>
                </a:path>
              </a:pathLst>
            </a:custGeom>
            <a:solidFill>
              <a:schemeClr val="accent4"/>
            </a:solidFill>
            <a:ln>
              <a:noFill/>
            </a:ln>
          </p:spPr>
          <p:txBody>
            <a:bodyPr anchor="ctr"/>
            <a:lstStyle/>
            <a:p>
              <a:pPr algn="ctr"/>
              <a:endParaRPr/>
            </a:p>
          </p:txBody>
        </p:sp>
        <p:sp>
          <p:nvSpPr>
            <p:cNvPr id="108" name="Straight Connector 95"/>
            <p:cNvSpPr/>
            <p:nvPr/>
          </p:nvSpPr>
          <p:spPr bwMode="auto">
            <a:xfrm flipV="1">
              <a:off x="7600473" y="3343158"/>
              <a:ext cx="0" cy="269875"/>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09" name="Straight Connector 96"/>
            <p:cNvSpPr/>
            <p:nvPr/>
          </p:nvSpPr>
          <p:spPr bwMode="auto">
            <a:xfrm flipV="1">
              <a:off x="7600473" y="3051058"/>
              <a:ext cx="0" cy="292100"/>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10" name="Straight Connector 97"/>
            <p:cNvSpPr/>
            <p:nvPr/>
          </p:nvSpPr>
          <p:spPr bwMode="auto">
            <a:xfrm flipV="1">
              <a:off x="7838598" y="3343158"/>
              <a:ext cx="0" cy="393700"/>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11" name="Straight Connector 98"/>
            <p:cNvSpPr/>
            <p:nvPr/>
          </p:nvSpPr>
          <p:spPr bwMode="auto">
            <a:xfrm flipV="1">
              <a:off x="7838598" y="2876433"/>
              <a:ext cx="0" cy="466725"/>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12" name="Straight Connector 99"/>
            <p:cNvSpPr/>
            <p:nvPr/>
          </p:nvSpPr>
          <p:spPr bwMode="auto">
            <a:xfrm flipV="1">
              <a:off x="8105298" y="3343158"/>
              <a:ext cx="0" cy="554038"/>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13" name="Straight Connector 100"/>
            <p:cNvSpPr/>
            <p:nvPr/>
          </p:nvSpPr>
          <p:spPr bwMode="auto">
            <a:xfrm flipV="1">
              <a:off x="8105298" y="2716095"/>
              <a:ext cx="0" cy="627063"/>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14" name="Straight Connector 101"/>
            <p:cNvSpPr/>
            <p:nvPr/>
          </p:nvSpPr>
          <p:spPr bwMode="auto">
            <a:xfrm flipV="1">
              <a:off x="8402161" y="3343158"/>
              <a:ext cx="0" cy="663575"/>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15" name="Straight Connector 102"/>
            <p:cNvSpPr/>
            <p:nvPr/>
          </p:nvSpPr>
          <p:spPr bwMode="auto">
            <a:xfrm flipV="1">
              <a:off x="8402161" y="2606558"/>
              <a:ext cx="0" cy="736600"/>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16" name="Straight Connector 103"/>
            <p:cNvSpPr/>
            <p:nvPr/>
          </p:nvSpPr>
          <p:spPr bwMode="auto">
            <a:xfrm flipV="1">
              <a:off x="8719661" y="3343158"/>
              <a:ext cx="0" cy="728663"/>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17" name="Straight Connector 104"/>
            <p:cNvSpPr/>
            <p:nvPr/>
          </p:nvSpPr>
          <p:spPr bwMode="auto">
            <a:xfrm flipV="1">
              <a:off x="8719661" y="2541470"/>
              <a:ext cx="0" cy="801688"/>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18" name="Straight Connector 105"/>
            <p:cNvSpPr/>
            <p:nvPr/>
          </p:nvSpPr>
          <p:spPr bwMode="auto">
            <a:xfrm flipV="1">
              <a:off x="9037161" y="3343158"/>
              <a:ext cx="0" cy="706438"/>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19" name="Straight Connector 106"/>
            <p:cNvSpPr/>
            <p:nvPr/>
          </p:nvSpPr>
          <p:spPr bwMode="auto">
            <a:xfrm flipV="1">
              <a:off x="9037161" y="2555758"/>
              <a:ext cx="0" cy="787400"/>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20" name="Straight Connector 107"/>
            <p:cNvSpPr/>
            <p:nvPr/>
          </p:nvSpPr>
          <p:spPr bwMode="auto">
            <a:xfrm flipV="1">
              <a:off x="9332436" y="3343158"/>
              <a:ext cx="0" cy="604838"/>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21" name="Straight Connector 108"/>
            <p:cNvSpPr/>
            <p:nvPr/>
          </p:nvSpPr>
          <p:spPr bwMode="auto">
            <a:xfrm flipV="1">
              <a:off x="9332436" y="2760545"/>
              <a:ext cx="0" cy="582613"/>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22" name="Straight Connector 109"/>
            <p:cNvSpPr/>
            <p:nvPr/>
          </p:nvSpPr>
          <p:spPr bwMode="auto">
            <a:xfrm flipV="1">
              <a:off x="9599136" y="3336808"/>
              <a:ext cx="0" cy="517525"/>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23" name="Straight Connector 110"/>
            <p:cNvSpPr/>
            <p:nvPr/>
          </p:nvSpPr>
          <p:spPr bwMode="auto">
            <a:xfrm flipV="1">
              <a:off x="9599136" y="2839920"/>
              <a:ext cx="0" cy="496888"/>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24" name="Straight Connector 111"/>
            <p:cNvSpPr/>
            <p:nvPr/>
          </p:nvSpPr>
          <p:spPr bwMode="auto">
            <a:xfrm flipV="1">
              <a:off x="9837261" y="3343158"/>
              <a:ext cx="0" cy="298450"/>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25" name="Straight Connector 112"/>
            <p:cNvSpPr/>
            <p:nvPr/>
          </p:nvSpPr>
          <p:spPr bwMode="auto">
            <a:xfrm flipV="1">
              <a:off x="9837261" y="3087570"/>
              <a:ext cx="0" cy="255588"/>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26" name="Freeform: Shape 113"/>
            <p:cNvSpPr/>
            <p:nvPr/>
          </p:nvSpPr>
          <p:spPr bwMode="auto">
            <a:xfrm>
              <a:off x="9938861" y="3211395"/>
              <a:ext cx="238125" cy="241300"/>
            </a:xfrm>
            <a:custGeom>
              <a:avLst/>
              <a:gdLst>
                <a:gd name="T0" fmla="*/ 27 w 33"/>
                <a:gd name="T1" fmla="*/ 28 h 33"/>
                <a:gd name="T2" fmla="*/ 6 w 33"/>
                <a:gd name="T3" fmla="*/ 28 h 33"/>
                <a:gd name="T4" fmla="*/ 5 w 33"/>
                <a:gd name="T5" fmla="*/ 7 h 33"/>
                <a:gd name="T6" fmla="*/ 27 w 33"/>
                <a:gd name="T7" fmla="*/ 6 h 33"/>
                <a:gd name="T8" fmla="*/ 27 w 33"/>
                <a:gd name="T9" fmla="*/ 28 h 33"/>
              </a:gdLst>
              <a:ahLst/>
              <a:cxnLst>
                <a:cxn ang="0">
                  <a:pos x="T0" y="T1"/>
                </a:cxn>
                <a:cxn ang="0">
                  <a:pos x="T2" y="T3"/>
                </a:cxn>
                <a:cxn ang="0">
                  <a:pos x="T4" y="T5"/>
                </a:cxn>
                <a:cxn ang="0">
                  <a:pos x="T6" y="T7"/>
                </a:cxn>
                <a:cxn ang="0">
                  <a:pos x="T8" y="T9"/>
                </a:cxn>
              </a:cxnLst>
              <a:rect l="0" t="0" r="r" b="b"/>
              <a:pathLst>
                <a:path w="33" h="33">
                  <a:moveTo>
                    <a:pt x="27" y="28"/>
                  </a:moveTo>
                  <a:cubicBezTo>
                    <a:pt x="20" y="33"/>
                    <a:pt x="11" y="33"/>
                    <a:pt x="6" y="28"/>
                  </a:cubicBezTo>
                  <a:cubicBezTo>
                    <a:pt x="0" y="22"/>
                    <a:pt x="0" y="13"/>
                    <a:pt x="5" y="7"/>
                  </a:cubicBezTo>
                  <a:cubicBezTo>
                    <a:pt x="11" y="1"/>
                    <a:pt x="21" y="0"/>
                    <a:pt x="27" y="6"/>
                  </a:cubicBezTo>
                  <a:cubicBezTo>
                    <a:pt x="33" y="12"/>
                    <a:pt x="33" y="22"/>
                    <a:pt x="27" y="28"/>
                  </a:cubicBezTo>
                  <a:close/>
                </a:path>
              </a:pathLst>
            </a:custGeom>
            <a:solidFill>
              <a:schemeClr val="accent2"/>
            </a:solidFill>
            <a:ln>
              <a:noFill/>
            </a:ln>
          </p:spPr>
          <p:txBody>
            <a:bodyPr anchor="ctr"/>
            <a:lstStyle/>
            <a:p>
              <a:pPr algn="ctr"/>
              <a:endParaRPr/>
            </a:p>
          </p:txBody>
        </p:sp>
      </p:grpSp>
      <p:sp>
        <p:nvSpPr>
          <p:cNvPr id="9" name="TextBox 115"/>
          <p:cNvSpPr txBox="1"/>
          <p:nvPr/>
        </p:nvSpPr>
        <p:spPr>
          <a:xfrm>
            <a:off x="1569894" y="4269704"/>
            <a:ext cx="2224092" cy="403415"/>
          </a:xfrm>
          <a:prstGeom prst="roundRect">
            <a:avLst>
              <a:gd name="adj" fmla="val 50000"/>
            </a:avLst>
          </a:prstGeom>
          <a:solidFill>
            <a:schemeClr val="accent1"/>
          </a:solidFill>
        </p:spPr>
        <p:txBody>
          <a:bodyPr wrap="none">
            <a:normAutofit fontScale="92500" lnSpcReduction="10000"/>
          </a:bodyPr>
          <a:lstStyle/>
          <a:p>
            <a:pPr algn="ctr"/>
            <a:endParaRPr lang="zh-CN" altLang="en-US" sz="1400" dirty="0">
              <a:solidFill>
                <a:schemeClr val="bg2"/>
              </a:solidFill>
            </a:endParaRPr>
          </a:p>
        </p:txBody>
      </p:sp>
      <p:sp>
        <p:nvSpPr>
          <p:cNvPr id="10" name="TextBox 116"/>
          <p:cNvSpPr txBox="1"/>
          <p:nvPr/>
        </p:nvSpPr>
        <p:spPr>
          <a:xfrm>
            <a:off x="4983954" y="4269704"/>
            <a:ext cx="2224092" cy="403415"/>
          </a:xfrm>
          <a:prstGeom prst="roundRect">
            <a:avLst>
              <a:gd name="adj" fmla="val 50000"/>
            </a:avLst>
          </a:prstGeom>
          <a:solidFill>
            <a:schemeClr val="accent5"/>
          </a:solidFill>
        </p:spPr>
        <p:txBody>
          <a:bodyPr wrap="none">
            <a:normAutofit fontScale="92500" lnSpcReduction="10000"/>
          </a:bodyPr>
          <a:lstStyle/>
          <a:p>
            <a:pPr algn="ctr"/>
            <a:endParaRPr lang="zh-CN" altLang="en-US" sz="1400" dirty="0">
              <a:solidFill>
                <a:schemeClr val="bg2"/>
              </a:solidFill>
            </a:endParaRPr>
          </a:p>
        </p:txBody>
      </p:sp>
      <p:sp>
        <p:nvSpPr>
          <p:cNvPr id="11" name="TextBox 117"/>
          <p:cNvSpPr txBox="1"/>
          <p:nvPr/>
        </p:nvSpPr>
        <p:spPr>
          <a:xfrm>
            <a:off x="8398015" y="4269704"/>
            <a:ext cx="2224092" cy="403415"/>
          </a:xfrm>
          <a:prstGeom prst="roundRect">
            <a:avLst>
              <a:gd name="adj" fmla="val 50000"/>
            </a:avLst>
          </a:prstGeom>
          <a:solidFill>
            <a:schemeClr val="accent3"/>
          </a:solidFill>
        </p:spPr>
        <p:txBody>
          <a:bodyPr wrap="none">
            <a:normAutofit fontScale="92500" lnSpcReduction="10000"/>
          </a:bodyPr>
          <a:lstStyle/>
          <a:p>
            <a:pPr algn="ctr"/>
            <a:endParaRPr lang="zh-CN" altLang="en-US" sz="1400" dirty="0">
              <a:solidFill>
                <a:schemeClr val="bg2"/>
              </a:solidFill>
            </a:endParaRPr>
          </a:p>
        </p:txBody>
      </p:sp>
      <p:grpSp>
        <p:nvGrpSpPr>
          <p:cNvPr id="146" name="组合 145"/>
          <p:cNvGrpSpPr/>
          <p:nvPr/>
        </p:nvGrpSpPr>
        <p:grpSpPr>
          <a:xfrm>
            <a:off x="4373961" y="4162064"/>
            <a:ext cx="3444082" cy="1603736"/>
            <a:chOff x="4373961" y="3996964"/>
            <a:chExt cx="3444082" cy="1174130"/>
          </a:xfrm>
        </p:grpSpPr>
        <p:cxnSp>
          <p:nvCxnSpPr>
            <p:cNvPr id="7" name="Straight Connector 122"/>
            <p:cNvCxnSpPr/>
            <p:nvPr/>
          </p:nvCxnSpPr>
          <p:spPr>
            <a:xfrm>
              <a:off x="4373961" y="3996964"/>
              <a:ext cx="0" cy="117413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123"/>
            <p:cNvCxnSpPr/>
            <p:nvPr/>
          </p:nvCxnSpPr>
          <p:spPr>
            <a:xfrm>
              <a:off x="7818043" y="3996964"/>
              <a:ext cx="0" cy="117413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pic>
        <p:nvPicPr>
          <p:cNvPr id="127" name="图片 126"/>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128" name="组合 127"/>
          <p:cNvGrpSpPr/>
          <p:nvPr/>
        </p:nvGrpSpPr>
        <p:grpSpPr>
          <a:xfrm>
            <a:off x="1533918" y="363433"/>
            <a:ext cx="4885992" cy="716067"/>
            <a:chOff x="3653004" y="402712"/>
            <a:chExt cx="4885992" cy="716067"/>
          </a:xfrm>
        </p:grpSpPr>
        <p:sp>
          <p:nvSpPr>
            <p:cNvPr id="129" name="文本框 128"/>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130" name="文本框 129"/>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sp>
        <p:nvSpPr>
          <p:cNvPr id="140" name="矩形 139"/>
          <p:cNvSpPr/>
          <p:nvPr/>
        </p:nvSpPr>
        <p:spPr>
          <a:xfrm>
            <a:off x="1465447" y="4852318"/>
            <a:ext cx="2432985" cy="7571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141" name="矩形 140"/>
          <p:cNvSpPr/>
          <p:nvPr/>
        </p:nvSpPr>
        <p:spPr>
          <a:xfrm>
            <a:off x="1675312" y="429751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solidFill>
                  <a:schemeClr val="bg1"/>
                </a:solidFill>
                <a:latin typeface="+mn-ea"/>
              </a:rPr>
              <a:t>标题文字添加</a:t>
            </a:r>
          </a:p>
        </p:txBody>
      </p:sp>
      <p:sp>
        <p:nvSpPr>
          <p:cNvPr id="142" name="矩形 141"/>
          <p:cNvSpPr/>
          <p:nvPr/>
        </p:nvSpPr>
        <p:spPr>
          <a:xfrm>
            <a:off x="5041606" y="429751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solidFill>
                  <a:schemeClr val="bg1"/>
                </a:solidFill>
                <a:latin typeface="+mn-ea"/>
              </a:rPr>
              <a:t>标题文字添加</a:t>
            </a:r>
          </a:p>
        </p:txBody>
      </p:sp>
      <p:sp>
        <p:nvSpPr>
          <p:cNvPr id="143" name="矩形 142"/>
          <p:cNvSpPr/>
          <p:nvPr/>
        </p:nvSpPr>
        <p:spPr>
          <a:xfrm>
            <a:off x="8484785" y="429751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solidFill>
                  <a:schemeClr val="bg1"/>
                </a:solidFill>
                <a:latin typeface="+mn-ea"/>
              </a:rPr>
              <a:t>标题文字添加</a:t>
            </a:r>
          </a:p>
        </p:txBody>
      </p:sp>
      <p:sp>
        <p:nvSpPr>
          <p:cNvPr id="144" name="矩形 143"/>
          <p:cNvSpPr/>
          <p:nvPr/>
        </p:nvSpPr>
        <p:spPr>
          <a:xfrm>
            <a:off x="4879510" y="4852318"/>
            <a:ext cx="2432985" cy="7571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145" name="矩形 144"/>
          <p:cNvSpPr/>
          <p:nvPr/>
        </p:nvSpPr>
        <p:spPr>
          <a:xfrm>
            <a:off x="8293573" y="4852318"/>
            <a:ext cx="2432985" cy="7571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3"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4"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animEffect transition="in" filter="fade">
                                      <p:cBhvr>
                                        <p:cTn id="20" dur="500"/>
                                        <p:tgtEl>
                                          <p:spTgt spid="10"/>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41"/>
                                        </p:tgtEl>
                                        <p:attrNameLst>
                                          <p:attrName>style.visibility</p:attrName>
                                        </p:attrNameLst>
                                      </p:cBhvr>
                                      <p:to>
                                        <p:strVal val="visible"/>
                                      </p:to>
                                    </p:set>
                                    <p:anim calcmode="lin" valueType="num">
                                      <p:cBhvr>
                                        <p:cTn id="28" dur="500" fill="hold"/>
                                        <p:tgtEl>
                                          <p:spTgt spid="141"/>
                                        </p:tgtEl>
                                        <p:attrNameLst>
                                          <p:attrName>ppt_w</p:attrName>
                                        </p:attrNameLst>
                                      </p:cBhvr>
                                      <p:tavLst>
                                        <p:tav tm="0">
                                          <p:val>
                                            <p:fltVal val="0"/>
                                          </p:val>
                                        </p:tav>
                                        <p:tav tm="100000">
                                          <p:val>
                                            <p:strVal val="#ppt_w"/>
                                          </p:val>
                                        </p:tav>
                                      </p:tavLst>
                                    </p:anim>
                                    <p:anim calcmode="lin" valueType="num">
                                      <p:cBhvr>
                                        <p:cTn id="29" dur="500" fill="hold"/>
                                        <p:tgtEl>
                                          <p:spTgt spid="141"/>
                                        </p:tgtEl>
                                        <p:attrNameLst>
                                          <p:attrName>ppt_h</p:attrName>
                                        </p:attrNameLst>
                                      </p:cBhvr>
                                      <p:tavLst>
                                        <p:tav tm="0">
                                          <p:val>
                                            <p:fltVal val="0"/>
                                          </p:val>
                                        </p:tav>
                                        <p:tav tm="100000">
                                          <p:val>
                                            <p:strVal val="#ppt_h"/>
                                          </p:val>
                                        </p:tav>
                                      </p:tavLst>
                                    </p:anim>
                                    <p:animEffect transition="in" filter="fade">
                                      <p:cBhvr>
                                        <p:cTn id="30" dur="500"/>
                                        <p:tgtEl>
                                          <p:spTgt spid="14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42"/>
                                        </p:tgtEl>
                                        <p:attrNameLst>
                                          <p:attrName>style.visibility</p:attrName>
                                        </p:attrNameLst>
                                      </p:cBhvr>
                                      <p:to>
                                        <p:strVal val="visible"/>
                                      </p:to>
                                    </p:set>
                                    <p:anim calcmode="lin" valueType="num">
                                      <p:cBhvr>
                                        <p:cTn id="33" dur="500" fill="hold"/>
                                        <p:tgtEl>
                                          <p:spTgt spid="142"/>
                                        </p:tgtEl>
                                        <p:attrNameLst>
                                          <p:attrName>ppt_w</p:attrName>
                                        </p:attrNameLst>
                                      </p:cBhvr>
                                      <p:tavLst>
                                        <p:tav tm="0">
                                          <p:val>
                                            <p:fltVal val="0"/>
                                          </p:val>
                                        </p:tav>
                                        <p:tav tm="100000">
                                          <p:val>
                                            <p:strVal val="#ppt_w"/>
                                          </p:val>
                                        </p:tav>
                                      </p:tavLst>
                                    </p:anim>
                                    <p:anim calcmode="lin" valueType="num">
                                      <p:cBhvr>
                                        <p:cTn id="34" dur="500" fill="hold"/>
                                        <p:tgtEl>
                                          <p:spTgt spid="142"/>
                                        </p:tgtEl>
                                        <p:attrNameLst>
                                          <p:attrName>ppt_h</p:attrName>
                                        </p:attrNameLst>
                                      </p:cBhvr>
                                      <p:tavLst>
                                        <p:tav tm="0">
                                          <p:val>
                                            <p:fltVal val="0"/>
                                          </p:val>
                                        </p:tav>
                                        <p:tav tm="100000">
                                          <p:val>
                                            <p:strVal val="#ppt_h"/>
                                          </p:val>
                                        </p:tav>
                                      </p:tavLst>
                                    </p:anim>
                                    <p:animEffect transition="in" filter="fade">
                                      <p:cBhvr>
                                        <p:cTn id="35" dur="500"/>
                                        <p:tgtEl>
                                          <p:spTgt spid="142"/>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43"/>
                                        </p:tgtEl>
                                        <p:attrNameLst>
                                          <p:attrName>style.visibility</p:attrName>
                                        </p:attrNameLst>
                                      </p:cBhvr>
                                      <p:to>
                                        <p:strVal val="visible"/>
                                      </p:to>
                                    </p:set>
                                    <p:anim calcmode="lin" valueType="num">
                                      <p:cBhvr>
                                        <p:cTn id="38" dur="500" fill="hold"/>
                                        <p:tgtEl>
                                          <p:spTgt spid="143"/>
                                        </p:tgtEl>
                                        <p:attrNameLst>
                                          <p:attrName>ppt_w</p:attrName>
                                        </p:attrNameLst>
                                      </p:cBhvr>
                                      <p:tavLst>
                                        <p:tav tm="0">
                                          <p:val>
                                            <p:fltVal val="0"/>
                                          </p:val>
                                        </p:tav>
                                        <p:tav tm="100000">
                                          <p:val>
                                            <p:strVal val="#ppt_w"/>
                                          </p:val>
                                        </p:tav>
                                      </p:tavLst>
                                    </p:anim>
                                    <p:anim calcmode="lin" valueType="num">
                                      <p:cBhvr>
                                        <p:cTn id="39" dur="500" fill="hold"/>
                                        <p:tgtEl>
                                          <p:spTgt spid="143"/>
                                        </p:tgtEl>
                                        <p:attrNameLst>
                                          <p:attrName>ppt_h</p:attrName>
                                        </p:attrNameLst>
                                      </p:cBhvr>
                                      <p:tavLst>
                                        <p:tav tm="0">
                                          <p:val>
                                            <p:fltVal val="0"/>
                                          </p:val>
                                        </p:tav>
                                        <p:tav tm="100000">
                                          <p:val>
                                            <p:strVal val="#ppt_h"/>
                                          </p:val>
                                        </p:tav>
                                      </p:tavLst>
                                    </p:anim>
                                    <p:animEffect transition="in" filter="fade">
                                      <p:cBhvr>
                                        <p:cTn id="40" dur="500"/>
                                        <p:tgtEl>
                                          <p:spTgt spid="143"/>
                                        </p:tgtEl>
                                      </p:cBhvr>
                                    </p:animEffect>
                                  </p:childTnLst>
                                </p:cTn>
                              </p:par>
                            </p:childTnLst>
                          </p:cTn>
                        </p:par>
                        <p:par>
                          <p:cTn id="41" fill="hold">
                            <p:stCondLst>
                              <p:cond delay="1500"/>
                            </p:stCondLst>
                            <p:childTnLst>
                              <p:par>
                                <p:cTn id="42" presetID="12" presetClass="entr" presetSubtype="8" fill="hold" grpId="0" nodeType="afterEffect">
                                  <p:stCondLst>
                                    <p:cond delay="0"/>
                                  </p:stCondLst>
                                  <p:childTnLst>
                                    <p:set>
                                      <p:cBhvr>
                                        <p:cTn id="43" dur="1" fill="hold">
                                          <p:stCondLst>
                                            <p:cond delay="0"/>
                                          </p:stCondLst>
                                        </p:cTn>
                                        <p:tgtEl>
                                          <p:spTgt spid="140"/>
                                        </p:tgtEl>
                                        <p:attrNameLst>
                                          <p:attrName>style.visibility</p:attrName>
                                        </p:attrNameLst>
                                      </p:cBhvr>
                                      <p:to>
                                        <p:strVal val="visible"/>
                                      </p:to>
                                    </p:set>
                                    <p:anim calcmode="lin" valueType="num">
                                      <p:cBhvr additive="base">
                                        <p:cTn id="44" dur="500"/>
                                        <p:tgtEl>
                                          <p:spTgt spid="140"/>
                                        </p:tgtEl>
                                        <p:attrNameLst>
                                          <p:attrName>ppt_x</p:attrName>
                                        </p:attrNameLst>
                                      </p:cBhvr>
                                      <p:tavLst>
                                        <p:tav tm="0">
                                          <p:val>
                                            <p:strVal val="#ppt_x-#ppt_w*1.125000"/>
                                          </p:val>
                                        </p:tav>
                                        <p:tav tm="100000">
                                          <p:val>
                                            <p:strVal val="#ppt_x"/>
                                          </p:val>
                                        </p:tav>
                                      </p:tavLst>
                                    </p:anim>
                                    <p:animEffect transition="in" filter="wipe(right)">
                                      <p:cBhvr>
                                        <p:cTn id="45" dur="500"/>
                                        <p:tgtEl>
                                          <p:spTgt spid="140"/>
                                        </p:tgtEl>
                                      </p:cBhvr>
                                    </p:animEffect>
                                  </p:childTnLst>
                                </p:cTn>
                              </p:par>
                              <p:par>
                                <p:cTn id="46" presetID="12" presetClass="entr" presetSubtype="8" fill="hold" grpId="0" nodeType="withEffect">
                                  <p:stCondLst>
                                    <p:cond delay="0"/>
                                  </p:stCondLst>
                                  <p:childTnLst>
                                    <p:set>
                                      <p:cBhvr>
                                        <p:cTn id="47" dur="1" fill="hold">
                                          <p:stCondLst>
                                            <p:cond delay="0"/>
                                          </p:stCondLst>
                                        </p:cTn>
                                        <p:tgtEl>
                                          <p:spTgt spid="144"/>
                                        </p:tgtEl>
                                        <p:attrNameLst>
                                          <p:attrName>style.visibility</p:attrName>
                                        </p:attrNameLst>
                                      </p:cBhvr>
                                      <p:to>
                                        <p:strVal val="visible"/>
                                      </p:to>
                                    </p:set>
                                    <p:anim calcmode="lin" valueType="num">
                                      <p:cBhvr additive="base">
                                        <p:cTn id="48" dur="500"/>
                                        <p:tgtEl>
                                          <p:spTgt spid="144"/>
                                        </p:tgtEl>
                                        <p:attrNameLst>
                                          <p:attrName>ppt_x</p:attrName>
                                        </p:attrNameLst>
                                      </p:cBhvr>
                                      <p:tavLst>
                                        <p:tav tm="0">
                                          <p:val>
                                            <p:strVal val="#ppt_x-#ppt_w*1.125000"/>
                                          </p:val>
                                        </p:tav>
                                        <p:tav tm="100000">
                                          <p:val>
                                            <p:strVal val="#ppt_x"/>
                                          </p:val>
                                        </p:tav>
                                      </p:tavLst>
                                    </p:anim>
                                    <p:animEffect transition="in" filter="wipe(right)">
                                      <p:cBhvr>
                                        <p:cTn id="49" dur="500"/>
                                        <p:tgtEl>
                                          <p:spTgt spid="144"/>
                                        </p:tgtEl>
                                      </p:cBhvr>
                                    </p:animEffect>
                                  </p:childTnLst>
                                </p:cTn>
                              </p:par>
                              <p:par>
                                <p:cTn id="50" presetID="12" presetClass="entr" presetSubtype="8" fill="hold" grpId="0" nodeType="withEffect">
                                  <p:stCondLst>
                                    <p:cond delay="0"/>
                                  </p:stCondLst>
                                  <p:childTnLst>
                                    <p:set>
                                      <p:cBhvr>
                                        <p:cTn id="51" dur="1" fill="hold">
                                          <p:stCondLst>
                                            <p:cond delay="0"/>
                                          </p:stCondLst>
                                        </p:cTn>
                                        <p:tgtEl>
                                          <p:spTgt spid="145"/>
                                        </p:tgtEl>
                                        <p:attrNameLst>
                                          <p:attrName>style.visibility</p:attrName>
                                        </p:attrNameLst>
                                      </p:cBhvr>
                                      <p:to>
                                        <p:strVal val="visible"/>
                                      </p:to>
                                    </p:set>
                                    <p:anim calcmode="lin" valueType="num">
                                      <p:cBhvr additive="base">
                                        <p:cTn id="52" dur="500"/>
                                        <p:tgtEl>
                                          <p:spTgt spid="145"/>
                                        </p:tgtEl>
                                        <p:attrNameLst>
                                          <p:attrName>ppt_x</p:attrName>
                                        </p:attrNameLst>
                                      </p:cBhvr>
                                      <p:tavLst>
                                        <p:tav tm="0">
                                          <p:val>
                                            <p:strVal val="#ppt_x-#ppt_w*1.125000"/>
                                          </p:val>
                                        </p:tav>
                                        <p:tav tm="100000">
                                          <p:val>
                                            <p:strVal val="#ppt_x"/>
                                          </p:val>
                                        </p:tav>
                                      </p:tavLst>
                                    </p:anim>
                                    <p:animEffect transition="in" filter="wipe(right)">
                                      <p:cBhvr>
                                        <p:cTn id="53" dur="500"/>
                                        <p:tgtEl>
                                          <p:spTgt spid="145"/>
                                        </p:tgtEl>
                                      </p:cBhvr>
                                    </p:animEffect>
                                  </p:childTnLst>
                                </p:cTn>
                              </p:par>
                            </p:childTnLst>
                          </p:cTn>
                        </p:par>
                        <p:par>
                          <p:cTn id="54" fill="hold">
                            <p:stCondLst>
                              <p:cond delay="2000"/>
                            </p:stCondLst>
                            <p:childTnLst>
                              <p:par>
                                <p:cTn id="55" presetID="22" presetClass="entr" presetSubtype="1" fill="hold" nodeType="afterEffect">
                                  <p:stCondLst>
                                    <p:cond delay="0"/>
                                  </p:stCondLst>
                                  <p:childTnLst>
                                    <p:set>
                                      <p:cBhvr>
                                        <p:cTn id="56" dur="1" fill="hold">
                                          <p:stCondLst>
                                            <p:cond delay="0"/>
                                          </p:stCondLst>
                                        </p:cTn>
                                        <p:tgtEl>
                                          <p:spTgt spid="146"/>
                                        </p:tgtEl>
                                        <p:attrNameLst>
                                          <p:attrName>style.visibility</p:attrName>
                                        </p:attrNameLst>
                                      </p:cBhvr>
                                      <p:to>
                                        <p:strVal val="visible"/>
                                      </p:to>
                                    </p:set>
                                    <p:animEffect transition="in" filter="wipe(up)">
                                      <p:cBhvr>
                                        <p:cTn id="5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40" grpId="0"/>
      <p:bldP spid="141" grpId="0"/>
      <p:bldP spid="142" grpId="0"/>
      <p:bldP spid="143" grpId="0"/>
      <p:bldP spid="144" grpId="0"/>
      <p:bldP spid="1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4221150" y="1868787"/>
            <a:ext cx="3749699" cy="3841152"/>
            <a:chOff x="4220972" y="1452310"/>
            <a:chExt cx="3749699" cy="3841152"/>
          </a:xfrm>
        </p:grpSpPr>
        <p:sp>
          <p:nvSpPr>
            <p:cNvPr id="20" name="Freeform: Shape 25"/>
            <p:cNvSpPr/>
            <p:nvPr/>
          </p:nvSpPr>
          <p:spPr bwMode="auto">
            <a:xfrm>
              <a:off x="4960574" y="3038872"/>
              <a:ext cx="294250" cy="811176"/>
            </a:xfrm>
            <a:custGeom>
              <a:avLst/>
              <a:gdLst/>
              <a:ahLst/>
              <a:cxnLst>
                <a:cxn ang="0">
                  <a:pos x="103" y="285"/>
                </a:cxn>
                <a:cxn ang="0">
                  <a:pos x="46" y="0"/>
                </a:cxn>
                <a:cxn ang="0">
                  <a:pos x="12" y="106"/>
                </a:cxn>
                <a:cxn ang="0">
                  <a:pos x="20" y="214"/>
                </a:cxn>
                <a:cxn ang="0">
                  <a:pos x="20" y="214"/>
                </a:cxn>
                <a:cxn ang="0">
                  <a:pos x="20" y="214"/>
                </a:cxn>
                <a:cxn ang="0">
                  <a:pos x="103" y="285"/>
                </a:cxn>
              </a:cxnLst>
              <a:rect l="0" t="0" r="r" b="b"/>
              <a:pathLst>
                <a:path w="103" h="285">
                  <a:moveTo>
                    <a:pt x="103" y="285"/>
                  </a:moveTo>
                  <a:cubicBezTo>
                    <a:pt x="46" y="0"/>
                    <a:pt x="46" y="0"/>
                    <a:pt x="46" y="0"/>
                  </a:cubicBezTo>
                  <a:cubicBezTo>
                    <a:pt x="12" y="106"/>
                    <a:pt x="12" y="106"/>
                    <a:pt x="12" y="106"/>
                  </a:cubicBezTo>
                  <a:cubicBezTo>
                    <a:pt x="0" y="143"/>
                    <a:pt x="4" y="182"/>
                    <a:pt x="20" y="214"/>
                  </a:cubicBezTo>
                  <a:cubicBezTo>
                    <a:pt x="20" y="214"/>
                    <a:pt x="20" y="214"/>
                    <a:pt x="20" y="214"/>
                  </a:cubicBezTo>
                  <a:cubicBezTo>
                    <a:pt x="20" y="214"/>
                    <a:pt x="20" y="214"/>
                    <a:pt x="20" y="214"/>
                  </a:cubicBezTo>
                  <a:cubicBezTo>
                    <a:pt x="37" y="246"/>
                    <a:pt x="66" y="273"/>
                    <a:pt x="103" y="285"/>
                  </a:cubicBezTo>
                  <a:close/>
                </a:path>
              </a:pathLst>
            </a:custGeom>
            <a:solidFill>
              <a:schemeClr val="accent1">
                <a:lumMod val="75000"/>
              </a:schemeClr>
            </a:solidFill>
            <a:ln w="9525">
              <a:noFill/>
              <a:round/>
            </a:ln>
          </p:spPr>
          <p:txBody>
            <a:bodyPr anchor="ctr"/>
            <a:lstStyle/>
            <a:p>
              <a:pPr algn="ctr"/>
              <a:endParaRPr/>
            </a:p>
          </p:txBody>
        </p:sp>
        <p:sp>
          <p:nvSpPr>
            <p:cNvPr id="21" name="Freeform: Shape 26"/>
            <p:cNvSpPr/>
            <p:nvPr/>
          </p:nvSpPr>
          <p:spPr bwMode="auto">
            <a:xfrm>
              <a:off x="5421831" y="4052842"/>
              <a:ext cx="815153" cy="274369"/>
            </a:xfrm>
            <a:custGeom>
              <a:avLst/>
              <a:gdLst/>
              <a:ahLst/>
              <a:cxnLst>
                <a:cxn ang="0">
                  <a:pos x="288" y="34"/>
                </a:cxn>
                <a:cxn ang="0">
                  <a:pos x="0" y="0"/>
                </a:cxn>
                <a:cxn ang="0">
                  <a:pos x="90" y="66"/>
                </a:cxn>
                <a:cxn ang="0">
                  <a:pos x="195" y="91"/>
                </a:cxn>
                <a:cxn ang="0">
                  <a:pos x="195" y="91"/>
                </a:cxn>
                <a:cxn ang="0">
                  <a:pos x="195" y="91"/>
                </a:cxn>
                <a:cxn ang="0">
                  <a:pos x="288" y="34"/>
                </a:cxn>
              </a:cxnLst>
              <a:rect l="0" t="0" r="r" b="b"/>
              <a:pathLst>
                <a:path w="288" h="97">
                  <a:moveTo>
                    <a:pt x="288" y="34"/>
                  </a:moveTo>
                  <a:cubicBezTo>
                    <a:pt x="0" y="0"/>
                    <a:pt x="0" y="0"/>
                    <a:pt x="0" y="0"/>
                  </a:cubicBezTo>
                  <a:cubicBezTo>
                    <a:pt x="90" y="66"/>
                    <a:pt x="90" y="66"/>
                    <a:pt x="90" y="66"/>
                  </a:cubicBezTo>
                  <a:cubicBezTo>
                    <a:pt x="121" y="89"/>
                    <a:pt x="160" y="97"/>
                    <a:pt x="195" y="91"/>
                  </a:cubicBezTo>
                  <a:cubicBezTo>
                    <a:pt x="195" y="91"/>
                    <a:pt x="195" y="91"/>
                    <a:pt x="195" y="91"/>
                  </a:cubicBezTo>
                  <a:cubicBezTo>
                    <a:pt x="195" y="91"/>
                    <a:pt x="195" y="91"/>
                    <a:pt x="195" y="91"/>
                  </a:cubicBezTo>
                  <a:cubicBezTo>
                    <a:pt x="231" y="85"/>
                    <a:pt x="265" y="66"/>
                    <a:pt x="288" y="34"/>
                  </a:cubicBezTo>
                  <a:close/>
                </a:path>
              </a:pathLst>
            </a:custGeom>
            <a:solidFill>
              <a:schemeClr val="accent5">
                <a:lumMod val="75000"/>
              </a:schemeClr>
            </a:solidFill>
            <a:ln w="9525">
              <a:noFill/>
              <a:round/>
            </a:ln>
          </p:spPr>
          <p:txBody>
            <a:bodyPr anchor="ctr"/>
            <a:lstStyle/>
            <a:p>
              <a:pPr algn="ctr"/>
              <a:endParaRPr/>
            </a:p>
          </p:txBody>
        </p:sp>
        <p:sp>
          <p:nvSpPr>
            <p:cNvPr id="22" name="Freeform: Shape 27"/>
            <p:cNvSpPr/>
            <p:nvPr/>
          </p:nvSpPr>
          <p:spPr bwMode="auto">
            <a:xfrm>
              <a:off x="6487492" y="3309263"/>
              <a:ext cx="429446" cy="743579"/>
            </a:xfrm>
            <a:custGeom>
              <a:avLst/>
              <a:gdLst/>
              <a:ahLst/>
              <a:cxnLst>
                <a:cxn ang="0">
                  <a:pos x="121" y="0"/>
                </a:cxn>
                <a:cxn ang="0">
                  <a:pos x="0" y="263"/>
                </a:cxn>
                <a:cxn ang="0">
                  <a:pos x="89" y="198"/>
                </a:cxn>
                <a:cxn ang="0">
                  <a:pos x="146" y="106"/>
                </a:cxn>
                <a:cxn ang="0">
                  <a:pos x="146" y="106"/>
                </a:cxn>
                <a:cxn ang="0">
                  <a:pos x="146" y="106"/>
                </a:cxn>
                <a:cxn ang="0">
                  <a:pos x="121" y="0"/>
                </a:cxn>
              </a:cxnLst>
              <a:rect l="0" t="0" r="r" b="b"/>
              <a:pathLst>
                <a:path w="152" h="263">
                  <a:moveTo>
                    <a:pt x="121" y="0"/>
                  </a:moveTo>
                  <a:cubicBezTo>
                    <a:pt x="0" y="263"/>
                    <a:pt x="0" y="263"/>
                    <a:pt x="0" y="263"/>
                  </a:cubicBezTo>
                  <a:cubicBezTo>
                    <a:pt x="89" y="198"/>
                    <a:pt x="89" y="198"/>
                    <a:pt x="89" y="198"/>
                  </a:cubicBezTo>
                  <a:cubicBezTo>
                    <a:pt x="121" y="175"/>
                    <a:pt x="140" y="142"/>
                    <a:pt x="146" y="106"/>
                  </a:cubicBezTo>
                  <a:cubicBezTo>
                    <a:pt x="146" y="106"/>
                    <a:pt x="146" y="106"/>
                    <a:pt x="146" y="106"/>
                  </a:cubicBezTo>
                  <a:cubicBezTo>
                    <a:pt x="146" y="106"/>
                    <a:pt x="146" y="106"/>
                    <a:pt x="146" y="106"/>
                  </a:cubicBezTo>
                  <a:cubicBezTo>
                    <a:pt x="152" y="70"/>
                    <a:pt x="144" y="32"/>
                    <a:pt x="121" y="0"/>
                  </a:cubicBezTo>
                  <a:close/>
                </a:path>
              </a:pathLst>
            </a:custGeom>
            <a:solidFill>
              <a:schemeClr val="accent4">
                <a:lumMod val="75000"/>
              </a:schemeClr>
            </a:solidFill>
            <a:ln w="9525">
              <a:noFill/>
              <a:round/>
            </a:ln>
          </p:spPr>
          <p:txBody>
            <a:bodyPr anchor="ctr"/>
            <a:lstStyle/>
            <a:p>
              <a:pPr algn="ctr"/>
              <a:endParaRPr/>
            </a:p>
          </p:txBody>
        </p:sp>
        <p:sp>
          <p:nvSpPr>
            <p:cNvPr id="23" name="Freeform: Shape 28"/>
            <p:cNvSpPr/>
            <p:nvPr/>
          </p:nvSpPr>
          <p:spPr bwMode="auto">
            <a:xfrm>
              <a:off x="6209147" y="2450372"/>
              <a:ext cx="604406" cy="588500"/>
            </a:xfrm>
            <a:custGeom>
              <a:avLst/>
              <a:gdLst/>
              <a:ahLst/>
              <a:cxnLst>
                <a:cxn ang="0">
                  <a:pos x="0" y="12"/>
                </a:cxn>
                <a:cxn ang="0">
                  <a:pos x="214" y="208"/>
                </a:cxn>
                <a:cxn ang="0">
                  <a:pos x="179" y="103"/>
                </a:cxn>
                <a:cxn ang="0">
                  <a:pos x="109" y="20"/>
                </a:cxn>
                <a:cxn ang="0">
                  <a:pos x="109" y="20"/>
                </a:cxn>
                <a:cxn ang="0">
                  <a:pos x="109" y="20"/>
                </a:cxn>
                <a:cxn ang="0">
                  <a:pos x="0" y="12"/>
                </a:cxn>
              </a:cxnLst>
              <a:rect l="0" t="0" r="r" b="b"/>
              <a:pathLst>
                <a:path w="214" h="208">
                  <a:moveTo>
                    <a:pt x="0" y="12"/>
                  </a:moveTo>
                  <a:cubicBezTo>
                    <a:pt x="214" y="208"/>
                    <a:pt x="214" y="208"/>
                    <a:pt x="214" y="208"/>
                  </a:cubicBezTo>
                  <a:cubicBezTo>
                    <a:pt x="179" y="103"/>
                    <a:pt x="179" y="103"/>
                    <a:pt x="179" y="103"/>
                  </a:cubicBezTo>
                  <a:cubicBezTo>
                    <a:pt x="167" y="66"/>
                    <a:pt x="141" y="37"/>
                    <a:pt x="109" y="20"/>
                  </a:cubicBezTo>
                  <a:cubicBezTo>
                    <a:pt x="109" y="20"/>
                    <a:pt x="109" y="20"/>
                    <a:pt x="109" y="20"/>
                  </a:cubicBezTo>
                  <a:cubicBezTo>
                    <a:pt x="109" y="20"/>
                    <a:pt x="109" y="20"/>
                    <a:pt x="109" y="20"/>
                  </a:cubicBezTo>
                  <a:cubicBezTo>
                    <a:pt x="76" y="4"/>
                    <a:pt x="38" y="0"/>
                    <a:pt x="0" y="12"/>
                  </a:cubicBezTo>
                  <a:close/>
                </a:path>
              </a:pathLst>
            </a:custGeom>
            <a:solidFill>
              <a:schemeClr val="accent3">
                <a:lumMod val="75000"/>
              </a:schemeClr>
            </a:solidFill>
            <a:ln w="9525">
              <a:noFill/>
              <a:round/>
            </a:ln>
          </p:spPr>
          <p:txBody>
            <a:bodyPr anchor="ctr"/>
            <a:lstStyle/>
            <a:p>
              <a:pPr algn="ctr"/>
              <a:endParaRPr/>
            </a:p>
          </p:txBody>
        </p:sp>
        <p:sp>
          <p:nvSpPr>
            <p:cNvPr id="24" name="Freeform: Shape 29"/>
            <p:cNvSpPr/>
            <p:nvPr/>
          </p:nvSpPr>
          <p:spPr bwMode="auto">
            <a:xfrm>
              <a:off x="5234941" y="2418562"/>
              <a:ext cx="719721" cy="401613"/>
            </a:xfrm>
            <a:custGeom>
              <a:avLst/>
              <a:gdLst/>
              <a:ahLst/>
              <a:cxnLst>
                <a:cxn ang="0">
                  <a:pos x="0" y="142"/>
                </a:cxn>
                <a:cxn ang="0">
                  <a:pos x="253" y="0"/>
                </a:cxn>
                <a:cxn ang="0">
                  <a:pos x="142" y="0"/>
                </a:cxn>
                <a:cxn ang="0">
                  <a:pos x="42" y="41"/>
                </a:cxn>
                <a:cxn ang="0">
                  <a:pos x="42" y="41"/>
                </a:cxn>
                <a:cxn ang="0">
                  <a:pos x="42" y="41"/>
                </a:cxn>
                <a:cxn ang="0">
                  <a:pos x="0" y="142"/>
                </a:cxn>
              </a:cxnLst>
              <a:rect l="0" t="0" r="r" b="b"/>
              <a:pathLst>
                <a:path w="253" h="142">
                  <a:moveTo>
                    <a:pt x="0" y="142"/>
                  </a:moveTo>
                  <a:cubicBezTo>
                    <a:pt x="253" y="0"/>
                    <a:pt x="253" y="0"/>
                    <a:pt x="253" y="0"/>
                  </a:cubicBezTo>
                  <a:cubicBezTo>
                    <a:pt x="142" y="0"/>
                    <a:pt x="142" y="0"/>
                    <a:pt x="142" y="0"/>
                  </a:cubicBezTo>
                  <a:cubicBezTo>
                    <a:pt x="103" y="0"/>
                    <a:pt x="67" y="16"/>
                    <a:pt x="42" y="41"/>
                  </a:cubicBezTo>
                  <a:cubicBezTo>
                    <a:pt x="42" y="41"/>
                    <a:pt x="42" y="41"/>
                    <a:pt x="42" y="41"/>
                  </a:cubicBezTo>
                  <a:cubicBezTo>
                    <a:pt x="42" y="41"/>
                    <a:pt x="42" y="41"/>
                    <a:pt x="42" y="41"/>
                  </a:cubicBezTo>
                  <a:cubicBezTo>
                    <a:pt x="16" y="67"/>
                    <a:pt x="0" y="102"/>
                    <a:pt x="0" y="142"/>
                  </a:cubicBezTo>
                  <a:close/>
                </a:path>
              </a:pathLst>
            </a:custGeom>
            <a:solidFill>
              <a:schemeClr val="accent2">
                <a:lumMod val="75000"/>
              </a:schemeClr>
            </a:solidFill>
            <a:ln w="9525">
              <a:noFill/>
              <a:round/>
            </a:ln>
          </p:spPr>
          <p:txBody>
            <a:bodyPr anchor="ctr"/>
            <a:lstStyle/>
            <a:p>
              <a:pPr algn="ctr"/>
              <a:endParaRPr/>
            </a:p>
          </p:txBody>
        </p:sp>
        <p:sp>
          <p:nvSpPr>
            <p:cNvPr id="25" name="Freeform: Shape 30"/>
            <p:cNvSpPr/>
            <p:nvPr/>
          </p:nvSpPr>
          <p:spPr bwMode="auto">
            <a:xfrm>
              <a:off x="4912857" y="2227696"/>
              <a:ext cx="2079632" cy="1980222"/>
            </a:xfrm>
            <a:custGeom>
              <a:avLst/>
              <a:gdLst/>
              <a:ahLst/>
              <a:cxnLst>
                <a:cxn ang="0">
                  <a:pos x="100" y="498"/>
                </a:cxn>
                <a:cxn ang="0">
                  <a:pos x="0" y="190"/>
                </a:cxn>
                <a:cxn ang="0">
                  <a:pos x="262" y="0"/>
                </a:cxn>
                <a:cxn ang="0">
                  <a:pos x="523" y="190"/>
                </a:cxn>
                <a:cxn ang="0">
                  <a:pos x="423" y="498"/>
                </a:cxn>
                <a:cxn ang="0">
                  <a:pos x="100" y="498"/>
                </a:cxn>
              </a:cxnLst>
              <a:rect l="0" t="0" r="r" b="b"/>
              <a:pathLst>
                <a:path w="523" h="498">
                  <a:moveTo>
                    <a:pt x="100" y="498"/>
                  </a:moveTo>
                  <a:lnTo>
                    <a:pt x="0" y="190"/>
                  </a:lnTo>
                  <a:lnTo>
                    <a:pt x="262" y="0"/>
                  </a:lnTo>
                  <a:lnTo>
                    <a:pt x="523" y="190"/>
                  </a:lnTo>
                  <a:lnTo>
                    <a:pt x="423" y="498"/>
                  </a:lnTo>
                  <a:lnTo>
                    <a:pt x="100" y="498"/>
                  </a:lnTo>
                  <a:close/>
                </a:path>
              </a:pathLst>
            </a:custGeom>
            <a:solidFill>
              <a:schemeClr val="bg1"/>
            </a:solidFill>
            <a:ln w="9525">
              <a:noFill/>
              <a:round/>
            </a:ln>
          </p:spPr>
          <p:txBody>
            <a:bodyPr anchor="ctr"/>
            <a:lstStyle/>
            <a:p>
              <a:pPr algn="ctr"/>
              <a:endParaRPr/>
            </a:p>
          </p:txBody>
        </p:sp>
        <p:sp>
          <p:nvSpPr>
            <p:cNvPr id="26" name="Freeform: Shape 31"/>
            <p:cNvSpPr/>
            <p:nvPr/>
          </p:nvSpPr>
          <p:spPr bwMode="auto">
            <a:xfrm>
              <a:off x="4415812" y="1901637"/>
              <a:ext cx="1065661" cy="1745618"/>
            </a:xfrm>
            <a:custGeom>
              <a:avLst/>
              <a:gdLst/>
              <a:ahLst/>
              <a:cxnLst>
                <a:cxn ang="0">
                  <a:pos x="196" y="3"/>
                </a:cxn>
                <a:cxn ang="0">
                  <a:pos x="7" y="33"/>
                </a:cxn>
                <a:cxn ang="0">
                  <a:pos x="6" y="44"/>
                </a:cxn>
                <a:cxn ang="0">
                  <a:pos x="51" y="58"/>
                </a:cxn>
                <a:cxn ang="0">
                  <a:pos x="21" y="150"/>
                </a:cxn>
                <a:cxn ang="0">
                  <a:pos x="30" y="258"/>
                </a:cxn>
                <a:cxn ang="0">
                  <a:pos x="212" y="616"/>
                </a:cxn>
                <a:cxn ang="0">
                  <a:pos x="204" y="508"/>
                </a:cxn>
                <a:cxn ang="0">
                  <a:pos x="321" y="146"/>
                </a:cxn>
                <a:cxn ang="0">
                  <a:pos x="366" y="161"/>
                </a:cxn>
                <a:cxn ang="0">
                  <a:pos x="372" y="151"/>
                </a:cxn>
                <a:cxn ang="0">
                  <a:pos x="237" y="16"/>
                </a:cxn>
                <a:cxn ang="0">
                  <a:pos x="196" y="3"/>
                </a:cxn>
              </a:cxnLst>
              <a:rect l="0" t="0" r="r" b="b"/>
              <a:pathLst>
                <a:path w="376" h="616">
                  <a:moveTo>
                    <a:pt x="196" y="3"/>
                  </a:moveTo>
                  <a:cubicBezTo>
                    <a:pt x="7" y="33"/>
                    <a:pt x="7" y="33"/>
                    <a:pt x="7" y="33"/>
                  </a:cubicBezTo>
                  <a:cubicBezTo>
                    <a:pt x="1" y="34"/>
                    <a:pt x="0" y="42"/>
                    <a:pt x="6" y="44"/>
                  </a:cubicBezTo>
                  <a:cubicBezTo>
                    <a:pt x="51" y="58"/>
                    <a:pt x="51" y="58"/>
                    <a:pt x="51" y="58"/>
                  </a:cubicBezTo>
                  <a:cubicBezTo>
                    <a:pt x="21" y="150"/>
                    <a:pt x="21" y="150"/>
                    <a:pt x="21" y="150"/>
                  </a:cubicBezTo>
                  <a:cubicBezTo>
                    <a:pt x="9" y="187"/>
                    <a:pt x="13" y="226"/>
                    <a:pt x="30" y="258"/>
                  </a:cubicBezTo>
                  <a:cubicBezTo>
                    <a:pt x="212" y="616"/>
                    <a:pt x="212" y="616"/>
                    <a:pt x="212" y="616"/>
                  </a:cubicBezTo>
                  <a:cubicBezTo>
                    <a:pt x="196" y="584"/>
                    <a:pt x="192" y="545"/>
                    <a:pt x="204" y="508"/>
                  </a:cubicBezTo>
                  <a:cubicBezTo>
                    <a:pt x="321" y="146"/>
                    <a:pt x="321" y="146"/>
                    <a:pt x="321" y="146"/>
                  </a:cubicBezTo>
                  <a:cubicBezTo>
                    <a:pt x="366" y="161"/>
                    <a:pt x="366" y="161"/>
                    <a:pt x="366" y="161"/>
                  </a:cubicBezTo>
                  <a:cubicBezTo>
                    <a:pt x="372" y="163"/>
                    <a:pt x="376" y="156"/>
                    <a:pt x="372" y="151"/>
                  </a:cubicBezTo>
                  <a:cubicBezTo>
                    <a:pt x="237" y="16"/>
                    <a:pt x="237" y="16"/>
                    <a:pt x="237" y="16"/>
                  </a:cubicBezTo>
                  <a:cubicBezTo>
                    <a:pt x="226" y="5"/>
                    <a:pt x="211" y="0"/>
                    <a:pt x="196" y="3"/>
                  </a:cubicBezTo>
                  <a:close/>
                </a:path>
              </a:pathLst>
            </a:custGeom>
            <a:solidFill>
              <a:schemeClr val="accent1"/>
            </a:solidFill>
            <a:ln w="9525">
              <a:noFill/>
              <a:round/>
            </a:ln>
          </p:spPr>
          <p:txBody>
            <a:bodyPr anchor="ctr"/>
            <a:lstStyle/>
            <a:p>
              <a:pPr algn="ctr"/>
              <a:endParaRPr/>
            </a:p>
          </p:txBody>
        </p:sp>
        <p:sp>
          <p:nvSpPr>
            <p:cNvPr id="27" name="Freeform: Shape 32"/>
            <p:cNvSpPr/>
            <p:nvPr/>
          </p:nvSpPr>
          <p:spPr bwMode="auto">
            <a:xfrm>
              <a:off x="5354231" y="1452310"/>
              <a:ext cx="1658139" cy="1121331"/>
            </a:xfrm>
            <a:custGeom>
              <a:avLst/>
              <a:gdLst/>
              <a:ahLst/>
              <a:cxnLst>
                <a:cxn ang="0">
                  <a:pos x="578" y="177"/>
                </a:cxn>
                <a:cxn ang="0">
                  <a:pos x="491" y="6"/>
                </a:cxn>
                <a:cxn ang="0">
                  <a:pos x="480" y="8"/>
                </a:cxn>
                <a:cxn ang="0">
                  <a:pos x="480" y="56"/>
                </a:cxn>
                <a:cxn ang="0">
                  <a:pos x="384" y="56"/>
                </a:cxn>
                <a:cxn ang="0">
                  <a:pos x="284" y="97"/>
                </a:cxn>
                <a:cxn ang="0">
                  <a:pos x="0" y="381"/>
                </a:cxn>
                <a:cxn ang="0">
                  <a:pos x="100" y="340"/>
                </a:cxn>
                <a:cxn ang="0">
                  <a:pos x="480" y="340"/>
                </a:cxn>
                <a:cxn ang="0">
                  <a:pos x="480" y="387"/>
                </a:cxn>
                <a:cxn ang="0">
                  <a:pos x="491" y="390"/>
                </a:cxn>
                <a:cxn ang="0">
                  <a:pos x="578" y="219"/>
                </a:cxn>
                <a:cxn ang="0">
                  <a:pos x="578" y="177"/>
                </a:cxn>
              </a:cxnLst>
              <a:rect l="0" t="0" r="r" b="b"/>
              <a:pathLst>
                <a:path w="585" h="395">
                  <a:moveTo>
                    <a:pt x="578" y="177"/>
                  </a:moveTo>
                  <a:cubicBezTo>
                    <a:pt x="491" y="6"/>
                    <a:pt x="491" y="6"/>
                    <a:pt x="491" y="6"/>
                  </a:cubicBezTo>
                  <a:cubicBezTo>
                    <a:pt x="488" y="0"/>
                    <a:pt x="480" y="2"/>
                    <a:pt x="480" y="8"/>
                  </a:cubicBezTo>
                  <a:cubicBezTo>
                    <a:pt x="480" y="56"/>
                    <a:pt x="480" y="56"/>
                    <a:pt x="480" y="56"/>
                  </a:cubicBezTo>
                  <a:cubicBezTo>
                    <a:pt x="384" y="56"/>
                    <a:pt x="384" y="56"/>
                    <a:pt x="384" y="56"/>
                  </a:cubicBezTo>
                  <a:cubicBezTo>
                    <a:pt x="345" y="56"/>
                    <a:pt x="309" y="71"/>
                    <a:pt x="284" y="97"/>
                  </a:cubicBezTo>
                  <a:cubicBezTo>
                    <a:pt x="0" y="381"/>
                    <a:pt x="0" y="381"/>
                    <a:pt x="0" y="381"/>
                  </a:cubicBezTo>
                  <a:cubicBezTo>
                    <a:pt x="25" y="356"/>
                    <a:pt x="61" y="340"/>
                    <a:pt x="100" y="340"/>
                  </a:cubicBezTo>
                  <a:cubicBezTo>
                    <a:pt x="480" y="340"/>
                    <a:pt x="480" y="340"/>
                    <a:pt x="480" y="340"/>
                  </a:cubicBezTo>
                  <a:cubicBezTo>
                    <a:pt x="480" y="387"/>
                    <a:pt x="480" y="387"/>
                    <a:pt x="480" y="387"/>
                  </a:cubicBezTo>
                  <a:cubicBezTo>
                    <a:pt x="480" y="393"/>
                    <a:pt x="488" y="395"/>
                    <a:pt x="491" y="390"/>
                  </a:cubicBezTo>
                  <a:cubicBezTo>
                    <a:pt x="578" y="219"/>
                    <a:pt x="578" y="219"/>
                    <a:pt x="578" y="219"/>
                  </a:cubicBezTo>
                  <a:cubicBezTo>
                    <a:pt x="585" y="205"/>
                    <a:pt x="585" y="190"/>
                    <a:pt x="578" y="177"/>
                  </a:cubicBezTo>
                  <a:close/>
                </a:path>
              </a:pathLst>
            </a:custGeom>
            <a:solidFill>
              <a:schemeClr val="accent2"/>
            </a:solidFill>
            <a:ln w="9525">
              <a:noFill/>
              <a:round/>
            </a:ln>
          </p:spPr>
          <p:txBody>
            <a:bodyPr anchor="ctr"/>
            <a:lstStyle/>
            <a:p>
              <a:pPr algn="ctr"/>
              <a:endParaRPr/>
            </a:p>
          </p:txBody>
        </p:sp>
        <p:sp>
          <p:nvSpPr>
            <p:cNvPr id="28" name="Freeform: Shape 33"/>
            <p:cNvSpPr/>
            <p:nvPr/>
          </p:nvSpPr>
          <p:spPr bwMode="auto">
            <a:xfrm>
              <a:off x="4220972" y="3464342"/>
              <a:ext cx="1753571" cy="1041803"/>
            </a:xfrm>
            <a:custGeom>
              <a:avLst/>
              <a:gdLst/>
              <a:ahLst/>
              <a:cxnLst>
                <a:cxn ang="0">
                  <a:pos x="31" y="124"/>
                </a:cxn>
                <a:cxn ang="0">
                  <a:pos x="1" y="313"/>
                </a:cxn>
                <a:cxn ang="0">
                  <a:pos x="11" y="317"/>
                </a:cxn>
                <a:cxn ang="0">
                  <a:pos x="39" y="279"/>
                </a:cxn>
                <a:cxn ang="0">
                  <a:pos x="117" y="335"/>
                </a:cxn>
                <a:cxn ang="0">
                  <a:pos x="223" y="361"/>
                </a:cxn>
                <a:cxn ang="0">
                  <a:pos x="619" y="298"/>
                </a:cxn>
                <a:cxn ang="0">
                  <a:pos x="514" y="273"/>
                </a:cxn>
                <a:cxn ang="0">
                  <a:pos x="206" y="49"/>
                </a:cxn>
                <a:cxn ang="0">
                  <a:pos x="234" y="11"/>
                </a:cxn>
                <a:cxn ang="0">
                  <a:pos x="227" y="2"/>
                </a:cxn>
                <a:cxn ang="0">
                  <a:pos x="56" y="90"/>
                </a:cxn>
                <a:cxn ang="0">
                  <a:pos x="31" y="124"/>
                </a:cxn>
              </a:cxnLst>
              <a:rect l="0" t="0" r="r" b="b"/>
              <a:pathLst>
                <a:path w="619" h="367">
                  <a:moveTo>
                    <a:pt x="31" y="124"/>
                  </a:moveTo>
                  <a:cubicBezTo>
                    <a:pt x="1" y="313"/>
                    <a:pt x="1" y="313"/>
                    <a:pt x="1" y="313"/>
                  </a:cubicBezTo>
                  <a:cubicBezTo>
                    <a:pt x="0" y="319"/>
                    <a:pt x="8" y="322"/>
                    <a:pt x="11" y="317"/>
                  </a:cubicBezTo>
                  <a:cubicBezTo>
                    <a:pt x="39" y="279"/>
                    <a:pt x="39" y="279"/>
                    <a:pt x="39" y="279"/>
                  </a:cubicBezTo>
                  <a:cubicBezTo>
                    <a:pt x="117" y="335"/>
                    <a:pt x="117" y="335"/>
                    <a:pt x="117" y="335"/>
                  </a:cubicBezTo>
                  <a:cubicBezTo>
                    <a:pt x="149" y="359"/>
                    <a:pt x="187" y="367"/>
                    <a:pt x="223" y="361"/>
                  </a:cubicBezTo>
                  <a:cubicBezTo>
                    <a:pt x="619" y="298"/>
                    <a:pt x="619" y="298"/>
                    <a:pt x="619" y="298"/>
                  </a:cubicBezTo>
                  <a:cubicBezTo>
                    <a:pt x="584" y="304"/>
                    <a:pt x="545" y="296"/>
                    <a:pt x="514" y="273"/>
                  </a:cubicBezTo>
                  <a:cubicBezTo>
                    <a:pt x="206" y="49"/>
                    <a:pt x="206" y="49"/>
                    <a:pt x="206" y="49"/>
                  </a:cubicBezTo>
                  <a:cubicBezTo>
                    <a:pt x="234" y="11"/>
                    <a:pt x="234" y="11"/>
                    <a:pt x="234" y="11"/>
                  </a:cubicBezTo>
                  <a:cubicBezTo>
                    <a:pt x="238" y="6"/>
                    <a:pt x="232" y="0"/>
                    <a:pt x="227" y="2"/>
                  </a:cubicBezTo>
                  <a:cubicBezTo>
                    <a:pt x="56" y="90"/>
                    <a:pt x="56" y="90"/>
                    <a:pt x="56" y="90"/>
                  </a:cubicBezTo>
                  <a:cubicBezTo>
                    <a:pt x="43" y="96"/>
                    <a:pt x="34" y="109"/>
                    <a:pt x="31" y="124"/>
                  </a:cubicBezTo>
                  <a:close/>
                </a:path>
              </a:pathLst>
            </a:custGeom>
            <a:solidFill>
              <a:schemeClr val="accent5"/>
            </a:solidFill>
            <a:ln w="9525">
              <a:noFill/>
              <a:round/>
            </a:ln>
          </p:spPr>
          <p:txBody>
            <a:bodyPr anchor="ctr"/>
            <a:lstStyle/>
            <a:p>
              <a:pPr algn="ctr"/>
              <a:endParaRPr/>
            </a:p>
          </p:txBody>
        </p:sp>
        <p:sp>
          <p:nvSpPr>
            <p:cNvPr id="29" name="Freeform: Shape 34"/>
            <p:cNvSpPr/>
            <p:nvPr/>
          </p:nvSpPr>
          <p:spPr bwMode="auto">
            <a:xfrm>
              <a:off x="6519302" y="2506041"/>
              <a:ext cx="1451369" cy="1423533"/>
            </a:xfrm>
            <a:custGeom>
              <a:avLst/>
              <a:gdLst/>
              <a:ahLst/>
              <a:cxnLst>
                <a:cxn ang="0">
                  <a:pos x="373" y="487"/>
                </a:cxn>
                <a:cxn ang="0">
                  <a:pos x="509" y="352"/>
                </a:cxn>
                <a:cxn ang="0">
                  <a:pos x="503" y="342"/>
                </a:cxn>
                <a:cxn ang="0">
                  <a:pos x="458" y="357"/>
                </a:cxn>
                <a:cxn ang="0">
                  <a:pos x="428" y="265"/>
                </a:cxn>
                <a:cxn ang="0">
                  <a:pos x="358" y="183"/>
                </a:cxn>
                <a:cxn ang="0">
                  <a:pos x="0" y="0"/>
                </a:cxn>
                <a:cxn ang="0">
                  <a:pos x="70" y="83"/>
                </a:cxn>
                <a:cxn ang="0">
                  <a:pos x="188" y="445"/>
                </a:cxn>
                <a:cxn ang="0">
                  <a:pos x="143" y="459"/>
                </a:cxn>
                <a:cxn ang="0">
                  <a:pos x="144" y="470"/>
                </a:cxn>
                <a:cxn ang="0">
                  <a:pos x="333" y="500"/>
                </a:cxn>
                <a:cxn ang="0">
                  <a:pos x="373" y="487"/>
                </a:cxn>
              </a:cxnLst>
              <a:rect l="0" t="0" r="r" b="b"/>
              <a:pathLst>
                <a:path w="513" h="502">
                  <a:moveTo>
                    <a:pt x="373" y="487"/>
                  </a:moveTo>
                  <a:cubicBezTo>
                    <a:pt x="509" y="352"/>
                    <a:pt x="509" y="352"/>
                    <a:pt x="509" y="352"/>
                  </a:cubicBezTo>
                  <a:cubicBezTo>
                    <a:pt x="513" y="347"/>
                    <a:pt x="509" y="340"/>
                    <a:pt x="503" y="342"/>
                  </a:cubicBezTo>
                  <a:cubicBezTo>
                    <a:pt x="458" y="357"/>
                    <a:pt x="458" y="357"/>
                    <a:pt x="458" y="357"/>
                  </a:cubicBezTo>
                  <a:cubicBezTo>
                    <a:pt x="428" y="265"/>
                    <a:pt x="428" y="265"/>
                    <a:pt x="428" y="265"/>
                  </a:cubicBezTo>
                  <a:cubicBezTo>
                    <a:pt x="416" y="228"/>
                    <a:pt x="390" y="199"/>
                    <a:pt x="358" y="183"/>
                  </a:cubicBezTo>
                  <a:cubicBezTo>
                    <a:pt x="0" y="0"/>
                    <a:pt x="0" y="0"/>
                    <a:pt x="0" y="0"/>
                  </a:cubicBezTo>
                  <a:cubicBezTo>
                    <a:pt x="32" y="17"/>
                    <a:pt x="58" y="46"/>
                    <a:pt x="70" y="83"/>
                  </a:cubicBezTo>
                  <a:cubicBezTo>
                    <a:pt x="188" y="445"/>
                    <a:pt x="188" y="445"/>
                    <a:pt x="188" y="445"/>
                  </a:cubicBezTo>
                  <a:cubicBezTo>
                    <a:pt x="143" y="459"/>
                    <a:pt x="143" y="459"/>
                    <a:pt x="143" y="459"/>
                  </a:cubicBezTo>
                  <a:cubicBezTo>
                    <a:pt x="137" y="461"/>
                    <a:pt x="138" y="469"/>
                    <a:pt x="144" y="470"/>
                  </a:cubicBezTo>
                  <a:cubicBezTo>
                    <a:pt x="333" y="500"/>
                    <a:pt x="333" y="500"/>
                    <a:pt x="333" y="500"/>
                  </a:cubicBezTo>
                  <a:cubicBezTo>
                    <a:pt x="348" y="502"/>
                    <a:pt x="363" y="498"/>
                    <a:pt x="373" y="487"/>
                  </a:cubicBezTo>
                  <a:close/>
                </a:path>
              </a:pathLst>
            </a:custGeom>
            <a:solidFill>
              <a:schemeClr val="accent3"/>
            </a:solidFill>
            <a:ln w="9525">
              <a:noFill/>
              <a:round/>
            </a:ln>
          </p:spPr>
          <p:txBody>
            <a:bodyPr anchor="ctr"/>
            <a:lstStyle/>
            <a:p>
              <a:pPr algn="ctr"/>
              <a:endParaRPr/>
            </a:p>
          </p:txBody>
        </p:sp>
        <p:sp>
          <p:nvSpPr>
            <p:cNvPr id="30" name="Freeform: Shape 35"/>
            <p:cNvSpPr/>
            <p:nvPr/>
          </p:nvSpPr>
          <p:spPr bwMode="auto">
            <a:xfrm>
              <a:off x="5759819" y="3607491"/>
              <a:ext cx="1141214" cy="1685971"/>
            </a:xfrm>
            <a:custGeom>
              <a:avLst/>
              <a:gdLst/>
              <a:ahLst/>
              <a:cxnLst>
                <a:cxn ang="0">
                  <a:pos x="55" y="505"/>
                </a:cxn>
                <a:cxn ang="0">
                  <a:pos x="226" y="592"/>
                </a:cxn>
                <a:cxn ang="0">
                  <a:pos x="234" y="584"/>
                </a:cxn>
                <a:cxn ang="0">
                  <a:pos x="206" y="546"/>
                </a:cxn>
                <a:cxn ang="0">
                  <a:pos x="283" y="489"/>
                </a:cxn>
                <a:cxn ang="0">
                  <a:pos x="340" y="397"/>
                </a:cxn>
                <a:cxn ang="0">
                  <a:pos x="403" y="0"/>
                </a:cxn>
                <a:cxn ang="0">
                  <a:pos x="346" y="92"/>
                </a:cxn>
                <a:cxn ang="0">
                  <a:pos x="39" y="316"/>
                </a:cxn>
                <a:cxn ang="0">
                  <a:pos x="11" y="277"/>
                </a:cxn>
                <a:cxn ang="0">
                  <a:pos x="1" y="282"/>
                </a:cxn>
                <a:cxn ang="0">
                  <a:pos x="31" y="471"/>
                </a:cxn>
                <a:cxn ang="0">
                  <a:pos x="55" y="505"/>
                </a:cxn>
              </a:cxnLst>
              <a:rect l="0" t="0" r="r" b="b"/>
              <a:pathLst>
                <a:path w="403" h="595">
                  <a:moveTo>
                    <a:pt x="55" y="505"/>
                  </a:moveTo>
                  <a:cubicBezTo>
                    <a:pt x="226" y="592"/>
                    <a:pt x="226" y="592"/>
                    <a:pt x="226" y="592"/>
                  </a:cubicBezTo>
                  <a:cubicBezTo>
                    <a:pt x="232" y="595"/>
                    <a:pt x="237" y="589"/>
                    <a:pt x="234" y="584"/>
                  </a:cubicBezTo>
                  <a:cubicBezTo>
                    <a:pt x="206" y="546"/>
                    <a:pt x="206" y="546"/>
                    <a:pt x="206" y="546"/>
                  </a:cubicBezTo>
                  <a:cubicBezTo>
                    <a:pt x="283" y="489"/>
                    <a:pt x="283" y="489"/>
                    <a:pt x="283" y="489"/>
                  </a:cubicBezTo>
                  <a:cubicBezTo>
                    <a:pt x="315" y="466"/>
                    <a:pt x="334" y="432"/>
                    <a:pt x="340" y="397"/>
                  </a:cubicBezTo>
                  <a:cubicBezTo>
                    <a:pt x="403" y="0"/>
                    <a:pt x="403" y="0"/>
                    <a:pt x="403" y="0"/>
                  </a:cubicBezTo>
                  <a:cubicBezTo>
                    <a:pt x="397" y="36"/>
                    <a:pt x="378" y="69"/>
                    <a:pt x="346" y="92"/>
                  </a:cubicBezTo>
                  <a:cubicBezTo>
                    <a:pt x="39" y="316"/>
                    <a:pt x="39" y="316"/>
                    <a:pt x="39" y="316"/>
                  </a:cubicBezTo>
                  <a:cubicBezTo>
                    <a:pt x="11" y="277"/>
                    <a:pt x="11" y="277"/>
                    <a:pt x="11" y="277"/>
                  </a:cubicBezTo>
                  <a:cubicBezTo>
                    <a:pt x="7" y="273"/>
                    <a:pt x="0" y="276"/>
                    <a:pt x="1" y="282"/>
                  </a:cubicBezTo>
                  <a:cubicBezTo>
                    <a:pt x="31" y="471"/>
                    <a:pt x="31" y="471"/>
                    <a:pt x="31" y="471"/>
                  </a:cubicBezTo>
                  <a:cubicBezTo>
                    <a:pt x="33" y="486"/>
                    <a:pt x="42" y="499"/>
                    <a:pt x="55" y="505"/>
                  </a:cubicBezTo>
                  <a:close/>
                </a:path>
              </a:pathLst>
            </a:custGeom>
            <a:solidFill>
              <a:schemeClr val="accent4"/>
            </a:solidFill>
            <a:ln w="9525">
              <a:noFill/>
              <a:round/>
            </a:ln>
          </p:spPr>
          <p:txBody>
            <a:bodyPr anchor="ctr"/>
            <a:lstStyle/>
            <a:p>
              <a:pPr algn="ctr"/>
              <a:endParaRPr/>
            </a:p>
          </p:txBody>
        </p:sp>
        <p:grpSp>
          <p:nvGrpSpPr>
            <p:cNvPr id="31" name="Group 36"/>
            <p:cNvGrpSpPr/>
            <p:nvPr/>
          </p:nvGrpSpPr>
          <p:grpSpPr>
            <a:xfrm>
              <a:off x="5346272" y="2706795"/>
              <a:ext cx="1212804" cy="1212804"/>
              <a:chOff x="4048080" y="2600884"/>
              <a:chExt cx="847725" cy="847725"/>
            </a:xfrm>
          </p:grpSpPr>
          <p:sp>
            <p:nvSpPr>
              <p:cNvPr id="37" name="Oval 37"/>
              <p:cNvSpPr/>
              <p:nvPr/>
            </p:nvSpPr>
            <p:spPr bwMode="auto">
              <a:xfrm>
                <a:off x="4048080" y="2600884"/>
                <a:ext cx="847725" cy="847725"/>
              </a:xfrm>
              <a:prstGeom prst="ellipse">
                <a:avLst/>
              </a:prstGeom>
              <a:solidFill>
                <a:schemeClr val="bg1">
                  <a:lumMod val="75000"/>
                </a:schemeClr>
              </a:solidFill>
              <a:ln w="19050">
                <a:solidFill>
                  <a:schemeClr val="bg1"/>
                </a:solidFill>
                <a:round/>
              </a:ln>
            </p:spPr>
            <p:txBody>
              <a:bodyPr anchor="ctr"/>
              <a:lstStyle/>
              <a:p>
                <a:pPr algn="ctr"/>
                <a:endParaRPr/>
              </a:p>
            </p:txBody>
          </p:sp>
          <p:sp>
            <p:nvSpPr>
              <p:cNvPr id="38" name="Freeform: Shape 38"/>
              <p:cNvSpPr/>
              <p:nvPr/>
            </p:nvSpPr>
            <p:spPr bwMode="auto">
              <a:xfrm>
                <a:off x="4276347" y="2827821"/>
                <a:ext cx="391191" cy="393851"/>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ln>
            </p:spPr>
            <p:txBody>
              <a:bodyPr anchor="ctr"/>
              <a:lstStyle/>
              <a:p>
                <a:pPr algn="ctr"/>
                <a:endParaRPr/>
              </a:p>
            </p:txBody>
          </p:sp>
        </p:grpSp>
        <p:sp>
          <p:nvSpPr>
            <p:cNvPr id="32" name="TextBox 39"/>
            <p:cNvSpPr txBox="1"/>
            <p:nvPr/>
          </p:nvSpPr>
          <p:spPr>
            <a:xfrm>
              <a:off x="4699604" y="2065526"/>
              <a:ext cx="441146" cy="369332"/>
            </a:xfrm>
            <a:prstGeom prst="rect">
              <a:avLst/>
            </a:prstGeom>
            <a:noFill/>
          </p:spPr>
          <p:txBody>
            <a:bodyPr wrap="none">
              <a:normAutofit/>
            </a:bodyPr>
            <a:lstStyle/>
            <a:p>
              <a:pPr algn="ctr"/>
              <a:r>
                <a:rPr lang="en-US" b="1">
                  <a:solidFill>
                    <a:schemeClr val="bg1"/>
                  </a:solidFill>
                </a:rPr>
                <a:t>01</a:t>
              </a:r>
            </a:p>
          </p:txBody>
        </p:sp>
        <p:sp>
          <p:nvSpPr>
            <p:cNvPr id="33" name="TextBox 40"/>
            <p:cNvSpPr txBox="1"/>
            <p:nvPr/>
          </p:nvSpPr>
          <p:spPr>
            <a:xfrm>
              <a:off x="6375726" y="1765731"/>
              <a:ext cx="441146" cy="369332"/>
            </a:xfrm>
            <a:prstGeom prst="rect">
              <a:avLst/>
            </a:prstGeom>
            <a:noFill/>
          </p:spPr>
          <p:txBody>
            <a:bodyPr wrap="none">
              <a:normAutofit/>
            </a:bodyPr>
            <a:lstStyle/>
            <a:p>
              <a:pPr algn="ctr"/>
              <a:r>
                <a:rPr lang="en-US" b="1">
                  <a:solidFill>
                    <a:schemeClr val="bg1"/>
                  </a:solidFill>
                </a:rPr>
                <a:t>02</a:t>
              </a:r>
            </a:p>
          </p:txBody>
        </p:sp>
        <p:sp>
          <p:nvSpPr>
            <p:cNvPr id="34" name="TextBox 41"/>
            <p:cNvSpPr txBox="1"/>
            <p:nvPr/>
          </p:nvSpPr>
          <p:spPr>
            <a:xfrm>
              <a:off x="7193347" y="3210195"/>
              <a:ext cx="441146" cy="369332"/>
            </a:xfrm>
            <a:prstGeom prst="rect">
              <a:avLst/>
            </a:prstGeom>
            <a:noFill/>
          </p:spPr>
          <p:txBody>
            <a:bodyPr wrap="none">
              <a:normAutofit/>
            </a:bodyPr>
            <a:lstStyle/>
            <a:p>
              <a:pPr algn="ctr"/>
              <a:r>
                <a:rPr lang="en-US" b="1">
                  <a:solidFill>
                    <a:schemeClr val="bg1"/>
                  </a:solidFill>
                </a:rPr>
                <a:t>03</a:t>
              </a:r>
            </a:p>
          </p:txBody>
        </p:sp>
        <p:sp>
          <p:nvSpPr>
            <p:cNvPr id="35" name="TextBox 42"/>
            <p:cNvSpPr txBox="1"/>
            <p:nvPr/>
          </p:nvSpPr>
          <p:spPr>
            <a:xfrm>
              <a:off x="6035051" y="4450253"/>
              <a:ext cx="441146" cy="369332"/>
            </a:xfrm>
            <a:prstGeom prst="rect">
              <a:avLst/>
            </a:prstGeom>
            <a:noFill/>
          </p:spPr>
          <p:txBody>
            <a:bodyPr wrap="none">
              <a:normAutofit/>
            </a:bodyPr>
            <a:lstStyle/>
            <a:p>
              <a:pPr algn="ctr"/>
              <a:r>
                <a:rPr lang="en-US" b="1">
                  <a:solidFill>
                    <a:schemeClr val="bg1"/>
                  </a:solidFill>
                </a:rPr>
                <a:t>04</a:t>
              </a:r>
            </a:p>
          </p:txBody>
        </p:sp>
        <p:sp>
          <p:nvSpPr>
            <p:cNvPr id="36" name="TextBox 43"/>
            <p:cNvSpPr txBox="1"/>
            <p:nvPr/>
          </p:nvSpPr>
          <p:spPr>
            <a:xfrm>
              <a:off x="4508826" y="3741648"/>
              <a:ext cx="441146" cy="369332"/>
            </a:xfrm>
            <a:prstGeom prst="rect">
              <a:avLst/>
            </a:prstGeom>
            <a:noFill/>
          </p:spPr>
          <p:txBody>
            <a:bodyPr wrap="none">
              <a:normAutofit/>
            </a:bodyPr>
            <a:lstStyle/>
            <a:p>
              <a:pPr algn="ctr"/>
              <a:r>
                <a:rPr lang="en-US" b="1">
                  <a:solidFill>
                    <a:schemeClr val="bg1"/>
                  </a:solidFill>
                </a:rPr>
                <a:t>05</a:t>
              </a:r>
            </a:p>
          </p:txBody>
        </p:sp>
      </p:grpSp>
      <p:pic>
        <p:nvPicPr>
          <p:cNvPr id="39" name="图片 38"/>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40" name="组合 39"/>
          <p:cNvGrpSpPr/>
          <p:nvPr/>
        </p:nvGrpSpPr>
        <p:grpSpPr>
          <a:xfrm>
            <a:off x="1533918" y="363433"/>
            <a:ext cx="4885992" cy="716067"/>
            <a:chOff x="3653004" y="402712"/>
            <a:chExt cx="4885992" cy="716067"/>
          </a:xfrm>
        </p:grpSpPr>
        <p:sp>
          <p:nvSpPr>
            <p:cNvPr id="41" name="文本框 40"/>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42" name="文本框 41"/>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grpSp>
        <p:nvGrpSpPr>
          <p:cNvPr id="51" name="组合 50"/>
          <p:cNvGrpSpPr/>
          <p:nvPr/>
        </p:nvGrpSpPr>
        <p:grpSpPr>
          <a:xfrm>
            <a:off x="7226029" y="1802161"/>
            <a:ext cx="3081083" cy="834815"/>
            <a:chOff x="7483989" y="3433235"/>
            <a:chExt cx="3081083" cy="834815"/>
          </a:xfrm>
        </p:grpSpPr>
        <p:sp>
          <p:nvSpPr>
            <p:cNvPr id="52" name="矩形 51"/>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3" name="矩形 52"/>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54" name="组合 53"/>
          <p:cNvGrpSpPr/>
          <p:nvPr/>
        </p:nvGrpSpPr>
        <p:grpSpPr>
          <a:xfrm>
            <a:off x="8098101" y="3507976"/>
            <a:ext cx="3081083" cy="834815"/>
            <a:chOff x="7483989" y="3433235"/>
            <a:chExt cx="3081083" cy="834815"/>
          </a:xfrm>
        </p:grpSpPr>
        <p:sp>
          <p:nvSpPr>
            <p:cNvPr id="55" name="矩形 54"/>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6" name="矩形 55"/>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57" name="组合 56"/>
          <p:cNvGrpSpPr/>
          <p:nvPr/>
        </p:nvGrpSpPr>
        <p:grpSpPr>
          <a:xfrm>
            <a:off x="6813731" y="5236062"/>
            <a:ext cx="3081083" cy="834815"/>
            <a:chOff x="7483989" y="3433235"/>
            <a:chExt cx="3081083" cy="834815"/>
          </a:xfrm>
        </p:grpSpPr>
        <p:sp>
          <p:nvSpPr>
            <p:cNvPr id="58" name="矩形 57"/>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9" name="矩形 58"/>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60" name="组合 59"/>
          <p:cNvGrpSpPr/>
          <p:nvPr/>
        </p:nvGrpSpPr>
        <p:grpSpPr>
          <a:xfrm>
            <a:off x="1571502" y="4675808"/>
            <a:ext cx="3081083" cy="834815"/>
            <a:chOff x="7483989" y="3433235"/>
            <a:chExt cx="3081083" cy="834815"/>
          </a:xfrm>
        </p:grpSpPr>
        <p:sp>
          <p:nvSpPr>
            <p:cNvPr id="61" name="矩形 60"/>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62" name="矩形 61"/>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63" name="组合 62"/>
          <p:cNvGrpSpPr/>
          <p:nvPr/>
        </p:nvGrpSpPr>
        <p:grpSpPr>
          <a:xfrm>
            <a:off x="1287811" y="2007308"/>
            <a:ext cx="3081083" cy="834815"/>
            <a:chOff x="7483989" y="3433235"/>
            <a:chExt cx="3081083" cy="834815"/>
          </a:xfrm>
        </p:grpSpPr>
        <p:sp>
          <p:nvSpPr>
            <p:cNvPr id="64" name="矩形 63"/>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65" name="矩形 64"/>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sp>
        <p:nvSpPr>
          <p:cNvPr id="2"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4"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12" presetClass="entr" presetSubtype="8" fill="hold" nodeType="afterEffect">
                                  <p:stCondLst>
                                    <p:cond delay="0"/>
                                  </p:stCondLst>
                                  <p:childTnLst>
                                    <p:set>
                                      <p:cBhvr>
                                        <p:cTn id="13" dur="1" fill="hold">
                                          <p:stCondLst>
                                            <p:cond delay="0"/>
                                          </p:stCondLst>
                                        </p:cTn>
                                        <p:tgtEl>
                                          <p:spTgt spid="63"/>
                                        </p:tgtEl>
                                        <p:attrNameLst>
                                          <p:attrName>style.visibility</p:attrName>
                                        </p:attrNameLst>
                                      </p:cBhvr>
                                      <p:to>
                                        <p:strVal val="visible"/>
                                      </p:to>
                                    </p:set>
                                    <p:anim calcmode="lin" valueType="num">
                                      <p:cBhvr additive="base">
                                        <p:cTn id="14" dur="500"/>
                                        <p:tgtEl>
                                          <p:spTgt spid="63"/>
                                        </p:tgtEl>
                                        <p:attrNameLst>
                                          <p:attrName>ppt_x</p:attrName>
                                        </p:attrNameLst>
                                      </p:cBhvr>
                                      <p:tavLst>
                                        <p:tav tm="0">
                                          <p:val>
                                            <p:strVal val="#ppt_x-#ppt_w*1.125000"/>
                                          </p:val>
                                        </p:tav>
                                        <p:tav tm="100000">
                                          <p:val>
                                            <p:strVal val="#ppt_x"/>
                                          </p:val>
                                        </p:tav>
                                      </p:tavLst>
                                    </p:anim>
                                    <p:animEffect transition="in" filter="wipe(right)">
                                      <p:cBhvr>
                                        <p:cTn id="15" dur="500"/>
                                        <p:tgtEl>
                                          <p:spTgt spid="63"/>
                                        </p:tgtEl>
                                      </p:cBhvr>
                                    </p:animEffect>
                                  </p:childTnLst>
                                </p:cTn>
                              </p:par>
                            </p:childTnLst>
                          </p:cTn>
                        </p:par>
                        <p:par>
                          <p:cTn id="16" fill="hold">
                            <p:stCondLst>
                              <p:cond delay="1500"/>
                            </p:stCondLst>
                            <p:childTnLst>
                              <p:par>
                                <p:cTn id="17" presetID="12" presetClass="entr" presetSubtype="8" fill="hold" nodeType="after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p:tgtEl>
                                          <p:spTgt spid="51"/>
                                        </p:tgtEl>
                                        <p:attrNameLst>
                                          <p:attrName>ppt_x</p:attrName>
                                        </p:attrNameLst>
                                      </p:cBhvr>
                                      <p:tavLst>
                                        <p:tav tm="0">
                                          <p:val>
                                            <p:strVal val="#ppt_x-#ppt_w*1.125000"/>
                                          </p:val>
                                        </p:tav>
                                        <p:tav tm="100000">
                                          <p:val>
                                            <p:strVal val="#ppt_x"/>
                                          </p:val>
                                        </p:tav>
                                      </p:tavLst>
                                    </p:anim>
                                    <p:animEffect transition="in" filter="wipe(right)">
                                      <p:cBhvr>
                                        <p:cTn id="20" dur="500"/>
                                        <p:tgtEl>
                                          <p:spTgt spid="51"/>
                                        </p:tgtEl>
                                      </p:cBhvr>
                                    </p:animEffect>
                                  </p:childTnLst>
                                </p:cTn>
                              </p:par>
                            </p:childTnLst>
                          </p:cTn>
                        </p:par>
                        <p:par>
                          <p:cTn id="21" fill="hold">
                            <p:stCondLst>
                              <p:cond delay="2000"/>
                            </p:stCondLst>
                            <p:childTnLst>
                              <p:par>
                                <p:cTn id="22" presetID="12" presetClass="entr" presetSubtype="8" fill="hold" nodeType="afterEffect">
                                  <p:stCondLst>
                                    <p:cond delay="0"/>
                                  </p:stCondLst>
                                  <p:childTnLst>
                                    <p:set>
                                      <p:cBhvr>
                                        <p:cTn id="23" dur="1" fill="hold">
                                          <p:stCondLst>
                                            <p:cond delay="0"/>
                                          </p:stCondLst>
                                        </p:cTn>
                                        <p:tgtEl>
                                          <p:spTgt spid="54"/>
                                        </p:tgtEl>
                                        <p:attrNameLst>
                                          <p:attrName>style.visibility</p:attrName>
                                        </p:attrNameLst>
                                      </p:cBhvr>
                                      <p:to>
                                        <p:strVal val="visible"/>
                                      </p:to>
                                    </p:set>
                                    <p:anim calcmode="lin" valueType="num">
                                      <p:cBhvr additive="base">
                                        <p:cTn id="24" dur="500"/>
                                        <p:tgtEl>
                                          <p:spTgt spid="54"/>
                                        </p:tgtEl>
                                        <p:attrNameLst>
                                          <p:attrName>ppt_x</p:attrName>
                                        </p:attrNameLst>
                                      </p:cBhvr>
                                      <p:tavLst>
                                        <p:tav tm="0">
                                          <p:val>
                                            <p:strVal val="#ppt_x-#ppt_w*1.125000"/>
                                          </p:val>
                                        </p:tav>
                                        <p:tav tm="100000">
                                          <p:val>
                                            <p:strVal val="#ppt_x"/>
                                          </p:val>
                                        </p:tav>
                                      </p:tavLst>
                                    </p:anim>
                                    <p:animEffect transition="in" filter="wipe(right)">
                                      <p:cBhvr>
                                        <p:cTn id="25" dur="500"/>
                                        <p:tgtEl>
                                          <p:spTgt spid="54"/>
                                        </p:tgtEl>
                                      </p:cBhvr>
                                    </p:animEffect>
                                  </p:childTnLst>
                                </p:cTn>
                              </p:par>
                            </p:childTnLst>
                          </p:cTn>
                        </p:par>
                        <p:par>
                          <p:cTn id="26" fill="hold">
                            <p:stCondLst>
                              <p:cond delay="2500"/>
                            </p:stCondLst>
                            <p:childTnLst>
                              <p:par>
                                <p:cTn id="27" presetID="12" presetClass="entr" presetSubtype="8" fill="hold" nodeType="afterEffect">
                                  <p:stCondLst>
                                    <p:cond delay="0"/>
                                  </p:stCondLst>
                                  <p:childTnLst>
                                    <p:set>
                                      <p:cBhvr>
                                        <p:cTn id="28" dur="1" fill="hold">
                                          <p:stCondLst>
                                            <p:cond delay="0"/>
                                          </p:stCondLst>
                                        </p:cTn>
                                        <p:tgtEl>
                                          <p:spTgt spid="57"/>
                                        </p:tgtEl>
                                        <p:attrNameLst>
                                          <p:attrName>style.visibility</p:attrName>
                                        </p:attrNameLst>
                                      </p:cBhvr>
                                      <p:to>
                                        <p:strVal val="visible"/>
                                      </p:to>
                                    </p:set>
                                    <p:anim calcmode="lin" valueType="num">
                                      <p:cBhvr additive="base">
                                        <p:cTn id="29" dur="500"/>
                                        <p:tgtEl>
                                          <p:spTgt spid="57"/>
                                        </p:tgtEl>
                                        <p:attrNameLst>
                                          <p:attrName>ppt_x</p:attrName>
                                        </p:attrNameLst>
                                      </p:cBhvr>
                                      <p:tavLst>
                                        <p:tav tm="0">
                                          <p:val>
                                            <p:strVal val="#ppt_x-#ppt_w*1.125000"/>
                                          </p:val>
                                        </p:tav>
                                        <p:tav tm="100000">
                                          <p:val>
                                            <p:strVal val="#ppt_x"/>
                                          </p:val>
                                        </p:tav>
                                      </p:tavLst>
                                    </p:anim>
                                    <p:animEffect transition="in" filter="wipe(right)">
                                      <p:cBhvr>
                                        <p:cTn id="30" dur="500"/>
                                        <p:tgtEl>
                                          <p:spTgt spid="57"/>
                                        </p:tgtEl>
                                      </p:cBhvr>
                                    </p:animEffect>
                                  </p:childTnLst>
                                </p:cTn>
                              </p:par>
                            </p:childTnLst>
                          </p:cTn>
                        </p:par>
                        <p:par>
                          <p:cTn id="31" fill="hold">
                            <p:stCondLst>
                              <p:cond delay="3000"/>
                            </p:stCondLst>
                            <p:childTnLst>
                              <p:par>
                                <p:cTn id="32" presetID="12" presetClass="entr" presetSubtype="8" fill="hold" nodeType="afterEffect">
                                  <p:stCondLst>
                                    <p:cond delay="0"/>
                                  </p:stCondLst>
                                  <p:childTnLst>
                                    <p:set>
                                      <p:cBhvr>
                                        <p:cTn id="33" dur="1" fill="hold">
                                          <p:stCondLst>
                                            <p:cond delay="0"/>
                                          </p:stCondLst>
                                        </p:cTn>
                                        <p:tgtEl>
                                          <p:spTgt spid="60"/>
                                        </p:tgtEl>
                                        <p:attrNameLst>
                                          <p:attrName>style.visibility</p:attrName>
                                        </p:attrNameLst>
                                      </p:cBhvr>
                                      <p:to>
                                        <p:strVal val="visible"/>
                                      </p:to>
                                    </p:set>
                                    <p:anim calcmode="lin" valueType="num">
                                      <p:cBhvr additive="base">
                                        <p:cTn id="34" dur="500"/>
                                        <p:tgtEl>
                                          <p:spTgt spid="60"/>
                                        </p:tgtEl>
                                        <p:attrNameLst>
                                          <p:attrName>ppt_x</p:attrName>
                                        </p:attrNameLst>
                                      </p:cBhvr>
                                      <p:tavLst>
                                        <p:tav tm="0">
                                          <p:val>
                                            <p:strVal val="#ppt_x-#ppt_w*1.125000"/>
                                          </p:val>
                                        </p:tav>
                                        <p:tav tm="100000">
                                          <p:val>
                                            <p:strVal val="#ppt_x"/>
                                          </p:val>
                                        </p:tav>
                                      </p:tavLst>
                                    </p:anim>
                                    <p:animEffect transition="in" filter="wipe(right)">
                                      <p:cBhvr>
                                        <p:cTn id="3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596666" y="3292901"/>
            <a:ext cx="2888156" cy="3015824"/>
            <a:chOff x="4515091" y="3343406"/>
            <a:chExt cx="3365811" cy="3514594"/>
          </a:xfrm>
        </p:grpSpPr>
        <p:sp>
          <p:nvSpPr>
            <p:cNvPr id="69" name="Freeform: Shape 88"/>
            <p:cNvSpPr/>
            <p:nvPr/>
          </p:nvSpPr>
          <p:spPr bwMode="auto">
            <a:xfrm>
              <a:off x="5356164" y="5663189"/>
              <a:ext cx="1392173" cy="1194811"/>
            </a:xfrm>
            <a:custGeom>
              <a:avLst/>
              <a:gdLst>
                <a:gd name="T0" fmla="*/ 0 w 177"/>
                <a:gd name="T1" fmla="*/ 31 h 152"/>
                <a:gd name="T2" fmla="*/ 54 w 177"/>
                <a:gd name="T3" fmla="*/ 96 h 152"/>
                <a:gd name="T4" fmla="*/ 114 w 177"/>
                <a:gd name="T5" fmla="*/ 152 h 152"/>
                <a:gd name="T6" fmla="*/ 151 w 177"/>
                <a:gd name="T7" fmla="*/ 137 h 152"/>
                <a:gd name="T8" fmla="*/ 177 w 177"/>
                <a:gd name="T9" fmla="*/ 121 h 152"/>
                <a:gd name="T10" fmla="*/ 152 w 177"/>
                <a:gd name="T11" fmla="*/ 92 h 152"/>
                <a:gd name="T12" fmla="*/ 130 w 177"/>
                <a:gd name="T13" fmla="*/ 67 h 152"/>
                <a:gd name="T14" fmla="*/ 102 w 177"/>
                <a:gd name="T15" fmla="*/ 26 h 152"/>
                <a:gd name="T16" fmla="*/ 95 w 177"/>
                <a:gd name="T17" fmla="*/ 0 h 152"/>
                <a:gd name="T18" fmla="*/ 0 w 177"/>
                <a:gd name="T19" fmla="*/ 3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152">
                  <a:moveTo>
                    <a:pt x="0" y="31"/>
                  </a:moveTo>
                  <a:cubicBezTo>
                    <a:pt x="0" y="31"/>
                    <a:pt x="28" y="66"/>
                    <a:pt x="54" y="96"/>
                  </a:cubicBezTo>
                  <a:cubicBezTo>
                    <a:pt x="79" y="125"/>
                    <a:pt x="114" y="152"/>
                    <a:pt x="114" y="152"/>
                  </a:cubicBezTo>
                  <a:cubicBezTo>
                    <a:pt x="114" y="152"/>
                    <a:pt x="128" y="148"/>
                    <a:pt x="151" y="137"/>
                  </a:cubicBezTo>
                  <a:cubicBezTo>
                    <a:pt x="175" y="127"/>
                    <a:pt x="177" y="121"/>
                    <a:pt x="177" y="121"/>
                  </a:cubicBezTo>
                  <a:cubicBezTo>
                    <a:pt x="177" y="121"/>
                    <a:pt x="170" y="93"/>
                    <a:pt x="152" y="92"/>
                  </a:cubicBezTo>
                  <a:cubicBezTo>
                    <a:pt x="150" y="81"/>
                    <a:pt x="144" y="67"/>
                    <a:pt x="130" y="67"/>
                  </a:cubicBezTo>
                  <a:cubicBezTo>
                    <a:pt x="129" y="54"/>
                    <a:pt x="120" y="29"/>
                    <a:pt x="102" y="26"/>
                  </a:cubicBezTo>
                  <a:cubicBezTo>
                    <a:pt x="102" y="12"/>
                    <a:pt x="95" y="0"/>
                    <a:pt x="95" y="0"/>
                  </a:cubicBezTo>
                  <a:lnTo>
                    <a:pt x="0" y="31"/>
                  </a:lnTo>
                  <a:close/>
                </a:path>
              </a:pathLst>
            </a:custGeom>
            <a:solidFill>
              <a:schemeClr val="tx2"/>
            </a:solidFill>
            <a:ln>
              <a:solidFill>
                <a:schemeClr val="bg1"/>
              </a:solidFill>
            </a:ln>
          </p:spPr>
          <p:txBody>
            <a:bodyPr anchor="ctr"/>
            <a:lstStyle/>
            <a:p>
              <a:pPr algn="ctr"/>
              <a:endParaRPr/>
            </a:p>
          </p:txBody>
        </p:sp>
        <p:sp>
          <p:nvSpPr>
            <p:cNvPr id="70" name="Freeform: Shape 89"/>
            <p:cNvSpPr/>
            <p:nvPr/>
          </p:nvSpPr>
          <p:spPr bwMode="auto">
            <a:xfrm>
              <a:off x="6134992" y="5623716"/>
              <a:ext cx="330964" cy="346146"/>
            </a:xfrm>
            <a:custGeom>
              <a:avLst/>
              <a:gdLst>
                <a:gd name="T0" fmla="*/ 26 w 42"/>
                <a:gd name="T1" fmla="*/ 0 h 44"/>
                <a:gd name="T2" fmla="*/ 42 w 42"/>
                <a:gd name="T3" fmla="*/ 36 h 44"/>
                <a:gd name="T4" fmla="*/ 32 w 42"/>
                <a:gd name="T5" fmla="*/ 43 h 44"/>
                <a:gd name="T6" fmla="*/ 8 w 42"/>
                <a:gd name="T7" fmla="*/ 20 h 44"/>
                <a:gd name="T8" fmla="*/ 0 w 42"/>
                <a:gd name="T9" fmla="*/ 1 h 44"/>
                <a:gd name="T10" fmla="*/ 26 w 42"/>
                <a:gd name="T11" fmla="*/ 0 h 44"/>
              </a:gdLst>
              <a:ahLst/>
              <a:cxnLst>
                <a:cxn ang="0">
                  <a:pos x="T0" y="T1"/>
                </a:cxn>
                <a:cxn ang="0">
                  <a:pos x="T2" y="T3"/>
                </a:cxn>
                <a:cxn ang="0">
                  <a:pos x="T4" y="T5"/>
                </a:cxn>
                <a:cxn ang="0">
                  <a:pos x="T6" y="T7"/>
                </a:cxn>
                <a:cxn ang="0">
                  <a:pos x="T8" y="T9"/>
                </a:cxn>
                <a:cxn ang="0">
                  <a:pos x="T10" y="T11"/>
                </a:cxn>
              </a:cxnLst>
              <a:rect l="0" t="0" r="r" b="b"/>
              <a:pathLst>
                <a:path w="42" h="44">
                  <a:moveTo>
                    <a:pt x="26" y="0"/>
                  </a:moveTo>
                  <a:cubicBezTo>
                    <a:pt x="42" y="36"/>
                    <a:pt x="42" y="36"/>
                    <a:pt x="42" y="36"/>
                  </a:cubicBezTo>
                  <a:cubicBezTo>
                    <a:pt x="42" y="36"/>
                    <a:pt x="38" y="41"/>
                    <a:pt x="32" y="43"/>
                  </a:cubicBezTo>
                  <a:cubicBezTo>
                    <a:pt x="25" y="44"/>
                    <a:pt x="11" y="28"/>
                    <a:pt x="8" y="20"/>
                  </a:cubicBezTo>
                  <a:cubicBezTo>
                    <a:pt x="4" y="12"/>
                    <a:pt x="0" y="1"/>
                    <a:pt x="0" y="1"/>
                  </a:cubicBezTo>
                  <a:lnTo>
                    <a:pt x="26" y="0"/>
                  </a:lnTo>
                  <a:close/>
                </a:path>
              </a:pathLst>
            </a:custGeom>
            <a:solidFill>
              <a:schemeClr val="tx2">
                <a:lumMod val="75000"/>
              </a:schemeClr>
            </a:solidFill>
            <a:ln>
              <a:noFill/>
            </a:ln>
          </p:spPr>
          <p:txBody>
            <a:bodyPr anchor="ctr"/>
            <a:lstStyle/>
            <a:p>
              <a:pPr algn="ctr"/>
              <a:endParaRPr/>
            </a:p>
          </p:txBody>
        </p:sp>
        <p:sp>
          <p:nvSpPr>
            <p:cNvPr id="71" name="Freeform: Shape 90"/>
            <p:cNvSpPr/>
            <p:nvPr/>
          </p:nvSpPr>
          <p:spPr bwMode="auto">
            <a:xfrm>
              <a:off x="4515091" y="5151562"/>
              <a:ext cx="620937" cy="818302"/>
            </a:xfrm>
            <a:custGeom>
              <a:avLst/>
              <a:gdLst>
                <a:gd name="T0" fmla="*/ 14 w 79"/>
                <a:gd name="T1" fmla="*/ 18 h 104"/>
                <a:gd name="T2" fmla="*/ 15 w 79"/>
                <a:gd name="T3" fmla="*/ 33 h 104"/>
                <a:gd name="T4" fmla="*/ 6 w 79"/>
                <a:gd name="T5" fmla="*/ 71 h 104"/>
                <a:gd name="T6" fmla="*/ 38 w 79"/>
                <a:gd name="T7" fmla="*/ 92 h 104"/>
                <a:gd name="T8" fmla="*/ 48 w 79"/>
                <a:gd name="T9" fmla="*/ 104 h 104"/>
                <a:gd name="T10" fmla="*/ 79 w 79"/>
                <a:gd name="T11" fmla="*/ 100 h 104"/>
                <a:gd name="T12" fmla="*/ 59 w 79"/>
                <a:gd name="T13" fmla="*/ 50 h 104"/>
                <a:gd name="T14" fmla="*/ 39 w 79"/>
                <a:gd name="T15" fmla="*/ 0 h 104"/>
                <a:gd name="T16" fmla="*/ 14 w 79"/>
                <a:gd name="T17" fmla="*/ 1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104">
                  <a:moveTo>
                    <a:pt x="14" y="18"/>
                  </a:moveTo>
                  <a:cubicBezTo>
                    <a:pt x="14" y="18"/>
                    <a:pt x="13" y="23"/>
                    <a:pt x="15" y="33"/>
                  </a:cubicBezTo>
                  <a:cubicBezTo>
                    <a:pt x="4" y="42"/>
                    <a:pt x="0" y="57"/>
                    <a:pt x="6" y="71"/>
                  </a:cubicBezTo>
                  <a:cubicBezTo>
                    <a:pt x="11" y="84"/>
                    <a:pt x="24" y="92"/>
                    <a:pt x="38" y="92"/>
                  </a:cubicBezTo>
                  <a:cubicBezTo>
                    <a:pt x="43" y="101"/>
                    <a:pt x="48" y="104"/>
                    <a:pt x="48" y="104"/>
                  </a:cubicBezTo>
                  <a:cubicBezTo>
                    <a:pt x="79" y="100"/>
                    <a:pt x="79" y="100"/>
                    <a:pt x="79" y="100"/>
                  </a:cubicBezTo>
                  <a:cubicBezTo>
                    <a:pt x="59" y="50"/>
                    <a:pt x="59" y="50"/>
                    <a:pt x="59" y="50"/>
                  </a:cubicBezTo>
                  <a:cubicBezTo>
                    <a:pt x="39" y="0"/>
                    <a:pt x="39" y="0"/>
                    <a:pt x="39" y="0"/>
                  </a:cubicBezTo>
                  <a:lnTo>
                    <a:pt x="14" y="18"/>
                  </a:lnTo>
                  <a:close/>
                </a:path>
              </a:pathLst>
            </a:custGeom>
            <a:solidFill>
              <a:schemeClr val="tx2"/>
            </a:solidFill>
            <a:ln>
              <a:solidFill>
                <a:schemeClr val="bg1"/>
              </a:solidFill>
            </a:ln>
          </p:spPr>
          <p:txBody>
            <a:bodyPr anchor="ctr"/>
            <a:lstStyle/>
            <a:p>
              <a:pPr algn="ctr"/>
              <a:endParaRPr/>
            </a:p>
          </p:txBody>
        </p:sp>
        <p:sp>
          <p:nvSpPr>
            <p:cNvPr id="72" name="Freeform: Shape 91"/>
            <p:cNvSpPr/>
            <p:nvPr/>
          </p:nvSpPr>
          <p:spPr bwMode="auto">
            <a:xfrm>
              <a:off x="4782291" y="3454232"/>
              <a:ext cx="2839002" cy="2530812"/>
            </a:xfrm>
            <a:custGeom>
              <a:avLst/>
              <a:gdLst>
                <a:gd name="T0" fmla="*/ 188 w 361"/>
                <a:gd name="T1" fmla="*/ 85 h 322"/>
                <a:gd name="T2" fmla="*/ 54 w 361"/>
                <a:gd name="T3" fmla="*/ 186 h 322"/>
                <a:gd name="T4" fmla="*/ 6 w 361"/>
                <a:gd name="T5" fmla="*/ 209 h 322"/>
                <a:gd name="T6" fmla="*/ 20 w 361"/>
                <a:gd name="T7" fmla="*/ 268 h 322"/>
                <a:gd name="T8" fmla="*/ 50 w 361"/>
                <a:gd name="T9" fmla="*/ 320 h 322"/>
                <a:gd name="T10" fmla="*/ 101 w 361"/>
                <a:gd name="T11" fmla="*/ 305 h 322"/>
                <a:gd name="T12" fmla="*/ 267 w 361"/>
                <a:gd name="T13" fmla="*/ 288 h 322"/>
                <a:gd name="T14" fmla="*/ 361 w 361"/>
                <a:gd name="T15" fmla="*/ 317 h 322"/>
                <a:gd name="T16" fmla="*/ 299 w 361"/>
                <a:gd name="T17" fmla="*/ 158 h 322"/>
                <a:gd name="T18" fmla="*/ 237 w 361"/>
                <a:gd name="T19" fmla="*/ 0 h 322"/>
                <a:gd name="T20" fmla="*/ 188 w 361"/>
                <a:gd name="T21" fmla="*/ 85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1" h="322">
                  <a:moveTo>
                    <a:pt x="188" y="85"/>
                  </a:moveTo>
                  <a:cubicBezTo>
                    <a:pt x="154" y="140"/>
                    <a:pt x="86" y="172"/>
                    <a:pt x="54" y="186"/>
                  </a:cubicBezTo>
                  <a:cubicBezTo>
                    <a:pt x="22" y="200"/>
                    <a:pt x="13" y="200"/>
                    <a:pt x="6" y="209"/>
                  </a:cubicBezTo>
                  <a:cubicBezTo>
                    <a:pt x="0" y="218"/>
                    <a:pt x="20" y="268"/>
                    <a:pt x="20" y="268"/>
                  </a:cubicBezTo>
                  <a:cubicBezTo>
                    <a:pt x="20" y="268"/>
                    <a:pt x="39" y="318"/>
                    <a:pt x="50" y="320"/>
                  </a:cubicBezTo>
                  <a:cubicBezTo>
                    <a:pt x="61" y="322"/>
                    <a:pt x="68" y="316"/>
                    <a:pt x="101" y="305"/>
                  </a:cubicBezTo>
                  <a:cubicBezTo>
                    <a:pt x="133" y="293"/>
                    <a:pt x="205" y="270"/>
                    <a:pt x="267" y="288"/>
                  </a:cubicBezTo>
                  <a:cubicBezTo>
                    <a:pt x="330" y="306"/>
                    <a:pt x="361" y="317"/>
                    <a:pt x="361" y="317"/>
                  </a:cubicBezTo>
                  <a:cubicBezTo>
                    <a:pt x="299" y="158"/>
                    <a:pt x="299" y="158"/>
                    <a:pt x="299" y="158"/>
                  </a:cubicBezTo>
                  <a:cubicBezTo>
                    <a:pt x="237" y="0"/>
                    <a:pt x="237" y="0"/>
                    <a:pt x="237" y="0"/>
                  </a:cubicBezTo>
                  <a:cubicBezTo>
                    <a:pt x="237" y="0"/>
                    <a:pt x="221" y="30"/>
                    <a:pt x="188" y="85"/>
                  </a:cubicBezTo>
                  <a:close/>
                </a:path>
              </a:pathLst>
            </a:custGeom>
            <a:solidFill>
              <a:schemeClr val="tx2">
                <a:lumMod val="60000"/>
                <a:lumOff val="40000"/>
              </a:schemeClr>
            </a:solidFill>
            <a:ln>
              <a:noFill/>
            </a:ln>
          </p:spPr>
          <p:txBody>
            <a:bodyPr anchor="ctr"/>
            <a:lstStyle/>
            <a:p>
              <a:pPr algn="ctr"/>
              <a:endParaRPr/>
            </a:p>
          </p:txBody>
        </p:sp>
        <p:sp>
          <p:nvSpPr>
            <p:cNvPr id="73" name="Freeform: Shape 92"/>
            <p:cNvSpPr/>
            <p:nvPr/>
          </p:nvSpPr>
          <p:spPr bwMode="auto">
            <a:xfrm>
              <a:off x="5034309" y="4891952"/>
              <a:ext cx="2586984" cy="1093092"/>
            </a:xfrm>
            <a:custGeom>
              <a:avLst/>
              <a:gdLst>
                <a:gd name="T0" fmla="*/ 127 w 329"/>
                <a:gd name="T1" fmla="*/ 28 h 139"/>
                <a:gd name="T2" fmla="*/ 0 w 329"/>
                <a:gd name="T3" fmla="*/ 112 h 139"/>
                <a:gd name="T4" fmla="*/ 18 w 329"/>
                <a:gd name="T5" fmla="*/ 137 h 139"/>
                <a:gd name="T6" fmla="*/ 69 w 329"/>
                <a:gd name="T7" fmla="*/ 122 h 139"/>
                <a:gd name="T8" fmla="*/ 235 w 329"/>
                <a:gd name="T9" fmla="*/ 105 h 139"/>
                <a:gd name="T10" fmla="*/ 329 w 329"/>
                <a:gd name="T11" fmla="*/ 134 h 139"/>
                <a:gd name="T12" fmla="*/ 278 w 329"/>
                <a:gd name="T13" fmla="*/ 4 h 139"/>
                <a:gd name="T14" fmla="*/ 127 w 329"/>
                <a:gd name="T15" fmla="*/ 28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 h="139">
                  <a:moveTo>
                    <a:pt x="127" y="28"/>
                  </a:moveTo>
                  <a:cubicBezTo>
                    <a:pt x="75" y="48"/>
                    <a:pt x="32" y="78"/>
                    <a:pt x="0" y="112"/>
                  </a:cubicBezTo>
                  <a:cubicBezTo>
                    <a:pt x="5" y="124"/>
                    <a:pt x="13" y="136"/>
                    <a:pt x="18" y="137"/>
                  </a:cubicBezTo>
                  <a:cubicBezTo>
                    <a:pt x="29" y="139"/>
                    <a:pt x="36" y="133"/>
                    <a:pt x="69" y="122"/>
                  </a:cubicBezTo>
                  <a:cubicBezTo>
                    <a:pt x="101" y="110"/>
                    <a:pt x="173" y="87"/>
                    <a:pt x="235" y="105"/>
                  </a:cubicBezTo>
                  <a:cubicBezTo>
                    <a:pt x="298" y="123"/>
                    <a:pt x="329" y="134"/>
                    <a:pt x="329" y="134"/>
                  </a:cubicBezTo>
                  <a:cubicBezTo>
                    <a:pt x="278" y="4"/>
                    <a:pt x="278" y="4"/>
                    <a:pt x="278" y="4"/>
                  </a:cubicBezTo>
                  <a:cubicBezTo>
                    <a:pt x="231" y="0"/>
                    <a:pt x="179" y="8"/>
                    <a:pt x="127" y="28"/>
                  </a:cubicBezTo>
                  <a:close/>
                </a:path>
              </a:pathLst>
            </a:custGeom>
            <a:solidFill>
              <a:schemeClr val="tx2"/>
            </a:solidFill>
            <a:ln>
              <a:noFill/>
            </a:ln>
          </p:spPr>
          <p:txBody>
            <a:bodyPr anchor="ctr"/>
            <a:lstStyle/>
            <a:p>
              <a:pPr algn="ctr"/>
              <a:endParaRPr/>
            </a:p>
          </p:txBody>
        </p:sp>
        <p:sp>
          <p:nvSpPr>
            <p:cNvPr id="74" name="Freeform: Shape 93"/>
            <p:cNvSpPr/>
            <p:nvPr/>
          </p:nvSpPr>
          <p:spPr bwMode="auto">
            <a:xfrm>
              <a:off x="6590447" y="3343406"/>
              <a:ext cx="1290455" cy="2641638"/>
            </a:xfrm>
            <a:custGeom>
              <a:avLst/>
              <a:gdLst>
                <a:gd name="T0" fmla="*/ 160 w 164"/>
                <a:gd name="T1" fmla="*/ 293 h 336"/>
                <a:gd name="T2" fmla="*/ 144 w 164"/>
                <a:gd name="T3" fmla="*/ 330 h 336"/>
                <a:gd name="T4" fmla="*/ 144 w 164"/>
                <a:gd name="T5" fmla="*/ 330 h 336"/>
                <a:gd name="T6" fmla="*/ 106 w 164"/>
                <a:gd name="T7" fmla="*/ 314 h 336"/>
                <a:gd name="T8" fmla="*/ 46 w 164"/>
                <a:gd name="T9" fmla="*/ 181 h 336"/>
                <a:gd name="T10" fmla="*/ 1 w 164"/>
                <a:gd name="T11" fmla="*/ 43 h 336"/>
                <a:gd name="T12" fmla="*/ 17 w 164"/>
                <a:gd name="T13" fmla="*/ 6 h 336"/>
                <a:gd name="T14" fmla="*/ 17 w 164"/>
                <a:gd name="T15" fmla="*/ 6 h 336"/>
                <a:gd name="T16" fmla="*/ 54 w 164"/>
                <a:gd name="T17" fmla="*/ 22 h 336"/>
                <a:gd name="T18" fmla="*/ 114 w 164"/>
                <a:gd name="T19" fmla="*/ 155 h 336"/>
                <a:gd name="T20" fmla="*/ 160 w 164"/>
                <a:gd name="T21" fmla="*/ 29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4" h="336">
                  <a:moveTo>
                    <a:pt x="160" y="293"/>
                  </a:moveTo>
                  <a:cubicBezTo>
                    <a:pt x="164" y="311"/>
                    <a:pt x="159" y="324"/>
                    <a:pt x="144" y="330"/>
                  </a:cubicBezTo>
                  <a:cubicBezTo>
                    <a:pt x="144" y="330"/>
                    <a:pt x="144" y="330"/>
                    <a:pt x="144" y="330"/>
                  </a:cubicBezTo>
                  <a:cubicBezTo>
                    <a:pt x="129" y="336"/>
                    <a:pt x="116" y="330"/>
                    <a:pt x="106" y="314"/>
                  </a:cubicBezTo>
                  <a:cubicBezTo>
                    <a:pt x="106" y="314"/>
                    <a:pt x="93" y="300"/>
                    <a:pt x="46" y="181"/>
                  </a:cubicBezTo>
                  <a:cubicBezTo>
                    <a:pt x="0" y="63"/>
                    <a:pt x="1" y="43"/>
                    <a:pt x="1" y="43"/>
                  </a:cubicBezTo>
                  <a:cubicBezTo>
                    <a:pt x="0" y="25"/>
                    <a:pt x="2" y="12"/>
                    <a:pt x="17" y="6"/>
                  </a:cubicBezTo>
                  <a:cubicBezTo>
                    <a:pt x="17" y="6"/>
                    <a:pt x="17" y="6"/>
                    <a:pt x="17" y="6"/>
                  </a:cubicBezTo>
                  <a:cubicBezTo>
                    <a:pt x="32" y="0"/>
                    <a:pt x="43" y="6"/>
                    <a:pt x="54" y="22"/>
                  </a:cubicBezTo>
                  <a:cubicBezTo>
                    <a:pt x="54" y="22"/>
                    <a:pt x="72" y="46"/>
                    <a:pt x="114" y="155"/>
                  </a:cubicBezTo>
                  <a:cubicBezTo>
                    <a:pt x="157" y="264"/>
                    <a:pt x="160" y="293"/>
                    <a:pt x="160" y="293"/>
                  </a:cubicBezTo>
                  <a:close/>
                </a:path>
              </a:pathLst>
            </a:custGeom>
            <a:solidFill>
              <a:schemeClr val="tx2">
                <a:lumMod val="40000"/>
                <a:lumOff val="60000"/>
              </a:schemeClr>
            </a:solidFill>
            <a:ln>
              <a:noFill/>
            </a:ln>
          </p:spPr>
          <p:txBody>
            <a:bodyPr anchor="ctr"/>
            <a:lstStyle/>
            <a:p>
              <a:pPr algn="ctr"/>
              <a:endParaRPr/>
            </a:p>
          </p:txBody>
        </p:sp>
        <p:sp>
          <p:nvSpPr>
            <p:cNvPr id="75" name="Freeform: Shape 94"/>
            <p:cNvSpPr/>
            <p:nvPr/>
          </p:nvSpPr>
          <p:spPr bwMode="auto">
            <a:xfrm>
              <a:off x="6889529" y="3477006"/>
              <a:ext cx="895728" cy="2287902"/>
            </a:xfrm>
            <a:custGeom>
              <a:avLst/>
              <a:gdLst>
                <a:gd name="T0" fmla="*/ 71 w 114"/>
                <a:gd name="T1" fmla="*/ 140 h 291"/>
                <a:gd name="T2" fmla="*/ 114 w 114"/>
                <a:gd name="T3" fmla="*/ 291 h 291"/>
                <a:gd name="T4" fmla="*/ 42 w 114"/>
                <a:gd name="T5" fmla="*/ 151 h 291"/>
                <a:gd name="T6" fmla="*/ 0 w 114"/>
                <a:gd name="T7" fmla="*/ 0 h 291"/>
                <a:gd name="T8" fmla="*/ 71 w 114"/>
                <a:gd name="T9" fmla="*/ 140 h 291"/>
              </a:gdLst>
              <a:ahLst/>
              <a:cxnLst>
                <a:cxn ang="0">
                  <a:pos x="T0" y="T1"/>
                </a:cxn>
                <a:cxn ang="0">
                  <a:pos x="T2" y="T3"/>
                </a:cxn>
                <a:cxn ang="0">
                  <a:pos x="T4" y="T5"/>
                </a:cxn>
                <a:cxn ang="0">
                  <a:pos x="T6" y="T7"/>
                </a:cxn>
                <a:cxn ang="0">
                  <a:pos x="T8" y="T9"/>
                </a:cxn>
              </a:cxnLst>
              <a:rect l="0" t="0" r="r" b="b"/>
              <a:pathLst>
                <a:path w="114" h="291">
                  <a:moveTo>
                    <a:pt x="71" y="140"/>
                  </a:moveTo>
                  <a:cubicBezTo>
                    <a:pt x="103" y="220"/>
                    <a:pt x="114" y="291"/>
                    <a:pt x="114" y="291"/>
                  </a:cubicBezTo>
                  <a:cubicBezTo>
                    <a:pt x="114" y="291"/>
                    <a:pt x="74" y="231"/>
                    <a:pt x="42" y="151"/>
                  </a:cubicBezTo>
                  <a:cubicBezTo>
                    <a:pt x="11" y="71"/>
                    <a:pt x="0" y="0"/>
                    <a:pt x="0" y="0"/>
                  </a:cubicBezTo>
                  <a:cubicBezTo>
                    <a:pt x="0" y="0"/>
                    <a:pt x="40" y="59"/>
                    <a:pt x="71" y="14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5" name="Group 2"/>
          <p:cNvGrpSpPr/>
          <p:nvPr/>
        </p:nvGrpSpPr>
        <p:grpSpPr>
          <a:xfrm>
            <a:off x="7100814" y="1494653"/>
            <a:ext cx="3445379" cy="4104323"/>
            <a:chOff x="7337393" y="1247756"/>
            <a:chExt cx="4015191" cy="4783114"/>
          </a:xfrm>
        </p:grpSpPr>
        <p:sp>
          <p:nvSpPr>
            <p:cNvPr id="14" name="Freeform: Shape 95"/>
            <p:cNvSpPr/>
            <p:nvPr/>
          </p:nvSpPr>
          <p:spPr bwMode="auto">
            <a:xfrm>
              <a:off x="8069721" y="3729656"/>
              <a:ext cx="272470" cy="332690"/>
            </a:xfrm>
            <a:custGeom>
              <a:avLst/>
              <a:gdLst>
                <a:gd name="T0" fmla="*/ 76 w 152"/>
                <a:gd name="T1" fmla="*/ 101 h 185"/>
                <a:gd name="T2" fmla="*/ 50 w 152"/>
                <a:gd name="T3" fmla="*/ 126 h 185"/>
                <a:gd name="T4" fmla="*/ 59 w 152"/>
                <a:gd name="T5" fmla="*/ 177 h 185"/>
                <a:gd name="T6" fmla="*/ 67 w 152"/>
                <a:gd name="T7" fmla="*/ 185 h 185"/>
                <a:gd name="T8" fmla="*/ 84 w 152"/>
                <a:gd name="T9" fmla="*/ 185 h 185"/>
                <a:gd name="T10" fmla="*/ 93 w 152"/>
                <a:gd name="T11" fmla="*/ 177 h 185"/>
                <a:gd name="T12" fmla="*/ 101 w 152"/>
                <a:gd name="T13" fmla="*/ 126 h 185"/>
                <a:gd name="T14" fmla="*/ 76 w 152"/>
                <a:gd name="T15" fmla="*/ 101 h 185"/>
                <a:gd name="T16" fmla="*/ 85 w 152"/>
                <a:gd name="T17" fmla="*/ 173 h 185"/>
                <a:gd name="T18" fmla="*/ 83 w 152"/>
                <a:gd name="T19" fmla="*/ 177 h 185"/>
                <a:gd name="T20" fmla="*/ 69 w 152"/>
                <a:gd name="T21" fmla="*/ 177 h 185"/>
                <a:gd name="T22" fmla="*/ 66 w 152"/>
                <a:gd name="T23" fmla="*/ 173 h 185"/>
                <a:gd name="T24" fmla="*/ 59 w 152"/>
                <a:gd name="T25" fmla="*/ 126 h 185"/>
                <a:gd name="T26" fmla="*/ 76 w 152"/>
                <a:gd name="T27" fmla="*/ 109 h 185"/>
                <a:gd name="T28" fmla="*/ 93 w 152"/>
                <a:gd name="T29" fmla="*/ 126 h 185"/>
                <a:gd name="T30" fmla="*/ 85 w 152"/>
                <a:gd name="T31" fmla="*/ 173 h 185"/>
                <a:gd name="T32" fmla="*/ 76 w 152"/>
                <a:gd name="T33" fmla="*/ 0 h 185"/>
                <a:gd name="T34" fmla="*/ 0 w 152"/>
                <a:gd name="T35" fmla="*/ 75 h 185"/>
                <a:gd name="T36" fmla="*/ 43 w 152"/>
                <a:gd name="T37" fmla="*/ 144 h 185"/>
                <a:gd name="T38" fmla="*/ 42 w 152"/>
                <a:gd name="T39" fmla="*/ 134 h 185"/>
                <a:gd name="T40" fmla="*/ 8 w 152"/>
                <a:gd name="T41" fmla="*/ 75 h 185"/>
                <a:gd name="T42" fmla="*/ 76 w 152"/>
                <a:gd name="T43" fmla="*/ 8 h 185"/>
                <a:gd name="T44" fmla="*/ 143 w 152"/>
                <a:gd name="T45" fmla="*/ 75 h 185"/>
                <a:gd name="T46" fmla="*/ 109 w 152"/>
                <a:gd name="T47" fmla="*/ 134 h 185"/>
                <a:gd name="T48" fmla="*/ 108 w 152"/>
                <a:gd name="T49" fmla="*/ 144 h 185"/>
                <a:gd name="T50" fmla="*/ 152 w 152"/>
                <a:gd name="T51" fmla="*/ 75 h 185"/>
                <a:gd name="T52" fmla="*/ 76 w 152"/>
                <a:gd name="T53" fmla="*/ 0 h 185"/>
                <a:gd name="T54" fmla="*/ 93 w 152"/>
                <a:gd name="T55" fmla="*/ 75 h 185"/>
                <a:gd name="T56" fmla="*/ 76 w 152"/>
                <a:gd name="T57" fmla="*/ 59 h 185"/>
                <a:gd name="T58" fmla="*/ 59 w 152"/>
                <a:gd name="T59" fmla="*/ 75 h 185"/>
                <a:gd name="T60" fmla="*/ 76 w 152"/>
                <a:gd name="T61" fmla="*/ 92 h 185"/>
                <a:gd name="T62" fmla="*/ 93 w 152"/>
                <a:gd name="T63" fmla="*/ 75 h 185"/>
                <a:gd name="T64" fmla="*/ 67 w 152"/>
                <a:gd name="T65" fmla="*/ 75 h 185"/>
                <a:gd name="T66" fmla="*/ 76 w 152"/>
                <a:gd name="T67" fmla="*/ 67 h 185"/>
                <a:gd name="T68" fmla="*/ 84 w 152"/>
                <a:gd name="T69" fmla="*/ 75 h 185"/>
                <a:gd name="T70" fmla="*/ 76 w 152"/>
                <a:gd name="T71" fmla="*/ 84 h 185"/>
                <a:gd name="T72" fmla="*/ 67 w 152"/>
                <a:gd name="T73" fmla="*/ 75 h 185"/>
                <a:gd name="T74" fmla="*/ 76 w 152"/>
                <a:gd name="T75" fmla="*/ 29 h 185"/>
                <a:gd name="T76" fmla="*/ 29 w 152"/>
                <a:gd name="T77" fmla="*/ 75 h 185"/>
                <a:gd name="T78" fmla="*/ 45 w 152"/>
                <a:gd name="T79" fmla="*/ 110 h 185"/>
                <a:gd name="T80" fmla="*/ 49 w 152"/>
                <a:gd name="T81" fmla="*/ 103 h 185"/>
                <a:gd name="T82" fmla="*/ 38 w 152"/>
                <a:gd name="T83" fmla="*/ 75 h 185"/>
                <a:gd name="T84" fmla="*/ 76 w 152"/>
                <a:gd name="T85" fmla="*/ 38 h 185"/>
                <a:gd name="T86" fmla="*/ 114 w 152"/>
                <a:gd name="T87" fmla="*/ 75 h 185"/>
                <a:gd name="T88" fmla="*/ 102 w 152"/>
                <a:gd name="T89" fmla="*/ 103 h 185"/>
                <a:gd name="T90" fmla="*/ 106 w 152"/>
                <a:gd name="T91" fmla="*/ 110 h 185"/>
                <a:gd name="T92" fmla="*/ 122 w 152"/>
                <a:gd name="T93" fmla="*/ 75 h 185"/>
                <a:gd name="T94" fmla="*/ 76 w 152"/>
                <a:gd name="T95" fmla="*/ 29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2" h="185">
                  <a:moveTo>
                    <a:pt x="76" y="101"/>
                  </a:moveTo>
                  <a:cubicBezTo>
                    <a:pt x="55" y="101"/>
                    <a:pt x="50" y="113"/>
                    <a:pt x="50" y="126"/>
                  </a:cubicBezTo>
                  <a:cubicBezTo>
                    <a:pt x="50" y="139"/>
                    <a:pt x="55" y="168"/>
                    <a:pt x="59" y="177"/>
                  </a:cubicBezTo>
                  <a:cubicBezTo>
                    <a:pt x="63" y="185"/>
                    <a:pt x="67" y="185"/>
                    <a:pt x="67" y="185"/>
                  </a:cubicBezTo>
                  <a:cubicBezTo>
                    <a:pt x="84" y="185"/>
                    <a:pt x="84" y="185"/>
                    <a:pt x="84" y="185"/>
                  </a:cubicBezTo>
                  <a:cubicBezTo>
                    <a:pt x="84" y="185"/>
                    <a:pt x="88" y="185"/>
                    <a:pt x="93" y="177"/>
                  </a:cubicBezTo>
                  <a:cubicBezTo>
                    <a:pt x="97" y="168"/>
                    <a:pt x="101" y="139"/>
                    <a:pt x="101" y="126"/>
                  </a:cubicBezTo>
                  <a:cubicBezTo>
                    <a:pt x="101" y="113"/>
                    <a:pt x="97" y="101"/>
                    <a:pt x="76" y="101"/>
                  </a:cubicBezTo>
                  <a:close/>
                  <a:moveTo>
                    <a:pt x="85" y="173"/>
                  </a:moveTo>
                  <a:cubicBezTo>
                    <a:pt x="84" y="175"/>
                    <a:pt x="83" y="176"/>
                    <a:pt x="83" y="177"/>
                  </a:cubicBezTo>
                  <a:cubicBezTo>
                    <a:pt x="69" y="177"/>
                    <a:pt x="69" y="177"/>
                    <a:pt x="69" y="177"/>
                  </a:cubicBezTo>
                  <a:cubicBezTo>
                    <a:pt x="68" y="176"/>
                    <a:pt x="68" y="175"/>
                    <a:pt x="66" y="173"/>
                  </a:cubicBezTo>
                  <a:cubicBezTo>
                    <a:pt x="63" y="167"/>
                    <a:pt x="59" y="139"/>
                    <a:pt x="59" y="126"/>
                  </a:cubicBezTo>
                  <a:cubicBezTo>
                    <a:pt x="59" y="114"/>
                    <a:pt x="63" y="109"/>
                    <a:pt x="76" y="109"/>
                  </a:cubicBezTo>
                  <a:cubicBezTo>
                    <a:pt x="88" y="109"/>
                    <a:pt x="93" y="114"/>
                    <a:pt x="93" y="126"/>
                  </a:cubicBezTo>
                  <a:cubicBezTo>
                    <a:pt x="93" y="139"/>
                    <a:pt x="88" y="167"/>
                    <a:pt x="85" y="173"/>
                  </a:cubicBezTo>
                  <a:close/>
                  <a:moveTo>
                    <a:pt x="76" y="0"/>
                  </a:moveTo>
                  <a:cubicBezTo>
                    <a:pt x="34" y="0"/>
                    <a:pt x="0" y="34"/>
                    <a:pt x="0" y="75"/>
                  </a:cubicBezTo>
                  <a:cubicBezTo>
                    <a:pt x="0" y="106"/>
                    <a:pt x="18" y="132"/>
                    <a:pt x="43" y="144"/>
                  </a:cubicBezTo>
                  <a:cubicBezTo>
                    <a:pt x="43" y="141"/>
                    <a:pt x="43" y="137"/>
                    <a:pt x="42" y="134"/>
                  </a:cubicBezTo>
                  <a:cubicBezTo>
                    <a:pt x="22" y="122"/>
                    <a:pt x="8" y="101"/>
                    <a:pt x="8" y="75"/>
                  </a:cubicBezTo>
                  <a:cubicBezTo>
                    <a:pt x="8" y="38"/>
                    <a:pt x="38" y="8"/>
                    <a:pt x="76" y="8"/>
                  </a:cubicBezTo>
                  <a:cubicBezTo>
                    <a:pt x="113" y="8"/>
                    <a:pt x="143" y="38"/>
                    <a:pt x="143" y="75"/>
                  </a:cubicBezTo>
                  <a:cubicBezTo>
                    <a:pt x="143" y="101"/>
                    <a:pt x="130" y="122"/>
                    <a:pt x="109" y="134"/>
                  </a:cubicBezTo>
                  <a:cubicBezTo>
                    <a:pt x="109" y="137"/>
                    <a:pt x="109" y="140"/>
                    <a:pt x="108" y="144"/>
                  </a:cubicBezTo>
                  <a:cubicBezTo>
                    <a:pt x="134" y="132"/>
                    <a:pt x="152" y="106"/>
                    <a:pt x="152" y="75"/>
                  </a:cubicBezTo>
                  <a:cubicBezTo>
                    <a:pt x="152" y="34"/>
                    <a:pt x="118" y="0"/>
                    <a:pt x="76" y="0"/>
                  </a:cubicBezTo>
                  <a:close/>
                  <a:moveTo>
                    <a:pt x="93" y="75"/>
                  </a:moveTo>
                  <a:cubicBezTo>
                    <a:pt x="93" y="66"/>
                    <a:pt x="85" y="59"/>
                    <a:pt x="76" y="59"/>
                  </a:cubicBezTo>
                  <a:cubicBezTo>
                    <a:pt x="66" y="59"/>
                    <a:pt x="59" y="66"/>
                    <a:pt x="59" y="75"/>
                  </a:cubicBezTo>
                  <a:cubicBezTo>
                    <a:pt x="59" y="85"/>
                    <a:pt x="66" y="92"/>
                    <a:pt x="76" y="92"/>
                  </a:cubicBezTo>
                  <a:cubicBezTo>
                    <a:pt x="85" y="92"/>
                    <a:pt x="93" y="85"/>
                    <a:pt x="93" y="75"/>
                  </a:cubicBezTo>
                  <a:close/>
                  <a:moveTo>
                    <a:pt x="67" y="75"/>
                  </a:moveTo>
                  <a:cubicBezTo>
                    <a:pt x="67" y="71"/>
                    <a:pt x="71" y="67"/>
                    <a:pt x="76" y="67"/>
                  </a:cubicBezTo>
                  <a:cubicBezTo>
                    <a:pt x="80" y="67"/>
                    <a:pt x="84" y="71"/>
                    <a:pt x="84" y="75"/>
                  </a:cubicBezTo>
                  <a:cubicBezTo>
                    <a:pt x="84" y="80"/>
                    <a:pt x="80" y="84"/>
                    <a:pt x="76" y="84"/>
                  </a:cubicBezTo>
                  <a:cubicBezTo>
                    <a:pt x="71" y="84"/>
                    <a:pt x="67" y="80"/>
                    <a:pt x="67" y="75"/>
                  </a:cubicBezTo>
                  <a:close/>
                  <a:moveTo>
                    <a:pt x="76" y="29"/>
                  </a:moveTo>
                  <a:cubicBezTo>
                    <a:pt x="50" y="29"/>
                    <a:pt x="29" y="50"/>
                    <a:pt x="29" y="75"/>
                  </a:cubicBezTo>
                  <a:cubicBezTo>
                    <a:pt x="29" y="89"/>
                    <a:pt x="35" y="102"/>
                    <a:pt x="45" y="110"/>
                  </a:cubicBezTo>
                  <a:cubicBezTo>
                    <a:pt x="46" y="107"/>
                    <a:pt x="47" y="105"/>
                    <a:pt x="49" y="103"/>
                  </a:cubicBezTo>
                  <a:cubicBezTo>
                    <a:pt x="42" y="96"/>
                    <a:pt x="38" y="86"/>
                    <a:pt x="38" y="75"/>
                  </a:cubicBezTo>
                  <a:cubicBezTo>
                    <a:pt x="38" y="55"/>
                    <a:pt x="55" y="38"/>
                    <a:pt x="76" y="38"/>
                  </a:cubicBezTo>
                  <a:cubicBezTo>
                    <a:pt x="97" y="38"/>
                    <a:pt x="114" y="55"/>
                    <a:pt x="114" y="75"/>
                  </a:cubicBezTo>
                  <a:cubicBezTo>
                    <a:pt x="114" y="86"/>
                    <a:pt x="109" y="96"/>
                    <a:pt x="102" y="103"/>
                  </a:cubicBezTo>
                  <a:cubicBezTo>
                    <a:pt x="104" y="105"/>
                    <a:pt x="105" y="108"/>
                    <a:pt x="106" y="110"/>
                  </a:cubicBezTo>
                  <a:cubicBezTo>
                    <a:pt x="116" y="102"/>
                    <a:pt x="122" y="89"/>
                    <a:pt x="122" y="75"/>
                  </a:cubicBezTo>
                  <a:cubicBezTo>
                    <a:pt x="122" y="50"/>
                    <a:pt x="101" y="29"/>
                    <a:pt x="76" y="29"/>
                  </a:cubicBezTo>
                  <a:close/>
                </a:path>
              </a:pathLst>
            </a:custGeom>
            <a:solidFill>
              <a:schemeClr val="tx2">
                <a:lumMod val="60000"/>
                <a:lumOff val="40000"/>
              </a:schemeClr>
            </a:solidFill>
            <a:ln>
              <a:noFill/>
            </a:ln>
          </p:spPr>
          <p:txBody>
            <a:bodyPr anchor="ctr"/>
            <a:lstStyle/>
            <a:p>
              <a:pPr algn="ctr"/>
              <a:endParaRPr/>
            </a:p>
          </p:txBody>
        </p:sp>
        <p:sp>
          <p:nvSpPr>
            <p:cNvPr id="15" name="Freeform: Shape 96"/>
            <p:cNvSpPr/>
            <p:nvPr/>
          </p:nvSpPr>
          <p:spPr bwMode="auto">
            <a:xfrm>
              <a:off x="8483225" y="3739194"/>
              <a:ext cx="333676" cy="332690"/>
            </a:xfrm>
            <a:custGeom>
              <a:avLst/>
              <a:gdLst>
                <a:gd name="T0" fmla="*/ 137 w 186"/>
                <a:gd name="T1" fmla="*/ 60 h 185"/>
                <a:gd name="T2" fmla="*/ 126 w 186"/>
                <a:gd name="T3" fmla="*/ 64 h 185"/>
                <a:gd name="T4" fmla="*/ 113 w 186"/>
                <a:gd name="T5" fmla="*/ 59 h 185"/>
                <a:gd name="T6" fmla="*/ 96 w 186"/>
                <a:gd name="T7" fmla="*/ 76 h 185"/>
                <a:gd name="T8" fmla="*/ 97 w 186"/>
                <a:gd name="T9" fmla="*/ 80 h 185"/>
                <a:gd name="T10" fmla="*/ 61 w 186"/>
                <a:gd name="T11" fmla="*/ 62 h 185"/>
                <a:gd name="T12" fmla="*/ 59 w 186"/>
                <a:gd name="T13" fmla="*/ 70 h 185"/>
                <a:gd name="T14" fmla="*/ 66 w 186"/>
                <a:gd name="T15" fmla="*/ 84 h 185"/>
                <a:gd name="T16" fmla="*/ 58 w 186"/>
                <a:gd name="T17" fmla="*/ 82 h 185"/>
                <a:gd name="T18" fmla="*/ 58 w 186"/>
                <a:gd name="T19" fmla="*/ 83 h 185"/>
                <a:gd name="T20" fmla="*/ 72 w 186"/>
                <a:gd name="T21" fmla="*/ 99 h 185"/>
                <a:gd name="T22" fmla="*/ 68 w 186"/>
                <a:gd name="T23" fmla="*/ 100 h 185"/>
                <a:gd name="T24" fmla="*/ 64 w 186"/>
                <a:gd name="T25" fmla="*/ 100 h 185"/>
                <a:gd name="T26" fmla="*/ 81 w 186"/>
                <a:gd name="T27" fmla="*/ 111 h 185"/>
                <a:gd name="T28" fmla="*/ 59 w 186"/>
                <a:gd name="T29" fmla="*/ 119 h 185"/>
                <a:gd name="T30" fmla="*/ 55 w 186"/>
                <a:gd name="T31" fmla="*/ 118 h 185"/>
                <a:gd name="T32" fmla="*/ 82 w 186"/>
                <a:gd name="T33" fmla="*/ 126 h 185"/>
                <a:gd name="T34" fmla="*/ 131 w 186"/>
                <a:gd name="T35" fmla="*/ 78 h 185"/>
                <a:gd name="T36" fmla="*/ 131 w 186"/>
                <a:gd name="T37" fmla="*/ 75 h 185"/>
                <a:gd name="T38" fmla="*/ 139 w 186"/>
                <a:gd name="T39" fmla="*/ 67 h 185"/>
                <a:gd name="T40" fmla="*/ 129 w 186"/>
                <a:gd name="T41" fmla="*/ 69 h 185"/>
                <a:gd name="T42" fmla="*/ 137 w 186"/>
                <a:gd name="T43" fmla="*/ 60 h 185"/>
                <a:gd name="T44" fmla="*/ 93 w 186"/>
                <a:gd name="T45" fmla="*/ 0 h 185"/>
                <a:gd name="T46" fmla="*/ 0 w 186"/>
                <a:gd name="T47" fmla="*/ 92 h 185"/>
                <a:gd name="T48" fmla="*/ 93 w 186"/>
                <a:gd name="T49" fmla="*/ 185 h 185"/>
                <a:gd name="T50" fmla="*/ 186 w 186"/>
                <a:gd name="T51" fmla="*/ 92 h 185"/>
                <a:gd name="T52" fmla="*/ 93 w 186"/>
                <a:gd name="T53" fmla="*/ 0 h 185"/>
                <a:gd name="T54" fmla="*/ 93 w 186"/>
                <a:gd name="T55" fmla="*/ 177 h 185"/>
                <a:gd name="T56" fmla="*/ 9 w 186"/>
                <a:gd name="T57" fmla="*/ 92 h 185"/>
                <a:gd name="T58" fmla="*/ 93 w 186"/>
                <a:gd name="T59" fmla="*/ 8 h 185"/>
                <a:gd name="T60" fmla="*/ 177 w 186"/>
                <a:gd name="T61" fmla="*/ 92 h 185"/>
                <a:gd name="T62" fmla="*/ 93 w 186"/>
                <a:gd name="T63" fmla="*/ 1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6" h="185">
                  <a:moveTo>
                    <a:pt x="137" y="60"/>
                  </a:moveTo>
                  <a:cubicBezTo>
                    <a:pt x="134" y="62"/>
                    <a:pt x="130" y="63"/>
                    <a:pt x="126" y="64"/>
                  </a:cubicBezTo>
                  <a:cubicBezTo>
                    <a:pt x="123" y="61"/>
                    <a:pt x="118" y="59"/>
                    <a:pt x="113" y="59"/>
                  </a:cubicBezTo>
                  <a:cubicBezTo>
                    <a:pt x="104" y="59"/>
                    <a:pt x="96" y="66"/>
                    <a:pt x="96" y="76"/>
                  </a:cubicBezTo>
                  <a:cubicBezTo>
                    <a:pt x="96" y="77"/>
                    <a:pt x="96" y="78"/>
                    <a:pt x="97" y="80"/>
                  </a:cubicBezTo>
                  <a:cubicBezTo>
                    <a:pt x="82" y="79"/>
                    <a:pt x="69" y="72"/>
                    <a:pt x="61" y="62"/>
                  </a:cubicBezTo>
                  <a:cubicBezTo>
                    <a:pt x="59" y="64"/>
                    <a:pt x="59" y="67"/>
                    <a:pt x="59" y="70"/>
                  </a:cubicBezTo>
                  <a:cubicBezTo>
                    <a:pt x="59" y="76"/>
                    <a:pt x="62" y="81"/>
                    <a:pt x="66" y="84"/>
                  </a:cubicBezTo>
                  <a:cubicBezTo>
                    <a:pt x="63" y="84"/>
                    <a:pt x="61" y="84"/>
                    <a:pt x="58" y="82"/>
                  </a:cubicBezTo>
                  <a:cubicBezTo>
                    <a:pt x="58" y="82"/>
                    <a:pt x="58" y="82"/>
                    <a:pt x="58" y="83"/>
                  </a:cubicBezTo>
                  <a:cubicBezTo>
                    <a:pt x="58" y="91"/>
                    <a:pt x="64" y="98"/>
                    <a:pt x="72" y="99"/>
                  </a:cubicBezTo>
                  <a:cubicBezTo>
                    <a:pt x="71" y="100"/>
                    <a:pt x="69" y="100"/>
                    <a:pt x="68" y="100"/>
                  </a:cubicBezTo>
                  <a:cubicBezTo>
                    <a:pt x="67" y="100"/>
                    <a:pt x="66" y="100"/>
                    <a:pt x="64" y="100"/>
                  </a:cubicBezTo>
                  <a:cubicBezTo>
                    <a:pt x="67" y="106"/>
                    <a:pt x="73" y="111"/>
                    <a:pt x="81" y="111"/>
                  </a:cubicBezTo>
                  <a:cubicBezTo>
                    <a:pt x="75" y="116"/>
                    <a:pt x="67" y="119"/>
                    <a:pt x="59" y="119"/>
                  </a:cubicBezTo>
                  <a:cubicBezTo>
                    <a:pt x="58" y="119"/>
                    <a:pt x="56" y="119"/>
                    <a:pt x="55" y="118"/>
                  </a:cubicBezTo>
                  <a:cubicBezTo>
                    <a:pt x="63" y="123"/>
                    <a:pt x="72" y="126"/>
                    <a:pt x="82" y="126"/>
                  </a:cubicBezTo>
                  <a:cubicBezTo>
                    <a:pt x="113" y="126"/>
                    <a:pt x="131" y="100"/>
                    <a:pt x="131" y="78"/>
                  </a:cubicBezTo>
                  <a:cubicBezTo>
                    <a:pt x="131" y="77"/>
                    <a:pt x="131" y="76"/>
                    <a:pt x="131" y="75"/>
                  </a:cubicBezTo>
                  <a:cubicBezTo>
                    <a:pt x="134" y="73"/>
                    <a:pt x="137" y="70"/>
                    <a:pt x="139" y="67"/>
                  </a:cubicBezTo>
                  <a:cubicBezTo>
                    <a:pt x="136" y="68"/>
                    <a:pt x="133" y="69"/>
                    <a:pt x="129" y="69"/>
                  </a:cubicBezTo>
                  <a:cubicBezTo>
                    <a:pt x="133" y="67"/>
                    <a:pt x="136" y="64"/>
                    <a:pt x="137" y="60"/>
                  </a:cubicBezTo>
                  <a:close/>
                  <a:moveTo>
                    <a:pt x="93" y="0"/>
                  </a:moveTo>
                  <a:cubicBezTo>
                    <a:pt x="42" y="0"/>
                    <a:pt x="0" y="41"/>
                    <a:pt x="0" y="92"/>
                  </a:cubicBezTo>
                  <a:cubicBezTo>
                    <a:pt x="0" y="144"/>
                    <a:pt x="42" y="185"/>
                    <a:pt x="93" y="185"/>
                  </a:cubicBezTo>
                  <a:cubicBezTo>
                    <a:pt x="144" y="185"/>
                    <a:pt x="186" y="144"/>
                    <a:pt x="186" y="92"/>
                  </a:cubicBezTo>
                  <a:cubicBezTo>
                    <a:pt x="186" y="41"/>
                    <a:pt x="144" y="0"/>
                    <a:pt x="93" y="0"/>
                  </a:cubicBezTo>
                  <a:close/>
                  <a:moveTo>
                    <a:pt x="93" y="177"/>
                  </a:moveTo>
                  <a:cubicBezTo>
                    <a:pt x="46" y="177"/>
                    <a:pt x="9" y="139"/>
                    <a:pt x="9" y="92"/>
                  </a:cubicBezTo>
                  <a:cubicBezTo>
                    <a:pt x="9" y="46"/>
                    <a:pt x="46" y="8"/>
                    <a:pt x="93" y="8"/>
                  </a:cubicBezTo>
                  <a:cubicBezTo>
                    <a:pt x="140" y="8"/>
                    <a:pt x="177" y="46"/>
                    <a:pt x="177" y="92"/>
                  </a:cubicBezTo>
                  <a:cubicBezTo>
                    <a:pt x="177" y="139"/>
                    <a:pt x="140" y="177"/>
                    <a:pt x="93" y="177"/>
                  </a:cubicBezTo>
                  <a:close/>
                </a:path>
              </a:pathLst>
            </a:custGeom>
            <a:solidFill>
              <a:schemeClr val="tx2">
                <a:lumMod val="60000"/>
                <a:lumOff val="40000"/>
              </a:schemeClr>
            </a:solidFill>
            <a:ln>
              <a:noFill/>
            </a:ln>
          </p:spPr>
          <p:txBody>
            <a:bodyPr anchor="ctr"/>
            <a:lstStyle/>
            <a:p>
              <a:pPr algn="ctr"/>
              <a:endParaRPr/>
            </a:p>
          </p:txBody>
        </p:sp>
        <p:sp>
          <p:nvSpPr>
            <p:cNvPr id="16" name="Freeform: Shape 97"/>
            <p:cNvSpPr/>
            <p:nvPr/>
          </p:nvSpPr>
          <p:spPr bwMode="auto">
            <a:xfrm>
              <a:off x="9215014" y="5664176"/>
              <a:ext cx="332690" cy="332690"/>
            </a:xfrm>
            <a:custGeom>
              <a:avLst/>
              <a:gdLst>
                <a:gd name="T0" fmla="*/ 101 w 185"/>
                <a:gd name="T1" fmla="*/ 72 h 185"/>
                <a:gd name="T2" fmla="*/ 106 w 185"/>
                <a:gd name="T3" fmla="*/ 67 h 185"/>
                <a:gd name="T4" fmla="*/ 113 w 185"/>
                <a:gd name="T5" fmla="*/ 67 h 185"/>
                <a:gd name="T6" fmla="*/ 113 w 185"/>
                <a:gd name="T7" fmla="*/ 54 h 185"/>
                <a:gd name="T8" fmla="*/ 102 w 185"/>
                <a:gd name="T9" fmla="*/ 54 h 185"/>
                <a:gd name="T10" fmla="*/ 84 w 185"/>
                <a:gd name="T11" fmla="*/ 71 h 185"/>
                <a:gd name="T12" fmla="*/ 84 w 185"/>
                <a:gd name="T13" fmla="*/ 80 h 185"/>
                <a:gd name="T14" fmla="*/ 75 w 185"/>
                <a:gd name="T15" fmla="*/ 80 h 185"/>
                <a:gd name="T16" fmla="*/ 75 w 185"/>
                <a:gd name="T17" fmla="*/ 92 h 185"/>
                <a:gd name="T18" fmla="*/ 84 w 185"/>
                <a:gd name="T19" fmla="*/ 92 h 185"/>
                <a:gd name="T20" fmla="*/ 84 w 185"/>
                <a:gd name="T21" fmla="*/ 130 h 185"/>
                <a:gd name="T22" fmla="*/ 101 w 185"/>
                <a:gd name="T23" fmla="*/ 130 h 185"/>
                <a:gd name="T24" fmla="*/ 101 w 185"/>
                <a:gd name="T25" fmla="*/ 92 h 185"/>
                <a:gd name="T26" fmla="*/ 112 w 185"/>
                <a:gd name="T27" fmla="*/ 92 h 185"/>
                <a:gd name="T28" fmla="*/ 113 w 185"/>
                <a:gd name="T29" fmla="*/ 80 h 185"/>
                <a:gd name="T30" fmla="*/ 101 w 185"/>
                <a:gd name="T31" fmla="*/ 80 h 185"/>
                <a:gd name="T32" fmla="*/ 101 w 185"/>
                <a:gd name="T33" fmla="*/ 72 h 185"/>
                <a:gd name="T34" fmla="*/ 92 w 185"/>
                <a:gd name="T35" fmla="*/ 0 h 185"/>
                <a:gd name="T36" fmla="*/ 0 w 185"/>
                <a:gd name="T37" fmla="*/ 92 h 185"/>
                <a:gd name="T38" fmla="*/ 92 w 185"/>
                <a:gd name="T39" fmla="*/ 185 h 185"/>
                <a:gd name="T40" fmla="*/ 185 w 185"/>
                <a:gd name="T41" fmla="*/ 92 h 185"/>
                <a:gd name="T42" fmla="*/ 92 w 185"/>
                <a:gd name="T43" fmla="*/ 0 h 185"/>
                <a:gd name="T44" fmla="*/ 92 w 185"/>
                <a:gd name="T45" fmla="*/ 177 h 185"/>
                <a:gd name="T46" fmla="*/ 8 w 185"/>
                <a:gd name="T47" fmla="*/ 92 h 185"/>
                <a:gd name="T48" fmla="*/ 92 w 185"/>
                <a:gd name="T49" fmla="*/ 8 h 185"/>
                <a:gd name="T50" fmla="*/ 177 w 185"/>
                <a:gd name="T51" fmla="*/ 92 h 185"/>
                <a:gd name="T52" fmla="*/ 92 w 185"/>
                <a:gd name="T53" fmla="*/ 1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5" h="185">
                  <a:moveTo>
                    <a:pt x="101" y="72"/>
                  </a:moveTo>
                  <a:cubicBezTo>
                    <a:pt x="101" y="69"/>
                    <a:pt x="101" y="67"/>
                    <a:pt x="106" y="67"/>
                  </a:cubicBezTo>
                  <a:cubicBezTo>
                    <a:pt x="113" y="67"/>
                    <a:pt x="113" y="67"/>
                    <a:pt x="113" y="67"/>
                  </a:cubicBezTo>
                  <a:cubicBezTo>
                    <a:pt x="113" y="54"/>
                    <a:pt x="113" y="54"/>
                    <a:pt x="113" y="54"/>
                  </a:cubicBezTo>
                  <a:cubicBezTo>
                    <a:pt x="102" y="54"/>
                    <a:pt x="102" y="54"/>
                    <a:pt x="102" y="54"/>
                  </a:cubicBezTo>
                  <a:cubicBezTo>
                    <a:pt x="89" y="54"/>
                    <a:pt x="84" y="61"/>
                    <a:pt x="84" y="71"/>
                  </a:cubicBezTo>
                  <a:cubicBezTo>
                    <a:pt x="84" y="80"/>
                    <a:pt x="84" y="80"/>
                    <a:pt x="84" y="80"/>
                  </a:cubicBezTo>
                  <a:cubicBezTo>
                    <a:pt x="75" y="80"/>
                    <a:pt x="75" y="80"/>
                    <a:pt x="75" y="80"/>
                  </a:cubicBezTo>
                  <a:cubicBezTo>
                    <a:pt x="75" y="92"/>
                    <a:pt x="75" y="92"/>
                    <a:pt x="75" y="92"/>
                  </a:cubicBezTo>
                  <a:cubicBezTo>
                    <a:pt x="84" y="92"/>
                    <a:pt x="84" y="92"/>
                    <a:pt x="84" y="92"/>
                  </a:cubicBezTo>
                  <a:cubicBezTo>
                    <a:pt x="84" y="130"/>
                    <a:pt x="84" y="130"/>
                    <a:pt x="84" y="130"/>
                  </a:cubicBezTo>
                  <a:cubicBezTo>
                    <a:pt x="101" y="130"/>
                    <a:pt x="101" y="130"/>
                    <a:pt x="101" y="130"/>
                  </a:cubicBezTo>
                  <a:cubicBezTo>
                    <a:pt x="101" y="92"/>
                    <a:pt x="101" y="92"/>
                    <a:pt x="101" y="92"/>
                  </a:cubicBezTo>
                  <a:cubicBezTo>
                    <a:pt x="112" y="92"/>
                    <a:pt x="112" y="92"/>
                    <a:pt x="112" y="92"/>
                  </a:cubicBezTo>
                  <a:cubicBezTo>
                    <a:pt x="113" y="80"/>
                    <a:pt x="113" y="80"/>
                    <a:pt x="113" y="80"/>
                  </a:cubicBezTo>
                  <a:cubicBezTo>
                    <a:pt x="101" y="80"/>
                    <a:pt x="101" y="80"/>
                    <a:pt x="101" y="80"/>
                  </a:cubicBezTo>
                  <a:lnTo>
                    <a:pt x="101" y="72"/>
                  </a:lnTo>
                  <a:close/>
                  <a:moveTo>
                    <a:pt x="92" y="0"/>
                  </a:moveTo>
                  <a:cubicBezTo>
                    <a:pt x="41" y="0"/>
                    <a:pt x="0" y="41"/>
                    <a:pt x="0" y="92"/>
                  </a:cubicBezTo>
                  <a:cubicBezTo>
                    <a:pt x="0" y="144"/>
                    <a:pt x="41" y="185"/>
                    <a:pt x="92" y="185"/>
                  </a:cubicBezTo>
                  <a:cubicBezTo>
                    <a:pt x="144" y="185"/>
                    <a:pt x="185" y="144"/>
                    <a:pt x="185" y="92"/>
                  </a:cubicBezTo>
                  <a:cubicBezTo>
                    <a:pt x="185" y="41"/>
                    <a:pt x="144" y="0"/>
                    <a:pt x="92" y="0"/>
                  </a:cubicBezTo>
                  <a:close/>
                  <a:moveTo>
                    <a:pt x="92" y="177"/>
                  </a:moveTo>
                  <a:cubicBezTo>
                    <a:pt x="46" y="177"/>
                    <a:pt x="8" y="139"/>
                    <a:pt x="8" y="92"/>
                  </a:cubicBezTo>
                  <a:cubicBezTo>
                    <a:pt x="8" y="46"/>
                    <a:pt x="46" y="8"/>
                    <a:pt x="92" y="8"/>
                  </a:cubicBezTo>
                  <a:cubicBezTo>
                    <a:pt x="139" y="8"/>
                    <a:pt x="177" y="46"/>
                    <a:pt x="177" y="92"/>
                  </a:cubicBezTo>
                  <a:cubicBezTo>
                    <a:pt x="177" y="139"/>
                    <a:pt x="139" y="177"/>
                    <a:pt x="92" y="177"/>
                  </a:cubicBezTo>
                  <a:close/>
                </a:path>
              </a:pathLst>
            </a:custGeom>
            <a:solidFill>
              <a:schemeClr val="tx2">
                <a:lumMod val="60000"/>
                <a:lumOff val="40000"/>
              </a:schemeClr>
            </a:solidFill>
            <a:ln>
              <a:noFill/>
            </a:ln>
          </p:spPr>
          <p:txBody>
            <a:bodyPr anchor="ctr"/>
            <a:lstStyle/>
            <a:p>
              <a:pPr algn="ctr"/>
              <a:endParaRPr/>
            </a:p>
          </p:txBody>
        </p:sp>
        <p:sp>
          <p:nvSpPr>
            <p:cNvPr id="17" name="Freeform: Shape 98"/>
            <p:cNvSpPr/>
            <p:nvPr/>
          </p:nvSpPr>
          <p:spPr bwMode="auto">
            <a:xfrm rot="4506360">
              <a:off x="8713525" y="4366598"/>
              <a:ext cx="334664" cy="334664"/>
            </a:xfrm>
            <a:custGeom>
              <a:avLst/>
              <a:gdLst>
                <a:gd name="T0" fmla="*/ 93 w 186"/>
                <a:gd name="T1" fmla="*/ 0 h 186"/>
                <a:gd name="T2" fmla="*/ 0 w 186"/>
                <a:gd name="T3" fmla="*/ 93 h 186"/>
                <a:gd name="T4" fmla="*/ 93 w 186"/>
                <a:gd name="T5" fmla="*/ 186 h 186"/>
                <a:gd name="T6" fmla="*/ 186 w 186"/>
                <a:gd name="T7" fmla="*/ 93 h 186"/>
                <a:gd name="T8" fmla="*/ 93 w 186"/>
                <a:gd name="T9" fmla="*/ 0 h 186"/>
                <a:gd name="T10" fmla="*/ 93 w 186"/>
                <a:gd name="T11" fmla="*/ 177 h 186"/>
                <a:gd name="T12" fmla="*/ 9 w 186"/>
                <a:gd name="T13" fmla="*/ 93 h 186"/>
                <a:gd name="T14" fmla="*/ 93 w 186"/>
                <a:gd name="T15" fmla="*/ 8 h 186"/>
                <a:gd name="T16" fmla="*/ 177 w 186"/>
                <a:gd name="T17" fmla="*/ 93 h 186"/>
                <a:gd name="T18" fmla="*/ 93 w 186"/>
                <a:gd name="T19" fmla="*/ 177 h 186"/>
                <a:gd name="T20" fmla="*/ 127 w 186"/>
                <a:gd name="T21" fmla="*/ 63 h 186"/>
                <a:gd name="T22" fmla="*/ 118 w 186"/>
                <a:gd name="T23" fmla="*/ 63 h 186"/>
                <a:gd name="T24" fmla="*/ 118 w 186"/>
                <a:gd name="T25" fmla="*/ 76 h 186"/>
                <a:gd name="T26" fmla="*/ 106 w 186"/>
                <a:gd name="T27" fmla="*/ 76 h 186"/>
                <a:gd name="T28" fmla="*/ 106 w 186"/>
                <a:gd name="T29" fmla="*/ 84 h 186"/>
                <a:gd name="T30" fmla="*/ 118 w 186"/>
                <a:gd name="T31" fmla="*/ 84 h 186"/>
                <a:gd name="T32" fmla="*/ 118 w 186"/>
                <a:gd name="T33" fmla="*/ 97 h 186"/>
                <a:gd name="T34" fmla="*/ 127 w 186"/>
                <a:gd name="T35" fmla="*/ 97 h 186"/>
                <a:gd name="T36" fmla="*/ 127 w 186"/>
                <a:gd name="T37" fmla="*/ 84 h 186"/>
                <a:gd name="T38" fmla="*/ 140 w 186"/>
                <a:gd name="T39" fmla="*/ 84 h 186"/>
                <a:gd name="T40" fmla="*/ 140 w 186"/>
                <a:gd name="T41" fmla="*/ 76 h 186"/>
                <a:gd name="T42" fmla="*/ 127 w 186"/>
                <a:gd name="T43" fmla="*/ 76 h 186"/>
                <a:gd name="T44" fmla="*/ 127 w 186"/>
                <a:gd name="T45" fmla="*/ 63 h 186"/>
                <a:gd name="T46" fmla="*/ 93 w 186"/>
                <a:gd name="T47" fmla="*/ 96 h 186"/>
                <a:gd name="T48" fmla="*/ 89 w 186"/>
                <a:gd name="T49" fmla="*/ 91 h 186"/>
                <a:gd name="T50" fmla="*/ 92 w 186"/>
                <a:gd name="T51" fmla="*/ 87 h 186"/>
                <a:gd name="T52" fmla="*/ 98 w 186"/>
                <a:gd name="T53" fmla="*/ 75 h 186"/>
                <a:gd name="T54" fmla="*/ 95 w 186"/>
                <a:gd name="T55" fmla="*/ 66 h 186"/>
                <a:gd name="T56" fmla="*/ 97 w 186"/>
                <a:gd name="T57" fmla="*/ 66 h 186"/>
                <a:gd name="T58" fmla="*/ 106 w 186"/>
                <a:gd name="T59" fmla="*/ 59 h 186"/>
                <a:gd name="T60" fmla="*/ 82 w 186"/>
                <a:gd name="T61" fmla="*/ 59 h 186"/>
                <a:gd name="T62" fmla="*/ 63 w 186"/>
                <a:gd name="T63" fmla="*/ 75 h 186"/>
                <a:gd name="T64" fmla="*/ 79 w 186"/>
                <a:gd name="T65" fmla="*/ 91 h 186"/>
                <a:gd name="T66" fmla="*/ 79 w 186"/>
                <a:gd name="T67" fmla="*/ 93 h 186"/>
                <a:gd name="T68" fmla="*/ 80 w 186"/>
                <a:gd name="T69" fmla="*/ 97 h 186"/>
                <a:gd name="T70" fmla="*/ 59 w 186"/>
                <a:gd name="T71" fmla="*/ 113 h 186"/>
                <a:gd name="T72" fmla="*/ 80 w 186"/>
                <a:gd name="T73" fmla="*/ 126 h 186"/>
                <a:gd name="T74" fmla="*/ 101 w 186"/>
                <a:gd name="T75" fmla="*/ 110 h 186"/>
                <a:gd name="T76" fmla="*/ 93 w 186"/>
                <a:gd name="T77" fmla="*/ 96 h 186"/>
                <a:gd name="T78" fmla="*/ 74 w 186"/>
                <a:gd name="T79" fmla="*/ 75 h 186"/>
                <a:gd name="T80" fmla="*/ 76 w 186"/>
                <a:gd name="T81" fmla="*/ 67 h 186"/>
                <a:gd name="T82" fmla="*/ 79 w 186"/>
                <a:gd name="T83" fmla="*/ 65 h 186"/>
                <a:gd name="T84" fmla="*/ 79 w 186"/>
                <a:gd name="T85" fmla="*/ 64 h 186"/>
                <a:gd name="T86" fmla="*/ 79 w 186"/>
                <a:gd name="T87" fmla="*/ 64 h 186"/>
                <a:gd name="T88" fmla="*/ 79 w 186"/>
                <a:gd name="T89" fmla="*/ 65 h 186"/>
                <a:gd name="T90" fmla="*/ 88 w 186"/>
                <a:gd name="T91" fmla="*/ 76 h 186"/>
                <a:gd name="T92" fmla="*/ 86 w 186"/>
                <a:gd name="T93" fmla="*/ 84 h 186"/>
                <a:gd name="T94" fmla="*/ 82 w 186"/>
                <a:gd name="T95" fmla="*/ 86 h 186"/>
                <a:gd name="T96" fmla="*/ 82 w 186"/>
                <a:gd name="T97" fmla="*/ 86 h 186"/>
                <a:gd name="T98" fmla="*/ 74 w 186"/>
                <a:gd name="T99" fmla="*/ 75 h 186"/>
                <a:gd name="T100" fmla="*/ 80 w 186"/>
                <a:gd name="T101" fmla="*/ 120 h 186"/>
                <a:gd name="T102" fmla="*/ 70 w 186"/>
                <a:gd name="T103" fmla="*/ 111 h 186"/>
                <a:gd name="T104" fmla="*/ 81 w 186"/>
                <a:gd name="T105" fmla="*/ 102 h 186"/>
                <a:gd name="T106" fmla="*/ 81 w 186"/>
                <a:gd name="T107" fmla="*/ 101 h 186"/>
                <a:gd name="T108" fmla="*/ 81 w 186"/>
                <a:gd name="T109" fmla="*/ 101 h 186"/>
                <a:gd name="T110" fmla="*/ 82 w 186"/>
                <a:gd name="T111" fmla="*/ 102 h 186"/>
                <a:gd name="T112" fmla="*/ 86 w 186"/>
                <a:gd name="T113" fmla="*/ 103 h 186"/>
                <a:gd name="T114" fmla="*/ 87 w 186"/>
                <a:gd name="T115" fmla="*/ 104 h 186"/>
                <a:gd name="T116" fmla="*/ 92 w 186"/>
                <a:gd name="T117" fmla="*/ 110 h 186"/>
                <a:gd name="T118" fmla="*/ 92 w 186"/>
                <a:gd name="T119" fmla="*/ 111 h 186"/>
                <a:gd name="T120" fmla="*/ 80 w 186"/>
                <a:gd name="T121" fmla="*/ 12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6" h="186">
                  <a:moveTo>
                    <a:pt x="93" y="0"/>
                  </a:moveTo>
                  <a:cubicBezTo>
                    <a:pt x="42" y="0"/>
                    <a:pt x="0" y="41"/>
                    <a:pt x="0" y="93"/>
                  </a:cubicBezTo>
                  <a:cubicBezTo>
                    <a:pt x="0" y="144"/>
                    <a:pt x="42" y="186"/>
                    <a:pt x="93" y="186"/>
                  </a:cubicBezTo>
                  <a:cubicBezTo>
                    <a:pt x="144" y="186"/>
                    <a:pt x="186" y="144"/>
                    <a:pt x="186" y="93"/>
                  </a:cubicBezTo>
                  <a:cubicBezTo>
                    <a:pt x="186" y="41"/>
                    <a:pt x="144" y="0"/>
                    <a:pt x="93" y="0"/>
                  </a:cubicBezTo>
                  <a:close/>
                  <a:moveTo>
                    <a:pt x="93" y="177"/>
                  </a:moveTo>
                  <a:cubicBezTo>
                    <a:pt x="47" y="177"/>
                    <a:pt x="9" y="139"/>
                    <a:pt x="9" y="93"/>
                  </a:cubicBezTo>
                  <a:cubicBezTo>
                    <a:pt x="9" y="46"/>
                    <a:pt x="47" y="8"/>
                    <a:pt x="93" y="8"/>
                  </a:cubicBezTo>
                  <a:cubicBezTo>
                    <a:pt x="140" y="8"/>
                    <a:pt x="177" y="46"/>
                    <a:pt x="177" y="93"/>
                  </a:cubicBezTo>
                  <a:cubicBezTo>
                    <a:pt x="177" y="139"/>
                    <a:pt x="140" y="177"/>
                    <a:pt x="93" y="177"/>
                  </a:cubicBezTo>
                  <a:close/>
                  <a:moveTo>
                    <a:pt x="127" y="63"/>
                  </a:moveTo>
                  <a:cubicBezTo>
                    <a:pt x="118" y="63"/>
                    <a:pt x="118" y="63"/>
                    <a:pt x="118" y="63"/>
                  </a:cubicBezTo>
                  <a:cubicBezTo>
                    <a:pt x="118" y="76"/>
                    <a:pt x="118" y="76"/>
                    <a:pt x="118" y="76"/>
                  </a:cubicBezTo>
                  <a:cubicBezTo>
                    <a:pt x="106" y="76"/>
                    <a:pt x="106" y="76"/>
                    <a:pt x="106" y="76"/>
                  </a:cubicBezTo>
                  <a:cubicBezTo>
                    <a:pt x="106" y="84"/>
                    <a:pt x="106" y="84"/>
                    <a:pt x="106" y="84"/>
                  </a:cubicBezTo>
                  <a:cubicBezTo>
                    <a:pt x="118" y="84"/>
                    <a:pt x="118" y="84"/>
                    <a:pt x="118" y="84"/>
                  </a:cubicBezTo>
                  <a:cubicBezTo>
                    <a:pt x="118" y="97"/>
                    <a:pt x="118" y="97"/>
                    <a:pt x="118" y="97"/>
                  </a:cubicBezTo>
                  <a:cubicBezTo>
                    <a:pt x="127" y="97"/>
                    <a:pt x="127" y="97"/>
                    <a:pt x="127" y="97"/>
                  </a:cubicBezTo>
                  <a:cubicBezTo>
                    <a:pt x="127" y="84"/>
                    <a:pt x="127" y="84"/>
                    <a:pt x="127" y="84"/>
                  </a:cubicBezTo>
                  <a:cubicBezTo>
                    <a:pt x="140" y="84"/>
                    <a:pt x="140" y="84"/>
                    <a:pt x="140" y="84"/>
                  </a:cubicBezTo>
                  <a:cubicBezTo>
                    <a:pt x="140" y="76"/>
                    <a:pt x="140" y="76"/>
                    <a:pt x="140" y="76"/>
                  </a:cubicBezTo>
                  <a:cubicBezTo>
                    <a:pt x="127" y="76"/>
                    <a:pt x="127" y="76"/>
                    <a:pt x="127" y="76"/>
                  </a:cubicBezTo>
                  <a:lnTo>
                    <a:pt x="127" y="63"/>
                  </a:lnTo>
                  <a:close/>
                  <a:moveTo>
                    <a:pt x="93" y="96"/>
                  </a:moveTo>
                  <a:cubicBezTo>
                    <a:pt x="91" y="95"/>
                    <a:pt x="89" y="92"/>
                    <a:pt x="89" y="91"/>
                  </a:cubicBezTo>
                  <a:cubicBezTo>
                    <a:pt x="89" y="90"/>
                    <a:pt x="89" y="90"/>
                    <a:pt x="92" y="87"/>
                  </a:cubicBezTo>
                  <a:cubicBezTo>
                    <a:pt x="96" y="84"/>
                    <a:pt x="98" y="80"/>
                    <a:pt x="98" y="75"/>
                  </a:cubicBezTo>
                  <a:cubicBezTo>
                    <a:pt x="98" y="72"/>
                    <a:pt x="97" y="68"/>
                    <a:pt x="95" y="66"/>
                  </a:cubicBezTo>
                  <a:cubicBezTo>
                    <a:pt x="97" y="66"/>
                    <a:pt x="97" y="66"/>
                    <a:pt x="97" y="66"/>
                  </a:cubicBezTo>
                  <a:cubicBezTo>
                    <a:pt x="106" y="59"/>
                    <a:pt x="106" y="59"/>
                    <a:pt x="106" y="59"/>
                  </a:cubicBezTo>
                  <a:cubicBezTo>
                    <a:pt x="82" y="59"/>
                    <a:pt x="82" y="59"/>
                    <a:pt x="82" y="59"/>
                  </a:cubicBezTo>
                  <a:cubicBezTo>
                    <a:pt x="72" y="59"/>
                    <a:pt x="63" y="67"/>
                    <a:pt x="63" y="75"/>
                  </a:cubicBezTo>
                  <a:cubicBezTo>
                    <a:pt x="63" y="84"/>
                    <a:pt x="70" y="91"/>
                    <a:pt x="79" y="91"/>
                  </a:cubicBezTo>
                  <a:cubicBezTo>
                    <a:pt x="79" y="92"/>
                    <a:pt x="79" y="93"/>
                    <a:pt x="79" y="93"/>
                  </a:cubicBezTo>
                  <a:cubicBezTo>
                    <a:pt x="79" y="95"/>
                    <a:pt x="79" y="96"/>
                    <a:pt x="80" y="97"/>
                  </a:cubicBezTo>
                  <a:cubicBezTo>
                    <a:pt x="69" y="97"/>
                    <a:pt x="59" y="104"/>
                    <a:pt x="59" y="113"/>
                  </a:cubicBezTo>
                  <a:cubicBezTo>
                    <a:pt x="59" y="121"/>
                    <a:pt x="68" y="126"/>
                    <a:pt x="80" y="126"/>
                  </a:cubicBezTo>
                  <a:cubicBezTo>
                    <a:pt x="94" y="126"/>
                    <a:pt x="101" y="118"/>
                    <a:pt x="101" y="110"/>
                  </a:cubicBezTo>
                  <a:cubicBezTo>
                    <a:pt x="101" y="104"/>
                    <a:pt x="99" y="100"/>
                    <a:pt x="93" y="96"/>
                  </a:cubicBezTo>
                  <a:close/>
                  <a:moveTo>
                    <a:pt x="74" y="75"/>
                  </a:moveTo>
                  <a:cubicBezTo>
                    <a:pt x="73" y="72"/>
                    <a:pt x="74" y="69"/>
                    <a:pt x="76" y="67"/>
                  </a:cubicBezTo>
                  <a:cubicBezTo>
                    <a:pt x="76" y="66"/>
                    <a:pt x="78" y="65"/>
                    <a:pt x="79" y="65"/>
                  </a:cubicBezTo>
                  <a:cubicBezTo>
                    <a:pt x="79" y="64"/>
                    <a:pt x="79" y="64"/>
                    <a:pt x="79" y="64"/>
                  </a:cubicBezTo>
                  <a:cubicBezTo>
                    <a:pt x="79" y="64"/>
                    <a:pt x="79" y="64"/>
                    <a:pt x="79" y="64"/>
                  </a:cubicBezTo>
                  <a:cubicBezTo>
                    <a:pt x="79" y="65"/>
                    <a:pt x="79" y="65"/>
                    <a:pt x="79" y="65"/>
                  </a:cubicBezTo>
                  <a:cubicBezTo>
                    <a:pt x="83" y="65"/>
                    <a:pt x="87" y="70"/>
                    <a:pt x="88" y="76"/>
                  </a:cubicBezTo>
                  <a:cubicBezTo>
                    <a:pt x="88" y="79"/>
                    <a:pt x="88" y="82"/>
                    <a:pt x="86" y="84"/>
                  </a:cubicBezTo>
                  <a:cubicBezTo>
                    <a:pt x="85" y="85"/>
                    <a:pt x="84" y="86"/>
                    <a:pt x="82" y="86"/>
                  </a:cubicBezTo>
                  <a:cubicBezTo>
                    <a:pt x="82" y="86"/>
                    <a:pt x="82" y="86"/>
                    <a:pt x="82" y="86"/>
                  </a:cubicBezTo>
                  <a:cubicBezTo>
                    <a:pt x="78" y="86"/>
                    <a:pt x="74" y="81"/>
                    <a:pt x="74" y="75"/>
                  </a:cubicBezTo>
                  <a:close/>
                  <a:moveTo>
                    <a:pt x="80" y="120"/>
                  </a:moveTo>
                  <a:cubicBezTo>
                    <a:pt x="74" y="120"/>
                    <a:pt x="70" y="116"/>
                    <a:pt x="70" y="111"/>
                  </a:cubicBezTo>
                  <a:cubicBezTo>
                    <a:pt x="70" y="106"/>
                    <a:pt x="75" y="102"/>
                    <a:pt x="81" y="102"/>
                  </a:cubicBezTo>
                  <a:cubicBezTo>
                    <a:pt x="81" y="101"/>
                    <a:pt x="81" y="101"/>
                    <a:pt x="81" y="101"/>
                  </a:cubicBezTo>
                  <a:cubicBezTo>
                    <a:pt x="81" y="101"/>
                    <a:pt x="81" y="101"/>
                    <a:pt x="81" y="101"/>
                  </a:cubicBezTo>
                  <a:cubicBezTo>
                    <a:pt x="82" y="102"/>
                    <a:pt x="82" y="102"/>
                    <a:pt x="82" y="102"/>
                  </a:cubicBezTo>
                  <a:cubicBezTo>
                    <a:pt x="83" y="102"/>
                    <a:pt x="84" y="103"/>
                    <a:pt x="86" y="103"/>
                  </a:cubicBezTo>
                  <a:cubicBezTo>
                    <a:pt x="87" y="104"/>
                    <a:pt x="87" y="104"/>
                    <a:pt x="87" y="104"/>
                  </a:cubicBezTo>
                  <a:cubicBezTo>
                    <a:pt x="90" y="106"/>
                    <a:pt x="92" y="108"/>
                    <a:pt x="92" y="110"/>
                  </a:cubicBezTo>
                  <a:cubicBezTo>
                    <a:pt x="92" y="110"/>
                    <a:pt x="92" y="111"/>
                    <a:pt x="92" y="111"/>
                  </a:cubicBezTo>
                  <a:cubicBezTo>
                    <a:pt x="92" y="117"/>
                    <a:pt x="88" y="120"/>
                    <a:pt x="80" y="120"/>
                  </a:cubicBezTo>
                  <a:close/>
                </a:path>
              </a:pathLst>
            </a:custGeom>
            <a:solidFill>
              <a:schemeClr val="tx2">
                <a:lumMod val="60000"/>
                <a:lumOff val="40000"/>
              </a:schemeClr>
            </a:solidFill>
            <a:ln>
              <a:noFill/>
            </a:ln>
          </p:spPr>
          <p:txBody>
            <a:bodyPr anchor="ctr"/>
            <a:lstStyle/>
            <a:p>
              <a:pPr algn="ctr"/>
              <a:endParaRPr/>
            </a:p>
          </p:txBody>
        </p:sp>
        <p:sp>
          <p:nvSpPr>
            <p:cNvPr id="18" name="Freeform: Shape 99"/>
            <p:cNvSpPr/>
            <p:nvPr/>
          </p:nvSpPr>
          <p:spPr bwMode="auto">
            <a:xfrm>
              <a:off x="7616995" y="2643881"/>
              <a:ext cx="334664" cy="334664"/>
            </a:xfrm>
            <a:custGeom>
              <a:avLst/>
              <a:gdLst>
                <a:gd name="T0" fmla="*/ 93 w 186"/>
                <a:gd name="T1" fmla="*/ 0 h 186"/>
                <a:gd name="T2" fmla="*/ 0 w 186"/>
                <a:gd name="T3" fmla="*/ 93 h 186"/>
                <a:gd name="T4" fmla="*/ 93 w 186"/>
                <a:gd name="T5" fmla="*/ 186 h 186"/>
                <a:gd name="T6" fmla="*/ 186 w 186"/>
                <a:gd name="T7" fmla="*/ 93 h 186"/>
                <a:gd name="T8" fmla="*/ 93 w 186"/>
                <a:gd name="T9" fmla="*/ 0 h 186"/>
                <a:gd name="T10" fmla="*/ 93 w 186"/>
                <a:gd name="T11" fmla="*/ 177 h 186"/>
                <a:gd name="T12" fmla="*/ 9 w 186"/>
                <a:gd name="T13" fmla="*/ 93 h 186"/>
                <a:gd name="T14" fmla="*/ 93 w 186"/>
                <a:gd name="T15" fmla="*/ 8 h 186"/>
                <a:gd name="T16" fmla="*/ 178 w 186"/>
                <a:gd name="T17" fmla="*/ 93 h 186"/>
                <a:gd name="T18" fmla="*/ 93 w 186"/>
                <a:gd name="T19" fmla="*/ 177 h 186"/>
                <a:gd name="T20" fmla="*/ 115 w 186"/>
                <a:gd name="T21" fmla="*/ 117 h 186"/>
                <a:gd name="T22" fmla="*/ 108 w 186"/>
                <a:gd name="T23" fmla="*/ 120 h 186"/>
                <a:gd name="T24" fmla="*/ 109 w 186"/>
                <a:gd name="T25" fmla="*/ 124 h 186"/>
                <a:gd name="T26" fmla="*/ 112 w 186"/>
                <a:gd name="T27" fmla="*/ 126 h 186"/>
                <a:gd name="T28" fmla="*/ 114 w 186"/>
                <a:gd name="T29" fmla="*/ 126 h 186"/>
                <a:gd name="T30" fmla="*/ 118 w 186"/>
                <a:gd name="T31" fmla="*/ 123 h 186"/>
                <a:gd name="T32" fmla="*/ 118 w 186"/>
                <a:gd name="T33" fmla="*/ 119 h 186"/>
                <a:gd name="T34" fmla="*/ 115 w 186"/>
                <a:gd name="T35" fmla="*/ 117 h 186"/>
                <a:gd name="T36" fmla="*/ 113 w 186"/>
                <a:gd name="T37" fmla="*/ 59 h 186"/>
                <a:gd name="T38" fmla="*/ 112 w 186"/>
                <a:gd name="T39" fmla="*/ 59 h 186"/>
                <a:gd name="T40" fmla="*/ 111 w 186"/>
                <a:gd name="T41" fmla="*/ 59 h 186"/>
                <a:gd name="T42" fmla="*/ 103 w 186"/>
                <a:gd name="T43" fmla="*/ 59 h 186"/>
                <a:gd name="T44" fmla="*/ 103 w 186"/>
                <a:gd name="T45" fmla="*/ 59 h 186"/>
                <a:gd name="T46" fmla="*/ 86 w 186"/>
                <a:gd name="T47" fmla="*/ 87 h 186"/>
                <a:gd name="T48" fmla="*/ 70 w 186"/>
                <a:gd name="T49" fmla="*/ 59 h 186"/>
                <a:gd name="T50" fmla="*/ 69 w 186"/>
                <a:gd name="T51" fmla="*/ 59 h 186"/>
                <a:gd name="T52" fmla="*/ 61 w 186"/>
                <a:gd name="T53" fmla="*/ 59 h 186"/>
                <a:gd name="T54" fmla="*/ 60 w 186"/>
                <a:gd name="T55" fmla="*/ 59 h 186"/>
                <a:gd name="T56" fmla="*/ 82 w 186"/>
                <a:gd name="T57" fmla="*/ 98 h 186"/>
                <a:gd name="T58" fmla="*/ 81 w 186"/>
                <a:gd name="T59" fmla="*/ 126 h 186"/>
                <a:gd name="T60" fmla="*/ 81 w 186"/>
                <a:gd name="T61" fmla="*/ 126 h 186"/>
                <a:gd name="T62" fmla="*/ 82 w 186"/>
                <a:gd name="T63" fmla="*/ 126 h 186"/>
                <a:gd name="T64" fmla="*/ 82 w 186"/>
                <a:gd name="T65" fmla="*/ 126 h 186"/>
                <a:gd name="T66" fmla="*/ 90 w 186"/>
                <a:gd name="T67" fmla="*/ 126 h 186"/>
                <a:gd name="T68" fmla="*/ 91 w 186"/>
                <a:gd name="T69" fmla="*/ 126 h 186"/>
                <a:gd name="T70" fmla="*/ 91 w 186"/>
                <a:gd name="T71" fmla="*/ 98 h 186"/>
                <a:gd name="T72" fmla="*/ 101 w 186"/>
                <a:gd name="T73" fmla="*/ 79 h 186"/>
                <a:gd name="T74" fmla="*/ 112 w 186"/>
                <a:gd name="T75" fmla="*/ 60 h 186"/>
                <a:gd name="T76" fmla="*/ 113 w 186"/>
                <a:gd name="T77" fmla="*/ 59 h 186"/>
                <a:gd name="T78" fmla="*/ 123 w 186"/>
                <a:gd name="T79" fmla="*/ 60 h 186"/>
                <a:gd name="T80" fmla="*/ 122 w 186"/>
                <a:gd name="T81" fmla="*/ 60 h 186"/>
                <a:gd name="T82" fmla="*/ 117 w 186"/>
                <a:gd name="T83" fmla="*/ 64 h 186"/>
                <a:gd name="T84" fmla="*/ 112 w 186"/>
                <a:gd name="T85" fmla="*/ 111 h 186"/>
                <a:gd name="T86" fmla="*/ 113 w 186"/>
                <a:gd name="T87" fmla="*/ 112 h 186"/>
                <a:gd name="T88" fmla="*/ 113 w 186"/>
                <a:gd name="T89" fmla="*/ 112 h 186"/>
                <a:gd name="T90" fmla="*/ 114 w 186"/>
                <a:gd name="T91" fmla="*/ 112 h 186"/>
                <a:gd name="T92" fmla="*/ 116 w 186"/>
                <a:gd name="T93" fmla="*/ 112 h 186"/>
                <a:gd name="T94" fmla="*/ 117 w 186"/>
                <a:gd name="T95" fmla="*/ 113 h 186"/>
                <a:gd name="T96" fmla="*/ 117 w 186"/>
                <a:gd name="T97" fmla="*/ 112 h 186"/>
                <a:gd name="T98" fmla="*/ 125 w 186"/>
                <a:gd name="T99" fmla="*/ 73 h 186"/>
                <a:gd name="T100" fmla="*/ 127 w 186"/>
                <a:gd name="T101" fmla="*/ 67 h 186"/>
                <a:gd name="T102" fmla="*/ 126 w 186"/>
                <a:gd name="T103" fmla="*/ 62 h 186"/>
                <a:gd name="T104" fmla="*/ 123 w 186"/>
                <a:gd name="T105" fmla="*/ 6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6" h="186">
                  <a:moveTo>
                    <a:pt x="93" y="0"/>
                  </a:moveTo>
                  <a:cubicBezTo>
                    <a:pt x="42" y="0"/>
                    <a:pt x="0" y="41"/>
                    <a:pt x="0" y="93"/>
                  </a:cubicBezTo>
                  <a:cubicBezTo>
                    <a:pt x="0" y="144"/>
                    <a:pt x="42" y="186"/>
                    <a:pt x="93" y="186"/>
                  </a:cubicBezTo>
                  <a:cubicBezTo>
                    <a:pt x="144" y="186"/>
                    <a:pt x="186" y="144"/>
                    <a:pt x="186" y="93"/>
                  </a:cubicBezTo>
                  <a:cubicBezTo>
                    <a:pt x="186" y="41"/>
                    <a:pt x="144" y="0"/>
                    <a:pt x="93" y="0"/>
                  </a:cubicBezTo>
                  <a:close/>
                  <a:moveTo>
                    <a:pt x="93" y="177"/>
                  </a:moveTo>
                  <a:cubicBezTo>
                    <a:pt x="47" y="177"/>
                    <a:pt x="9" y="139"/>
                    <a:pt x="9" y="93"/>
                  </a:cubicBezTo>
                  <a:cubicBezTo>
                    <a:pt x="9" y="46"/>
                    <a:pt x="47" y="8"/>
                    <a:pt x="93" y="8"/>
                  </a:cubicBezTo>
                  <a:cubicBezTo>
                    <a:pt x="140" y="8"/>
                    <a:pt x="178" y="46"/>
                    <a:pt x="178" y="93"/>
                  </a:cubicBezTo>
                  <a:cubicBezTo>
                    <a:pt x="178" y="139"/>
                    <a:pt x="140" y="177"/>
                    <a:pt x="93" y="177"/>
                  </a:cubicBezTo>
                  <a:close/>
                  <a:moveTo>
                    <a:pt x="115" y="117"/>
                  </a:moveTo>
                  <a:cubicBezTo>
                    <a:pt x="111" y="116"/>
                    <a:pt x="109" y="117"/>
                    <a:pt x="108" y="120"/>
                  </a:cubicBezTo>
                  <a:cubicBezTo>
                    <a:pt x="108" y="122"/>
                    <a:pt x="108" y="123"/>
                    <a:pt x="109" y="124"/>
                  </a:cubicBezTo>
                  <a:cubicBezTo>
                    <a:pt x="110" y="125"/>
                    <a:pt x="111" y="126"/>
                    <a:pt x="112" y="126"/>
                  </a:cubicBezTo>
                  <a:cubicBezTo>
                    <a:pt x="113" y="126"/>
                    <a:pt x="113" y="126"/>
                    <a:pt x="114" y="126"/>
                  </a:cubicBezTo>
                  <a:cubicBezTo>
                    <a:pt x="116" y="126"/>
                    <a:pt x="118" y="125"/>
                    <a:pt x="118" y="123"/>
                  </a:cubicBezTo>
                  <a:cubicBezTo>
                    <a:pt x="118" y="122"/>
                    <a:pt x="118" y="120"/>
                    <a:pt x="118" y="119"/>
                  </a:cubicBezTo>
                  <a:cubicBezTo>
                    <a:pt x="117" y="118"/>
                    <a:pt x="116" y="117"/>
                    <a:pt x="115" y="117"/>
                  </a:cubicBezTo>
                  <a:close/>
                  <a:moveTo>
                    <a:pt x="113" y="59"/>
                  </a:moveTo>
                  <a:cubicBezTo>
                    <a:pt x="112" y="59"/>
                    <a:pt x="112" y="59"/>
                    <a:pt x="112" y="59"/>
                  </a:cubicBezTo>
                  <a:cubicBezTo>
                    <a:pt x="111" y="59"/>
                    <a:pt x="111" y="59"/>
                    <a:pt x="111" y="59"/>
                  </a:cubicBezTo>
                  <a:cubicBezTo>
                    <a:pt x="109" y="60"/>
                    <a:pt x="106" y="60"/>
                    <a:pt x="103" y="59"/>
                  </a:cubicBezTo>
                  <a:cubicBezTo>
                    <a:pt x="103" y="59"/>
                    <a:pt x="103" y="59"/>
                    <a:pt x="103" y="59"/>
                  </a:cubicBezTo>
                  <a:cubicBezTo>
                    <a:pt x="86" y="87"/>
                    <a:pt x="86" y="87"/>
                    <a:pt x="86" y="87"/>
                  </a:cubicBezTo>
                  <a:cubicBezTo>
                    <a:pt x="70" y="59"/>
                    <a:pt x="70" y="59"/>
                    <a:pt x="70" y="59"/>
                  </a:cubicBezTo>
                  <a:cubicBezTo>
                    <a:pt x="69" y="59"/>
                    <a:pt x="69" y="59"/>
                    <a:pt x="69" y="59"/>
                  </a:cubicBezTo>
                  <a:cubicBezTo>
                    <a:pt x="67" y="60"/>
                    <a:pt x="64" y="60"/>
                    <a:pt x="61" y="59"/>
                  </a:cubicBezTo>
                  <a:cubicBezTo>
                    <a:pt x="60" y="59"/>
                    <a:pt x="60" y="59"/>
                    <a:pt x="60" y="59"/>
                  </a:cubicBezTo>
                  <a:cubicBezTo>
                    <a:pt x="82" y="98"/>
                    <a:pt x="82" y="98"/>
                    <a:pt x="82" y="98"/>
                  </a:cubicBezTo>
                  <a:cubicBezTo>
                    <a:pt x="81" y="126"/>
                    <a:pt x="81" y="126"/>
                    <a:pt x="81" y="126"/>
                  </a:cubicBezTo>
                  <a:cubicBezTo>
                    <a:pt x="81" y="126"/>
                    <a:pt x="81" y="126"/>
                    <a:pt x="81" y="126"/>
                  </a:cubicBezTo>
                  <a:cubicBezTo>
                    <a:pt x="82" y="126"/>
                    <a:pt x="82" y="126"/>
                    <a:pt x="82" y="126"/>
                  </a:cubicBezTo>
                  <a:cubicBezTo>
                    <a:pt x="82" y="126"/>
                    <a:pt x="82" y="126"/>
                    <a:pt x="82" y="126"/>
                  </a:cubicBezTo>
                  <a:cubicBezTo>
                    <a:pt x="85" y="126"/>
                    <a:pt x="88" y="126"/>
                    <a:pt x="90" y="126"/>
                  </a:cubicBezTo>
                  <a:cubicBezTo>
                    <a:pt x="91" y="126"/>
                    <a:pt x="91" y="126"/>
                    <a:pt x="91" y="126"/>
                  </a:cubicBezTo>
                  <a:cubicBezTo>
                    <a:pt x="91" y="98"/>
                    <a:pt x="91" y="98"/>
                    <a:pt x="91" y="98"/>
                  </a:cubicBezTo>
                  <a:cubicBezTo>
                    <a:pt x="91" y="96"/>
                    <a:pt x="96" y="88"/>
                    <a:pt x="101" y="79"/>
                  </a:cubicBezTo>
                  <a:cubicBezTo>
                    <a:pt x="106" y="70"/>
                    <a:pt x="112" y="60"/>
                    <a:pt x="112" y="60"/>
                  </a:cubicBezTo>
                  <a:lnTo>
                    <a:pt x="113" y="59"/>
                  </a:lnTo>
                  <a:close/>
                  <a:moveTo>
                    <a:pt x="123" y="60"/>
                  </a:moveTo>
                  <a:cubicBezTo>
                    <a:pt x="123" y="60"/>
                    <a:pt x="122" y="60"/>
                    <a:pt x="122" y="60"/>
                  </a:cubicBezTo>
                  <a:cubicBezTo>
                    <a:pt x="119" y="60"/>
                    <a:pt x="117" y="62"/>
                    <a:pt x="117" y="64"/>
                  </a:cubicBezTo>
                  <a:cubicBezTo>
                    <a:pt x="114" y="101"/>
                    <a:pt x="113" y="111"/>
                    <a:pt x="112" y="111"/>
                  </a:cubicBezTo>
                  <a:cubicBezTo>
                    <a:pt x="113" y="112"/>
                    <a:pt x="113" y="112"/>
                    <a:pt x="113" y="112"/>
                  </a:cubicBezTo>
                  <a:cubicBezTo>
                    <a:pt x="113" y="112"/>
                    <a:pt x="113" y="112"/>
                    <a:pt x="113" y="112"/>
                  </a:cubicBezTo>
                  <a:cubicBezTo>
                    <a:pt x="114" y="112"/>
                    <a:pt x="114" y="112"/>
                    <a:pt x="114" y="112"/>
                  </a:cubicBezTo>
                  <a:cubicBezTo>
                    <a:pt x="115" y="112"/>
                    <a:pt x="115" y="112"/>
                    <a:pt x="116" y="112"/>
                  </a:cubicBezTo>
                  <a:cubicBezTo>
                    <a:pt x="117" y="113"/>
                    <a:pt x="117" y="113"/>
                    <a:pt x="117" y="113"/>
                  </a:cubicBezTo>
                  <a:cubicBezTo>
                    <a:pt x="117" y="112"/>
                    <a:pt x="117" y="112"/>
                    <a:pt x="117" y="112"/>
                  </a:cubicBezTo>
                  <a:cubicBezTo>
                    <a:pt x="119" y="99"/>
                    <a:pt x="123" y="82"/>
                    <a:pt x="125" y="73"/>
                  </a:cubicBezTo>
                  <a:cubicBezTo>
                    <a:pt x="126" y="70"/>
                    <a:pt x="127" y="68"/>
                    <a:pt x="127" y="67"/>
                  </a:cubicBezTo>
                  <a:cubicBezTo>
                    <a:pt x="127" y="65"/>
                    <a:pt x="127" y="63"/>
                    <a:pt x="126" y="62"/>
                  </a:cubicBezTo>
                  <a:cubicBezTo>
                    <a:pt x="126" y="61"/>
                    <a:pt x="125" y="60"/>
                    <a:pt x="123" y="60"/>
                  </a:cubicBezTo>
                  <a:close/>
                </a:path>
              </a:pathLst>
            </a:custGeom>
            <a:solidFill>
              <a:schemeClr val="tx2">
                <a:lumMod val="60000"/>
                <a:lumOff val="40000"/>
              </a:schemeClr>
            </a:solidFill>
            <a:ln>
              <a:noFill/>
            </a:ln>
          </p:spPr>
          <p:txBody>
            <a:bodyPr anchor="ctr"/>
            <a:lstStyle/>
            <a:p>
              <a:pPr algn="ctr"/>
              <a:endParaRPr/>
            </a:p>
          </p:txBody>
        </p:sp>
        <p:sp>
          <p:nvSpPr>
            <p:cNvPr id="19" name="Freeform: Shape 100"/>
            <p:cNvSpPr/>
            <p:nvPr/>
          </p:nvSpPr>
          <p:spPr bwMode="auto">
            <a:xfrm>
              <a:off x="7681822" y="4237407"/>
              <a:ext cx="333676" cy="334664"/>
            </a:xfrm>
            <a:custGeom>
              <a:avLst/>
              <a:gdLst>
                <a:gd name="T0" fmla="*/ 93 w 186"/>
                <a:gd name="T1" fmla="*/ 0 h 186"/>
                <a:gd name="T2" fmla="*/ 0 w 186"/>
                <a:gd name="T3" fmla="*/ 93 h 186"/>
                <a:gd name="T4" fmla="*/ 93 w 186"/>
                <a:gd name="T5" fmla="*/ 186 h 186"/>
                <a:gd name="T6" fmla="*/ 186 w 186"/>
                <a:gd name="T7" fmla="*/ 93 h 186"/>
                <a:gd name="T8" fmla="*/ 93 w 186"/>
                <a:gd name="T9" fmla="*/ 0 h 186"/>
                <a:gd name="T10" fmla="*/ 93 w 186"/>
                <a:gd name="T11" fmla="*/ 177 h 186"/>
                <a:gd name="T12" fmla="*/ 9 w 186"/>
                <a:gd name="T13" fmla="*/ 93 h 186"/>
                <a:gd name="T14" fmla="*/ 93 w 186"/>
                <a:gd name="T15" fmla="*/ 8 h 186"/>
                <a:gd name="T16" fmla="*/ 177 w 186"/>
                <a:gd name="T17" fmla="*/ 93 h 186"/>
                <a:gd name="T18" fmla="*/ 93 w 186"/>
                <a:gd name="T19" fmla="*/ 177 h 186"/>
                <a:gd name="T20" fmla="*/ 118 w 186"/>
                <a:gd name="T21" fmla="*/ 51 h 186"/>
                <a:gd name="T22" fmla="*/ 68 w 186"/>
                <a:gd name="T23" fmla="*/ 51 h 186"/>
                <a:gd name="T24" fmla="*/ 51 w 186"/>
                <a:gd name="T25" fmla="*/ 67 h 186"/>
                <a:gd name="T26" fmla="*/ 51 w 186"/>
                <a:gd name="T27" fmla="*/ 118 h 186"/>
                <a:gd name="T28" fmla="*/ 68 w 186"/>
                <a:gd name="T29" fmla="*/ 135 h 186"/>
                <a:gd name="T30" fmla="*/ 118 w 186"/>
                <a:gd name="T31" fmla="*/ 135 h 186"/>
                <a:gd name="T32" fmla="*/ 135 w 186"/>
                <a:gd name="T33" fmla="*/ 118 h 186"/>
                <a:gd name="T34" fmla="*/ 135 w 186"/>
                <a:gd name="T35" fmla="*/ 67 h 186"/>
                <a:gd name="T36" fmla="*/ 118 w 186"/>
                <a:gd name="T37" fmla="*/ 51 h 186"/>
                <a:gd name="T38" fmla="*/ 110 w 186"/>
                <a:gd name="T39" fmla="*/ 63 h 186"/>
                <a:gd name="T40" fmla="*/ 122 w 186"/>
                <a:gd name="T41" fmla="*/ 63 h 186"/>
                <a:gd name="T42" fmla="*/ 122 w 186"/>
                <a:gd name="T43" fmla="*/ 76 h 186"/>
                <a:gd name="T44" fmla="*/ 110 w 186"/>
                <a:gd name="T45" fmla="*/ 76 h 186"/>
                <a:gd name="T46" fmla="*/ 110 w 186"/>
                <a:gd name="T47" fmla="*/ 63 h 186"/>
                <a:gd name="T48" fmla="*/ 93 w 186"/>
                <a:gd name="T49" fmla="*/ 76 h 186"/>
                <a:gd name="T50" fmla="*/ 110 w 186"/>
                <a:gd name="T51" fmla="*/ 93 h 186"/>
                <a:gd name="T52" fmla="*/ 93 w 186"/>
                <a:gd name="T53" fmla="*/ 110 h 186"/>
                <a:gd name="T54" fmla="*/ 76 w 186"/>
                <a:gd name="T55" fmla="*/ 93 h 186"/>
                <a:gd name="T56" fmla="*/ 93 w 186"/>
                <a:gd name="T57" fmla="*/ 76 h 186"/>
                <a:gd name="T58" fmla="*/ 127 w 186"/>
                <a:gd name="T59" fmla="*/ 118 h 186"/>
                <a:gd name="T60" fmla="*/ 118 w 186"/>
                <a:gd name="T61" fmla="*/ 126 h 186"/>
                <a:gd name="T62" fmla="*/ 68 w 186"/>
                <a:gd name="T63" fmla="*/ 126 h 186"/>
                <a:gd name="T64" fmla="*/ 59 w 186"/>
                <a:gd name="T65" fmla="*/ 118 h 186"/>
                <a:gd name="T66" fmla="*/ 59 w 186"/>
                <a:gd name="T67" fmla="*/ 89 h 186"/>
                <a:gd name="T68" fmla="*/ 68 w 186"/>
                <a:gd name="T69" fmla="*/ 89 h 186"/>
                <a:gd name="T70" fmla="*/ 68 w 186"/>
                <a:gd name="T71" fmla="*/ 93 h 186"/>
                <a:gd name="T72" fmla="*/ 93 w 186"/>
                <a:gd name="T73" fmla="*/ 118 h 186"/>
                <a:gd name="T74" fmla="*/ 118 w 186"/>
                <a:gd name="T75" fmla="*/ 93 h 186"/>
                <a:gd name="T76" fmla="*/ 118 w 186"/>
                <a:gd name="T77" fmla="*/ 89 h 186"/>
                <a:gd name="T78" fmla="*/ 127 w 186"/>
                <a:gd name="T79" fmla="*/ 89 h 186"/>
                <a:gd name="T80" fmla="*/ 127 w 186"/>
                <a:gd name="T81" fmla="*/ 11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6" h="186">
                  <a:moveTo>
                    <a:pt x="93" y="0"/>
                  </a:moveTo>
                  <a:cubicBezTo>
                    <a:pt x="42" y="0"/>
                    <a:pt x="0" y="41"/>
                    <a:pt x="0" y="93"/>
                  </a:cubicBezTo>
                  <a:cubicBezTo>
                    <a:pt x="0" y="144"/>
                    <a:pt x="42" y="186"/>
                    <a:pt x="93" y="186"/>
                  </a:cubicBezTo>
                  <a:cubicBezTo>
                    <a:pt x="144" y="186"/>
                    <a:pt x="186" y="144"/>
                    <a:pt x="186" y="93"/>
                  </a:cubicBezTo>
                  <a:cubicBezTo>
                    <a:pt x="186" y="41"/>
                    <a:pt x="144" y="0"/>
                    <a:pt x="93" y="0"/>
                  </a:cubicBezTo>
                  <a:close/>
                  <a:moveTo>
                    <a:pt x="93" y="177"/>
                  </a:moveTo>
                  <a:cubicBezTo>
                    <a:pt x="46" y="177"/>
                    <a:pt x="9" y="139"/>
                    <a:pt x="9" y="93"/>
                  </a:cubicBezTo>
                  <a:cubicBezTo>
                    <a:pt x="9" y="46"/>
                    <a:pt x="46" y="8"/>
                    <a:pt x="93" y="8"/>
                  </a:cubicBezTo>
                  <a:cubicBezTo>
                    <a:pt x="140" y="8"/>
                    <a:pt x="177" y="46"/>
                    <a:pt x="177" y="93"/>
                  </a:cubicBezTo>
                  <a:cubicBezTo>
                    <a:pt x="177" y="139"/>
                    <a:pt x="140" y="177"/>
                    <a:pt x="93" y="177"/>
                  </a:cubicBezTo>
                  <a:close/>
                  <a:moveTo>
                    <a:pt x="118" y="51"/>
                  </a:moveTo>
                  <a:cubicBezTo>
                    <a:pt x="68" y="51"/>
                    <a:pt x="68" y="51"/>
                    <a:pt x="68" y="51"/>
                  </a:cubicBezTo>
                  <a:cubicBezTo>
                    <a:pt x="58" y="51"/>
                    <a:pt x="51" y="58"/>
                    <a:pt x="51" y="67"/>
                  </a:cubicBezTo>
                  <a:cubicBezTo>
                    <a:pt x="51" y="118"/>
                    <a:pt x="51" y="118"/>
                    <a:pt x="51" y="118"/>
                  </a:cubicBezTo>
                  <a:cubicBezTo>
                    <a:pt x="51" y="127"/>
                    <a:pt x="58" y="135"/>
                    <a:pt x="68" y="135"/>
                  </a:cubicBezTo>
                  <a:cubicBezTo>
                    <a:pt x="118" y="135"/>
                    <a:pt x="118" y="135"/>
                    <a:pt x="118" y="135"/>
                  </a:cubicBezTo>
                  <a:cubicBezTo>
                    <a:pt x="128" y="135"/>
                    <a:pt x="135" y="127"/>
                    <a:pt x="135" y="118"/>
                  </a:cubicBezTo>
                  <a:cubicBezTo>
                    <a:pt x="135" y="67"/>
                    <a:pt x="135" y="67"/>
                    <a:pt x="135" y="67"/>
                  </a:cubicBezTo>
                  <a:cubicBezTo>
                    <a:pt x="135" y="58"/>
                    <a:pt x="128" y="51"/>
                    <a:pt x="118" y="51"/>
                  </a:cubicBezTo>
                  <a:close/>
                  <a:moveTo>
                    <a:pt x="110" y="63"/>
                  </a:moveTo>
                  <a:cubicBezTo>
                    <a:pt x="122" y="63"/>
                    <a:pt x="122" y="63"/>
                    <a:pt x="122" y="63"/>
                  </a:cubicBezTo>
                  <a:cubicBezTo>
                    <a:pt x="122" y="76"/>
                    <a:pt x="122" y="76"/>
                    <a:pt x="122" y="76"/>
                  </a:cubicBezTo>
                  <a:cubicBezTo>
                    <a:pt x="110" y="76"/>
                    <a:pt x="110" y="76"/>
                    <a:pt x="110" y="76"/>
                  </a:cubicBezTo>
                  <a:lnTo>
                    <a:pt x="110" y="63"/>
                  </a:lnTo>
                  <a:close/>
                  <a:moveTo>
                    <a:pt x="93" y="76"/>
                  </a:moveTo>
                  <a:cubicBezTo>
                    <a:pt x="102" y="76"/>
                    <a:pt x="110" y="83"/>
                    <a:pt x="110" y="93"/>
                  </a:cubicBezTo>
                  <a:cubicBezTo>
                    <a:pt x="110" y="102"/>
                    <a:pt x="102" y="110"/>
                    <a:pt x="93" y="110"/>
                  </a:cubicBezTo>
                  <a:cubicBezTo>
                    <a:pt x="84" y="110"/>
                    <a:pt x="76" y="102"/>
                    <a:pt x="76" y="93"/>
                  </a:cubicBezTo>
                  <a:cubicBezTo>
                    <a:pt x="76" y="83"/>
                    <a:pt x="84" y="76"/>
                    <a:pt x="93" y="76"/>
                  </a:cubicBezTo>
                  <a:close/>
                  <a:moveTo>
                    <a:pt x="127" y="118"/>
                  </a:moveTo>
                  <a:cubicBezTo>
                    <a:pt x="127" y="123"/>
                    <a:pt x="123" y="126"/>
                    <a:pt x="118" y="126"/>
                  </a:cubicBezTo>
                  <a:cubicBezTo>
                    <a:pt x="68" y="126"/>
                    <a:pt x="68" y="126"/>
                    <a:pt x="68" y="126"/>
                  </a:cubicBezTo>
                  <a:cubicBezTo>
                    <a:pt x="63" y="126"/>
                    <a:pt x="59" y="123"/>
                    <a:pt x="59" y="118"/>
                  </a:cubicBezTo>
                  <a:cubicBezTo>
                    <a:pt x="59" y="89"/>
                    <a:pt x="59" y="89"/>
                    <a:pt x="59" y="89"/>
                  </a:cubicBezTo>
                  <a:cubicBezTo>
                    <a:pt x="68" y="89"/>
                    <a:pt x="68" y="89"/>
                    <a:pt x="68" y="89"/>
                  </a:cubicBezTo>
                  <a:cubicBezTo>
                    <a:pt x="68" y="90"/>
                    <a:pt x="68" y="91"/>
                    <a:pt x="68" y="93"/>
                  </a:cubicBezTo>
                  <a:cubicBezTo>
                    <a:pt x="68" y="107"/>
                    <a:pt x="79" y="118"/>
                    <a:pt x="93" y="118"/>
                  </a:cubicBezTo>
                  <a:cubicBezTo>
                    <a:pt x="107" y="118"/>
                    <a:pt x="118" y="107"/>
                    <a:pt x="118" y="93"/>
                  </a:cubicBezTo>
                  <a:cubicBezTo>
                    <a:pt x="118" y="91"/>
                    <a:pt x="118" y="90"/>
                    <a:pt x="118" y="89"/>
                  </a:cubicBezTo>
                  <a:cubicBezTo>
                    <a:pt x="127" y="89"/>
                    <a:pt x="127" y="89"/>
                    <a:pt x="127" y="89"/>
                  </a:cubicBezTo>
                  <a:lnTo>
                    <a:pt x="127" y="118"/>
                  </a:lnTo>
                  <a:close/>
                </a:path>
              </a:pathLst>
            </a:custGeom>
            <a:solidFill>
              <a:schemeClr val="tx2">
                <a:lumMod val="60000"/>
                <a:lumOff val="40000"/>
              </a:schemeClr>
            </a:solidFill>
            <a:ln>
              <a:noFill/>
            </a:ln>
          </p:spPr>
          <p:txBody>
            <a:bodyPr anchor="ctr"/>
            <a:lstStyle/>
            <a:p>
              <a:pPr algn="ctr"/>
              <a:endParaRPr/>
            </a:p>
          </p:txBody>
        </p:sp>
        <p:sp>
          <p:nvSpPr>
            <p:cNvPr id="20" name="Freeform: Shape 101"/>
            <p:cNvSpPr/>
            <p:nvPr/>
          </p:nvSpPr>
          <p:spPr bwMode="auto">
            <a:xfrm>
              <a:off x="8610588" y="5495857"/>
              <a:ext cx="333676" cy="334664"/>
            </a:xfrm>
            <a:custGeom>
              <a:avLst/>
              <a:gdLst>
                <a:gd name="T0" fmla="*/ 89 w 186"/>
                <a:gd name="T1" fmla="*/ 68 h 186"/>
                <a:gd name="T2" fmla="*/ 88 w 186"/>
                <a:gd name="T3" fmla="*/ 51 h 186"/>
                <a:gd name="T4" fmla="*/ 80 w 186"/>
                <a:gd name="T5" fmla="*/ 48 h 186"/>
                <a:gd name="T6" fmla="*/ 69 w 186"/>
                <a:gd name="T7" fmla="*/ 39 h 186"/>
                <a:gd name="T8" fmla="*/ 44 w 186"/>
                <a:gd name="T9" fmla="*/ 35 h 186"/>
                <a:gd name="T10" fmla="*/ 32 w 186"/>
                <a:gd name="T11" fmla="*/ 84 h 186"/>
                <a:gd name="T12" fmla="*/ 59 w 186"/>
                <a:gd name="T13" fmla="*/ 99 h 186"/>
                <a:gd name="T14" fmla="*/ 65 w 186"/>
                <a:gd name="T15" fmla="*/ 87 h 186"/>
                <a:gd name="T16" fmla="*/ 103 w 186"/>
                <a:gd name="T17" fmla="*/ 111 h 186"/>
                <a:gd name="T18" fmla="*/ 68 w 186"/>
                <a:gd name="T19" fmla="*/ 119 h 186"/>
                <a:gd name="T20" fmla="*/ 83 w 186"/>
                <a:gd name="T21" fmla="*/ 157 h 186"/>
                <a:gd name="T22" fmla="*/ 103 w 186"/>
                <a:gd name="T23" fmla="*/ 132 h 186"/>
                <a:gd name="T24" fmla="*/ 93 w 186"/>
                <a:gd name="T25" fmla="*/ 0 h 186"/>
                <a:gd name="T26" fmla="*/ 93 w 186"/>
                <a:gd name="T27" fmla="*/ 186 h 186"/>
                <a:gd name="T28" fmla="*/ 93 w 186"/>
                <a:gd name="T29" fmla="*/ 0 h 186"/>
                <a:gd name="T30" fmla="*/ 8 w 186"/>
                <a:gd name="T31" fmla="*/ 93 h 186"/>
                <a:gd name="T32" fmla="*/ 177 w 186"/>
                <a:gd name="T33" fmla="*/ 93 h 186"/>
                <a:gd name="T34" fmla="*/ 168 w 186"/>
                <a:gd name="T35" fmla="*/ 86 h 186"/>
                <a:gd name="T36" fmla="*/ 167 w 186"/>
                <a:gd name="T37" fmla="*/ 79 h 186"/>
                <a:gd name="T38" fmla="*/ 166 w 186"/>
                <a:gd name="T39" fmla="*/ 72 h 186"/>
                <a:gd name="T40" fmla="*/ 163 w 186"/>
                <a:gd name="T41" fmla="*/ 64 h 186"/>
                <a:gd name="T42" fmla="*/ 160 w 186"/>
                <a:gd name="T43" fmla="*/ 58 h 186"/>
                <a:gd name="T44" fmla="*/ 157 w 186"/>
                <a:gd name="T45" fmla="*/ 53 h 186"/>
                <a:gd name="T46" fmla="*/ 154 w 186"/>
                <a:gd name="T47" fmla="*/ 48 h 186"/>
                <a:gd name="T48" fmla="*/ 143 w 186"/>
                <a:gd name="T49" fmla="*/ 36 h 186"/>
                <a:gd name="T50" fmla="*/ 139 w 186"/>
                <a:gd name="T51" fmla="*/ 33 h 186"/>
                <a:gd name="T52" fmla="*/ 112 w 186"/>
                <a:gd name="T53" fmla="*/ 31 h 186"/>
                <a:gd name="T54" fmla="*/ 116 w 186"/>
                <a:gd name="T55" fmla="*/ 50 h 186"/>
                <a:gd name="T56" fmla="*/ 139 w 186"/>
                <a:gd name="T57" fmla="*/ 59 h 186"/>
                <a:gd name="T58" fmla="*/ 151 w 186"/>
                <a:gd name="T59" fmla="*/ 105 h 186"/>
                <a:gd name="T60" fmla="*/ 167 w 186"/>
                <a:gd name="T61" fmla="*/ 109 h 186"/>
                <a:gd name="T62" fmla="*/ 168 w 186"/>
                <a:gd name="T63" fmla="*/ 102 h 186"/>
                <a:gd name="T64" fmla="*/ 169 w 186"/>
                <a:gd name="T65" fmla="*/ 93 h 186"/>
                <a:gd name="T66" fmla="*/ 140 w 186"/>
                <a:gd name="T67" fmla="*/ 111 h 186"/>
                <a:gd name="T68" fmla="*/ 148 w 186"/>
                <a:gd name="T69" fmla="*/ 11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6" h="186">
                  <a:moveTo>
                    <a:pt x="72" y="84"/>
                  </a:moveTo>
                  <a:cubicBezTo>
                    <a:pt x="73" y="78"/>
                    <a:pt x="82" y="71"/>
                    <a:pt x="89" y="68"/>
                  </a:cubicBezTo>
                  <a:cubicBezTo>
                    <a:pt x="96" y="66"/>
                    <a:pt x="102" y="64"/>
                    <a:pt x="101" y="59"/>
                  </a:cubicBezTo>
                  <a:cubicBezTo>
                    <a:pt x="100" y="54"/>
                    <a:pt x="98" y="51"/>
                    <a:pt x="88" y="51"/>
                  </a:cubicBezTo>
                  <a:cubicBezTo>
                    <a:pt x="78" y="51"/>
                    <a:pt x="82" y="64"/>
                    <a:pt x="74" y="56"/>
                  </a:cubicBezTo>
                  <a:cubicBezTo>
                    <a:pt x="65" y="48"/>
                    <a:pt x="76" y="50"/>
                    <a:pt x="80" y="48"/>
                  </a:cubicBezTo>
                  <a:cubicBezTo>
                    <a:pt x="84" y="47"/>
                    <a:pt x="88" y="39"/>
                    <a:pt x="81" y="38"/>
                  </a:cubicBezTo>
                  <a:cubicBezTo>
                    <a:pt x="73" y="38"/>
                    <a:pt x="75" y="42"/>
                    <a:pt x="69" y="39"/>
                  </a:cubicBezTo>
                  <a:cubicBezTo>
                    <a:pt x="63" y="37"/>
                    <a:pt x="61" y="47"/>
                    <a:pt x="57" y="45"/>
                  </a:cubicBezTo>
                  <a:cubicBezTo>
                    <a:pt x="55" y="45"/>
                    <a:pt x="48" y="40"/>
                    <a:pt x="44" y="35"/>
                  </a:cubicBezTo>
                  <a:cubicBezTo>
                    <a:pt x="35" y="42"/>
                    <a:pt x="28" y="52"/>
                    <a:pt x="23" y="62"/>
                  </a:cubicBezTo>
                  <a:cubicBezTo>
                    <a:pt x="25" y="76"/>
                    <a:pt x="32" y="84"/>
                    <a:pt x="32" y="84"/>
                  </a:cubicBezTo>
                  <a:cubicBezTo>
                    <a:pt x="32" y="84"/>
                    <a:pt x="36" y="93"/>
                    <a:pt x="60" y="104"/>
                  </a:cubicBezTo>
                  <a:cubicBezTo>
                    <a:pt x="60" y="104"/>
                    <a:pt x="65" y="105"/>
                    <a:pt x="59" y="99"/>
                  </a:cubicBezTo>
                  <a:cubicBezTo>
                    <a:pt x="54" y="94"/>
                    <a:pt x="48" y="87"/>
                    <a:pt x="55" y="84"/>
                  </a:cubicBezTo>
                  <a:cubicBezTo>
                    <a:pt x="61" y="81"/>
                    <a:pt x="63" y="81"/>
                    <a:pt x="65" y="87"/>
                  </a:cubicBezTo>
                  <a:cubicBezTo>
                    <a:pt x="66" y="93"/>
                    <a:pt x="72" y="90"/>
                    <a:pt x="72" y="84"/>
                  </a:cubicBezTo>
                  <a:close/>
                  <a:moveTo>
                    <a:pt x="103" y="111"/>
                  </a:moveTo>
                  <a:cubicBezTo>
                    <a:pt x="94" y="104"/>
                    <a:pt x="95" y="100"/>
                    <a:pt x="84" y="100"/>
                  </a:cubicBezTo>
                  <a:cubicBezTo>
                    <a:pt x="73" y="100"/>
                    <a:pt x="66" y="103"/>
                    <a:pt x="68" y="119"/>
                  </a:cubicBezTo>
                  <a:cubicBezTo>
                    <a:pt x="71" y="135"/>
                    <a:pt x="80" y="127"/>
                    <a:pt x="79" y="140"/>
                  </a:cubicBezTo>
                  <a:cubicBezTo>
                    <a:pt x="78" y="152"/>
                    <a:pt x="81" y="154"/>
                    <a:pt x="83" y="157"/>
                  </a:cubicBezTo>
                  <a:cubicBezTo>
                    <a:pt x="85" y="160"/>
                    <a:pt x="90" y="169"/>
                    <a:pt x="92" y="157"/>
                  </a:cubicBezTo>
                  <a:cubicBezTo>
                    <a:pt x="95" y="145"/>
                    <a:pt x="99" y="138"/>
                    <a:pt x="103" y="132"/>
                  </a:cubicBezTo>
                  <a:cubicBezTo>
                    <a:pt x="108" y="127"/>
                    <a:pt x="112" y="119"/>
                    <a:pt x="103" y="111"/>
                  </a:cubicBezTo>
                  <a:close/>
                  <a:moveTo>
                    <a:pt x="93" y="0"/>
                  </a:moveTo>
                  <a:cubicBezTo>
                    <a:pt x="41" y="0"/>
                    <a:pt x="0" y="42"/>
                    <a:pt x="0" y="93"/>
                  </a:cubicBezTo>
                  <a:cubicBezTo>
                    <a:pt x="0" y="144"/>
                    <a:pt x="41" y="186"/>
                    <a:pt x="93" y="186"/>
                  </a:cubicBezTo>
                  <a:cubicBezTo>
                    <a:pt x="144" y="186"/>
                    <a:pt x="186" y="144"/>
                    <a:pt x="186" y="93"/>
                  </a:cubicBezTo>
                  <a:cubicBezTo>
                    <a:pt x="186" y="42"/>
                    <a:pt x="144" y="0"/>
                    <a:pt x="93" y="0"/>
                  </a:cubicBezTo>
                  <a:close/>
                  <a:moveTo>
                    <a:pt x="93" y="177"/>
                  </a:moveTo>
                  <a:cubicBezTo>
                    <a:pt x="46" y="177"/>
                    <a:pt x="8" y="140"/>
                    <a:pt x="8" y="93"/>
                  </a:cubicBezTo>
                  <a:cubicBezTo>
                    <a:pt x="8" y="46"/>
                    <a:pt x="46" y="9"/>
                    <a:pt x="93" y="9"/>
                  </a:cubicBezTo>
                  <a:cubicBezTo>
                    <a:pt x="139" y="9"/>
                    <a:pt x="177" y="46"/>
                    <a:pt x="177" y="93"/>
                  </a:cubicBezTo>
                  <a:cubicBezTo>
                    <a:pt x="177" y="140"/>
                    <a:pt x="139" y="177"/>
                    <a:pt x="93" y="177"/>
                  </a:cubicBezTo>
                  <a:close/>
                  <a:moveTo>
                    <a:pt x="168" y="86"/>
                  </a:moveTo>
                  <a:cubicBezTo>
                    <a:pt x="168" y="85"/>
                    <a:pt x="168" y="84"/>
                    <a:pt x="168" y="84"/>
                  </a:cubicBezTo>
                  <a:cubicBezTo>
                    <a:pt x="168" y="82"/>
                    <a:pt x="168" y="81"/>
                    <a:pt x="167" y="79"/>
                  </a:cubicBezTo>
                  <a:cubicBezTo>
                    <a:pt x="167" y="78"/>
                    <a:pt x="167" y="77"/>
                    <a:pt x="167" y="77"/>
                  </a:cubicBezTo>
                  <a:cubicBezTo>
                    <a:pt x="167" y="75"/>
                    <a:pt x="166" y="73"/>
                    <a:pt x="166" y="72"/>
                  </a:cubicBezTo>
                  <a:cubicBezTo>
                    <a:pt x="165" y="71"/>
                    <a:pt x="165" y="71"/>
                    <a:pt x="165" y="70"/>
                  </a:cubicBezTo>
                  <a:cubicBezTo>
                    <a:pt x="164" y="68"/>
                    <a:pt x="164" y="66"/>
                    <a:pt x="163" y="64"/>
                  </a:cubicBezTo>
                  <a:cubicBezTo>
                    <a:pt x="163" y="63"/>
                    <a:pt x="162" y="62"/>
                    <a:pt x="162" y="61"/>
                  </a:cubicBezTo>
                  <a:cubicBezTo>
                    <a:pt x="161" y="60"/>
                    <a:pt x="161" y="59"/>
                    <a:pt x="160" y="58"/>
                  </a:cubicBezTo>
                  <a:cubicBezTo>
                    <a:pt x="160" y="57"/>
                    <a:pt x="159" y="56"/>
                    <a:pt x="158" y="55"/>
                  </a:cubicBezTo>
                  <a:cubicBezTo>
                    <a:pt x="158" y="54"/>
                    <a:pt x="157" y="53"/>
                    <a:pt x="157" y="53"/>
                  </a:cubicBezTo>
                  <a:cubicBezTo>
                    <a:pt x="156" y="51"/>
                    <a:pt x="156" y="50"/>
                    <a:pt x="155" y="49"/>
                  </a:cubicBezTo>
                  <a:cubicBezTo>
                    <a:pt x="154" y="49"/>
                    <a:pt x="154" y="48"/>
                    <a:pt x="154" y="48"/>
                  </a:cubicBezTo>
                  <a:cubicBezTo>
                    <a:pt x="151" y="44"/>
                    <a:pt x="147" y="40"/>
                    <a:pt x="144" y="37"/>
                  </a:cubicBezTo>
                  <a:cubicBezTo>
                    <a:pt x="143" y="37"/>
                    <a:pt x="143" y="36"/>
                    <a:pt x="143" y="36"/>
                  </a:cubicBezTo>
                  <a:cubicBezTo>
                    <a:pt x="142" y="35"/>
                    <a:pt x="140" y="34"/>
                    <a:pt x="139" y="33"/>
                  </a:cubicBezTo>
                  <a:cubicBezTo>
                    <a:pt x="139" y="33"/>
                    <a:pt x="139" y="33"/>
                    <a:pt x="139" y="33"/>
                  </a:cubicBezTo>
                  <a:cubicBezTo>
                    <a:pt x="133" y="28"/>
                    <a:pt x="126" y="24"/>
                    <a:pt x="119" y="22"/>
                  </a:cubicBezTo>
                  <a:cubicBezTo>
                    <a:pt x="117" y="25"/>
                    <a:pt x="115" y="30"/>
                    <a:pt x="112" y="31"/>
                  </a:cubicBezTo>
                  <a:cubicBezTo>
                    <a:pt x="108" y="33"/>
                    <a:pt x="109" y="42"/>
                    <a:pt x="116" y="41"/>
                  </a:cubicBezTo>
                  <a:cubicBezTo>
                    <a:pt x="116" y="41"/>
                    <a:pt x="114" y="43"/>
                    <a:pt x="116" y="50"/>
                  </a:cubicBezTo>
                  <a:cubicBezTo>
                    <a:pt x="118" y="58"/>
                    <a:pt x="121" y="60"/>
                    <a:pt x="132" y="56"/>
                  </a:cubicBezTo>
                  <a:cubicBezTo>
                    <a:pt x="136" y="54"/>
                    <a:pt x="140" y="55"/>
                    <a:pt x="139" y="59"/>
                  </a:cubicBezTo>
                  <a:cubicBezTo>
                    <a:pt x="138" y="69"/>
                    <a:pt x="131" y="69"/>
                    <a:pt x="136" y="84"/>
                  </a:cubicBezTo>
                  <a:cubicBezTo>
                    <a:pt x="140" y="94"/>
                    <a:pt x="148" y="97"/>
                    <a:pt x="151" y="105"/>
                  </a:cubicBezTo>
                  <a:cubicBezTo>
                    <a:pt x="153" y="109"/>
                    <a:pt x="160" y="113"/>
                    <a:pt x="165" y="115"/>
                  </a:cubicBezTo>
                  <a:cubicBezTo>
                    <a:pt x="166" y="113"/>
                    <a:pt x="166" y="111"/>
                    <a:pt x="167" y="109"/>
                  </a:cubicBezTo>
                  <a:cubicBezTo>
                    <a:pt x="167" y="108"/>
                    <a:pt x="167" y="108"/>
                    <a:pt x="167" y="107"/>
                  </a:cubicBezTo>
                  <a:cubicBezTo>
                    <a:pt x="168" y="105"/>
                    <a:pt x="168" y="104"/>
                    <a:pt x="168" y="102"/>
                  </a:cubicBezTo>
                  <a:cubicBezTo>
                    <a:pt x="168" y="101"/>
                    <a:pt x="168" y="101"/>
                    <a:pt x="168" y="100"/>
                  </a:cubicBezTo>
                  <a:cubicBezTo>
                    <a:pt x="169" y="98"/>
                    <a:pt x="169" y="95"/>
                    <a:pt x="169" y="93"/>
                  </a:cubicBezTo>
                  <a:cubicBezTo>
                    <a:pt x="169" y="91"/>
                    <a:pt x="169" y="88"/>
                    <a:pt x="168" y="86"/>
                  </a:cubicBezTo>
                  <a:close/>
                  <a:moveTo>
                    <a:pt x="140" y="111"/>
                  </a:moveTo>
                  <a:cubicBezTo>
                    <a:pt x="137" y="113"/>
                    <a:pt x="137" y="117"/>
                    <a:pt x="139" y="119"/>
                  </a:cubicBezTo>
                  <a:cubicBezTo>
                    <a:pt x="142" y="121"/>
                    <a:pt x="147" y="124"/>
                    <a:pt x="148" y="119"/>
                  </a:cubicBezTo>
                  <a:cubicBezTo>
                    <a:pt x="150" y="114"/>
                    <a:pt x="143" y="109"/>
                    <a:pt x="140" y="111"/>
                  </a:cubicBezTo>
                  <a:close/>
                </a:path>
              </a:pathLst>
            </a:custGeom>
            <a:solidFill>
              <a:schemeClr val="tx2">
                <a:lumMod val="60000"/>
                <a:lumOff val="40000"/>
              </a:schemeClr>
            </a:solidFill>
            <a:ln>
              <a:noFill/>
            </a:ln>
          </p:spPr>
          <p:txBody>
            <a:bodyPr anchor="ctr"/>
            <a:lstStyle/>
            <a:p>
              <a:pPr algn="ctr"/>
              <a:endParaRPr/>
            </a:p>
          </p:txBody>
        </p:sp>
        <p:sp>
          <p:nvSpPr>
            <p:cNvPr id="21" name="Freeform: Shape 102"/>
            <p:cNvSpPr/>
            <p:nvPr/>
          </p:nvSpPr>
          <p:spPr bwMode="auto">
            <a:xfrm>
              <a:off x="8553927" y="4854572"/>
              <a:ext cx="272470" cy="334664"/>
            </a:xfrm>
            <a:custGeom>
              <a:avLst/>
              <a:gdLst>
                <a:gd name="T0" fmla="*/ 125 w 152"/>
                <a:gd name="T1" fmla="*/ 94 h 186"/>
                <a:gd name="T2" fmla="*/ 89 w 152"/>
                <a:gd name="T3" fmla="*/ 93 h 186"/>
                <a:gd name="T4" fmla="*/ 131 w 152"/>
                <a:gd name="T5" fmla="*/ 76 h 186"/>
                <a:gd name="T6" fmla="*/ 135 w 152"/>
                <a:gd name="T7" fmla="*/ 21 h 186"/>
                <a:gd name="T8" fmla="*/ 89 w 152"/>
                <a:gd name="T9" fmla="*/ 17 h 186"/>
                <a:gd name="T10" fmla="*/ 80 w 152"/>
                <a:gd name="T11" fmla="*/ 0 h 186"/>
                <a:gd name="T12" fmla="*/ 63 w 152"/>
                <a:gd name="T13" fmla="*/ 9 h 186"/>
                <a:gd name="T14" fmla="*/ 29 w 152"/>
                <a:gd name="T15" fmla="*/ 17 h 186"/>
                <a:gd name="T16" fmla="*/ 1 w 152"/>
                <a:gd name="T17" fmla="*/ 44 h 186"/>
                <a:gd name="T18" fmla="*/ 1 w 152"/>
                <a:gd name="T19" fmla="*/ 50 h 186"/>
                <a:gd name="T20" fmla="*/ 29 w 152"/>
                <a:gd name="T21" fmla="*/ 76 h 186"/>
                <a:gd name="T22" fmla="*/ 63 w 152"/>
                <a:gd name="T23" fmla="*/ 93 h 186"/>
                <a:gd name="T24" fmla="*/ 17 w 152"/>
                <a:gd name="T25" fmla="*/ 97 h 186"/>
                <a:gd name="T26" fmla="*/ 21 w 152"/>
                <a:gd name="T27" fmla="*/ 152 h 186"/>
                <a:gd name="T28" fmla="*/ 63 w 152"/>
                <a:gd name="T29" fmla="*/ 177 h 186"/>
                <a:gd name="T30" fmla="*/ 80 w 152"/>
                <a:gd name="T31" fmla="*/ 186 h 186"/>
                <a:gd name="T32" fmla="*/ 89 w 152"/>
                <a:gd name="T33" fmla="*/ 152 h 186"/>
                <a:gd name="T34" fmla="*/ 125 w 152"/>
                <a:gd name="T35" fmla="*/ 151 h 186"/>
                <a:gd name="T36" fmla="*/ 152 w 152"/>
                <a:gd name="T37" fmla="*/ 122 h 186"/>
                <a:gd name="T38" fmla="*/ 72 w 152"/>
                <a:gd name="T39" fmla="*/ 9 h 186"/>
                <a:gd name="T40" fmla="*/ 80 w 152"/>
                <a:gd name="T41" fmla="*/ 17 h 186"/>
                <a:gd name="T42" fmla="*/ 72 w 152"/>
                <a:gd name="T43" fmla="*/ 9 h 186"/>
                <a:gd name="T44" fmla="*/ 10 w 152"/>
                <a:gd name="T45" fmla="*/ 47 h 186"/>
                <a:gd name="T46" fmla="*/ 126 w 152"/>
                <a:gd name="T47" fmla="*/ 25 h 186"/>
                <a:gd name="T48" fmla="*/ 31 w 152"/>
                <a:gd name="T49" fmla="*/ 68 h 186"/>
                <a:gd name="T50" fmla="*/ 80 w 152"/>
                <a:gd name="T51" fmla="*/ 93 h 186"/>
                <a:gd name="T52" fmla="*/ 72 w 152"/>
                <a:gd name="T53" fmla="*/ 76 h 186"/>
                <a:gd name="T54" fmla="*/ 80 w 152"/>
                <a:gd name="T55" fmla="*/ 177 h 186"/>
                <a:gd name="T56" fmla="*/ 72 w 152"/>
                <a:gd name="T57" fmla="*/ 152 h 186"/>
                <a:gd name="T58" fmla="*/ 80 w 152"/>
                <a:gd name="T59" fmla="*/ 177 h 186"/>
                <a:gd name="T60" fmla="*/ 25 w 152"/>
                <a:gd name="T61" fmla="*/ 144 h 186"/>
                <a:gd name="T62" fmla="*/ 121 w 152"/>
                <a:gd name="T63" fmla="*/ 101 h 186"/>
                <a:gd name="T64" fmla="*/ 121 w 152"/>
                <a:gd name="T65" fmla="*/ 144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2" h="186">
                  <a:moveTo>
                    <a:pt x="151" y="119"/>
                  </a:moveTo>
                  <a:cubicBezTo>
                    <a:pt x="125" y="94"/>
                    <a:pt x="125" y="94"/>
                    <a:pt x="125" y="94"/>
                  </a:cubicBezTo>
                  <a:cubicBezTo>
                    <a:pt x="124" y="93"/>
                    <a:pt x="123" y="93"/>
                    <a:pt x="122" y="93"/>
                  </a:cubicBezTo>
                  <a:cubicBezTo>
                    <a:pt x="89" y="93"/>
                    <a:pt x="89" y="93"/>
                    <a:pt x="89" y="93"/>
                  </a:cubicBezTo>
                  <a:cubicBezTo>
                    <a:pt x="89" y="76"/>
                    <a:pt x="89" y="76"/>
                    <a:pt x="89" y="76"/>
                  </a:cubicBezTo>
                  <a:cubicBezTo>
                    <a:pt x="131" y="76"/>
                    <a:pt x="131" y="76"/>
                    <a:pt x="131" y="76"/>
                  </a:cubicBezTo>
                  <a:cubicBezTo>
                    <a:pt x="133" y="76"/>
                    <a:pt x="135" y="74"/>
                    <a:pt x="135" y="72"/>
                  </a:cubicBezTo>
                  <a:cubicBezTo>
                    <a:pt x="135" y="21"/>
                    <a:pt x="135" y="21"/>
                    <a:pt x="135" y="21"/>
                  </a:cubicBezTo>
                  <a:cubicBezTo>
                    <a:pt x="135" y="19"/>
                    <a:pt x="133" y="17"/>
                    <a:pt x="131" y="17"/>
                  </a:cubicBezTo>
                  <a:cubicBezTo>
                    <a:pt x="89" y="17"/>
                    <a:pt x="89" y="17"/>
                    <a:pt x="89" y="17"/>
                  </a:cubicBezTo>
                  <a:cubicBezTo>
                    <a:pt x="89" y="9"/>
                    <a:pt x="89" y="9"/>
                    <a:pt x="89" y="9"/>
                  </a:cubicBezTo>
                  <a:cubicBezTo>
                    <a:pt x="89" y="4"/>
                    <a:pt x="85" y="0"/>
                    <a:pt x="80" y="0"/>
                  </a:cubicBezTo>
                  <a:cubicBezTo>
                    <a:pt x="72" y="0"/>
                    <a:pt x="72" y="0"/>
                    <a:pt x="72" y="0"/>
                  </a:cubicBezTo>
                  <a:cubicBezTo>
                    <a:pt x="67" y="0"/>
                    <a:pt x="63" y="4"/>
                    <a:pt x="63" y="9"/>
                  </a:cubicBezTo>
                  <a:cubicBezTo>
                    <a:pt x="63" y="17"/>
                    <a:pt x="63" y="17"/>
                    <a:pt x="63" y="17"/>
                  </a:cubicBezTo>
                  <a:cubicBezTo>
                    <a:pt x="29" y="17"/>
                    <a:pt x="29" y="17"/>
                    <a:pt x="29" y="17"/>
                  </a:cubicBezTo>
                  <a:cubicBezTo>
                    <a:pt x="28" y="17"/>
                    <a:pt x="27" y="17"/>
                    <a:pt x="26" y="18"/>
                  </a:cubicBezTo>
                  <a:cubicBezTo>
                    <a:pt x="1" y="44"/>
                    <a:pt x="1" y="44"/>
                    <a:pt x="1" y="44"/>
                  </a:cubicBezTo>
                  <a:cubicBezTo>
                    <a:pt x="0" y="44"/>
                    <a:pt x="0" y="45"/>
                    <a:pt x="0" y="47"/>
                  </a:cubicBezTo>
                  <a:cubicBezTo>
                    <a:pt x="0" y="48"/>
                    <a:pt x="0" y="49"/>
                    <a:pt x="1" y="50"/>
                  </a:cubicBezTo>
                  <a:cubicBezTo>
                    <a:pt x="26" y="75"/>
                    <a:pt x="26" y="75"/>
                    <a:pt x="26" y="75"/>
                  </a:cubicBezTo>
                  <a:cubicBezTo>
                    <a:pt x="27" y="76"/>
                    <a:pt x="28" y="76"/>
                    <a:pt x="29" y="76"/>
                  </a:cubicBezTo>
                  <a:cubicBezTo>
                    <a:pt x="63" y="76"/>
                    <a:pt x="63" y="76"/>
                    <a:pt x="63" y="76"/>
                  </a:cubicBezTo>
                  <a:cubicBezTo>
                    <a:pt x="63" y="93"/>
                    <a:pt x="63" y="93"/>
                    <a:pt x="63" y="93"/>
                  </a:cubicBezTo>
                  <a:cubicBezTo>
                    <a:pt x="21" y="93"/>
                    <a:pt x="21" y="93"/>
                    <a:pt x="21" y="93"/>
                  </a:cubicBezTo>
                  <a:cubicBezTo>
                    <a:pt x="19" y="93"/>
                    <a:pt x="17" y="95"/>
                    <a:pt x="17" y="97"/>
                  </a:cubicBezTo>
                  <a:cubicBezTo>
                    <a:pt x="17" y="148"/>
                    <a:pt x="17" y="148"/>
                    <a:pt x="17" y="148"/>
                  </a:cubicBezTo>
                  <a:cubicBezTo>
                    <a:pt x="17" y="150"/>
                    <a:pt x="19" y="152"/>
                    <a:pt x="21" y="152"/>
                  </a:cubicBezTo>
                  <a:cubicBezTo>
                    <a:pt x="63" y="152"/>
                    <a:pt x="63" y="152"/>
                    <a:pt x="63" y="152"/>
                  </a:cubicBezTo>
                  <a:cubicBezTo>
                    <a:pt x="63" y="177"/>
                    <a:pt x="63" y="177"/>
                    <a:pt x="63" y="177"/>
                  </a:cubicBezTo>
                  <a:cubicBezTo>
                    <a:pt x="63" y="182"/>
                    <a:pt x="67" y="186"/>
                    <a:pt x="72" y="186"/>
                  </a:cubicBezTo>
                  <a:cubicBezTo>
                    <a:pt x="80" y="186"/>
                    <a:pt x="80" y="186"/>
                    <a:pt x="80" y="186"/>
                  </a:cubicBezTo>
                  <a:cubicBezTo>
                    <a:pt x="85" y="186"/>
                    <a:pt x="89" y="182"/>
                    <a:pt x="89" y="177"/>
                  </a:cubicBezTo>
                  <a:cubicBezTo>
                    <a:pt x="89" y="152"/>
                    <a:pt x="89" y="152"/>
                    <a:pt x="89" y="152"/>
                  </a:cubicBezTo>
                  <a:cubicBezTo>
                    <a:pt x="122" y="152"/>
                    <a:pt x="122" y="152"/>
                    <a:pt x="122" y="152"/>
                  </a:cubicBezTo>
                  <a:cubicBezTo>
                    <a:pt x="123" y="152"/>
                    <a:pt x="124" y="152"/>
                    <a:pt x="125" y="151"/>
                  </a:cubicBezTo>
                  <a:cubicBezTo>
                    <a:pt x="151" y="125"/>
                    <a:pt x="151" y="125"/>
                    <a:pt x="151" y="125"/>
                  </a:cubicBezTo>
                  <a:cubicBezTo>
                    <a:pt x="151" y="125"/>
                    <a:pt x="152" y="124"/>
                    <a:pt x="152" y="122"/>
                  </a:cubicBezTo>
                  <a:cubicBezTo>
                    <a:pt x="152" y="121"/>
                    <a:pt x="151" y="120"/>
                    <a:pt x="151" y="119"/>
                  </a:cubicBezTo>
                  <a:close/>
                  <a:moveTo>
                    <a:pt x="72" y="9"/>
                  </a:moveTo>
                  <a:cubicBezTo>
                    <a:pt x="80" y="9"/>
                    <a:pt x="80" y="9"/>
                    <a:pt x="80" y="9"/>
                  </a:cubicBezTo>
                  <a:cubicBezTo>
                    <a:pt x="80" y="17"/>
                    <a:pt x="80" y="17"/>
                    <a:pt x="80" y="17"/>
                  </a:cubicBezTo>
                  <a:cubicBezTo>
                    <a:pt x="72" y="17"/>
                    <a:pt x="72" y="17"/>
                    <a:pt x="72" y="17"/>
                  </a:cubicBezTo>
                  <a:lnTo>
                    <a:pt x="72" y="9"/>
                  </a:lnTo>
                  <a:close/>
                  <a:moveTo>
                    <a:pt x="31" y="68"/>
                  </a:moveTo>
                  <a:cubicBezTo>
                    <a:pt x="10" y="47"/>
                    <a:pt x="10" y="47"/>
                    <a:pt x="10" y="47"/>
                  </a:cubicBezTo>
                  <a:cubicBezTo>
                    <a:pt x="31" y="25"/>
                    <a:pt x="31" y="25"/>
                    <a:pt x="31" y="25"/>
                  </a:cubicBezTo>
                  <a:cubicBezTo>
                    <a:pt x="126" y="25"/>
                    <a:pt x="126" y="25"/>
                    <a:pt x="126" y="25"/>
                  </a:cubicBezTo>
                  <a:cubicBezTo>
                    <a:pt x="126" y="68"/>
                    <a:pt x="126" y="68"/>
                    <a:pt x="126" y="68"/>
                  </a:cubicBezTo>
                  <a:lnTo>
                    <a:pt x="31" y="68"/>
                  </a:lnTo>
                  <a:close/>
                  <a:moveTo>
                    <a:pt x="80" y="76"/>
                  </a:moveTo>
                  <a:cubicBezTo>
                    <a:pt x="80" y="93"/>
                    <a:pt x="80" y="93"/>
                    <a:pt x="80" y="93"/>
                  </a:cubicBezTo>
                  <a:cubicBezTo>
                    <a:pt x="72" y="93"/>
                    <a:pt x="72" y="93"/>
                    <a:pt x="72" y="93"/>
                  </a:cubicBezTo>
                  <a:cubicBezTo>
                    <a:pt x="72" y="76"/>
                    <a:pt x="72" y="76"/>
                    <a:pt x="72" y="76"/>
                  </a:cubicBezTo>
                  <a:lnTo>
                    <a:pt x="80" y="76"/>
                  </a:lnTo>
                  <a:close/>
                  <a:moveTo>
                    <a:pt x="80" y="177"/>
                  </a:moveTo>
                  <a:cubicBezTo>
                    <a:pt x="72" y="177"/>
                    <a:pt x="72" y="177"/>
                    <a:pt x="72" y="177"/>
                  </a:cubicBezTo>
                  <a:cubicBezTo>
                    <a:pt x="72" y="152"/>
                    <a:pt x="72" y="152"/>
                    <a:pt x="72" y="152"/>
                  </a:cubicBezTo>
                  <a:cubicBezTo>
                    <a:pt x="80" y="152"/>
                    <a:pt x="80" y="152"/>
                    <a:pt x="80" y="152"/>
                  </a:cubicBezTo>
                  <a:lnTo>
                    <a:pt x="80" y="177"/>
                  </a:lnTo>
                  <a:close/>
                  <a:moveTo>
                    <a:pt x="121" y="144"/>
                  </a:moveTo>
                  <a:cubicBezTo>
                    <a:pt x="25" y="144"/>
                    <a:pt x="25" y="144"/>
                    <a:pt x="25" y="144"/>
                  </a:cubicBezTo>
                  <a:cubicBezTo>
                    <a:pt x="25" y="101"/>
                    <a:pt x="25" y="101"/>
                    <a:pt x="25" y="101"/>
                  </a:cubicBezTo>
                  <a:cubicBezTo>
                    <a:pt x="121" y="101"/>
                    <a:pt x="121" y="101"/>
                    <a:pt x="121" y="101"/>
                  </a:cubicBezTo>
                  <a:cubicBezTo>
                    <a:pt x="142" y="122"/>
                    <a:pt x="142" y="122"/>
                    <a:pt x="142" y="122"/>
                  </a:cubicBezTo>
                  <a:lnTo>
                    <a:pt x="121" y="144"/>
                  </a:lnTo>
                  <a:close/>
                </a:path>
              </a:pathLst>
            </a:custGeom>
            <a:solidFill>
              <a:schemeClr val="tx2">
                <a:lumMod val="60000"/>
                <a:lumOff val="40000"/>
              </a:schemeClr>
            </a:solidFill>
            <a:ln>
              <a:noFill/>
            </a:ln>
          </p:spPr>
          <p:txBody>
            <a:bodyPr anchor="ctr"/>
            <a:lstStyle/>
            <a:p>
              <a:pPr algn="ctr"/>
              <a:endParaRPr/>
            </a:p>
          </p:txBody>
        </p:sp>
        <p:sp>
          <p:nvSpPr>
            <p:cNvPr id="22" name="Freeform: Shape 103"/>
            <p:cNvSpPr/>
            <p:nvPr/>
          </p:nvSpPr>
          <p:spPr bwMode="auto">
            <a:xfrm>
              <a:off x="7870489" y="2152408"/>
              <a:ext cx="272910" cy="332239"/>
            </a:xfrm>
            <a:custGeom>
              <a:avLst/>
              <a:gdLst>
                <a:gd name="T0" fmla="*/ 34 w 152"/>
                <a:gd name="T1" fmla="*/ 101 h 185"/>
                <a:gd name="T2" fmla="*/ 51 w 152"/>
                <a:gd name="T3" fmla="*/ 101 h 185"/>
                <a:gd name="T4" fmla="*/ 38 w 152"/>
                <a:gd name="T5" fmla="*/ 143 h 185"/>
                <a:gd name="T6" fmla="*/ 38 w 152"/>
                <a:gd name="T7" fmla="*/ 152 h 185"/>
                <a:gd name="T8" fmla="*/ 38 w 152"/>
                <a:gd name="T9" fmla="*/ 143 h 185"/>
                <a:gd name="T10" fmla="*/ 126 w 152"/>
                <a:gd name="T11" fmla="*/ 25 h 185"/>
                <a:gd name="T12" fmla="*/ 135 w 152"/>
                <a:gd name="T13" fmla="*/ 8 h 185"/>
                <a:gd name="T14" fmla="*/ 25 w 152"/>
                <a:gd name="T15" fmla="*/ 0 h 185"/>
                <a:gd name="T16" fmla="*/ 17 w 152"/>
                <a:gd name="T17" fmla="*/ 17 h 185"/>
                <a:gd name="T18" fmla="*/ 33 w 152"/>
                <a:gd name="T19" fmla="*/ 25 h 185"/>
                <a:gd name="T20" fmla="*/ 51 w 152"/>
                <a:gd name="T21" fmla="*/ 185 h 185"/>
                <a:gd name="T22" fmla="*/ 152 w 152"/>
                <a:gd name="T23" fmla="*/ 135 h 185"/>
                <a:gd name="T24" fmla="*/ 25 w 152"/>
                <a:gd name="T25" fmla="*/ 17 h 185"/>
                <a:gd name="T26" fmla="*/ 126 w 152"/>
                <a:gd name="T27" fmla="*/ 8 h 185"/>
                <a:gd name="T28" fmla="*/ 25 w 152"/>
                <a:gd name="T29" fmla="*/ 17 h 185"/>
                <a:gd name="T30" fmla="*/ 110 w 152"/>
                <a:gd name="T31" fmla="*/ 25 h 185"/>
                <a:gd name="T32" fmla="*/ 73 w 152"/>
                <a:gd name="T33" fmla="*/ 75 h 185"/>
                <a:gd name="T34" fmla="*/ 42 w 152"/>
                <a:gd name="T35" fmla="*/ 25 h 185"/>
                <a:gd name="T36" fmla="*/ 51 w 152"/>
                <a:gd name="T37" fmla="*/ 177 h 185"/>
                <a:gd name="T38" fmla="*/ 23 w 152"/>
                <a:gd name="T39" fmla="*/ 85 h 185"/>
                <a:gd name="T40" fmla="*/ 69 w 152"/>
                <a:gd name="T41" fmla="*/ 82 h 185"/>
                <a:gd name="T42" fmla="*/ 124 w 152"/>
                <a:gd name="T43" fmla="*/ 77 h 185"/>
                <a:gd name="T44" fmla="*/ 143 w 152"/>
                <a:gd name="T45" fmla="*/ 135 h 185"/>
                <a:gd name="T46" fmla="*/ 72 w 152"/>
                <a:gd name="T47" fmla="*/ 118 h 185"/>
                <a:gd name="T48" fmla="*/ 72 w 152"/>
                <a:gd name="T49" fmla="*/ 143 h 185"/>
                <a:gd name="T50" fmla="*/ 72 w 152"/>
                <a:gd name="T51" fmla="*/ 118 h 185"/>
                <a:gd name="T52" fmla="*/ 67 w 152"/>
                <a:gd name="T53" fmla="*/ 131 h 185"/>
                <a:gd name="T54" fmla="*/ 76 w 152"/>
                <a:gd name="T55" fmla="*/ 131 h 185"/>
                <a:gd name="T56" fmla="*/ 110 w 152"/>
                <a:gd name="T57" fmla="*/ 118 h 185"/>
                <a:gd name="T58" fmla="*/ 110 w 152"/>
                <a:gd name="T59" fmla="*/ 135 h 185"/>
                <a:gd name="T60" fmla="*/ 110 w 152"/>
                <a:gd name="T61" fmla="*/ 118 h 185"/>
                <a:gd name="T62" fmla="*/ 118 w 152"/>
                <a:gd name="T63" fmla="*/ 105 h 185"/>
                <a:gd name="T64" fmla="*/ 126 w 152"/>
                <a:gd name="T65" fmla="*/ 105 h 185"/>
                <a:gd name="T66" fmla="*/ 97 w 152"/>
                <a:gd name="T67" fmla="*/ 160 h 185"/>
                <a:gd name="T68" fmla="*/ 97 w 152"/>
                <a:gd name="T69" fmla="*/ 169 h 185"/>
                <a:gd name="T70" fmla="*/ 97 w 152"/>
                <a:gd name="T71" fmla="*/ 16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2" h="185">
                  <a:moveTo>
                    <a:pt x="42" y="93"/>
                  </a:moveTo>
                  <a:cubicBezTo>
                    <a:pt x="37" y="93"/>
                    <a:pt x="34" y="96"/>
                    <a:pt x="34" y="101"/>
                  </a:cubicBezTo>
                  <a:cubicBezTo>
                    <a:pt x="34" y="106"/>
                    <a:pt x="37" y="109"/>
                    <a:pt x="42" y="109"/>
                  </a:cubicBezTo>
                  <a:cubicBezTo>
                    <a:pt x="47" y="109"/>
                    <a:pt x="51" y="106"/>
                    <a:pt x="51" y="101"/>
                  </a:cubicBezTo>
                  <a:cubicBezTo>
                    <a:pt x="51" y="96"/>
                    <a:pt x="47" y="93"/>
                    <a:pt x="42" y="93"/>
                  </a:cubicBezTo>
                  <a:close/>
                  <a:moveTo>
                    <a:pt x="38" y="143"/>
                  </a:moveTo>
                  <a:cubicBezTo>
                    <a:pt x="36" y="143"/>
                    <a:pt x="34" y="145"/>
                    <a:pt x="34" y="147"/>
                  </a:cubicBezTo>
                  <a:cubicBezTo>
                    <a:pt x="34" y="150"/>
                    <a:pt x="36" y="152"/>
                    <a:pt x="38" y="152"/>
                  </a:cubicBezTo>
                  <a:cubicBezTo>
                    <a:pt x="40" y="152"/>
                    <a:pt x="42" y="150"/>
                    <a:pt x="42" y="147"/>
                  </a:cubicBezTo>
                  <a:cubicBezTo>
                    <a:pt x="42" y="145"/>
                    <a:pt x="40" y="143"/>
                    <a:pt x="38" y="143"/>
                  </a:cubicBezTo>
                  <a:close/>
                  <a:moveTo>
                    <a:pt x="118" y="25"/>
                  </a:moveTo>
                  <a:cubicBezTo>
                    <a:pt x="126" y="25"/>
                    <a:pt x="126" y="25"/>
                    <a:pt x="126" y="25"/>
                  </a:cubicBezTo>
                  <a:cubicBezTo>
                    <a:pt x="131" y="25"/>
                    <a:pt x="135" y="21"/>
                    <a:pt x="135" y="17"/>
                  </a:cubicBezTo>
                  <a:cubicBezTo>
                    <a:pt x="135" y="8"/>
                    <a:pt x="135" y="8"/>
                    <a:pt x="135" y="8"/>
                  </a:cubicBezTo>
                  <a:cubicBezTo>
                    <a:pt x="135" y="4"/>
                    <a:pt x="131" y="0"/>
                    <a:pt x="126" y="0"/>
                  </a:cubicBezTo>
                  <a:cubicBezTo>
                    <a:pt x="25" y="0"/>
                    <a:pt x="25" y="0"/>
                    <a:pt x="25" y="0"/>
                  </a:cubicBezTo>
                  <a:cubicBezTo>
                    <a:pt x="21" y="0"/>
                    <a:pt x="17" y="4"/>
                    <a:pt x="17" y="8"/>
                  </a:cubicBezTo>
                  <a:cubicBezTo>
                    <a:pt x="17" y="17"/>
                    <a:pt x="17" y="17"/>
                    <a:pt x="17" y="17"/>
                  </a:cubicBezTo>
                  <a:cubicBezTo>
                    <a:pt x="17" y="21"/>
                    <a:pt x="21" y="25"/>
                    <a:pt x="25" y="25"/>
                  </a:cubicBezTo>
                  <a:cubicBezTo>
                    <a:pt x="33" y="25"/>
                    <a:pt x="33" y="25"/>
                    <a:pt x="33" y="25"/>
                  </a:cubicBezTo>
                  <a:cubicBezTo>
                    <a:pt x="30" y="77"/>
                    <a:pt x="0" y="87"/>
                    <a:pt x="0" y="135"/>
                  </a:cubicBezTo>
                  <a:cubicBezTo>
                    <a:pt x="0" y="163"/>
                    <a:pt x="23" y="185"/>
                    <a:pt x="51" y="185"/>
                  </a:cubicBezTo>
                  <a:cubicBezTo>
                    <a:pt x="101" y="185"/>
                    <a:pt x="101" y="185"/>
                    <a:pt x="101" y="185"/>
                  </a:cubicBezTo>
                  <a:cubicBezTo>
                    <a:pt x="129" y="185"/>
                    <a:pt x="152" y="163"/>
                    <a:pt x="152" y="135"/>
                  </a:cubicBezTo>
                  <a:cubicBezTo>
                    <a:pt x="152" y="87"/>
                    <a:pt x="121" y="77"/>
                    <a:pt x="118" y="25"/>
                  </a:cubicBezTo>
                  <a:close/>
                  <a:moveTo>
                    <a:pt x="25" y="17"/>
                  </a:moveTo>
                  <a:cubicBezTo>
                    <a:pt x="25" y="8"/>
                    <a:pt x="25" y="8"/>
                    <a:pt x="25" y="8"/>
                  </a:cubicBezTo>
                  <a:cubicBezTo>
                    <a:pt x="126" y="8"/>
                    <a:pt x="126" y="8"/>
                    <a:pt x="126" y="8"/>
                  </a:cubicBezTo>
                  <a:cubicBezTo>
                    <a:pt x="126" y="17"/>
                    <a:pt x="126" y="17"/>
                    <a:pt x="126" y="17"/>
                  </a:cubicBezTo>
                  <a:lnTo>
                    <a:pt x="25" y="17"/>
                  </a:lnTo>
                  <a:close/>
                  <a:moveTo>
                    <a:pt x="42" y="25"/>
                  </a:moveTo>
                  <a:cubicBezTo>
                    <a:pt x="110" y="25"/>
                    <a:pt x="110" y="25"/>
                    <a:pt x="110" y="25"/>
                  </a:cubicBezTo>
                  <a:cubicBezTo>
                    <a:pt x="111" y="44"/>
                    <a:pt x="115" y="58"/>
                    <a:pt x="121" y="69"/>
                  </a:cubicBezTo>
                  <a:cubicBezTo>
                    <a:pt x="114" y="74"/>
                    <a:pt x="95" y="88"/>
                    <a:pt x="73" y="75"/>
                  </a:cubicBezTo>
                  <a:cubicBezTo>
                    <a:pt x="56" y="65"/>
                    <a:pt x="41" y="66"/>
                    <a:pt x="32" y="68"/>
                  </a:cubicBezTo>
                  <a:cubicBezTo>
                    <a:pt x="37" y="56"/>
                    <a:pt x="41" y="43"/>
                    <a:pt x="42" y="25"/>
                  </a:cubicBezTo>
                  <a:close/>
                  <a:moveTo>
                    <a:pt x="101" y="177"/>
                  </a:moveTo>
                  <a:cubicBezTo>
                    <a:pt x="51" y="177"/>
                    <a:pt x="51" y="177"/>
                    <a:pt x="51" y="177"/>
                  </a:cubicBezTo>
                  <a:cubicBezTo>
                    <a:pt x="27" y="177"/>
                    <a:pt x="8" y="158"/>
                    <a:pt x="8" y="135"/>
                  </a:cubicBezTo>
                  <a:cubicBezTo>
                    <a:pt x="8" y="113"/>
                    <a:pt x="15" y="100"/>
                    <a:pt x="23" y="85"/>
                  </a:cubicBezTo>
                  <a:cubicBezTo>
                    <a:pt x="24" y="83"/>
                    <a:pt x="25" y="80"/>
                    <a:pt x="27" y="78"/>
                  </a:cubicBezTo>
                  <a:cubicBezTo>
                    <a:pt x="27" y="78"/>
                    <a:pt x="45" y="69"/>
                    <a:pt x="69" y="82"/>
                  </a:cubicBezTo>
                  <a:cubicBezTo>
                    <a:pt x="77" y="87"/>
                    <a:pt x="85" y="89"/>
                    <a:pt x="92" y="89"/>
                  </a:cubicBezTo>
                  <a:cubicBezTo>
                    <a:pt x="106" y="89"/>
                    <a:pt x="118" y="82"/>
                    <a:pt x="124" y="77"/>
                  </a:cubicBezTo>
                  <a:cubicBezTo>
                    <a:pt x="126" y="80"/>
                    <a:pt x="127" y="82"/>
                    <a:pt x="128" y="85"/>
                  </a:cubicBezTo>
                  <a:cubicBezTo>
                    <a:pt x="136" y="100"/>
                    <a:pt x="143" y="113"/>
                    <a:pt x="143" y="135"/>
                  </a:cubicBezTo>
                  <a:cubicBezTo>
                    <a:pt x="143" y="158"/>
                    <a:pt x="124" y="177"/>
                    <a:pt x="101" y="177"/>
                  </a:cubicBezTo>
                  <a:close/>
                  <a:moveTo>
                    <a:pt x="72" y="118"/>
                  </a:moveTo>
                  <a:cubicBezTo>
                    <a:pt x="65" y="118"/>
                    <a:pt x="59" y="124"/>
                    <a:pt x="59" y="131"/>
                  </a:cubicBezTo>
                  <a:cubicBezTo>
                    <a:pt x="59" y="138"/>
                    <a:pt x="65" y="143"/>
                    <a:pt x="72" y="143"/>
                  </a:cubicBezTo>
                  <a:cubicBezTo>
                    <a:pt x="79" y="143"/>
                    <a:pt x="84" y="138"/>
                    <a:pt x="84" y="131"/>
                  </a:cubicBezTo>
                  <a:cubicBezTo>
                    <a:pt x="84" y="124"/>
                    <a:pt x="79" y="118"/>
                    <a:pt x="72" y="118"/>
                  </a:cubicBezTo>
                  <a:close/>
                  <a:moveTo>
                    <a:pt x="72" y="135"/>
                  </a:moveTo>
                  <a:cubicBezTo>
                    <a:pt x="69" y="135"/>
                    <a:pt x="67" y="133"/>
                    <a:pt x="67" y="131"/>
                  </a:cubicBezTo>
                  <a:cubicBezTo>
                    <a:pt x="67" y="128"/>
                    <a:pt x="69" y="126"/>
                    <a:pt x="72" y="126"/>
                  </a:cubicBezTo>
                  <a:cubicBezTo>
                    <a:pt x="74" y="126"/>
                    <a:pt x="76" y="128"/>
                    <a:pt x="76" y="131"/>
                  </a:cubicBezTo>
                  <a:cubicBezTo>
                    <a:pt x="76" y="133"/>
                    <a:pt x="74" y="135"/>
                    <a:pt x="72" y="135"/>
                  </a:cubicBezTo>
                  <a:close/>
                  <a:moveTo>
                    <a:pt x="110" y="118"/>
                  </a:moveTo>
                  <a:cubicBezTo>
                    <a:pt x="105" y="118"/>
                    <a:pt x="101" y="122"/>
                    <a:pt x="101" y="126"/>
                  </a:cubicBezTo>
                  <a:cubicBezTo>
                    <a:pt x="101" y="131"/>
                    <a:pt x="105" y="135"/>
                    <a:pt x="110" y="135"/>
                  </a:cubicBezTo>
                  <a:cubicBezTo>
                    <a:pt x="114" y="135"/>
                    <a:pt x="118" y="131"/>
                    <a:pt x="118" y="126"/>
                  </a:cubicBezTo>
                  <a:cubicBezTo>
                    <a:pt x="118" y="122"/>
                    <a:pt x="114" y="118"/>
                    <a:pt x="110" y="118"/>
                  </a:cubicBezTo>
                  <a:close/>
                  <a:moveTo>
                    <a:pt x="122" y="101"/>
                  </a:moveTo>
                  <a:cubicBezTo>
                    <a:pt x="120" y="101"/>
                    <a:pt x="118" y="103"/>
                    <a:pt x="118" y="105"/>
                  </a:cubicBezTo>
                  <a:cubicBezTo>
                    <a:pt x="118" y="108"/>
                    <a:pt x="120" y="109"/>
                    <a:pt x="122" y="109"/>
                  </a:cubicBezTo>
                  <a:cubicBezTo>
                    <a:pt x="125" y="109"/>
                    <a:pt x="126" y="108"/>
                    <a:pt x="126" y="105"/>
                  </a:cubicBezTo>
                  <a:cubicBezTo>
                    <a:pt x="126" y="103"/>
                    <a:pt x="125" y="101"/>
                    <a:pt x="122" y="101"/>
                  </a:cubicBezTo>
                  <a:close/>
                  <a:moveTo>
                    <a:pt x="97" y="160"/>
                  </a:moveTo>
                  <a:cubicBezTo>
                    <a:pt x="95" y="160"/>
                    <a:pt x="93" y="162"/>
                    <a:pt x="93" y="164"/>
                  </a:cubicBezTo>
                  <a:cubicBezTo>
                    <a:pt x="93" y="167"/>
                    <a:pt x="95" y="169"/>
                    <a:pt x="97" y="169"/>
                  </a:cubicBezTo>
                  <a:cubicBezTo>
                    <a:pt x="99" y="169"/>
                    <a:pt x="101" y="167"/>
                    <a:pt x="101" y="164"/>
                  </a:cubicBezTo>
                  <a:cubicBezTo>
                    <a:pt x="101" y="162"/>
                    <a:pt x="99" y="160"/>
                    <a:pt x="97" y="160"/>
                  </a:cubicBezTo>
                  <a:close/>
                </a:path>
              </a:pathLst>
            </a:custGeom>
            <a:solidFill>
              <a:schemeClr val="tx2">
                <a:lumMod val="60000"/>
                <a:lumOff val="40000"/>
              </a:schemeClr>
            </a:solidFill>
            <a:ln>
              <a:noFill/>
            </a:ln>
          </p:spPr>
          <p:txBody>
            <a:bodyPr anchor="ctr"/>
            <a:lstStyle/>
            <a:p>
              <a:pPr algn="ctr"/>
              <a:endParaRPr/>
            </a:p>
          </p:txBody>
        </p:sp>
        <p:sp>
          <p:nvSpPr>
            <p:cNvPr id="23" name="Freeform: Shape 104"/>
            <p:cNvSpPr/>
            <p:nvPr/>
          </p:nvSpPr>
          <p:spPr bwMode="auto">
            <a:xfrm rot="20513194">
              <a:off x="7509483" y="3713775"/>
              <a:ext cx="335205" cy="335205"/>
            </a:xfrm>
            <a:custGeom>
              <a:avLst/>
              <a:gdLst>
                <a:gd name="T0" fmla="*/ 152 w 186"/>
                <a:gd name="T1" fmla="*/ 55 h 186"/>
                <a:gd name="T2" fmla="*/ 127 w 186"/>
                <a:gd name="T3" fmla="*/ 55 h 186"/>
                <a:gd name="T4" fmla="*/ 140 w 186"/>
                <a:gd name="T5" fmla="*/ 51 h 186"/>
                <a:gd name="T6" fmla="*/ 140 w 186"/>
                <a:gd name="T7" fmla="*/ 60 h 186"/>
                <a:gd name="T8" fmla="*/ 140 w 186"/>
                <a:gd name="T9" fmla="*/ 51 h 186"/>
                <a:gd name="T10" fmla="*/ 102 w 186"/>
                <a:gd name="T11" fmla="*/ 9 h 186"/>
                <a:gd name="T12" fmla="*/ 85 w 186"/>
                <a:gd name="T13" fmla="*/ 9 h 186"/>
                <a:gd name="T14" fmla="*/ 0 w 186"/>
                <a:gd name="T15" fmla="*/ 17 h 186"/>
                <a:gd name="T16" fmla="*/ 9 w 186"/>
                <a:gd name="T17" fmla="*/ 34 h 186"/>
                <a:gd name="T18" fmla="*/ 17 w 186"/>
                <a:gd name="T19" fmla="*/ 144 h 186"/>
                <a:gd name="T20" fmla="*/ 89 w 186"/>
                <a:gd name="T21" fmla="*/ 155 h 186"/>
                <a:gd name="T22" fmla="*/ 64 w 186"/>
                <a:gd name="T23" fmla="*/ 182 h 186"/>
                <a:gd name="T24" fmla="*/ 71 w 186"/>
                <a:gd name="T25" fmla="*/ 185 h 186"/>
                <a:gd name="T26" fmla="*/ 116 w 186"/>
                <a:gd name="T27" fmla="*/ 185 h 186"/>
                <a:gd name="T28" fmla="*/ 123 w 186"/>
                <a:gd name="T29" fmla="*/ 182 h 186"/>
                <a:gd name="T30" fmla="*/ 97 w 186"/>
                <a:gd name="T31" fmla="*/ 155 h 186"/>
                <a:gd name="T32" fmla="*/ 169 w 186"/>
                <a:gd name="T33" fmla="*/ 144 h 186"/>
                <a:gd name="T34" fmla="*/ 178 w 186"/>
                <a:gd name="T35" fmla="*/ 34 h 186"/>
                <a:gd name="T36" fmla="*/ 186 w 186"/>
                <a:gd name="T37" fmla="*/ 17 h 186"/>
                <a:gd name="T38" fmla="*/ 169 w 186"/>
                <a:gd name="T39" fmla="*/ 135 h 186"/>
                <a:gd name="T40" fmla="*/ 17 w 186"/>
                <a:gd name="T41" fmla="*/ 34 h 186"/>
                <a:gd name="T42" fmla="*/ 169 w 186"/>
                <a:gd name="T43" fmla="*/ 135 h 186"/>
                <a:gd name="T44" fmla="*/ 9 w 186"/>
                <a:gd name="T45" fmla="*/ 26 h 186"/>
                <a:gd name="T46" fmla="*/ 178 w 186"/>
                <a:gd name="T47" fmla="*/ 17 h 186"/>
                <a:gd name="T48" fmla="*/ 38 w 186"/>
                <a:gd name="T49" fmla="*/ 119 h 186"/>
                <a:gd name="T50" fmla="*/ 152 w 186"/>
                <a:gd name="T51" fmla="*/ 114 h 186"/>
                <a:gd name="T52" fmla="*/ 151 w 186"/>
                <a:gd name="T53" fmla="*/ 112 h 186"/>
                <a:gd name="T54" fmla="*/ 126 w 186"/>
                <a:gd name="T55" fmla="*/ 78 h 186"/>
                <a:gd name="T56" fmla="*/ 120 w 186"/>
                <a:gd name="T57" fmla="*/ 78 h 186"/>
                <a:gd name="T58" fmla="*/ 75 w 186"/>
                <a:gd name="T59" fmla="*/ 61 h 186"/>
                <a:gd name="T60" fmla="*/ 69 w 186"/>
                <a:gd name="T61" fmla="*/ 61 h 186"/>
                <a:gd name="T62" fmla="*/ 35 w 186"/>
                <a:gd name="T63" fmla="*/ 112 h 186"/>
                <a:gd name="T64" fmla="*/ 34 w 186"/>
                <a:gd name="T65" fmla="*/ 114 h 186"/>
                <a:gd name="T66" fmla="*/ 73 w 186"/>
                <a:gd name="T67" fmla="*/ 70 h 186"/>
                <a:gd name="T68" fmla="*/ 106 w 186"/>
                <a:gd name="T69" fmla="*/ 102 h 186"/>
                <a:gd name="T70" fmla="*/ 122 w 186"/>
                <a:gd name="T71" fmla="*/ 87 h 186"/>
                <a:gd name="T72" fmla="*/ 46 w 186"/>
                <a:gd name="T73" fmla="*/ 11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6" h="186">
                  <a:moveTo>
                    <a:pt x="140" y="68"/>
                  </a:moveTo>
                  <a:cubicBezTo>
                    <a:pt x="147" y="68"/>
                    <a:pt x="152" y="62"/>
                    <a:pt x="152" y="55"/>
                  </a:cubicBezTo>
                  <a:cubicBezTo>
                    <a:pt x="152" y="48"/>
                    <a:pt x="147" y="43"/>
                    <a:pt x="140" y="43"/>
                  </a:cubicBezTo>
                  <a:cubicBezTo>
                    <a:pt x="133" y="43"/>
                    <a:pt x="127" y="48"/>
                    <a:pt x="127" y="55"/>
                  </a:cubicBezTo>
                  <a:cubicBezTo>
                    <a:pt x="127" y="62"/>
                    <a:pt x="133" y="68"/>
                    <a:pt x="140" y="68"/>
                  </a:cubicBezTo>
                  <a:close/>
                  <a:moveTo>
                    <a:pt x="140" y="51"/>
                  </a:moveTo>
                  <a:cubicBezTo>
                    <a:pt x="142" y="51"/>
                    <a:pt x="144" y="53"/>
                    <a:pt x="144" y="55"/>
                  </a:cubicBezTo>
                  <a:cubicBezTo>
                    <a:pt x="144" y="58"/>
                    <a:pt x="142" y="60"/>
                    <a:pt x="140" y="60"/>
                  </a:cubicBezTo>
                  <a:cubicBezTo>
                    <a:pt x="137" y="60"/>
                    <a:pt x="135" y="58"/>
                    <a:pt x="135" y="55"/>
                  </a:cubicBezTo>
                  <a:cubicBezTo>
                    <a:pt x="135" y="53"/>
                    <a:pt x="137" y="51"/>
                    <a:pt x="140" y="51"/>
                  </a:cubicBezTo>
                  <a:close/>
                  <a:moveTo>
                    <a:pt x="178" y="9"/>
                  </a:moveTo>
                  <a:cubicBezTo>
                    <a:pt x="102" y="9"/>
                    <a:pt x="102" y="9"/>
                    <a:pt x="102" y="9"/>
                  </a:cubicBezTo>
                  <a:cubicBezTo>
                    <a:pt x="102" y="4"/>
                    <a:pt x="98" y="0"/>
                    <a:pt x="93" y="0"/>
                  </a:cubicBezTo>
                  <a:cubicBezTo>
                    <a:pt x="89" y="0"/>
                    <a:pt x="85" y="4"/>
                    <a:pt x="85" y="9"/>
                  </a:cubicBezTo>
                  <a:cubicBezTo>
                    <a:pt x="9" y="9"/>
                    <a:pt x="9" y="9"/>
                    <a:pt x="9" y="9"/>
                  </a:cubicBezTo>
                  <a:cubicBezTo>
                    <a:pt x="4" y="9"/>
                    <a:pt x="0" y="13"/>
                    <a:pt x="0" y="17"/>
                  </a:cubicBezTo>
                  <a:cubicBezTo>
                    <a:pt x="0" y="26"/>
                    <a:pt x="0" y="26"/>
                    <a:pt x="0" y="26"/>
                  </a:cubicBezTo>
                  <a:cubicBezTo>
                    <a:pt x="0" y="30"/>
                    <a:pt x="4" y="34"/>
                    <a:pt x="9" y="34"/>
                  </a:cubicBezTo>
                  <a:cubicBezTo>
                    <a:pt x="9" y="135"/>
                    <a:pt x="9" y="135"/>
                    <a:pt x="9" y="135"/>
                  </a:cubicBezTo>
                  <a:cubicBezTo>
                    <a:pt x="9" y="140"/>
                    <a:pt x="13" y="144"/>
                    <a:pt x="17" y="144"/>
                  </a:cubicBezTo>
                  <a:cubicBezTo>
                    <a:pt x="89" y="144"/>
                    <a:pt x="89" y="144"/>
                    <a:pt x="89" y="144"/>
                  </a:cubicBezTo>
                  <a:cubicBezTo>
                    <a:pt x="89" y="155"/>
                    <a:pt x="89" y="155"/>
                    <a:pt x="89" y="155"/>
                  </a:cubicBezTo>
                  <a:cubicBezTo>
                    <a:pt x="65" y="179"/>
                    <a:pt x="65" y="179"/>
                    <a:pt x="65" y="179"/>
                  </a:cubicBezTo>
                  <a:cubicBezTo>
                    <a:pt x="64" y="180"/>
                    <a:pt x="64" y="181"/>
                    <a:pt x="64" y="182"/>
                  </a:cubicBezTo>
                  <a:cubicBezTo>
                    <a:pt x="64" y="184"/>
                    <a:pt x="66" y="186"/>
                    <a:pt x="68" y="186"/>
                  </a:cubicBezTo>
                  <a:cubicBezTo>
                    <a:pt x="69" y="186"/>
                    <a:pt x="70" y="186"/>
                    <a:pt x="71" y="185"/>
                  </a:cubicBezTo>
                  <a:cubicBezTo>
                    <a:pt x="93" y="163"/>
                    <a:pt x="93" y="163"/>
                    <a:pt x="93" y="163"/>
                  </a:cubicBezTo>
                  <a:cubicBezTo>
                    <a:pt x="116" y="185"/>
                    <a:pt x="116" y="185"/>
                    <a:pt x="116" y="185"/>
                  </a:cubicBezTo>
                  <a:cubicBezTo>
                    <a:pt x="116" y="186"/>
                    <a:pt x="117" y="186"/>
                    <a:pt x="119" y="186"/>
                  </a:cubicBezTo>
                  <a:cubicBezTo>
                    <a:pt x="121" y="186"/>
                    <a:pt x="123" y="184"/>
                    <a:pt x="123" y="182"/>
                  </a:cubicBezTo>
                  <a:cubicBezTo>
                    <a:pt x="123" y="181"/>
                    <a:pt x="122" y="180"/>
                    <a:pt x="122" y="179"/>
                  </a:cubicBezTo>
                  <a:cubicBezTo>
                    <a:pt x="97" y="155"/>
                    <a:pt x="97" y="155"/>
                    <a:pt x="97" y="155"/>
                  </a:cubicBezTo>
                  <a:cubicBezTo>
                    <a:pt x="97" y="144"/>
                    <a:pt x="97" y="144"/>
                    <a:pt x="97" y="144"/>
                  </a:cubicBezTo>
                  <a:cubicBezTo>
                    <a:pt x="169" y="144"/>
                    <a:pt x="169" y="144"/>
                    <a:pt x="169" y="144"/>
                  </a:cubicBezTo>
                  <a:cubicBezTo>
                    <a:pt x="174" y="144"/>
                    <a:pt x="178" y="140"/>
                    <a:pt x="178" y="135"/>
                  </a:cubicBezTo>
                  <a:cubicBezTo>
                    <a:pt x="178" y="34"/>
                    <a:pt x="178" y="34"/>
                    <a:pt x="178" y="34"/>
                  </a:cubicBezTo>
                  <a:cubicBezTo>
                    <a:pt x="182" y="34"/>
                    <a:pt x="186" y="30"/>
                    <a:pt x="186" y="26"/>
                  </a:cubicBezTo>
                  <a:cubicBezTo>
                    <a:pt x="186" y="17"/>
                    <a:pt x="186" y="17"/>
                    <a:pt x="186" y="17"/>
                  </a:cubicBezTo>
                  <a:cubicBezTo>
                    <a:pt x="186" y="13"/>
                    <a:pt x="182" y="9"/>
                    <a:pt x="178" y="9"/>
                  </a:cubicBezTo>
                  <a:close/>
                  <a:moveTo>
                    <a:pt x="169" y="135"/>
                  </a:moveTo>
                  <a:cubicBezTo>
                    <a:pt x="17" y="135"/>
                    <a:pt x="17" y="135"/>
                    <a:pt x="17" y="135"/>
                  </a:cubicBezTo>
                  <a:cubicBezTo>
                    <a:pt x="17" y="34"/>
                    <a:pt x="17" y="34"/>
                    <a:pt x="17" y="34"/>
                  </a:cubicBezTo>
                  <a:cubicBezTo>
                    <a:pt x="169" y="34"/>
                    <a:pt x="169" y="34"/>
                    <a:pt x="169" y="34"/>
                  </a:cubicBezTo>
                  <a:lnTo>
                    <a:pt x="169" y="135"/>
                  </a:lnTo>
                  <a:close/>
                  <a:moveTo>
                    <a:pt x="178" y="26"/>
                  </a:moveTo>
                  <a:cubicBezTo>
                    <a:pt x="9" y="26"/>
                    <a:pt x="9" y="26"/>
                    <a:pt x="9" y="26"/>
                  </a:cubicBezTo>
                  <a:cubicBezTo>
                    <a:pt x="9" y="17"/>
                    <a:pt x="9" y="17"/>
                    <a:pt x="9" y="17"/>
                  </a:cubicBezTo>
                  <a:cubicBezTo>
                    <a:pt x="178" y="17"/>
                    <a:pt x="178" y="17"/>
                    <a:pt x="178" y="17"/>
                  </a:cubicBezTo>
                  <a:lnTo>
                    <a:pt x="178" y="26"/>
                  </a:lnTo>
                  <a:close/>
                  <a:moveTo>
                    <a:pt x="38" y="119"/>
                  </a:moveTo>
                  <a:cubicBezTo>
                    <a:pt x="148" y="119"/>
                    <a:pt x="148" y="119"/>
                    <a:pt x="148" y="119"/>
                  </a:cubicBezTo>
                  <a:cubicBezTo>
                    <a:pt x="150" y="119"/>
                    <a:pt x="152" y="117"/>
                    <a:pt x="152" y="114"/>
                  </a:cubicBezTo>
                  <a:cubicBezTo>
                    <a:pt x="152" y="113"/>
                    <a:pt x="152" y="113"/>
                    <a:pt x="151" y="112"/>
                  </a:cubicBezTo>
                  <a:cubicBezTo>
                    <a:pt x="151" y="112"/>
                    <a:pt x="151" y="112"/>
                    <a:pt x="151" y="112"/>
                  </a:cubicBezTo>
                  <a:cubicBezTo>
                    <a:pt x="126" y="78"/>
                    <a:pt x="126" y="78"/>
                    <a:pt x="126" y="78"/>
                  </a:cubicBezTo>
                  <a:cubicBezTo>
                    <a:pt x="126" y="78"/>
                    <a:pt x="126" y="78"/>
                    <a:pt x="126" y="78"/>
                  </a:cubicBezTo>
                  <a:cubicBezTo>
                    <a:pt x="125" y="77"/>
                    <a:pt x="124" y="76"/>
                    <a:pt x="123" y="76"/>
                  </a:cubicBezTo>
                  <a:cubicBezTo>
                    <a:pt x="122" y="76"/>
                    <a:pt x="121" y="77"/>
                    <a:pt x="120" y="78"/>
                  </a:cubicBezTo>
                  <a:cubicBezTo>
                    <a:pt x="106" y="92"/>
                    <a:pt x="106" y="92"/>
                    <a:pt x="106" y="92"/>
                  </a:cubicBezTo>
                  <a:cubicBezTo>
                    <a:pt x="75" y="61"/>
                    <a:pt x="75" y="61"/>
                    <a:pt x="75" y="61"/>
                  </a:cubicBezTo>
                  <a:cubicBezTo>
                    <a:pt x="74" y="60"/>
                    <a:pt x="73" y="60"/>
                    <a:pt x="72" y="60"/>
                  </a:cubicBezTo>
                  <a:cubicBezTo>
                    <a:pt x="71" y="60"/>
                    <a:pt x="69" y="60"/>
                    <a:pt x="69" y="61"/>
                  </a:cubicBezTo>
                  <a:cubicBezTo>
                    <a:pt x="69" y="61"/>
                    <a:pt x="69" y="61"/>
                    <a:pt x="69" y="61"/>
                  </a:cubicBezTo>
                  <a:cubicBezTo>
                    <a:pt x="35" y="112"/>
                    <a:pt x="35" y="112"/>
                    <a:pt x="35" y="112"/>
                  </a:cubicBezTo>
                  <a:cubicBezTo>
                    <a:pt x="35" y="112"/>
                    <a:pt x="35" y="112"/>
                    <a:pt x="35" y="112"/>
                  </a:cubicBezTo>
                  <a:cubicBezTo>
                    <a:pt x="34" y="113"/>
                    <a:pt x="34" y="114"/>
                    <a:pt x="34" y="114"/>
                  </a:cubicBezTo>
                  <a:cubicBezTo>
                    <a:pt x="34" y="117"/>
                    <a:pt x="36" y="119"/>
                    <a:pt x="38" y="119"/>
                  </a:cubicBezTo>
                  <a:close/>
                  <a:moveTo>
                    <a:pt x="73" y="70"/>
                  </a:moveTo>
                  <a:cubicBezTo>
                    <a:pt x="103" y="101"/>
                    <a:pt x="103" y="101"/>
                    <a:pt x="103" y="101"/>
                  </a:cubicBezTo>
                  <a:cubicBezTo>
                    <a:pt x="104" y="101"/>
                    <a:pt x="105" y="102"/>
                    <a:pt x="106" y="102"/>
                  </a:cubicBezTo>
                  <a:cubicBezTo>
                    <a:pt x="107" y="102"/>
                    <a:pt x="108" y="101"/>
                    <a:pt x="109" y="101"/>
                  </a:cubicBezTo>
                  <a:cubicBezTo>
                    <a:pt x="122" y="87"/>
                    <a:pt x="122" y="87"/>
                    <a:pt x="122" y="87"/>
                  </a:cubicBezTo>
                  <a:cubicBezTo>
                    <a:pt x="140" y="110"/>
                    <a:pt x="140" y="110"/>
                    <a:pt x="140" y="110"/>
                  </a:cubicBezTo>
                  <a:cubicBezTo>
                    <a:pt x="46" y="110"/>
                    <a:pt x="46" y="110"/>
                    <a:pt x="46" y="110"/>
                  </a:cubicBezTo>
                  <a:lnTo>
                    <a:pt x="73" y="70"/>
                  </a:lnTo>
                  <a:close/>
                </a:path>
              </a:pathLst>
            </a:custGeom>
            <a:solidFill>
              <a:schemeClr val="tx2">
                <a:lumMod val="60000"/>
                <a:lumOff val="40000"/>
              </a:schemeClr>
            </a:solidFill>
            <a:ln>
              <a:noFill/>
            </a:ln>
          </p:spPr>
          <p:txBody>
            <a:bodyPr anchor="ctr"/>
            <a:lstStyle/>
            <a:p>
              <a:pPr algn="ctr"/>
              <a:endParaRPr/>
            </a:p>
          </p:txBody>
        </p:sp>
        <p:sp>
          <p:nvSpPr>
            <p:cNvPr id="24" name="Freeform: Shape 105"/>
            <p:cNvSpPr/>
            <p:nvPr/>
          </p:nvSpPr>
          <p:spPr bwMode="auto">
            <a:xfrm>
              <a:off x="8143399" y="5242453"/>
              <a:ext cx="342127" cy="333228"/>
            </a:xfrm>
            <a:custGeom>
              <a:avLst/>
              <a:gdLst>
                <a:gd name="T0" fmla="*/ 0 w 190"/>
                <a:gd name="T1" fmla="*/ 185 h 185"/>
                <a:gd name="T2" fmla="*/ 77 w 190"/>
                <a:gd name="T3" fmla="*/ 153 h 185"/>
                <a:gd name="T4" fmla="*/ 15 w 190"/>
                <a:gd name="T5" fmla="*/ 170 h 185"/>
                <a:gd name="T6" fmla="*/ 38 w 190"/>
                <a:gd name="T7" fmla="*/ 143 h 185"/>
                <a:gd name="T8" fmla="*/ 15 w 190"/>
                <a:gd name="T9" fmla="*/ 170 h 185"/>
                <a:gd name="T10" fmla="*/ 118 w 190"/>
                <a:gd name="T11" fmla="*/ 97 h 185"/>
                <a:gd name="T12" fmla="*/ 109 w 190"/>
                <a:gd name="T13" fmla="*/ 97 h 185"/>
                <a:gd name="T14" fmla="*/ 184 w 190"/>
                <a:gd name="T15" fmla="*/ 1 h 185"/>
                <a:gd name="T16" fmla="*/ 88 w 190"/>
                <a:gd name="T17" fmla="*/ 38 h 185"/>
                <a:gd name="T18" fmla="*/ 10 w 190"/>
                <a:gd name="T19" fmla="*/ 91 h 185"/>
                <a:gd name="T20" fmla="*/ 52 w 190"/>
                <a:gd name="T21" fmla="*/ 133 h 185"/>
                <a:gd name="T22" fmla="*/ 82 w 190"/>
                <a:gd name="T23" fmla="*/ 143 h 185"/>
                <a:gd name="T24" fmla="*/ 117 w 190"/>
                <a:gd name="T25" fmla="*/ 127 h 185"/>
                <a:gd name="T26" fmla="*/ 184 w 190"/>
                <a:gd name="T27" fmla="*/ 1 h 185"/>
                <a:gd name="T28" fmla="*/ 98 w 190"/>
                <a:gd name="T29" fmla="*/ 155 h 185"/>
                <a:gd name="T30" fmla="*/ 82 w 190"/>
                <a:gd name="T31" fmla="*/ 134 h 185"/>
                <a:gd name="T32" fmla="*/ 75 w 190"/>
                <a:gd name="T33" fmla="*/ 135 h 185"/>
                <a:gd name="T34" fmla="*/ 50 w 190"/>
                <a:gd name="T35" fmla="*/ 105 h 185"/>
                <a:gd name="T36" fmla="*/ 30 w 190"/>
                <a:gd name="T37" fmla="*/ 87 h 185"/>
                <a:gd name="T38" fmla="*/ 61 w 190"/>
                <a:gd name="T39" fmla="*/ 75 h 185"/>
                <a:gd name="T40" fmla="*/ 109 w 190"/>
                <a:gd name="T41" fmla="*/ 125 h 185"/>
                <a:gd name="T42" fmla="*/ 134 w 190"/>
                <a:gd name="T43" fmla="*/ 99 h 185"/>
                <a:gd name="T44" fmla="*/ 67 w 190"/>
                <a:gd name="T45" fmla="*/ 70 h 185"/>
                <a:gd name="T46" fmla="*/ 94 w 190"/>
                <a:gd name="T47" fmla="*/ 44 h 185"/>
                <a:gd name="T48" fmla="*/ 141 w 190"/>
                <a:gd name="T49" fmla="*/ 91 h 185"/>
                <a:gd name="T50" fmla="*/ 84 w 190"/>
                <a:gd name="T51" fmla="*/ 72 h 185"/>
                <a:gd name="T52" fmla="*/ 92 w 190"/>
                <a:gd name="T53" fmla="*/ 72 h 185"/>
                <a:gd name="T54" fmla="*/ 139 w 190"/>
                <a:gd name="T55" fmla="*/ 59 h 185"/>
                <a:gd name="T56" fmla="*/ 139 w 190"/>
                <a:gd name="T57" fmla="*/ 34 h 185"/>
                <a:gd name="T58" fmla="*/ 139 w 190"/>
                <a:gd name="T59" fmla="*/ 59 h 185"/>
                <a:gd name="T60" fmla="*/ 143 w 190"/>
                <a:gd name="T61" fmla="*/ 46 h 185"/>
                <a:gd name="T62" fmla="*/ 135 w 190"/>
                <a:gd name="T63" fmla="*/ 46 h 185"/>
                <a:gd name="T64" fmla="*/ 101 w 190"/>
                <a:gd name="T65" fmla="*/ 88 h 185"/>
                <a:gd name="T66" fmla="*/ 101 w 190"/>
                <a:gd name="T67" fmla="*/ 80 h 185"/>
                <a:gd name="T68" fmla="*/ 101 w 190"/>
                <a:gd name="T69"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0" h="185">
                  <a:moveTo>
                    <a:pt x="32" y="104"/>
                  </a:moveTo>
                  <a:cubicBezTo>
                    <a:pt x="0" y="185"/>
                    <a:pt x="0" y="185"/>
                    <a:pt x="0" y="185"/>
                  </a:cubicBezTo>
                  <a:cubicBezTo>
                    <a:pt x="82" y="153"/>
                    <a:pt x="82" y="153"/>
                    <a:pt x="82" y="153"/>
                  </a:cubicBezTo>
                  <a:cubicBezTo>
                    <a:pt x="80" y="153"/>
                    <a:pt x="79" y="153"/>
                    <a:pt x="77" y="153"/>
                  </a:cubicBezTo>
                  <a:cubicBezTo>
                    <a:pt x="52" y="153"/>
                    <a:pt x="29" y="129"/>
                    <a:pt x="32" y="104"/>
                  </a:cubicBezTo>
                  <a:close/>
                  <a:moveTo>
                    <a:pt x="15" y="170"/>
                  </a:moveTo>
                  <a:cubicBezTo>
                    <a:pt x="30" y="132"/>
                    <a:pt x="30" y="132"/>
                    <a:pt x="30" y="132"/>
                  </a:cubicBezTo>
                  <a:cubicBezTo>
                    <a:pt x="32" y="136"/>
                    <a:pt x="35" y="140"/>
                    <a:pt x="38" y="143"/>
                  </a:cubicBezTo>
                  <a:cubicBezTo>
                    <a:pt x="42" y="148"/>
                    <a:pt x="47" y="152"/>
                    <a:pt x="53" y="155"/>
                  </a:cubicBezTo>
                  <a:lnTo>
                    <a:pt x="15" y="170"/>
                  </a:lnTo>
                  <a:close/>
                  <a:moveTo>
                    <a:pt x="113" y="101"/>
                  </a:moveTo>
                  <a:cubicBezTo>
                    <a:pt x="116" y="101"/>
                    <a:pt x="118" y="99"/>
                    <a:pt x="118" y="97"/>
                  </a:cubicBezTo>
                  <a:cubicBezTo>
                    <a:pt x="118" y="95"/>
                    <a:pt x="116" y="93"/>
                    <a:pt x="113" y="93"/>
                  </a:cubicBezTo>
                  <a:cubicBezTo>
                    <a:pt x="111" y="93"/>
                    <a:pt x="109" y="95"/>
                    <a:pt x="109" y="97"/>
                  </a:cubicBezTo>
                  <a:cubicBezTo>
                    <a:pt x="109" y="99"/>
                    <a:pt x="111" y="101"/>
                    <a:pt x="113" y="101"/>
                  </a:cubicBezTo>
                  <a:close/>
                  <a:moveTo>
                    <a:pt x="184" y="1"/>
                  </a:moveTo>
                  <a:cubicBezTo>
                    <a:pt x="183" y="0"/>
                    <a:pt x="180" y="0"/>
                    <a:pt x="177" y="0"/>
                  </a:cubicBezTo>
                  <a:cubicBezTo>
                    <a:pt x="159" y="0"/>
                    <a:pt x="113" y="13"/>
                    <a:pt x="88" y="38"/>
                  </a:cubicBezTo>
                  <a:cubicBezTo>
                    <a:pt x="82" y="44"/>
                    <a:pt x="62" y="62"/>
                    <a:pt x="58" y="68"/>
                  </a:cubicBezTo>
                  <a:cubicBezTo>
                    <a:pt x="43" y="72"/>
                    <a:pt x="22" y="80"/>
                    <a:pt x="10" y="91"/>
                  </a:cubicBezTo>
                  <a:cubicBezTo>
                    <a:pt x="10" y="91"/>
                    <a:pt x="25" y="91"/>
                    <a:pt x="42" y="103"/>
                  </a:cubicBezTo>
                  <a:cubicBezTo>
                    <a:pt x="40" y="113"/>
                    <a:pt x="43" y="124"/>
                    <a:pt x="52" y="133"/>
                  </a:cubicBezTo>
                  <a:cubicBezTo>
                    <a:pt x="59" y="140"/>
                    <a:pt x="67" y="144"/>
                    <a:pt x="75" y="144"/>
                  </a:cubicBezTo>
                  <a:cubicBezTo>
                    <a:pt x="78" y="144"/>
                    <a:pt x="80" y="143"/>
                    <a:pt x="82" y="143"/>
                  </a:cubicBezTo>
                  <a:cubicBezTo>
                    <a:pt x="94" y="160"/>
                    <a:pt x="94" y="175"/>
                    <a:pt x="94" y="175"/>
                  </a:cubicBezTo>
                  <a:cubicBezTo>
                    <a:pt x="105" y="163"/>
                    <a:pt x="113" y="142"/>
                    <a:pt x="117" y="127"/>
                  </a:cubicBezTo>
                  <a:cubicBezTo>
                    <a:pt x="124" y="123"/>
                    <a:pt x="141" y="103"/>
                    <a:pt x="147" y="97"/>
                  </a:cubicBezTo>
                  <a:cubicBezTo>
                    <a:pt x="177" y="68"/>
                    <a:pt x="190" y="7"/>
                    <a:pt x="184" y="1"/>
                  </a:cubicBezTo>
                  <a:close/>
                  <a:moveTo>
                    <a:pt x="109" y="125"/>
                  </a:moveTo>
                  <a:cubicBezTo>
                    <a:pt x="106" y="136"/>
                    <a:pt x="102" y="147"/>
                    <a:pt x="98" y="155"/>
                  </a:cubicBezTo>
                  <a:cubicBezTo>
                    <a:pt x="96" y="150"/>
                    <a:pt x="93" y="144"/>
                    <a:pt x="89" y="138"/>
                  </a:cubicBezTo>
                  <a:cubicBezTo>
                    <a:pt x="88" y="136"/>
                    <a:pt x="85" y="134"/>
                    <a:pt x="82" y="134"/>
                  </a:cubicBezTo>
                  <a:cubicBezTo>
                    <a:pt x="82" y="134"/>
                    <a:pt x="81" y="134"/>
                    <a:pt x="80" y="135"/>
                  </a:cubicBezTo>
                  <a:cubicBezTo>
                    <a:pt x="79" y="135"/>
                    <a:pt x="77" y="135"/>
                    <a:pt x="75" y="135"/>
                  </a:cubicBezTo>
                  <a:cubicBezTo>
                    <a:pt x="69" y="135"/>
                    <a:pt x="63" y="132"/>
                    <a:pt x="58" y="127"/>
                  </a:cubicBezTo>
                  <a:cubicBezTo>
                    <a:pt x="51" y="121"/>
                    <a:pt x="48" y="113"/>
                    <a:pt x="50" y="105"/>
                  </a:cubicBezTo>
                  <a:cubicBezTo>
                    <a:pt x="51" y="101"/>
                    <a:pt x="50" y="98"/>
                    <a:pt x="47" y="96"/>
                  </a:cubicBezTo>
                  <a:cubicBezTo>
                    <a:pt x="41" y="92"/>
                    <a:pt x="35" y="89"/>
                    <a:pt x="30" y="87"/>
                  </a:cubicBezTo>
                  <a:cubicBezTo>
                    <a:pt x="38" y="83"/>
                    <a:pt x="49" y="79"/>
                    <a:pt x="60" y="76"/>
                  </a:cubicBezTo>
                  <a:cubicBezTo>
                    <a:pt x="60" y="76"/>
                    <a:pt x="60" y="76"/>
                    <a:pt x="61" y="75"/>
                  </a:cubicBezTo>
                  <a:cubicBezTo>
                    <a:pt x="110" y="124"/>
                    <a:pt x="110" y="124"/>
                    <a:pt x="110" y="124"/>
                  </a:cubicBezTo>
                  <a:cubicBezTo>
                    <a:pt x="110" y="125"/>
                    <a:pt x="109" y="125"/>
                    <a:pt x="109" y="125"/>
                  </a:cubicBezTo>
                  <a:close/>
                  <a:moveTo>
                    <a:pt x="141" y="91"/>
                  </a:moveTo>
                  <a:cubicBezTo>
                    <a:pt x="140" y="93"/>
                    <a:pt x="137" y="96"/>
                    <a:pt x="134" y="99"/>
                  </a:cubicBezTo>
                  <a:cubicBezTo>
                    <a:pt x="129" y="105"/>
                    <a:pt x="120" y="113"/>
                    <a:pt x="115" y="118"/>
                  </a:cubicBezTo>
                  <a:cubicBezTo>
                    <a:pt x="67" y="70"/>
                    <a:pt x="67" y="70"/>
                    <a:pt x="67" y="70"/>
                  </a:cubicBezTo>
                  <a:cubicBezTo>
                    <a:pt x="72" y="65"/>
                    <a:pt x="80" y="56"/>
                    <a:pt x="86" y="51"/>
                  </a:cubicBezTo>
                  <a:cubicBezTo>
                    <a:pt x="89" y="48"/>
                    <a:pt x="92" y="45"/>
                    <a:pt x="94" y="44"/>
                  </a:cubicBezTo>
                  <a:cubicBezTo>
                    <a:pt x="116" y="21"/>
                    <a:pt x="160" y="8"/>
                    <a:pt x="177" y="8"/>
                  </a:cubicBezTo>
                  <a:cubicBezTo>
                    <a:pt x="177" y="22"/>
                    <a:pt x="165" y="68"/>
                    <a:pt x="141" y="91"/>
                  </a:cubicBezTo>
                  <a:close/>
                  <a:moveTo>
                    <a:pt x="88" y="67"/>
                  </a:moveTo>
                  <a:cubicBezTo>
                    <a:pt x="86" y="67"/>
                    <a:pt x="84" y="69"/>
                    <a:pt x="84" y="72"/>
                  </a:cubicBezTo>
                  <a:cubicBezTo>
                    <a:pt x="84" y="74"/>
                    <a:pt x="86" y="76"/>
                    <a:pt x="88" y="76"/>
                  </a:cubicBezTo>
                  <a:cubicBezTo>
                    <a:pt x="90" y="76"/>
                    <a:pt x="92" y="74"/>
                    <a:pt x="92" y="72"/>
                  </a:cubicBezTo>
                  <a:cubicBezTo>
                    <a:pt x="92" y="69"/>
                    <a:pt x="90" y="67"/>
                    <a:pt x="88" y="67"/>
                  </a:cubicBezTo>
                  <a:close/>
                  <a:moveTo>
                    <a:pt x="139" y="59"/>
                  </a:moveTo>
                  <a:cubicBezTo>
                    <a:pt x="146" y="59"/>
                    <a:pt x="151" y="53"/>
                    <a:pt x="151" y="46"/>
                  </a:cubicBezTo>
                  <a:cubicBezTo>
                    <a:pt x="151" y="39"/>
                    <a:pt x="146" y="34"/>
                    <a:pt x="139" y="34"/>
                  </a:cubicBezTo>
                  <a:cubicBezTo>
                    <a:pt x="132" y="34"/>
                    <a:pt x="126" y="39"/>
                    <a:pt x="126" y="46"/>
                  </a:cubicBezTo>
                  <a:cubicBezTo>
                    <a:pt x="126" y="53"/>
                    <a:pt x="132" y="59"/>
                    <a:pt x="139" y="59"/>
                  </a:cubicBezTo>
                  <a:close/>
                  <a:moveTo>
                    <a:pt x="139" y="42"/>
                  </a:moveTo>
                  <a:cubicBezTo>
                    <a:pt x="141" y="42"/>
                    <a:pt x="143" y="44"/>
                    <a:pt x="143" y="46"/>
                  </a:cubicBezTo>
                  <a:cubicBezTo>
                    <a:pt x="143" y="49"/>
                    <a:pt x="141" y="50"/>
                    <a:pt x="139" y="50"/>
                  </a:cubicBezTo>
                  <a:cubicBezTo>
                    <a:pt x="136" y="50"/>
                    <a:pt x="135" y="49"/>
                    <a:pt x="135" y="46"/>
                  </a:cubicBezTo>
                  <a:cubicBezTo>
                    <a:pt x="135" y="44"/>
                    <a:pt x="136" y="42"/>
                    <a:pt x="139" y="42"/>
                  </a:cubicBezTo>
                  <a:close/>
                  <a:moveTo>
                    <a:pt x="101" y="88"/>
                  </a:moveTo>
                  <a:cubicBezTo>
                    <a:pt x="103" y="88"/>
                    <a:pt x="105" y="87"/>
                    <a:pt x="105" y="84"/>
                  </a:cubicBezTo>
                  <a:cubicBezTo>
                    <a:pt x="105" y="82"/>
                    <a:pt x="103" y="80"/>
                    <a:pt x="101" y="80"/>
                  </a:cubicBezTo>
                  <a:cubicBezTo>
                    <a:pt x="98" y="80"/>
                    <a:pt x="97" y="82"/>
                    <a:pt x="97" y="84"/>
                  </a:cubicBezTo>
                  <a:cubicBezTo>
                    <a:pt x="97" y="87"/>
                    <a:pt x="98" y="88"/>
                    <a:pt x="101" y="88"/>
                  </a:cubicBezTo>
                  <a:close/>
                </a:path>
              </a:pathLst>
            </a:custGeom>
            <a:solidFill>
              <a:schemeClr val="tx2">
                <a:lumMod val="60000"/>
                <a:lumOff val="40000"/>
              </a:schemeClr>
            </a:solidFill>
            <a:ln>
              <a:noFill/>
            </a:ln>
          </p:spPr>
          <p:txBody>
            <a:bodyPr anchor="ctr"/>
            <a:lstStyle/>
            <a:p>
              <a:pPr algn="ctr"/>
              <a:endParaRPr/>
            </a:p>
          </p:txBody>
        </p:sp>
        <p:sp>
          <p:nvSpPr>
            <p:cNvPr id="25" name="Freeform: Shape 106"/>
            <p:cNvSpPr/>
            <p:nvPr/>
          </p:nvSpPr>
          <p:spPr bwMode="auto">
            <a:xfrm>
              <a:off x="8179985" y="4281864"/>
              <a:ext cx="338093" cy="339093"/>
            </a:xfrm>
            <a:custGeom>
              <a:avLst/>
              <a:gdLst>
                <a:gd name="T0" fmla="*/ 25 w 186"/>
                <a:gd name="T1" fmla="*/ 76 h 186"/>
                <a:gd name="T2" fmla="*/ 118 w 186"/>
                <a:gd name="T3" fmla="*/ 160 h 186"/>
                <a:gd name="T4" fmla="*/ 110 w 186"/>
                <a:gd name="T5" fmla="*/ 152 h 186"/>
                <a:gd name="T6" fmla="*/ 34 w 186"/>
                <a:gd name="T7" fmla="*/ 84 h 186"/>
                <a:gd name="T8" fmla="*/ 110 w 186"/>
                <a:gd name="T9" fmla="*/ 152 h 186"/>
                <a:gd name="T10" fmla="*/ 152 w 186"/>
                <a:gd name="T11" fmla="*/ 84 h 186"/>
                <a:gd name="T12" fmla="*/ 169 w 186"/>
                <a:gd name="T13" fmla="*/ 84 h 186"/>
                <a:gd name="T14" fmla="*/ 160 w 186"/>
                <a:gd name="T15" fmla="*/ 118 h 186"/>
                <a:gd name="T16" fmla="*/ 160 w 186"/>
                <a:gd name="T17" fmla="*/ 127 h 186"/>
                <a:gd name="T18" fmla="*/ 160 w 186"/>
                <a:gd name="T19" fmla="*/ 118 h 186"/>
                <a:gd name="T20" fmla="*/ 114 w 186"/>
                <a:gd name="T21" fmla="*/ 51 h 186"/>
                <a:gd name="T22" fmla="*/ 124 w 186"/>
                <a:gd name="T23" fmla="*/ 17 h 186"/>
                <a:gd name="T24" fmla="*/ 135 w 186"/>
                <a:gd name="T25" fmla="*/ 8 h 186"/>
                <a:gd name="T26" fmla="*/ 118 w 186"/>
                <a:gd name="T27" fmla="*/ 8 h 186"/>
                <a:gd name="T28" fmla="*/ 95 w 186"/>
                <a:gd name="T29" fmla="*/ 34 h 186"/>
                <a:gd name="T30" fmla="*/ 91 w 186"/>
                <a:gd name="T31" fmla="*/ 34 h 186"/>
                <a:gd name="T32" fmla="*/ 68 w 186"/>
                <a:gd name="T33" fmla="*/ 8 h 186"/>
                <a:gd name="T34" fmla="*/ 51 w 186"/>
                <a:gd name="T35" fmla="*/ 8 h 186"/>
                <a:gd name="T36" fmla="*/ 61 w 186"/>
                <a:gd name="T37" fmla="*/ 17 h 186"/>
                <a:gd name="T38" fmla="*/ 72 w 186"/>
                <a:gd name="T39" fmla="*/ 51 h 186"/>
                <a:gd name="T40" fmla="*/ 0 w 186"/>
                <a:gd name="T41" fmla="*/ 68 h 186"/>
                <a:gd name="T42" fmla="*/ 17 w 186"/>
                <a:gd name="T43" fmla="*/ 186 h 186"/>
                <a:gd name="T44" fmla="*/ 186 w 186"/>
                <a:gd name="T45" fmla="*/ 169 h 186"/>
                <a:gd name="T46" fmla="*/ 169 w 186"/>
                <a:gd name="T47" fmla="*/ 51 h 186"/>
                <a:gd name="T48" fmla="*/ 17 w 186"/>
                <a:gd name="T49" fmla="*/ 177 h 186"/>
                <a:gd name="T50" fmla="*/ 8 w 186"/>
                <a:gd name="T51" fmla="*/ 68 h 186"/>
                <a:gd name="T52" fmla="*/ 135 w 186"/>
                <a:gd name="T53" fmla="*/ 59 h 186"/>
                <a:gd name="T54" fmla="*/ 177 w 186"/>
                <a:gd name="T55" fmla="*/ 169 h 186"/>
                <a:gd name="T56" fmla="*/ 143 w 186"/>
                <a:gd name="T57" fmla="*/ 177 h 186"/>
                <a:gd name="T58" fmla="*/ 169 w 186"/>
                <a:gd name="T59" fmla="*/ 59 h 186"/>
                <a:gd name="T60" fmla="*/ 177 w 186"/>
                <a:gd name="T61" fmla="*/ 169 h 186"/>
                <a:gd name="T62" fmla="*/ 156 w 186"/>
                <a:gd name="T63" fmla="*/ 106 h 186"/>
                <a:gd name="T64" fmla="*/ 165 w 186"/>
                <a:gd name="T65" fmla="*/ 10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6" h="186">
                  <a:moveTo>
                    <a:pt x="118" y="76"/>
                  </a:moveTo>
                  <a:cubicBezTo>
                    <a:pt x="25" y="76"/>
                    <a:pt x="25" y="76"/>
                    <a:pt x="25" y="76"/>
                  </a:cubicBezTo>
                  <a:cubicBezTo>
                    <a:pt x="25" y="160"/>
                    <a:pt x="25" y="160"/>
                    <a:pt x="25" y="160"/>
                  </a:cubicBezTo>
                  <a:cubicBezTo>
                    <a:pt x="118" y="160"/>
                    <a:pt x="118" y="160"/>
                    <a:pt x="118" y="160"/>
                  </a:cubicBezTo>
                  <a:lnTo>
                    <a:pt x="118" y="76"/>
                  </a:lnTo>
                  <a:close/>
                  <a:moveTo>
                    <a:pt x="110" y="152"/>
                  </a:moveTo>
                  <a:cubicBezTo>
                    <a:pt x="34" y="152"/>
                    <a:pt x="34" y="152"/>
                    <a:pt x="34" y="152"/>
                  </a:cubicBezTo>
                  <a:cubicBezTo>
                    <a:pt x="34" y="84"/>
                    <a:pt x="34" y="84"/>
                    <a:pt x="34" y="84"/>
                  </a:cubicBezTo>
                  <a:cubicBezTo>
                    <a:pt x="110" y="84"/>
                    <a:pt x="110" y="84"/>
                    <a:pt x="110" y="84"/>
                  </a:cubicBezTo>
                  <a:lnTo>
                    <a:pt x="110" y="152"/>
                  </a:lnTo>
                  <a:close/>
                  <a:moveTo>
                    <a:pt x="160" y="76"/>
                  </a:moveTo>
                  <a:cubicBezTo>
                    <a:pt x="156" y="76"/>
                    <a:pt x="152" y="80"/>
                    <a:pt x="152" y="84"/>
                  </a:cubicBezTo>
                  <a:cubicBezTo>
                    <a:pt x="152" y="89"/>
                    <a:pt x="156" y="93"/>
                    <a:pt x="160" y="93"/>
                  </a:cubicBezTo>
                  <a:cubicBezTo>
                    <a:pt x="165" y="93"/>
                    <a:pt x="169" y="89"/>
                    <a:pt x="169" y="84"/>
                  </a:cubicBezTo>
                  <a:cubicBezTo>
                    <a:pt x="169" y="80"/>
                    <a:pt x="165" y="76"/>
                    <a:pt x="160" y="76"/>
                  </a:cubicBezTo>
                  <a:close/>
                  <a:moveTo>
                    <a:pt x="160" y="118"/>
                  </a:moveTo>
                  <a:cubicBezTo>
                    <a:pt x="158" y="118"/>
                    <a:pt x="156" y="120"/>
                    <a:pt x="156" y="122"/>
                  </a:cubicBezTo>
                  <a:cubicBezTo>
                    <a:pt x="156" y="125"/>
                    <a:pt x="158" y="127"/>
                    <a:pt x="160" y="127"/>
                  </a:cubicBezTo>
                  <a:cubicBezTo>
                    <a:pt x="163" y="127"/>
                    <a:pt x="165" y="125"/>
                    <a:pt x="165" y="122"/>
                  </a:cubicBezTo>
                  <a:cubicBezTo>
                    <a:pt x="165" y="120"/>
                    <a:pt x="163" y="118"/>
                    <a:pt x="160" y="118"/>
                  </a:cubicBezTo>
                  <a:close/>
                  <a:moveTo>
                    <a:pt x="169" y="51"/>
                  </a:moveTo>
                  <a:cubicBezTo>
                    <a:pt x="114" y="51"/>
                    <a:pt x="114" y="51"/>
                    <a:pt x="114" y="51"/>
                  </a:cubicBezTo>
                  <a:cubicBezTo>
                    <a:pt x="112" y="45"/>
                    <a:pt x="109" y="40"/>
                    <a:pt x="104" y="37"/>
                  </a:cubicBezTo>
                  <a:cubicBezTo>
                    <a:pt x="124" y="17"/>
                    <a:pt x="124" y="17"/>
                    <a:pt x="124" y="17"/>
                  </a:cubicBezTo>
                  <a:cubicBezTo>
                    <a:pt x="125" y="17"/>
                    <a:pt x="126" y="17"/>
                    <a:pt x="127" y="17"/>
                  </a:cubicBezTo>
                  <a:cubicBezTo>
                    <a:pt x="131" y="17"/>
                    <a:pt x="135" y="13"/>
                    <a:pt x="135" y="8"/>
                  </a:cubicBezTo>
                  <a:cubicBezTo>
                    <a:pt x="135" y="4"/>
                    <a:pt x="131" y="0"/>
                    <a:pt x="127" y="0"/>
                  </a:cubicBezTo>
                  <a:cubicBezTo>
                    <a:pt x="122" y="0"/>
                    <a:pt x="118" y="4"/>
                    <a:pt x="118" y="8"/>
                  </a:cubicBezTo>
                  <a:cubicBezTo>
                    <a:pt x="118" y="9"/>
                    <a:pt x="118" y="10"/>
                    <a:pt x="118" y="11"/>
                  </a:cubicBezTo>
                  <a:cubicBezTo>
                    <a:pt x="95" y="34"/>
                    <a:pt x="95" y="34"/>
                    <a:pt x="95" y="34"/>
                  </a:cubicBezTo>
                  <a:cubicBezTo>
                    <a:pt x="94" y="34"/>
                    <a:pt x="94" y="34"/>
                    <a:pt x="93" y="34"/>
                  </a:cubicBezTo>
                  <a:cubicBezTo>
                    <a:pt x="92" y="34"/>
                    <a:pt x="91" y="34"/>
                    <a:pt x="91" y="34"/>
                  </a:cubicBezTo>
                  <a:cubicBezTo>
                    <a:pt x="67" y="11"/>
                    <a:pt x="67" y="11"/>
                    <a:pt x="67" y="11"/>
                  </a:cubicBezTo>
                  <a:cubicBezTo>
                    <a:pt x="67" y="10"/>
                    <a:pt x="68" y="9"/>
                    <a:pt x="68" y="8"/>
                  </a:cubicBezTo>
                  <a:cubicBezTo>
                    <a:pt x="68" y="4"/>
                    <a:pt x="64" y="0"/>
                    <a:pt x="59" y="0"/>
                  </a:cubicBezTo>
                  <a:cubicBezTo>
                    <a:pt x="54" y="0"/>
                    <a:pt x="51" y="4"/>
                    <a:pt x="51" y="8"/>
                  </a:cubicBezTo>
                  <a:cubicBezTo>
                    <a:pt x="51" y="13"/>
                    <a:pt x="54" y="17"/>
                    <a:pt x="59" y="17"/>
                  </a:cubicBezTo>
                  <a:cubicBezTo>
                    <a:pt x="60" y="17"/>
                    <a:pt x="61" y="17"/>
                    <a:pt x="61" y="17"/>
                  </a:cubicBezTo>
                  <a:cubicBezTo>
                    <a:pt x="82" y="37"/>
                    <a:pt x="82" y="37"/>
                    <a:pt x="82" y="37"/>
                  </a:cubicBezTo>
                  <a:cubicBezTo>
                    <a:pt x="77" y="40"/>
                    <a:pt x="73" y="45"/>
                    <a:pt x="72" y="51"/>
                  </a:cubicBezTo>
                  <a:cubicBezTo>
                    <a:pt x="17" y="51"/>
                    <a:pt x="17" y="51"/>
                    <a:pt x="17" y="51"/>
                  </a:cubicBezTo>
                  <a:cubicBezTo>
                    <a:pt x="8" y="51"/>
                    <a:pt x="0" y="58"/>
                    <a:pt x="0" y="68"/>
                  </a:cubicBezTo>
                  <a:cubicBezTo>
                    <a:pt x="0" y="169"/>
                    <a:pt x="0" y="169"/>
                    <a:pt x="0" y="169"/>
                  </a:cubicBezTo>
                  <a:cubicBezTo>
                    <a:pt x="0" y="178"/>
                    <a:pt x="8" y="186"/>
                    <a:pt x="17" y="186"/>
                  </a:cubicBezTo>
                  <a:cubicBezTo>
                    <a:pt x="169" y="186"/>
                    <a:pt x="169" y="186"/>
                    <a:pt x="169" y="186"/>
                  </a:cubicBezTo>
                  <a:cubicBezTo>
                    <a:pt x="178" y="186"/>
                    <a:pt x="186" y="178"/>
                    <a:pt x="186" y="169"/>
                  </a:cubicBezTo>
                  <a:cubicBezTo>
                    <a:pt x="186" y="68"/>
                    <a:pt x="186" y="68"/>
                    <a:pt x="186" y="68"/>
                  </a:cubicBezTo>
                  <a:cubicBezTo>
                    <a:pt x="186" y="58"/>
                    <a:pt x="178" y="51"/>
                    <a:pt x="169" y="51"/>
                  </a:cubicBezTo>
                  <a:close/>
                  <a:moveTo>
                    <a:pt x="135" y="177"/>
                  </a:moveTo>
                  <a:cubicBezTo>
                    <a:pt x="17" y="177"/>
                    <a:pt x="17" y="177"/>
                    <a:pt x="17" y="177"/>
                  </a:cubicBezTo>
                  <a:cubicBezTo>
                    <a:pt x="12" y="177"/>
                    <a:pt x="8" y="173"/>
                    <a:pt x="8" y="169"/>
                  </a:cubicBezTo>
                  <a:cubicBezTo>
                    <a:pt x="8" y="68"/>
                    <a:pt x="8" y="68"/>
                    <a:pt x="8" y="68"/>
                  </a:cubicBezTo>
                  <a:cubicBezTo>
                    <a:pt x="8" y="63"/>
                    <a:pt x="12" y="59"/>
                    <a:pt x="17" y="59"/>
                  </a:cubicBezTo>
                  <a:cubicBezTo>
                    <a:pt x="135" y="59"/>
                    <a:pt x="135" y="59"/>
                    <a:pt x="135" y="59"/>
                  </a:cubicBezTo>
                  <a:lnTo>
                    <a:pt x="135" y="177"/>
                  </a:lnTo>
                  <a:close/>
                  <a:moveTo>
                    <a:pt x="177" y="169"/>
                  </a:moveTo>
                  <a:cubicBezTo>
                    <a:pt x="177" y="173"/>
                    <a:pt x="173" y="177"/>
                    <a:pt x="169" y="177"/>
                  </a:cubicBezTo>
                  <a:cubicBezTo>
                    <a:pt x="143" y="177"/>
                    <a:pt x="143" y="177"/>
                    <a:pt x="143" y="177"/>
                  </a:cubicBezTo>
                  <a:cubicBezTo>
                    <a:pt x="143" y="59"/>
                    <a:pt x="143" y="59"/>
                    <a:pt x="143" y="59"/>
                  </a:cubicBezTo>
                  <a:cubicBezTo>
                    <a:pt x="169" y="59"/>
                    <a:pt x="169" y="59"/>
                    <a:pt x="169" y="59"/>
                  </a:cubicBezTo>
                  <a:cubicBezTo>
                    <a:pt x="173" y="59"/>
                    <a:pt x="177" y="63"/>
                    <a:pt x="177" y="68"/>
                  </a:cubicBezTo>
                  <a:lnTo>
                    <a:pt x="177" y="169"/>
                  </a:lnTo>
                  <a:close/>
                  <a:moveTo>
                    <a:pt x="160" y="101"/>
                  </a:moveTo>
                  <a:cubicBezTo>
                    <a:pt x="158" y="101"/>
                    <a:pt x="156" y="103"/>
                    <a:pt x="156" y="106"/>
                  </a:cubicBezTo>
                  <a:cubicBezTo>
                    <a:pt x="156" y="108"/>
                    <a:pt x="158" y="110"/>
                    <a:pt x="160" y="110"/>
                  </a:cubicBezTo>
                  <a:cubicBezTo>
                    <a:pt x="163" y="110"/>
                    <a:pt x="165" y="108"/>
                    <a:pt x="165" y="106"/>
                  </a:cubicBezTo>
                  <a:cubicBezTo>
                    <a:pt x="165" y="103"/>
                    <a:pt x="163" y="101"/>
                    <a:pt x="160" y="101"/>
                  </a:cubicBezTo>
                  <a:close/>
                </a:path>
              </a:pathLst>
            </a:custGeom>
            <a:solidFill>
              <a:schemeClr val="tx2">
                <a:lumMod val="60000"/>
                <a:lumOff val="40000"/>
              </a:schemeClr>
            </a:solidFill>
            <a:ln>
              <a:noFill/>
            </a:ln>
          </p:spPr>
          <p:txBody>
            <a:bodyPr anchor="ctr"/>
            <a:lstStyle/>
            <a:p>
              <a:pPr algn="ctr"/>
              <a:endParaRPr/>
            </a:p>
          </p:txBody>
        </p:sp>
        <p:sp>
          <p:nvSpPr>
            <p:cNvPr id="26" name="Freeform: Shape 107"/>
            <p:cNvSpPr/>
            <p:nvPr/>
          </p:nvSpPr>
          <p:spPr bwMode="auto">
            <a:xfrm rot="17236993">
              <a:off x="7948696" y="4766840"/>
              <a:ext cx="338093" cy="338093"/>
            </a:xfrm>
            <a:custGeom>
              <a:avLst/>
              <a:gdLst>
                <a:gd name="T0" fmla="*/ 160 w 186"/>
                <a:gd name="T1" fmla="*/ 13 h 186"/>
                <a:gd name="T2" fmla="*/ 135 w 186"/>
                <a:gd name="T3" fmla="*/ 13 h 186"/>
                <a:gd name="T4" fmla="*/ 70 w 186"/>
                <a:gd name="T5" fmla="*/ 35 h 186"/>
                <a:gd name="T6" fmla="*/ 0 w 186"/>
                <a:gd name="T7" fmla="*/ 51 h 186"/>
                <a:gd name="T8" fmla="*/ 8 w 186"/>
                <a:gd name="T9" fmla="*/ 118 h 186"/>
                <a:gd name="T10" fmla="*/ 51 w 186"/>
                <a:gd name="T11" fmla="*/ 182 h 186"/>
                <a:gd name="T12" fmla="*/ 55 w 186"/>
                <a:gd name="T13" fmla="*/ 186 h 186"/>
                <a:gd name="T14" fmla="*/ 93 w 186"/>
                <a:gd name="T15" fmla="*/ 182 h 186"/>
                <a:gd name="T16" fmla="*/ 93 w 186"/>
                <a:gd name="T17" fmla="*/ 181 h 186"/>
                <a:gd name="T18" fmla="*/ 135 w 186"/>
                <a:gd name="T19" fmla="*/ 145 h 186"/>
                <a:gd name="T20" fmla="*/ 148 w 186"/>
                <a:gd name="T21" fmla="*/ 160 h 186"/>
                <a:gd name="T22" fmla="*/ 160 w 186"/>
                <a:gd name="T23" fmla="*/ 106 h 186"/>
                <a:gd name="T24" fmla="*/ 160 w 186"/>
                <a:gd name="T25" fmla="*/ 55 h 186"/>
                <a:gd name="T26" fmla="*/ 8 w 186"/>
                <a:gd name="T27" fmla="*/ 93 h 186"/>
                <a:gd name="T28" fmla="*/ 34 w 186"/>
                <a:gd name="T29" fmla="*/ 89 h 186"/>
                <a:gd name="T30" fmla="*/ 8 w 186"/>
                <a:gd name="T31" fmla="*/ 85 h 186"/>
                <a:gd name="T32" fmla="*/ 21 w 186"/>
                <a:gd name="T33" fmla="*/ 76 h 186"/>
                <a:gd name="T34" fmla="*/ 21 w 186"/>
                <a:gd name="T35" fmla="*/ 68 h 186"/>
                <a:gd name="T36" fmla="*/ 8 w 186"/>
                <a:gd name="T37" fmla="*/ 51 h 186"/>
                <a:gd name="T38" fmla="*/ 67 w 186"/>
                <a:gd name="T39" fmla="*/ 116 h 186"/>
                <a:gd name="T40" fmla="*/ 54 w 186"/>
                <a:gd name="T41" fmla="*/ 160 h 186"/>
                <a:gd name="T42" fmla="*/ 70 w 186"/>
                <a:gd name="T43" fmla="*/ 125 h 186"/>
                <a:gd name="T44" fmla="*/ 80 w 186"/>
                <a:gd name="T45" fmla="*/ 160 h 186"/>
                <a:gd name="T46" fmla="*/ 81 w 186"/>
                <a:gd name="T47" fmla="*/ 169 h 186"/>
                <a:gd name="T48" fmla="*/ 58 w 186"/>
                <a:gd name="T49" fmla="*/ 177 h 186"/>
                <a:gd name="T50" fmla="*/ 81 w 186"/>
                <a:gd name="T51" fmla="*/ 169 h 186"/>
                <a:gd name="T52" fmla="*/ 76 w 186"/>
                <a:gd name="T53" fmla="*/ 118 h 186"/>
                <a:gd name="T54" fmla="*/ 135 w 186"/>
                <a:gd name="T55" fmla="*/ 25 h 186"/>
                <a:gd name="T56" fmla="*/ 152 w 186"/>
                <a:gd name="T57" fmla="*/ 148 h 186"/>
                <a:gd name="T58" fmla="*/ 143 w 186"/>
                <a:gd name="T59" fmla="*/ 148 h 186"/>
                <a:gd name="T60" fmla="*/ 148 w 186"/>
                <a:gd name="T61" fmla="*/ 9 h 186"/>
                <a:gd name="T62" fmla="*/ 152 w 186"/>
                <a:gd name="T63" fmla="*/ 148 h 186"/>
                <a:gd name="T64" fmla="*/ 160 w 186"/>
                <a:gd name="T65" fmla="*/ 63 h 186"/>
                <a:gd name="T66" fmla="*/ 160 w 186"/>
                <a:gd name="T67" fmla="*/ 97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6" h="186">
                  <a:moveTo>
                    <a:pt x="160" y="55"/>
                  </a:moveTo>
                  <a:cubicBezTo>
                    <a:pt x="160" y="13"/>
                    <a:pt x="160" y="13"/>
                    <a:pt x="160" y="13"/>
                  </a:cubicBezTo>
                  <a:cubicBezTo>
                    <a:pt x="160" y="6"/>
                    <a:pt x="155" y="0"/>
                    <a:pt x="148" y="0"/>
                  </a:cubicBezTo>
                  <a:cubicBezTo>
                    <a:pt x="141" y="0"/>
                    <a:pt x="135" y="6"/>
                    <a:pt x="135" y="13"/>
                  </a:cubicBezTo>
                  <a:cubicBezTo>
                    <a:pt x="135" y="16"/>
                    <a:pt x="135" y="16"/>
                    <a:pt x="135" y="16"/>
                  </a:cubicBezTo>
                  <a:cubicBezTo>
                    <a:pt x="70" y="35"/>
                    <a:pt x="70" y="35"/>
                    <a:pt x="70" y="35"/>
                  </a:cubicBezTo>
                  <a:cubicBezTo>
                    <a:pt x="8" y="42"/>
                    <a:pt x="8" y="42"/>
                    <a:pt x="8" y="42"/>
                  </a:cubicBezTo>
                  <a:cubicBezTo>
                    <a:pt x="4" y="42"/>
                    <a:pt x="0" y="46"/>
                    <a:pt x="0" y="51"/>
                  </a:cubicBezTo>
                  <a:cubicBezTo>
                    <a:pt x="0" y="110"/>
                    <a:pt x="0" y="110"/>
                    <a:pt x="0" y="110"/>
                  </a:cubicBezTo>
                  <a:cubicBezTo>
                    <a:pt x="0" y="114"/>
                    <a:pt x="4" y="118"/>
                    <a:pt x="8" y="118"/>
                  </a:cubicBezTo>
                  <a:cubicBezTo>
                    <a:pt x="37" y="121"/>
                    <a:pt x="37" y="121"/>
                    <a:pt x="37" y="121"/>
                  </a:cubicBezTo>
                  <a:cubicBezTo>
                    <a:pt x="51" y="182"/>
                    <a:pt x="51" y="182"/>
                    <a:pt x="51" y="182"/>
                  </a:cubicBezTo>
                  <a:cubicBezTo>
                    <a:pt x="51" y="182"/>
                    <a:pt x="51" y="182"/>
                    <a:pt x="51" y="182"/>
                  </a:cubicBezTo>
                  <a:cubicBezTo>
                    <a:pt x="51" y="184"/>
                    <a:pt x="53" y="186"/>
                    <a:pt x="55" y="186"/>
                  </a:cubicBezTo>
                  <a:cubicBezTo>
                    <a:pt x="89" y="186"/>
                    <a:pt x="89" y="186"/>
                    <a:pt x="89" y="186"/>
                  </a:cubicBezTo>
                  <a:cubicBezTo>
                    <a:pt x="91" y="186"/>
                    <a:pt x="93" y="184"/>
                    <a:pt x="93" y="182"/>
                  </a:cubicBezTo>
                  <a:cubicBezTo>
                    <a:pt x="93" y="181"/>
                    <a:pt x="93" y="181"/>
                    <a:pt x="93" y="181"/>
                  </a:cubicBezTo>
                  <a:cubicBezTo>
                    <a:pt x="93" y="181"/>
                    <a:pt x="93" y="181"/>
                    <a:pt x="93" y="181"/>
                  </a:cubicBezTo>
                  <a:cubicBezTo>
                    <a:pt x="81" y="128"/>
                    <a:pt x="81" y="128"/>
                    <a:pt x="81" y="128"/>
                  </a:cubicBezTo>
                  <a:cubicBezTo>
                    <a:pt x="135" y="145"/>
                    <a:pt x="135" y="145"/>
                    <a:pt x="135" y="145"/>
                  </a:cubicBezTo>
                  <a:cubicBezTo>
                    <a:pt x="135" y="148"/>
                    <a:pt x="135" y="148"/>
                    <a:pt x="135" y="148"/>
                  </a:cubicBezTo>
                  <a:cubicBezTo>
                    <a:pt x="135" y="155"/>
                    <a:pt x="141" y="160"/>
                    <a:pt x="148" y="160"/>
                  </a:cubicBezTo>
                  <a:cubicBezTo>
                    <a:pt x="155" y="160"/>
                    <a:pt x="160" y="155"/>
                    <a:pt x="160" y="148"/>
                  </a:cubicBezTo>
                  <a:cubicBezTo>
                    <a:pt x="160" y="106"/>
                    <a:pt x="160" y="106"/>
                    <a:pt x="160" y="106"/>
                  </a:cubicBezTo>
                  <a:cubicBezTo>
                    <a:pt x="174" y="106"/>
                    <a:pt x="186" y="94"/>
                    <a:pt x="186" y="80"/>
                  </a:cubicBezTo>
                  <a:cubicBezTo>
                    <a:pt x="186" y="66"/>
                    <a:pt x="174" y="55"/>
                    <a:pt x="160" y="55"/>
                  </a:cubicBezTo>
                  <a:close/>
                  <a:moveTo>
                    <a:pt x="8" y="110"/>
                  </a:moveTo>
                  <a:cubicBezTo>
                    <a:pt x="8" y="93"/>
                    <a:pt x="8" y="93"/>
                    <a:pt x="8" y="93"/>
                  </a:cubicBezTo>
                  <a:cubicBezTo>
                    <a:pt x="29" y="93"/>
                    <a:pt x="29" y="93"/>
                    <a:pt x="29" y="93"/>
                  </a:cubicBezTo>
                  <a:cubicBezTo>
                    <a:pt x="32" y="93"/>
                    <a:pt x="34" y="91"/>
                    <a:pt x="34" y="89"/>
                  </a:cubicBezTo>
                  <a:cubicBezTo>
                    <a:pt x="34" y="86"/>
                    <a:pt x="32" y="85"/>
                    <a:pt x="29" y="85"/>
                  </a:cubicBezTo>
                  <a:cubicBezTo>
                    <a:pt x="8" y="85"/>
                    <a:pt x="8" y="85"/>
                    <a:pt x="8" y="85"/>
                  </a:cubicBezTo>
                  <a:cubicBezTo>
                    <a:pt x="8" y="76"/>
                    <a:pt x="8" y="76"/>
                    <a:pt x="8" y="76"/>
                  </a:cubicBezTo>
                  <a:cubicBezTo>
                    <a:pt x="21" y="76"/>
                    <a:pt x="21" y="76"/>
                    <a:pt x="21" y="76"/>
                  </a:cubicBezTo>
                  <a:cubicBezTo>
                    <a:pt x="23" y="76"/>
                    <a:pt x="25" y="74"/>
                    <a:pt x="25" y="72"/>
                  </a:cubicBezTo>
                  <a:cubicBezTo>
                    <a:pt x="25" y="70"/>
                    <a:pt x="23" y="68"/>
                    <a:pt x="21" y="68"/>
                  </a:cubicBezTo>
                  <a:cubicBezTo>
                    <a:pt x="8" y="68"/>
                    <a:pt x="8" y="68"/>
                    <a:pt x="8" y="68"/>
                  </a:cubicBezTo>
                  <a:cubicBezTo>
                    <a:pt x="8" y="51"/>
                    <a:pt x="8" y="51"/>
                    <a:pt x="8" y="51"/>
                  </a:cubicBezTo>
                  <a:cubicBezTo>
                    <a:pt x="67" y="44"/>
                    <a:pt x="67" y="44"/>
                    <a:pt x="67" y="44"/>
                  </a:cubicBezTo>
                  <a:cubicBezTo>
                    <a:pt x="67" y="116"/>
                    <a:pt x="67" y="116"/>
                    <a:pt x="67" y="116"/>
                  </a:cubicBezTo>
                  <a:lnTo>
                    <a:pt x="8" y="110"/>
                  </a:lnTo>
                  <a:close/>
                  <a:moveTo>
                    <a:pt x="54" y="160"/>
                  </a:moveTo>
                  <a:cubicBezTo>
                    <a:pt x="46" y="122"/>
                    <a:pt x="46" y="122"/>
                    <a:pt x="46" y="122"/>
                  </a:cubicBezTo>
                  <a:cubicBezTo>
                    <a:pt x="70" y="125"/>
                    <a:pt x="70" y="125"/>
                    <a:pt x="70" y="125"/>
                  </a:cubicBezTo>
                  <a:cubicBezTo>
                    <a:pt x="72" y="126"/>
                    <a:pt x="72" y="126"/>
                    <a:pt x="72" y="126"/>
                  </a:cubicBezTo>
                  <a:cubicBezTo>
                    <a:pt x="80" y="160"/>
                    <a:pt x="80" y="160"/>
                    <a:pt x="80" y="160"/>
                  </a:cubicBezTo>
                  <a:lnTo>
                    <a:pt x="54" y="160"/>
                  </a:lnTo>
                  <a:close/>
                  <a:moveTo>
                    <a:pt x="81" y="169"/>
                  </a:moveTo>
                  <a:cubicBezTo>
                    <a:pt x="83" y="177"/>
                    <a:pt x="83" y="177"/>
                    <a:pt x="83" y="177"/>
                  </a:cubicBezTo>
                  <a:cubicBezTo>
                    <a:pt x="58" y="177"/>
                    <a:pt x="58" y="177"/>
                    <a:pt x="58" y="177"/>
                  </a:cubicBezTo>
                  <a:cubicBezTo>
                    <a:pt x="56" y="169"/>
                    <a:pt x="56" y="169"/>
                    <a:pt x="56" y="169"/>
                  </a:cubicBezTo>
                  <a:lnTo>
                    <a:pt x="81" y="169"/>
                  </a:lnTo>
                  <a:close/>
                  <a:moveTo>
                    <a:pt x="135" y="136"/>
                  </a:moveTo>
                  <a:cubicBezTo>
                    <a:pt x="76" y="118"/>
                    <a:pt x="76" y="118"/>
                    <a:pt x="76" y="118"/>
                  </a:cubicBezTo>
                  <a:cubicBezTo>
                    <a:pt x="76" y="43"/>
                    <a:pt x="76" y="43"/>
                    <a:pt x="76" y="43"/>
                  </a:cubicBezTo>
                  <a:cubicBezTo>
                    <a:pt x="135" y="25"/>
                    <a:pt x="135" y="25"/>
                    <a:pt x="135" y="25"/>
                  </a:cubicBezTo>
                  <a:lnTo>
                    <a:pt x="135" y="136"/>
                  </a:lnTo>
                  <a:close/>
                  <a:moveTo>
                    <a:pt x="152" y="148"/>
                  </a:moveTo>
                  <a:cubicBezTo>
                    <a:pt x="152" y="150"/>
                    <a:pt x="150" y="152"/>
                    <a:pt x="148" y="152"/>
                  </a:cubicBezTo>
                  <a:cubicBezTo>
                    <a:pt x="145" y="152"/>
                    <a:pt x="143" y="150"/>
                    <a:pt x="143" y="148"/>
                  </a:cubicBezTo>
                  <a:cubicBezTo>
                    <a:pt x="143" y="13"/>
                    <a:pt x="143" y="13"/>
                    <a:pt x="143" y="13"/>
                  </a:cubicBezTo>
                  <a:cubicBezTo>
                    <a:pt x="143" y="10"/>
                    <a:pt x="145" y="9"/>
                    <a:pt x="148" y="9"/>
                  </a:cubicBezTo>
                  <a:cubicBezTo>
                    <a:pt x="150" y="9"/>
                    <a:pt x="152" y="10"/>
                    <a:pt x="152" y="13"/>
                  </a:cubicBezTo>
                  <a:lnTo>
                    <a:pt x="152" y="148"/>
                  </a:lnTo>
                  <a:close/>
                  <a:moveTo>
                    <a:pt x="160" y="97"/>
                  </a:moveTo>
                  <a:cubicBezTo>
                    <a:pt x="160" y="63"/>
                    <a:pt x="160" y="63"/>
                    <a:pt x="160" y="63"/>
                  </a:cubicBezTo>
                  <a:cubicBezTo>
                    <a:pt x="170" y="63"/>
                    <a:pt x="177" y="71"/>
                    <a:pt x="177" y="80"/>
                  </a:cubicBezTo>
                  <a:cubicBezTo>
                    <a:pt x="177" y="90"/>
                    <a:pt x="170" y="97"/>
                    <a:pt x="160" y="97"/>
                  </a:cubicBezTo>
                  <a:close/>
                </a:path>
              </a:pathLst>
            </a:custGeom>
            <a:solidFill>
              <a:schemeClr val="tx2">
                <a:lumMod val="60000"/>
                <a:lumOff val="40000"/>
              </a:schemeClr>
            </a:solidFill>
            <a:ln>
              <a:noFill/>
            </a:ln>
          </p:spPr>
          <p:txBody>
            <a:bodyPr anchor="ctr"/>
            <a:lstStyle/>
            <a:p>
              <a:pPr algn="ctr"/>
              <a:endParaRPr/>
            </a:p>
          </p:txBody>
        </p:sp>
        <p:sp>
          <p:nvSpPr>
            <p:cNvPr id="27" name="Freeform: Shape 108"/>
            <p:cNvSpPr/>
            <p:nvPr/>
          </p:nvSpPr>
          <p:spPr bwMode="auto">
            <a:xfrm>
              <a:off x="7337393" y="3148148"/>
              <a:ext cx="339093" cy="306084"/>
            </a:xfrm>
            <a:custGeom>
              <a:avLst/>
              <a:gdLst>
                <a:gd name="T0" fmla="*/ 169 w 186"/>
                <a:gd name="T1" fmla="*/ 59 h 168"/>
                <a:gd name="T2" fmla="*/ 169 w 186"/>
                <a:gd name="T3" fmla="*/ 12 h 168"/>
                <a:gd name="T4" fmla="*/ 156 w 186"/>
                <a:gd name="T5" fmla="*/ 0 h 168"/>
                <a:gd name="T6" fmla="*/ 144 w 186"/>
                <a:gd name="T7" fmla="*/ 12 h 168"/>
                <a:gd name="T8" fmla="*/ 144 w 186"/>
                <a:gd name="T9" fmla="*/ 16 h 168"/>
                <a:gd name="T10" fmla="*/ 21 w 186"/>
                <a:gd name="T11" fmla="*/ 55 h 168"/>
                <a:gd name="T12" fmla="*/ 17 w 186"/>
                <a:gd name="T13" fmla="*/ 54 h 168"/>
                <a:gd name="T14" fmla="*/ 9 w 186"/>
                <a:gd name="T15" fmla="*/ 54 h 168"/>
                <a:gd name="T16" fmla="*/ 0 w 186"/>
                <a:gd name="T17" fmla="*/ 63 h 168"/>
                <a:gd name="T18" fmla="*/ 0 w 186"/>
                <a:gd name="T19" fmla="*/ 105 h 168"/>
                <a:gd name="T20" fmla="*/ 9 w 186"/>
                <a:gd name="T21" fmla="*/ 113 h 168"/>
                <a:gd name="T22" fmla="*/ 17 w 186"/>
                <a:gd name="T23" fmla="*/ 113 h 168"/>
                <a:gd name="T24" fmla="*/ 21 w 186"/>
                <a:gd name="T25" fmla="*/ 113 h 168"/>
                <a:gd name="T26" fmla="*/ 41 w 186"/>
                <a:gd name="T27" fmla="*/ 119 h 168"/>
                <a:gd name="T28" fmla="*/ 39 w 186"/>
                <a:gd name="T29" fmla="*/ 124 h 168"/>
                <a:gd name="T30" fmla="*/ 50 w 186"/>
                <a:gd name="T31" fmla="*/ 145 h 168"/>
                <a:gd name="T32" fmla="*/ 94 w 186"/>
                <a:gd name="T33" fmla="*/ 159 h 168"/>
                <a:gd name="T34" fmla="*/ 116 w 186"/>
                <a:gd name="T35" fmla="*/ 148 h 168"/>
                <a:gd name="T36" fmla="*/ 117 w 186"/>
                <a:gd name="T37" fmla="*/ 144 h 168"/>
                <a:gd name="T38" fmla="*/ 144 w 186"/>
                <a:gd name="T39" fmla="*/ 152 h 168"/>
                <a:gd name="T40" fmla="*/ 144 w 186"/>
                <a:gd name="T41" fmla="*/ 156 h 168"/>
                <a:gd name="T42" fmla="*/ 156 w 186"/>
                <a:gd name="T43" fmla="*/ 168 h 168"/>
                <a:gd name="T44" fmla="*/ 169 w 186"/>
                <a:gd name="T45" fmla="*/ 156 h 168"/>
                <a:gd name="T46" fmla="*/ 169 w 186"/>
                <a:gd name="T47" fmla="*/ 109 h 168"/>
                <a:gd name="T48" fmla="*/ 186 w 186"/>
                <a:gd name="T49" fmla="*/ 92 h 168"/>
                <a:gd name="T50" fmla="*/ 186 w 186"/>
                <a:gd name="T51" fmla="*/ 76 h 168"/>
                <a:gd name="T52" fmla="*/ 169 w 186"/>
                <a:gd name="T53" fmla="*/ 59 h 168"/>
                <a:gd name="T54" fmla="*/ 17 w 186"/>
                <a:gd name="T55" fmla="*/ 105 h 168"/>
                <a:gd name="T56" fmla="*/ 9 w 186"/>
                <a:gd name="T57" fmla="*/ 105 h 168"/>
                <a:gd name="T58" fmla="*/ 9 w 186"/>
                <a:gd name="T59" fmla="*/ 63 h 168"/>
                <a:gd name="T60" fmla="*/ 17 w 186"/>
                <a:gd name="T61" fmla="*/ 63 h 168"/>
                <a:gd name="T62" fmla="*/ 17 w 186"/>
                <a:gd name="T63" fmla="*/ 105 h 168"/>
                <a:gd name="T64" fmla="*/ 108 w 186"/>
                <a:gd name="T65" fmla="*/ 146 h 168"/>
                <a:gd name="T66" fmla="*/ 97 w 186"/>
                <a:gd name="T67" fmla="*/ 151 h 168"/>
                <a:gd name="T68" fmla="*/ 53 w 186"/>
                <a:gd name="T69" fmla="*/ 137 h 168"/>
                <a:gd name="T70" fmla="*/ 47 w 186"/>
                <a:gd name="T71" fmla="*/ 127 h 168"/>
                <a:gd name="T72" fmla="*/ 49 w 186"/>
                <a:gd name="T73" fmla="*/ 122 h 168"/>
                <a:gd name="T74" fmla="*/ 109 w 186"/>
                <a:gd name="T75" fmla="*/ 141 h 168"/>
                <a:gd name="T76" fmla="*/ 108 w 186"/>
                <a:gd name="T77" fmla="*/ 146 h 168"/>
                <a:gd name="T78" fmla="*/ 144 w 186"/>
                <a:gd name="T79" fmla="*/ 143 h 168"/>
                <a:gd name="T80" fmla="*/ 26 w 186"/>
                <a:gd name="T81" fmla="*/ 105 h 168"/>
                <a:gd name="T82" fmla="*/ 26 w 186"/>
                <a:gd name="T83" fmla="*/ 105 h 168"/>
                <a:gd name="T84" fmla="*/ 26 w 186"/>
                <a:gd name="T85" fmla="*/ 63 h 168"/>
                <a:gd name="T86" fmla="*/ 26 w 186"/>
                <a:gd name="T87" fmla="*/ 63 h 168"/>
                <a:gd name="T88" fmla="*/ 144 w 186"/>
                <a:gd name="T89" fmla="*/ 25 h 168"/>
                <a:gd name="T90" fmla="*/ 144 w 186"/>
                <a:gd name="T91" fmla="*/ 143 h 168"/>
                <a:gd name="T92" fmla="*/ 161 w 186"/>
                <a:gd name="T93" fmla="*/ 156 h 168"/>
                <a:gd name="T94" fmla="*/ 156 w 186"/>
                <a:gd name="T95" fmla="*/ 160 h 168"/>
                <a:gd name="T96" fmla="*/ 152 w 186"/>
                <a:gd name="T97" fmla="*/ 156 h 168"/>
                <a:gd name="T98" fmla="*/ 152 w 186"/>
                <a:gd name="T99" fmla="*/ 12 h 168"/>
                <a:gd name="T100" fmla="*/ 156 w 186"/>
                <a:gd name="T101" fmla="*/ 8 h 168"/>
                <a:gd name="T102" fmla="*/ 161 w 186"/>
                <a:gd name="T103" fmla="*/ 12 h 168"/>
                <a:gd name="T104" fmla="*/ 161 w 186"/>
                <a:gd name="T105" fmla="*/ 156 h 168"/>
                <a:gd name="T106" fmla="*/ 177 w 186"/>
                <a:gd name="T107" fmla="*/ 92 h 168"/>
                <a:gd name="T108" fmla="*/ 169 w 186"/>
                <a:gd name="T109" fmla="*/ 101 h 168"/>
                <a:gd name="T110" fmla="*/ 169 w 186"/>
                <a:gd name="T111" fmla="*/ 67 h 168"/>
                <a:gd name="T112" fmla="*/ 177 w 186"/>
                <a:gd name="T113" fmla="*/ 76 h 168"/>
                <a:gd name="T114" fmla="*/ 177 w 186"/>
                <a:gd name="T115" fmla="*/ 9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6" h="168">
                  <a:moveTo>
                    <a:pt x="169" y="59"/>
                  </a:moveTo>
                  <a:cubicBezTo>
                    <a:pt x="169" y="12"/>
                    <a:pt x="169" y="12"/>
                    <a:pt x="169" y="12"/>
                  </a:cubicBezTo>
                  <a:cubicBezTo>
                    <a:pt x="169" y="5"/>
                    <a:pt x="163" y="0"/>
                    <a:pt x="156" y="0"/>
                  </a:cubicBezTo>
                  <a:cubicBezTo>
                    <a:pt x="149" y="0"/>
                    <a:pt x="144" y="5"/>
                    <a:pt x="144" y="12"/>
                  </a:cubicBezTo>
                  <a:cubicBezTo>
                    <a:pt x="144" y="16"/>
                    <a:pt x="144" y="16"/>
                    <a:pt x="144" y="16"/>
                  </a:cubicBezTo>
                  <a:cubicBezTo>
                    <a:pt x="21" y="55"/>
                    <a:pt x="21" y="55"/>
                    <a:pt x="21" y="55"/>
                  </a:cubicBezTo>
                  <a:cubicBezTo>
                    <a:pt x="20" y="55"/>
                    <a:pt x="19" y="54"/>
                    <a:pt x="17" y="54"/>
                  </a:cubicBezTo>
                  <a:cubicBezTo>
                    <a:pt x="9" y="54"/>
                    <a:pt x="9" y="54"/>
                    <a:pt x="9" y="54"/>
                  </a:cubicBezTo>
                  <a:cubicBezTo>
                    <a:pt x="4" y="54"/>
                    <a:pt x="0" y="58"/>
                    <a:pt x="0" y="63"/>
                  </a:cubicBezTo>
                  <a:cubicBezTo>
                    <a:pt x="0" y="105"/>
                    <a:pt x="0" y="105"/>
                    <a:pt x="0" y="105"/>
                  </a:cubicBezTo>
                  <a:cubicBezTo>
                    <a:pt x="0" y="110"/>
                    <a:pt x="4" y="113"/>
                    <a:pt x="9" y="113"/>
                  </a:cubicBezTo>
                  <a:cubicBezTo>
                    <a:pt x="17" y="113"/>
                    <a:pt x="17" y="113"/>
                    <a:pt x="17" y="113"/>
                  </a:cubicBezTo>
                  <a:cubicBezTo>
                    <a:pt x="19" y="113"/>
                    <a:pt x="20" y="113"/>
                    <a:pt x="21" y="113"/>
                  </a:cubicBezTo>
                  <a:cubicBezTo>
                    <a:pt x="41" y="119"/>
                    <a:pt x="41" y="119"/>
                    <a:pt x="41" y="119"/>
                  </a:cubicBezTo>
                  <a:cubicBezTo>
                    <a:pt x="39" y="124"/>
                    <a:pt x="39" y="124"/>
                    <a:pt x="39" y="124"/>
                  </a:cubicBezTo>
                  <a:cubicBezTo>
                    <a:pt x="36" y="133"/>
                    <a:pt x="41" y="142"/>
                    <a:pt x="50" y="145"/>
                  </a:cubicBezTo>
                  <a:cubicBezTo>
                    <a:pt x="94" y="159"/>
                    <a:pt x="94" y="159"/>
                    <a:pt x="94" y="159"/>
                  </a:cubicBezTo>
                  <a:cubicBezTo>
                    <a:pt x="103" y="162"/>
                    <a:pt x="113" y="157"/>
                    <a:pt x="116" y="148"/>
                  </a:cubicBezTo>
                  <a:cubicBezTo>
                    <a:pt x="117" y="144"/>
                    <a:pt x="117" y="144"/>
                    <a:pt x="117" y="144"/>
                  </a:cubicBezTo>
                  <a:cubicBezTo>
                    <a:pt x="144" y="152"/>
                    <a:pt x="144" y="152"/>
                    <a:pt x="144" y="152"/>
                  </a:cubicBezTo>
                  <a:cubicBezTo>
                    <a:pt x="144" y="156"/>
                    <a:pt x="144" y="156"/>
                    <a:pt x="144" y="156"/>
                  </a:cubicBezTo>
                  <a:cubicBezTo>
                    <a:pt x="144" y="163"/>
                    <a:pt x="149" y="168"/>
                    <a:pt x="156" y="168"/>
                  </a:cubicBezTo>
                  <a:cubicBezTo>
                    <a:pt x="163" y="168"/>
                    <a:pt x="169" y="163"/>
                    <a:pt x="169" y="156"/>
                  </a:cubicBezTo>
                  <a:cubicBezTo>
                    <a:pt x="169" y="109"/>
                    <a:pt x="169" y="109"/>
                    <a:pt x="169" y="109"/>
                  </a:cubicBezTo>
                  <a:cubicBezTo>
                    <a:pt x="178" y="109"/>
                    <a:pt x="186" y="102"/>
                    <a:pt x="186" y="92"/>
                  </a:cubicBezTo>
                  <a:cubicBezTo>
                    <a:pt x="186" y="76"/>
                    <a:pt x="186" y="76"/>
                    <a:pt x="186" y="76"/>
                  </a:cubicBezTo>
                  <a:cubicBezTo>
                    <a:pt x="186" y="66"/>
                    <a:pt x="178" y="59"/>
                    <a:pt x="169" y="59"/>
                  </a:cubicBezTo>
                  <a:close/>
                  <a:moveTo>
                    <a:pt x="17" y="105"/>
                  </a:moveTo>
                  <a:cubicBezTo>
                    <a:pt x="9" y="105"/>
                    <a:pt x="9" y="105"/>
                    <a:pt x="9" y="105"/>
                  </a:cubicBezTo>
                  <a:cubicBezTo>
                    <a:pt x="9" y="63"/>
                    <a:pt x="9" y="63"/>
                    <a:pt x="9" y="63"/>
                  </a:cubicBezTo>
                  <a:cubicBezTo>
                    <a:pt x="17" y="63"/>
                    <a:pt x="17" y="63"/>
                    <a:pt x="17" y="63"/>
                  </a:cubicBezTo>
                  <a:lnTo>
                    <a:pt x="17" y="105"/>
                  </a:lnTo>
                  <a:close/>
                  <a:moveTo>
                    <a:pt x="108" y="146"/>
                  </a:moveTo>
                  <a:cubicBezTo>
                    <a:pt x="106" y="150"/>
                    <a:pt x="101" y="153"/>
                    <a:pt x="97" y="151"/>
                  </a:cubicBezTo>
                  <a:cubicBezTo>
                    <a:pt x="53" y="137"/>
                    <a:pt x="53" y="137"/>
                    <a:pt x="53" y="137"/>
                  </a:cubicBezTo>
                  <a:cubicBezTo>
                    <a:pt x="48" y="136"/>
                    <a:pt x="46" y="131"/>
                    <a:pt x="47" y="127"/>
                  </a:cubicBezTo>
                  <a:cubicBezTo>
                    <a:pt x="49" y="122"/>
                    <a:pt x="49" y="122"/>
                    <a:pt x="49" y="122"/>
                  </a:cubicBezTo>
                  <a:cubicBezTo>
                    <a:pt x="109" y="141"/>
                    <a:pt x="109" y="141"/>
                    <a:pt x="109" y="141"/>
                  </a:cubicBezTo>
                  <a:lnTo>
                    <a:pt x="108" y="146"/>
                  </a:lnTo>
                  <a:close/>
                  <a:moveTo>
                    <a:pt x="144" y="143"/>
                  </a:moveTo>
                  <a:cubicBezTo>
                    <a:pt x="26" y="105"/>
                    <a:pt x="26" y="105"/>
                    <a:pt x="26" y="105"/>
                  </a:cubicBezTo>
                  <a:cubicBezTo>
                    <a:pt x="26" y="105"/>
                    <a:pt x="26" y="105"/>
                    <a:pt x="26" y="105"/>
                  </a:cubicBezTo>
                  <a:cubicBezTo>
                    <a:pt x="26" y="63"/>
                    <a:pt x="26" y="63"/>
                    <a:pt x="26" y="63"/>
                  </a:cubicBezTo>
                  <a:cubicBezTo>
                    <a:pt x="26" y="63"/>
                    <a:pt x="26" y="63"/>
                    <a:pt x="26" y="63"/>
                  </a:cubicBezTo>
                  <a:cubicBezTo>
                    <a:pt x="144" y="25"/>
                    <a:pt x="144" y="25"/>
                    <a:pt x="144" y="25"/>
                  </a:cubicBezTo>
                  <a:lnTo>
                    <a:pt x="144" y="143"/>
                  </a:lnTo>
                  <a:close/>
                  <a:moveTo>
                    <a:pt x="161" y="156"/>
                  </a:moveTo>
                  <a:cubicBezTo>
                    <a:pt x="161" y="158"/>
                    <a:pt x="159" y="160"/>
                    <a:pt x="156" y="160"/>
                  </a:cubicBezTo>
                  <a:cubicBezTo>
                    <a:pt x="154" y="160"/>
                    <a:pt x="152" y="158"/>
                    <a:pt x="152" y="156"/>
                  </a:cubicBezTo>
                  <a:cubicBezTo>
                    <a:pt x="152" y="12"/>
                    <a:pt x="152" y="12"/>
                    <a:pt x="152" y="12"/>
                  </a:cubicBezTo>
                  <a:cubicBezTo>
                    <a:pt x="152" y="10"/>
                    <a:pt x="154" y="8"/>
                    <a:pt x="156" y="8"/>
                  </a:cubicBezTo>
                  <a:cubicBezTo>
                    <a:pt x="159" y="8"/>
                    <a:pt x="161" y="10"/>
                    <a:pt x="161" y="12"/>
                  </a:cubicBezTo>
                  <a:lnTo>
                    <a:pt x="161" y="156"/>
                  </a:lnTo>
                  <a:close/>
                  <a:moveTo>
                    <a:pt x="177" y="92"/>
                  </a:moveTo>
                  <a:cubicBezTo>
                    <a:pt x="177" y="97"/>
                    <a:pt x="174" y="101"/>
                    <a:pt x="169" y="101"/>
                  </a:cubicBezTo>
                  <a:cubicBezTo>
                    <a:pt x="169" y="67"/>
                    <a:pt x="169" y="67"/>
                    <a:pt x="169" y="67"/>
                  </a:cubicBezTo>
                  <a:cubicBezTo>
                    <a:pt x="174" y="67"/>
                    <a:pt x="177" y="71"/>
                    <a:pt x="177" y="76"/>
                  </a:cubicBezTo>
                  <a:lnTo>
                    <a:pt x="177" y="92"/>
                  </a:lnTo>
                  <a:close/>
                </a:path>
              </a:pathLst>
            </a:custGeom>
            <a:solidFill>
              <a:schemeClr val="tx2">
                <a:lumMod val="60000"/>
                <a:lumOff val="40000"/>
              </a:schemeClr>
            </a:solidFill>
            <a:ln>
              <a:noFill/>
            </a:ln>
          </p:spPr>
          <p:txBody>
            <a:bodyPr anchor="ctr"/>
            <a:lstStyle/>
            <a:p>
              <a:pPr algn="ctr"/>
              <a:endParaRPr/>
            </a:p>
          </p:txBody>
        </p:sp>
        <p:sp>
          <p:nvSpPr>
            <p:cNvPr id="28" name="Freeform: Shape 109"/>
            <p:cNvSpPr/>
            <p:nvPr/>
          </p:nvSpPr>
          <p:spPr bwMode="auto">
            <a:xfrm>
              <a:off x="8976726" y="5105380"/>
              <a:ext cx="333117" cy="333117"/>
            </a:xfrm>
            <a:custGeom>
              <a:avLst/>
              <a:gdLst>
                <a:gd name="T0" fmla="*/ 34 w 185"/>
                <a:gd name="T1" fmla="*/ 59 h 185"/>
                <a:gd name="T2" fmla="*/ 41 w 185"/>
                <a:gd name="T3" fmla="*/ 63 h 185"/>
                <a:gd name="T4" fmla="*/ 63 w 185"/>
                <a:gd name="T5" fmla="*/ 143 h 185"/>
                <a:gd name="T6" fmla="*/ 59 w 185"/>
                <a:gd name="T7" fmla="*/ 151 h 185"/>
                <a:gd name="T8" fmla="*/ 63 w 185"/>
                <a:gd name="T9" fmla="*/ 143 h 185"/>
                <a:gd name="T10" fmla="*/ 57 w 185"/>
                <a:gd name="T11" fmla="*/ 40 h 185"/>
                <a:gd name="T12" fmla="*/ 64 w 185"/>
                <a:gd name="T13" fmla="*/ 35 h 185"/>
                <a:gd name="T14" fmla="*/ 122 w 185"/>
                <a:gd name="T15" fmla="*/ 41 h 185"/>
                <a:gd name="T16" fmla="*/ 126 w 185"/>
                <a:gd name="T17" fmla="*/ 34 h 185"/>
                <a:gd name="T18" fmla="*/ 122 w 185"/>
                <a:gd name="T19" fmla="*/ 41 h 185"/>
                <a:gd name="T20" fmla="*/ 34 w 185"/>
                <a:gd name="T21" fmla="*/ 126 h 185"/>
                <a:gd name="T22" fmla="*/ 41 w 185"/>
                <a:gd name="T23" fmla="*/ 122 h 185"/>
                <a:gd name="T24" fmla="*/ 29 w 185"/>
                <a:gd name="T25" fmla="*/ 88 h 185"/>
                <a:gd name="T26" fmla="*/ 29 w 185"/>
                <a:gd name="T27" fmla="*/ 97 h 185"/>
                <a:gd name="T28" fmla="*/ 29 w 185"/>
                <a:gd name="T29" fmla="*/ 88 h 185"/>
                <a:gd name="T30" fmla="*/ 144 w 185"/>
                <a:gd name="T31" fmla="*/ 122 h 185"/>
                <a:gd name="T32" fmla="*/ 151 w 185"/>
                <a:gd name="T33" fmla="*/ 126 h 185"/>
                <a:gd name="T34" fmla="*/ 145 w 185"/>
                <a:gd name="T35" fmla="*/ 57 h 185"/>
                <a:gd name="T36" fmla="*/ 149 w 185"/>
                <a:gd name="T37" fmla="*/ 64 h 185"/>
                <a:gd name="T38" fmla="*/ 145 w 185"/>
                <a:gd name="T39" fmla="*/ 57 h 185"/>
                <a:gd name="T40" fmla="*/ 151 w 185"/>
                <a:gd name="T41" fmla="*/ 92 h 185"/>
                <a:gd name="T42" fmla="*/ 160 w 185"/>
                <a:gd name="T43" fmla="*/ 92 h 185"/>
                <a:gd name="T44" fmla="*/ 92 w 185"/>
                <a:gd name="T45" fmla="*/ 0 h 185"/>
                <a:gd name="T46" fmla="*/ 92 w 185"/>
                <a:gd name="T47" fmla="*/ 185 h 185"/>
                <a:gd name="T48" fmla="*/ 92 w 185"/>
                <a:gd name="T49" fmla="*/ 0 h 185"/>
                <a:gd name="T50" fmla="*/ 8 w 185"/>
                <a:gd name="T51" fmla="*/ 92 h 185"/>
                <a:gd name="T52" fmla="*/ 177 w 185"/>
                <a:gd name="T53" fmla="*/ 92 h 185"/>
                <a:gd name="T54" fmla="*/ 130 w 185"/>
                <a:gd name="T55" fmla="*/ 88 h 185"/>
                <a:gd name="T56" fmla="*/ 97 w 185"/>
                <a:gd name="T57" fmla="*/ 76 h 185"/>
                <a:gd name="T58" fmla="*/ 92 w 185"/>
                <a:gd name="T59" fmla="*/ 25 h 185"/>
                <a:gd name="T60" fmla="*/ 88 w 185"/>
                <a:gd name="T61" fmla="*/ 76 h 185"/>
                <a:gd name="T62" fmla="*/ 92 w 185"/>
                <a:gd name="T63" fmla="*/ 109 h 185"/>
                <a:gd name="T64" fmla="*/ 130 w 185"/>
                <a:gd name="T65" fmla="*/ 97 h 185"/>
                <a:gd name="T66" fmla="*/ 130 w 185"/>
                <a:gd name="T67" fmla="*/ 88 h 185"/>
                <a:gd name="T68" fmla="*/ 84 w 185"/>
                <a:gd name="T69" fmla="*/ 92 h 185"/>
                <a:gd name="T70" fmla="*/ 101 w 185"/>
                <a:gd name="T71" fmla="*/ 92 h 185"/>
                <a:gd name="T72" fmla="*/ 122 w 185"/>
                <a:gd name="T73" fmla="*/ 143 h 185"/>
                <a:gd name="T74" fmla="*/ 126 w 185"/>
                <a:gd name="T75" fmla="*/ 151 h 185"/>
                <a:gd name="T76" fmla="*/ 122 w 185"/>
                <a:gd name="T77" fmla="*/ 143 h 185"/>
                <a:gd name="T78" fmla="*/ 88 w 185"/>
                <a:gd name="T79" fmla="*/ 156 h 185"/>
                <a:gd name="T80" fmla="*/ 97 w 185"/>
                <a:gd name="T81" fmla="*/ 156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5" h="185">
                  <a:moveTo>
                    <a:pt x="40" y="57"/>
                  </a:moveTo>
                  <a:cubicBezTo>
                    <a:pt x="38" y="56"/>
                    <a:pt x="35" y="57"/>
                    <a:pt x="34" y="59"/>
                  </a:cubicBezTo>
                  <a:cubicBezTo>
                    <a:pt x="33" y="61"/>
                    <a:pt x="33" y="63"/>
                    <a:pt x="35" y="64"/>
                  </a:cubicBezTo>
                  <a:cubicBezTo>
                    <a:pt x="37" y="66"/>
                    <a:pt x="40" y="65"/>
                    <a:pt x="41" y="63"/>
                  </a:cubicBezTo>
                  <a:cubicBezTo>
                    <a:pt x="42" y="61"/>
                    <a:pt x="42" y="58"/>
                    <a:pt x="40" y="57"/>
                  </a:cubicBezTo>
                  <a:close/>
                  <a:moveTo>
                    <a:pt x="63" y="143"/>
                  </a:moveTo>
                  <a:cubicBezTo>
                    <a:pt x="61" y="142"/>
                    <a:pt x="58" y="143"/>
                    <a:pt x="57" y="145"/>
                  </a:cubicBezTo>
                  <a:cubicBezTo>
                    <a:pt x="56" y="147"/>
                    <a:pt x="57" y="150"/>
                    <a:pt x="59" y="151"/>
                  </a:cubicBezTo>
                  <a:cubicBezTo>
                    <a:pt x="61" y="152"/>
                    <a:pt x="63" y="151"/>
                    <a:pt x="64" y="149"/>
                  </a:cubicBezTo>
                  <a:cubicBezTo>
                    <a:pt x="66" y="147"/>
                    <a:pt x="65" y="145"/>
                    <a:pt x="63" y="143"/>
                  </a:cubicBezTo>
                  <a:close/>
                  <a:moveTo>
                    <a:pt x="59" y="34"/>
                  </a:moveTo>
                  <a:cubicBezTo>
                    <a:pt x="57" y="35"/>
                    <a:pt x="56" y="38"/>
                    <a:pt x="57" y="40"/>
                  </a:cubicBezTo>
                  <a:cubicBezTo>
                    <a:pt x="58" y="42"/>
                    <a:pt x="61" y="42"/>
                    <a:pt x="63" y="41"/>
                  </a:cubicBezTo>
                  <a:cubicBezTo>
                    <a:pt x="65" y="40"/>
                    <a:pt x="66" y="37"/>
                    <a:pt x="64" y="35"/>
                  </a:cubicBezTo>
                  <a:cubicBezTo>
                    <a:pt x="63" y="33"/>
                    <a:pt x="61" y="33"/>
                    <a:pt x="59" y="34"/>
                  </a:cubicBezTo>
                  <a:close/>
                  <a:moveTo>
                    <a:pt x="122" y="41"/>
                  </a:moveTo>
                  <a:cubicBezTo>
                    <a:pt x="124" y="42"/>
                    <a:pt x="127" y="42"/>
                    <a:pt x="128" y="40"/>
                  </a:cubicBezTo>
                  <a:cubicBezTo>
                    <a:pt x="129" y="38"/>
                    <a:pt x="128" y="35"/>
                    <a:pt x="126" y="34"/>
                  </a:cubicBezTo>
                  <a:cubicBezTo>
                    <a:pt x="124" y="33"/>
                    <a:pt x="122" y="33"/>
                    <a:pt x="120" y="35"/>
                  </a:cubicBezTo>
                  <a:cubicBezTo>
                    <a:pt x="119" y="37"/>
                    <a:pt x="120" y="40"/>
                    <a:pt x="122" y="41"/>
                  </a:cubicBezTo>
                  <a:close/>
                  <a:moveTo>
                    <a:pt x="35" y="120"/>
                  </a:moveTo>
                  <a:cubicBezTo>
                    <a:pt x="33" y="121"/>
                    <a:pt x="33" y="124"/>
                    <a:pt x="34" y="126"/>
                  </a:cubicBezTo>
                  <a:cubicBezTo>
                    <a:pt x="35" y="128"/>
                    <a:pt x="38" y="129"/>
                    <a:pt x="40" y="128"/>
                  </a:cubicBezTo>
                  <a:cubicBezTo>
                    <a:pt x="42" y="126"/>
                    <a:pt x="42" y="124"/>
                    <a:pt x="41" y="122"/>
                  </a:cubicBezTo>
                  <a:cubicBezTo>
                    <a:pt x="40" y="120"/>
                    <a:pt x="37" y="119"/>
                    <a:pt x="35" y="120"/>
                  </a:cubicBezTo>
                  <a:close/>
                  <a:moveTo>
                    <a:pt x="29" y="88"/>
                  </a:moveTo>
                  <a:cubicBezTo>
                    <a:pt x="27" y="88"/>
                    <a:pt x="25" y="90"/>
                    <a:pt x="25" y="92"/>
                  </a:cubicBezTo>
                  <a:cubicBezTo>
                    <a:pt x="25" y="95"/>
                    <a:pt x="27" y="97"/>
                    <a:pt x="29" y="97"/>
                  </a:cubicBezTo>
                  <a:cubicBezTo>
                    <a:pt x="31" y="97"/>
                    <a:pt x="33" y="95"/>
                    <a:pt x="33" y="92"/>
                  </a:cubicBezTo>
                  <a:cubicBezTo>
                    <a:pt x="33" y="90"/>
                    <a:pt x="31" y="88"/>
                    <a:pt x="29" y="88"/>
                  </a:cubicBezTo>
                  <a:close/>
                  <a:moveTo>
                    <a:pt x="149" y="120"/>
                  </a:moveTo>
                  <a:cubicBezTo>
                    <a:pt x="147" y="119"/>
                    <a:pt x="145" y="120"/>
                    <a:pt x="144" y="122"/>
                  </a:cubicBezTo>
                  <a:cubicBezTo>
                    <a:pt x="142" y="124"/>
                    <a:pt x="143" y="126"/>
                    <a:pt x="145" y="128"/>
                  </a:cubicBezTo>
                  <a:cubicBezTo>
                    <a:pt x="147" y="129"/>
                    <a:pt x="150" y="128"/>
                    <a:pt x="151" y="126"/>
                  </a:cubicBezTo>
                  <a:cubicBezTo>
                    <a:pt x="152" y="124"/>
                    <a:pt x="151" y="121"/>
                    <a:pt x="149" y="120"/>
                  </a:cubicBezTo>
                  <a:close/>
                  <a:moveTo>
                    <a:pt x="145" y="57"/>
                  </a:moveTo>
                  <a:cubicBezTo>
                    <a:pt x="143" y="58"/>
                    <a:pt x="142" y="61"/>
                    <a:pt x="144" y="63"/>
                  </a:cubicBezTo>
                  <a:cubicBezTo>
                    <a:pt x="145" y="65"/>
                    <a:pt x="147" y="66"/>
                    <a:pt x="149" y="64"/>
                  </a:cubicBezTo>
                  <a:cubicBezTo>
                    <a:pt x="151" y="63"/>
                    <a:pt x="152" y="61"/>
                    <a:pt x="151" y="59"/>
                  </a:cubicBezTo>
                  <a:cubicBezTo>
                    <a:pt x="150" y="57"/>
                    <a:pt x="147" y="56"/>
                    <a:pt x="145" y="57"/>
                  </a:cubicBezTo>
                  <a:close/>
                  <a:moveTo>
                    <a:pt x="156" y="88"/>
                  </a:moveTo>
                  <a:cubicBezTo>
                    <a:pt x="153" y="88"/>
                    <a:pt x="151" y="90"/>
                    <a:pt x="151" y="92"/>
                  </a:cubicBezTo>
                  <a:cubicBezTo>
                    <a:pt x="151" y="95"/>
                    <a:pt x="153" y="97"/>
                    <a:pt x="156" y="97"/>
                  </a:cubicBezTo>
                  <a:cubicBezTo>
                    <a:pt x="158" y="97"/>
                    <a:pt x="160" y="95"/>
                    <a:pt x="160" y="92"/>
                  </a:cubicBezTo>
                  <a:cubicBezTo>
                    <a:pt x="160" y="90"/>
                    <a:pt x="158" y="88"/>
                    <a:pt x="156" y="88"/>
                  </a:cubicBezTo>
                  <a:close/>
                  <a:moveTo>
                    <a:pt x="92" y="0"/>
                  </a:moveTo>
                  <a:cubicBezTo>
                    <a:pt x="41" y="0"/>
                    <a:pt x="0" y="41"/>
                    <a:pt x="0" y="92"/>
                  </a:cubicBezTo>
                  <a:cubicBezTo>
                    <a:pt x="0" y="144"/>
                    <a:pt x="41" y="185"/>
                    <a:pt x="92" y="185"/>
                  </a:cubicBezTo>
                  <a:cubicBezTo>
                    <a:pt x="144" y="185"/>
                    <a:pt x="185" y="144"/>
                    <a:pt x="185" y="92"/>
                  </a:cubicBezTo>
                  <a:cubicBezTo>
                    <a:pt x="185" y="41"/>
                    <a:pt x="144" y="0"/>
                    <a:pt x="92" y="0"/>
                  </a:cubicBezTo>
                  <a:close/>
                  <a:moveTo>
                    <a:pt x="92" y="177"/>
                  </a:moveTo>
                  <a:cubicBezTo>
                    <a:pt x="46" y="177"/>
                    <a:pt x="8" y="139"/>
                    <a:pt x="8" y="92"/>
                  </a:cubicBezTo>
                  <a:cubicBezTo>
                    <a:pt x="8" y="46"/>
                    <a:pt x="46" y="8"/>
                    <a:pt x="92" y="8"/>
                  </a:cubicBezTo>
                  <a:cubicBezTo>
                    <a:pt x="139" y="8"/>
                    <a:pt x="177" y="46"/>
                    <a:pt x="177" y="92"/>
                  </a:cubicBezTo>
                  <a:cubicBezTo>
                    <a:pt x="177" y="139"/>
                    <a:pt x="139" y="177"/>
                    <a:pt x="92" y="177"/>
                  </a:cubicBezTo>
                  <a:close/>
                  <a:moveTo>
                    <a:pt x="130" y="88"/>
                  </a:moveTo>
                  <a:cubicBezTo>
                    <a:pt x="109" y="88"/>
                    <a:pt x="109" y="88"/>
                    <a:pt x="109" y="88"/>
                  </a:cubicBezTo>
                  <a:cubicBezTo>
                    <a:pt x="107" y="82"/>
                    <a:pt x="103" y="78"/>
                    <a:pt x="97" y="76"/>
                  </a:cubicBezTo>
                  <a:cubicBezTo>
                    <a:pt x="97" y="29"/>
                    <a:pt x="97" y="29"/>
                    <a:pt x="97" y="29"/>
                  </a:cubicBezTo>
                  <a:cubicBezTo>
                    <a:pt x="97" y="27"/>
                    <a:pt x="95" y="25"/>
                    <a:pt x="92" y="25"/>
                  </a:cubicBezTo>
                  <a:cubicBezTo>
                    <a:pt x="90" y="25"/>
                    <a:pt x="88" y="27"/>
                    <a:pt x="88" y="29"/>
                  </a:cubicBezTo>
                  <a:cubicBezTo>
                    <a:pt x="88" y="76"/>
                    <a:pt x="88" y="76"/>
                    <a:pt x="88" y="76"/>
                  </a:cubicBezTo>
                  <a:cubicBezTo>
                    <a:pt x="81" y="78"/>
                    <a:pt x="76" y="84"/>
                    <a:pt x="76" y="92"/>
                  </a:cubicBezTo>
                  <a:cubicBezTo>
                    <a:pt x="76" y="102"/>
                    <a:pt x="83" y="109"/>
                    <a:pt x="92" y="109"/>
                  </a:cubicBezTo>
                  <a:cubicBezTo>
                    <a:pt x="100" y="109"/>
                    <a:pt x="107" y="104"/>
                    <a:pt x="109" y="97"/>
                  </a:cubicBezTo>
                  <a:cubicBezTo>
                    <a:pt x="130" y="97"/>
                    <a:pt x="130" y="97"/>
                    <a:pt x="130" y="97"/>
                  </a:cubicBezTo>
                  <a:cubicBezTo>
                    <a:pt x="133" y="97"/>
                    <a:pt x="135" y="95"/>
                    <a:pt x="135" y="92"/>
                  </a:cubicBezTo>
                  <a:cubicBezTo>
                    <a:pt x="135" y="90"/>
                    <a:pt x="133" y="88"/>
                    <a:pt x="130" y="88"/>
                  </a:cubicBezTo>
                  <a:close/>
                  <a:moveTo>
                    <a:pt x="92" y="101"/>
                  </a:moveTo>
                  <a:cubicBezTo>
                    <a:pt x="88" y="101"/>
                    <a:pt x="84" y="97"/>
                    <a:pt x="84" y="92"/>
                  </a:cubicBezTo>
                  <a:cubicBezTo>
                    <a:pt x="84" y="88"/>
                    <a:pt x="88" y="84"/>
                    <a:pt x="92" y="84"/>
                  </a:cubicBezTo>
                  <a:cubicBezTo>
                    <a:pt x="97" y="84"/>
                    <a:pt x="101" y="88"/>
                    <a:pt x="101" y="92"/>
                  </a:cubicBezTo>
                  <a:cubicBezTo>
                    <a:pt x="101" y="97"/>
                    <a:pt x="97" y="101"/>
                    <a:pt x="92" y="101"/>
                  </a:cubicBezTo>
                  <a:close/>
                  <a:moveTo>
                    <a:pt x="122" y="143"/>
                  </a:moveTo>
                  <a:cubicBezTo>
                    <a:pt x="120" y="145"/>
                    <a:pt x="119" y="147"/>
                    <a:pt x="120" y="149"/>
                  </a:cubicBezTo>
                  <a:cubicBezTo>
                    <a:pt x="122" y="151"/>
                    <a:pt x="124" y="152"/>
                    <a:pt x="126" y="151"/>
                  </a:cubicBezTo>
                  <a:cubicBezTo>
                    <a:pt x="128" y="150"/>
                    <a:pt x="129" y="147"/>
                    <a:pt x="128" y="145"/>
                  </a:cubicBezTo>
                  <a:cubicBezTo>
                    <a:pt x="127" y="143"/>
                    <a:pt x="124" y="142"/>
                    <a:pt x="122" y="143"/>
                  </a:cubicBezTo>
                  <a:close/>
                  <a:moveTo>
                    <a:pt x="92" y="151"/>
                  </a:moveTo>
                  <a:cubicBezTo>
                    <a:pt x="90" y="151"/>
                    <a:pt x="88" y="153"/>
                    <a:pt x="88" y="156"/>
                  </a:cubicBezTo>
                  <a:cubicBezTo>
                    <a:pt x="88" y="158"/>
                    <a:pt x="90" y="160"/>
                    <a:pt x="92" y="160"/>
                  </a:cubicBezTo>
                  <a:cubicBezTo>
                    <a:pt x="95" y="160"/>
                    <a:pt x="97" y="158"/>
                    <a:pt x="97" y="156"/>
                  </a:cubicBezTo>
                  <a:cubicBezTo>
                    <a:pt x="97" y="153"/>
                    <a:pt x="95" y="151"/>
                    <a:pt x="92" y="151"/>
                  </a:cubicBezTo>
                  <a:close/>
                </a:path>
              </a:pathLst>
            </a:custGeom>
            <a:solidFill>
              <a:schemeClr val="tx2">
                <a:lumMod val="60000"/>
                <a:lumOff val="40000"/>
              </a:schemeClr>
            </a:solidFill>
            <a:ln>
              <a:noFill/>
            </a:ln>
          </p:spPr>
          <p:txBody>
            <a:bodyPr anchor="ctr"/>
            <a:lstStyle/>
            <a:p>
              <a:pPr algn="ctr"/>
              <a:endParaRPr/>
            </a:p>
          </p:txBody>
        </p:sp>
        <p:sp>
          <p:nvSpPr>
            <p:cNvPr id="29" name="Freeform: Shape 110"/>
            <p:cNvSpPr/>
            <p:nvPr/>
          </p:nvSpPr>
          <p:spPr bwMode="auto">
            <a:xfrm rot="1539904">
              <a:off x="7959793" y="3185690"/>
              <a:ext cx="273808" cy="335094"/>
            </a:xfrm>
            <a:custGeom>
              <a:avLst/>
              <a:gdLst>
                <a:gd name="T0" fmla="*/ 144 w 152"/>
                <a:gd name="T1" fmla="*/ 25 h 186"/>
                <a:gd name="T2" fmla="*/ 110 w 152"/>
                <a:gd name="T3" fmla="*/ 25 h 186"/>
                <a:gd name="T4" fmla="*/ 110 w 152"/>
                <a:gd name="T5" fmla="*/ 17 h 186"/>
                <a:gd name="T6" fmla="*/ 101 w 152"/>
                <a:gd name="T7" fmla="*/ 8 h 186"/>
                <a:gd name="T8" fmla="*/ 85 w 152"/>
                <a:gd name="T9" fmla="*/ 8 h 186"/>
                <a:gd name="T10" fmla="*/ 76 w 152"/>
                <a:gd name="T11" fmla="*/ 0 h 186"/>
                <a:gd name="T12" fmla="*/ 68 w 152"/>
                <a:gd name="T13" fmla="*/ 8 h 186"/>
                <a:gd name="T14" fmla="*/ 51 w 152"/>
                <a:gd name="T15" fmla="*/ 8 h 186"/>
                <a:gd name="T16" fmla="*/ 42 w 152"/>
                <a:gd name="T17" fmla="*/ 17 h 186"/>
                <a:gd name="T18" fmla="*/ 42 w 152"/>
                <a:gd name="T19" fmla="*/ 25 h 186"/>
                <a:gd name="T20" fmla="*/ 9 w 152"/>
                <a:gd name="T21" fmla="*/ 25 h 186"/>
                <a:gd name="T22" fmla="*/ 0 w 152"/>
                <a:gd name="T23" fmla="*/ 34 h 186"/>
                <a:gd name="T24" fmla="*/ 0 w 152"/>
                <a:gd name="T25" fmla="*/ 177 h 186"/>
                <a:gd name="T26" fmla="*/ 9 w 152"/>
                <a:gd name="T27" fmla="*/ 186 h 186"/>
                <a:gd name="T28" fmla="*/ 144 w 152"/>
                <a:gd name="T29" fmla="*/ 186 h 186"/>
                <a:gd name="T30" fmla="*/ 152 w 152"/>
                <a:gd name="T31" fmla="*/ 177 h 186"/>
                <a:gd name="T32" fmla="*/ 152 w 152"/>
                <a:gd name="T33" fmla="*/ 34 h 186"/>
                <a:gd name="T34" fmla="*/ 144 w 152"/>
                <a:gd name="T35" fmla="*/ 25 h 186"/>
                <a:gd name="T36" fmla="*/ 51 w 152"/>
                <a:gd name="T37" fmla="*/ 17 h 186"/>
                <a:gd name="T38" fmla="*/ 101 w 152"/>
                <a:gd name="T39" fmla="*/ 17 h 186"/>
                <a:gd name="T40" fmla="*/ 101 w 152"/>
                <a:gd name="T41" fmla="*/ 34 h 186"/>
                <a:gd name="T42" fmla="*/ 51 w 152"/>
                <a:gd name="T43" fmla="*/ 34 h 186"/>
                <a:gd name="T44" fmla="*/ 51 w 152"/>
                <a:gd name="T45" fmla="*/ 17 h 186"/>
                <a:gd name="T46" fmla="*/ 144 w 152"/>
                <a:gd name="T47" fmla="*/ 177 h 186"/>
                <a:gd name="T48" fmla="*/ 9 w 152"/>
                <a:gd name="T49" fmla="*/ 177 h 186"/>
                <a:gd name="T50" fmla="*/ 9 w 152"/>
                <a:gd name="T51" fmla="*/ 59 h 186"/>
                <a:gd name="T52" fmla="*/ 144 w 152"/>
                <a:gd name="T53" fmla="*/ 59 h 186"/>
                <a:gd name="T54" fmla="*/ 144 w 152"/>
                <a:gd name="T55" fmla="*/ 177 h 186"/>
                <a:gd name="T56" fmla="*/ 144 w 152"/>
                <a:gd name="T57" fmla="*/ 51 h 186"/>
                <a:gd name="T58" fmla="*/ 9 w 152"/>
                <a:gd name="T59" fmla="*/ 51 h 186"/>
                <a:gd name="T60" fmla="*/ 9 w 152"/>
                <a:gd name="T61" fmla="*/ 34 h 186"/>
                <a:gd name="T62" fmla="*/ 42 w 152"/>
                <a:gd name="T63" fmla="*/ 34 h 186"/>
                <a:gd name="T64" fmla="*/ 51 w 152"/>
                <a:gd name="T65" fmla="*/ 42 h 186"/>
                <a:gd name="T66" fmla="*/ 101 w 152"/>
                <a:gd name="T67" fmla="*/ 42 h 186"/>
                <a:gd name="T68" fmla="*/ 110 w 152"/>
                <a:gd name="T69" fmla="*/ 34 h 186"/>
                <a:gd name="T70" fmla="*/ 144 w 152"/>
                <a:gd name="T71" fmla="*/ 34 h 186"/>
                <a:gd name="T72" fmla="*/ 144 w 152"/>
                <a:gd name="T73" fmla="*/ 51 h 186"/>
                <a:gd name="T74" fmla="*/ 30 w 152"/>
                <a:gd name="T75" fmla="*/ 93 h 186"/>
                <a:gd name="T76" fmla="*/ 80 w 152"/>
                <a:gd name="T77" fmla="*/ 93 h 186"/>
                <a:gd name="T78" fmla="*/ 85 w 152"/>
                <a:gd name="T79" fmla="*/ 88 h 186"/>
                <a:gd name="T80" fmla="*/ 80 w 152"/>
                <a:gd name="T81" fmla="*/ 84 h 186"/>
                <a:gd name="T82" fmla="*/ 30 w 152"/>
                <a:gd name="T83" fmla="*/ 84 h 186"/>
                <a:gd name="T84" fmla="*/ 25 w 152"/>
                <a:gd name="T85" fmla="*/ 88 h 186"/>
                <a:gd name="T86" fmla="*/ 30 w 152"/>
                <a:gd name="T87" fmla="*/ 93 h 186"/>
                <a:gd name="T88" fmla="*/ 30 w 152"/>
                <a:gd name="T89" fmla="*/ 143 h 186"/>
                <a:gd name="T90" fmla="*/ 106 w 152"/>
                <a:gd name="T91" fmla="*/ 143 h 186"/>
                <a:gd name="T92" fmla="*/ 110 w 152"/>
                <a:gd name="T93" fmla="*/ 139 h 186"/>
                <a:gd name="T94" fmla="*/ 106 w 152"/>
                <a:gd name="T95" fmla="*/ 135 h 186"/>
                <a:gd name="T96" fmla="*/ 30 w 152"/>
                <a:gd name="T97" fmla="*/ 135 h 186"/>
                <a:gd name="T98" fmla="*/ 25 w 152"/>
                <a:gd name="T99" fmla="*/ 139 h 186"/>
                <a:gd name="T100" fmla="*/ 30 w 152"/>
                <a:gd name="T101" fmla="*/ 143 h 186"/>
                <a:gd name="T102" fmla="*/ 30 w 152"/>
                <a:gd name="T103" fmla="*/ 118 h 186"/>
                <a:gd name="T104" fmla="*/ 123 w 152"/>
                <a:gd name="T105" fmla="*/ 118 h 186"/>
                <a:gd name="T106" fmla="*/ 127 w 152"/>
                <a:gd name="T107" fmla="*/ 114 h 186"/>
                <a:gd name="T108" fmla="*/ 123 w 152"/>
                <a:gd name="T109" fmla="*/ 110 h 186"/>
                <a:gd name="T110" fmla="*/ 30 w 152"/>
                <a:gd name="T111" fmla="*/ 110 h 186"/>
                <a:gd name="T112" fmla="*/ 25 w 152"/>
                <a:gd name="T113" fmla="*/ 114 h 186"/>
                <a:gd name="T114" fmla="*/ 30 w 152"/>
                <a:gd name="T115" fmla="*/ 11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2" h="186">
                  <a:moveTo>
                    <a:pt x="144" y="25"/>
                  </a:moveTo>
                  <a:cubicBezTo>
                    <a:pt x="110" y="25"/>
                    <a:pt x="110" y="25"/>
                    <a:pt x="110" y="25"/>
                  </a:cubicBezTo>
                  <a:cubicBezTo>
                    <a:pt x="110" y="17"/>
                    <a:pt x="110" y="17"/>
                    <a:pt x="110" y="17"/>
                  </a:cubicBezTo>
                  <a:cubicBezTo>
                    <a:pt x="110" y="12"/>
                    <a:pt x="106" y="8"/>
                    <a:pt x="101" y="8"/>
                  </a:cubicBezTo>
                  <a:cubicBezTo>
                    <a:pt x="85" y="8"/>
                    <a:pt x="85" y="8"/>
                    <a:pt x="85" y="8"/>
                  </a:cubicBezTo>
                  <a:cubicBezTo>
                    <a:pt x="85" y="4"/>
                    <a:pt x="81" y="0"/>
                    <a:pt x="76" y="0"/>
                  </a:cubicBezTo>
                  <a:cubicBezTo>
                    <a:pt x="71" y="0"/>
                    <a:pt x="68" y="4"/>
                    <a:pt x="68" y="8"/>
                  </a:cubicBezTo>
                  <a:cubicBezTo>
                    <a:pt x="51" y="8"/>
                    <a:pt x="51" y="8"/>
                    <a:pt x="51" y="8"/>
                  </a:cubicBezTo>
                  <a:cubicBezTo>
                    <a:pt x="46" y="8"/>
                    <a:pt x="42" y="12"/>
                    <a:pt x="42" y="17"/>
                  </a:cubicBezTo>
                  <a:cubicBezTo>
                    <a:pt x="42" y="25"/>
                    <a:pt x="42" y="25"/>
                    <a:pt x="42" y="25"/>
                  </a:cubicBezTo>
                  <a:cubicBezTo>
                    <a:pt x="9" y="25"/>
                    <a:pt x="9" y="25"/>
                    <a:pt x="9" y="25"/>
                  </a:cubicBezTo>
                  <a:cubicBezTo>
                    <a:pt x="4" y="25"/>
                    <a:pt x="0" y="29"/>
                    <a:pt x="0" y="34"/>
                  </a:cubicBezTo>
                  <a:cubicBezTo>
                    <a:pt x="0" y="177"/>
                    <a:pt x="0" y="177"/>
                    <a:pt x="0" y="177"/>
                  </a:cubicBezTo>
                  <a:cubicBezTo>
                    <a:pt x="0" y="182"/>
                    <a:pt x="4" y="186"/>
                    <a:pt x="9" y="186"/>
                  </a:cubicBezTo>
                  <a:cubicBezTo>
                    <a:pt x="144" y="186"/>
                    <a:pt x="144" y="186"/>
                    <a:pt x="144" y="186"/>
                  </a:cubicBezTo>
                  <a:cubicBezTo>
                    <a:pt x="148" y="186"/>
                    <a:pt x="152" y="182"/>
                    <a:pt x="152" y="177"/>
                  </a:cubicBezTo>
                  <a:cubicBezTo>
                    <a:pt x="152" y="34"/>
                    <a:pt x="152" y="34"/>
                    <a:pt x="152" y="34"/>
                  </a:cubicBezTo>
                  <a:cubicBezTo>
                    <a:pt x="152" y="29"/>
                    <a:pt x="148" y="25"/>
                    <a:pt x="144" y="25"/>
                  </a:cubicBezTo>
                  <a:close/>
                  <a:moveTo>
                    <a:pt x="51" y="17"/>
                  </a:moveTo>
                  <a:cubicBezTo>
                    <a:pt x="101" y="17"/>
                    <a:pt x="101" y="17"/>
                    <a:pt x="101" y="17"/>
                  </a:cubicBezTo>
                  <a:cubicBezTo>
                    <a:pt x="101" y="34"/>
                    <a:pt x="101" y="34"/>
                    <a:pt x="101" y="34"/>
                  </a:cubicBezTo>
                  <a:cubicBezTo>
                    <a:pt x="51" y="34"/>
                    <a:pt x="51" y="34"/>
                    <a:pt x="51" y="34"/>
                  </a:cubicBezTo>
                  <a:lnTo>
                    <a:pt x="51" y="17"/>
                  </a:lnTo>
                  <a:close/>
                  <a:moveTo>
                    <a:pt x="144" y="177"/>
                  </a:moveTo>
                  <a:cubicBezTo>
                    <a:pt x="9" y="177"/>
                    <a:pt x="9" y="177"/>
                    <a:pt x="9" y="177"/>
                  </a:cubicBezTo>
                  <a:cubicBezTo>
                    <a:pt x="9" y="59"/>
                    <a:pt x="9" y="59"/>
                    <a:pt x="9" y="59"/>
                  </a:cubicBezTo>
                  <a:cubicBezTo>
                    <a:pt x="144" y="59"/>
                    <a:pt x="144" y="59"/>
                    <a:pt x="144" y="59"/>
                  </a:cubicBezTo>
                  <a:lnTo>
                    <a:pt x="144" y="177"/>
                  </a:lnTo>
                  <a:close/>
                  <a:moveTo>
                    <a:pt x="144" y="51"/>
                  </a:moveTo>
                  <a:cubicBezTo>
                    <a:pt x="9" y="51"/>
                    <a:pt x="9" y="51"/>
                    <a:pt x="9" y="51"/>
                  </a:cubicBezTo>
                  <a:cubicBezTo>
                    <a:pt x="9" y="34"/>
                    <a:pt x="9" y="34"/>
                    <a:pt x="9" y="34"/>
                  </a:cubicBezTo>
                  <a:cubicBezTo>
                    <a:pt x="42" y="34"/>
                    <a:pt x="42" y="34"/>
                    <a:pt x="42" y="34"/>
                  </a:cubicBezTo>
                  <a:cubicBezTo>
                    <a:pt x="42" y="38"/>
                    <a:pt x="46" y="42"/>
                    <a:pt x="51" y="42"/>
                  </a:cubicBezTo>
                  <a:cubicBezTo>
                    <a:pt x="101" y="42"/>
                    <a:pt x="101" y="42"/>
                    <a:pt x="101" y="42"/>
                  </a:cubicBezTo>
                  <a:cubicBezTo>
                    <a:pt x="106" y="42"/>
                    <a:pt x="110" y="38"/>
                    <a:pt x="110" y="34"/>
                  </a:cubicBezTo>
                  <a:cubicBezTo>
                    <a:pt x="144" y="34"/>
                    <a:pt x="144" y="34"/>
                    <a:pt x="144" y="34"/>
                  </a:cubicBezTo>
                  <a:lnTo>
                    <a:pt x="144" y="51"/>
                  </a:lnTo>
                  <a:close/>
                  <a:moveTo>
                    <a:pt x="30" y="93"/>
                  </a:moveTo>
                  <a:cubicBezTo>
                    <a:pt x="80" y="93"/>
                    <a:pt x="80" y="93"/>
                    <a:pt x="80" y="93"/>
                  </a:cubicBezTo>
                  <a:cubicBezTo>
                    <a:pt x="83" y="93"/>
                    <a:pt x="85" y="91"/>
                    <a:pt x="85" y="88"/>
                  </a:cubicBezTo>
                  <a:cubicBezTo>
                    <a:pt x="85" y="86"/>
                    <a:pt x="83" y="84"/>
                    <a:pt x="80" y="84"/>
                  </a:cubicBezTo>
                  <a:cubicBezTo>
                    <a:pt x="30" y="84"/>
                    <a:pt x="30" y="84"/>
                    <a:pt x="30" y="84"/>
                  </a:cubicBezTo>
                  <a:cubicBezTo>
                    <a:pt x="27" y="84"/>
                    <a:pt x="25" y="86"/>
                    <a:pt x="25" y="88"/>
                  </a:cubicBezTo>
                  <a:cubicBezTo>
                    <a:pt x="25" y="91"/>
                    <a:pt x="27" y="93"/>
                    <a:pt x="30" y="93"/>
                  </a:cubicBezTo>
                  <a:close/>
                  <a:moveTo>
                    <a:pt x="30" y="143"/>
                  </a:moveTo>
                  <a:cubicBezTo>
                    <a:pt x="106" y="143"/>
                    <a:pt x="106" y="143"/>
                    <a:pt x="106" y="143"/>
                  </a:cubicBezTo>
                  <a:cubicBezTo>
                    <a:pt x="108" y="143"/>
                    <a:pt x="110" y="141"/>
                    <a:pt x="110" y="139"/>
                  </a:cubicBezTo>
                  <a:cubicBezTo>
                    <a:pt x="110" y="137"/>
                    <a:pt x="108" y="135"/>
                    <a:pt x="106" y="135"/>
                  </a:cubicBezTo>
                  <a:cubicBezTo>
                    <a:pt x="30" y="135"/>
                    <a:pt x="30" y="135"/>
                    <a:pt x="30" y="135"/>
                  </a:cubicBezTo>
                  <a:cubicBezTo>
                    <a:pt x="27" y="135"/>
                    <a:pt x="25" y="137"/>
                    <a:pt x="25" y="139"/>
                  </a:cubicBezTo>
                  <a:cubicBezTo>
                    <a:pt x="25" y="141"/>
                    <a:pt x="27" y="143"/>
                    <a:pt x="30" y="143"/>
                  </a:cubicBezTo>
                  <a:close/>
                  <a:moveTo>
                    <a:pt x="30" y="118"/>
                  </a:moveTo>
                  <a:cubicBezTo>
                    <a:pt x="123" y="118"/>
                    <a:pt x="123" y="118"/>
                    <a:pt x="123" y="118"/>
                  </a:cubicBezTo>
                  <a:cubicBezTo>
                    <a:pt x="125" y="118"/>
                    <a:pt x="127" y="116"/>
                    <a:pt x="127" y="114"/>
                  </a:cubicBezTo>
                  <a:cubicBezTo>
                    <a:pt x="127" y="111"/>
                    <a:pt x="125" y="110"/>
                    <a:pt x="123" y="110"/>
                  </a:cubicBezTo>
                  <a:cubicBezTo>
                    <a:pt x="30" y="110"/>
                    <a:pt x="30" y="110"/>
                    <a:pt x="30" y="110"/>
                  </a:cubicBezTo>
                  <a:cubicBezTo>
                    <a:pt x="27" y="110"/>
                    <a:pt x="25" y="111"/>
                    <a:pt x="25" y="114"/>
                  </a:cubicBezTo>
                  <a:cubicBezTo>
                    <a:pt x="25" y="116"/>
                    <a:pt x="27" y="118"/>
                    <a:pt x="30" y="118"/>
                  </a:cubicBezTo>
                  <a:close/>
                </a:path>
              </a:pathLst>
            </a:custGeom>
            <a:solidFill>
              <a:schemeClr val="tx2">
                <a:lumMod val="60000"/>
                <a:lumOff val="40000"/>
              </a:schemeClr>
            </a:solidFill>
            <a:ln>
              <a:noFill/>
            </a:ln>
          </p:spPr>
          <p:txBody>
            <a:bodyPr anchor="ctr"/>
            <a:lstStyle/>
            <a:p>
              <a:pPr algn="ctr"/>
              <a:endParaRPr/>
            </a:p>
          </p:txBody>
        </p:sp>
        <p:sp>
          <p:nvSpPr>
            <p:cNvPr id="30" name="Freeform: Shape 111"/>
            <p:cNvSpPr/>
            <p:nvPr/>
          </p:nvSpPr>
          <p:spPr bwMode="auto">
            <a:xfrm>
              <a:off x="8205956" y="2673401"/>
              <a:ext cx="333117" cy="334106"/>
            </a:xfrm>
            <a:custGeom>
              <a:avLst/>
              <a:gdLst>
                <a:gd name="T0" fmla="*/ 92 w 185"/>
                <a:gd name="T1" fmla="*/ 0 h 186"/>
                <a:gd name="T2" fmla="*/ 0 w 185"/>
                <a:gd name="T3" fmla="*/ 93 h 186"/>
                <a:gd name="T4" fmla="*/ 92 w 185"/>
                <a:gd name="T5" fmla="*/ 186 h 186"/>
                <a:gd name="T6" fmla="*/ 185 w 185"/>
                <a:gd name="T7" fmla="*/ 93 h 186"/>
                <a:gd name="T8" fmla="*/ 92 w 185"/>
                <a:gd name="T9" fmla="*/ 0 h 186"/>
                <a:gd name="T10" fmla="*/ 92 w 185"/>
                <a:gd name="T11" fmla="*/ 178 h 186"/>
                <a:gd name="T12" fmla="*/ 37 w 185"/>
                <a:gd name="T13" fmla="*/ 157 h 186"/>
                <a:gd name="T14" fmla="*/ 67 w 185"/>
                <a:gd name="T15" fmla="*/ 139 h 186"/>
                <a:gd name="T16" fmla="*/ 80 w 185"/>
                <a:gd name="T17" fmla="*/ 108 h 186"/>
                <a:gd name="T18" fmla="*/ 77 w 185"/>
                <a:gd name="T19" fmla="*/ 101 h 186"/>
                <a:gd name="T20" fmla="*/ 67 w 185"/>
                <a:gd name="T21" fmla="*/ 63 h 186"/>
                <a:gd name="T22" fmla="*/ 88 w 185"/>
                <a:gd name="T23" fmla="*/ 37 h 186"/>
                <a:gd name="T24" fmla="*/ 101 w 185"/>
                <a:gd name="T25" fmla="*/ 35 h 186"/>
                <a:gd name="T26" fmla="*/ 105 w 185"/>
                <a:gd name="T27" fmla="*/ 34 h 186"/>
                <a:gd name="T28" fmla="*/ 122 w 185"/>
                <a:gd name="T29" fmla="*/ 64 h 186"/>
                <a:gd name="T30" fmla="*/ 113 w 185"/>
                <a:gd name="T31" fmla="*/ 100 h 186"/>
                <a:gd name="T32" fmla="*/ 109 w 185"/>
                <a:gd name="T33" fmla="*/ 108 h 186"/>
                <a:gd name="T34" fmla="*/ 107 w 185"/>
                <a:gd name="T35" fmla="*/ 124 h 186"/>
                <a:gd name="T36" fmla="*/ 126 w 185"/>
                <a:gd name="T37" fmla="*/ 141 h 186"/>
                <a:gd name="T38" fmla="*/ 148 w 185"/>
                <a:gd name="T39" fmla="*/ 157 h 186"/>
                <a:gd name="T40" fmla="*/ 92 w 185"/>
                <a:gd name="T41" fmla="*/ 178 h 186"/>
                <a:gd name="T42" fmla="*/ 154 w 185"/>
                <a:gd name="T43" fmla="*/ 151 h 186"/>
                <a:gd name="T44" fmla="*/ 129 w 185"/>
                <a:gd name="T45" fmla="*/ 133 h 186"/>
                <a:gd name="T46" fmla="*/ 115 w 185"/>
                <a:gd name="T47" fmla="*/ 121 h 186"/>
                <a:gd name="T48" fmla="*/ 117 w 185"/>
                <a:gd name="T49" fmla="*/ 111 h 186"/>
                <a:gd name="T50" fmla="*/ 121 w 185"/>
                <a:gd name="T51" fmla="*/ 104 h 186"/>
                <a:gd name="T52" fmla="*/ 130 w 185"/>
                <a:gd name="T53" fmla="*/ 64 h 186"/>
                <a:gd name="T54" fmla="*/ 105 w 185"/>
                <a:gd name="T55" fmla="*/ 26 h 186"/>
                <a:gd name="T56" fmla="*/ 98 w 185"/>
                <a:gd name="T57" fmla="*/ 27 h 186"/>
                <a:gd name="T58" fmla="*/ 88 w 185"/>
                <a:gd name="T59" fmla="*/ 29 h 186"/>
                <a:gd name="T60" fmla="*/ 59 w 185"/>
                <a:gd name="T61" fmla="*/ 63 h 186"/>
                <a:gd name="T62" fmla="*/ 69 w 185"/>
                <a:gd name="T63" fmla="*/ 105 h 186"/>
                <a:gd name="T64" fmla="*/ 73 w 185"/>
                <a:gd name="T65" fmla="*/ 111 h 186"/>
                <a:gd name="T66" fmla="*/ 63 w 185"/>
                <a:gd name="T67" fmla="*/ 131 h 186"/>
                <a:gd name="T68" fmla="*/ 31 w 185"/>
                <a:gd name="T69" fmla="*/ 151 h 186"/>
                <a:gd name="T70" fmla="*/ 8 w 185"/>
                <a:gd name="T71" fmla="*/ 93 h 186"/>
                <a:gd name="T72" fmla="*/ 92 w 185"/>
                <a:gd name="T73" fmla="*/ 9 h 186"/>
                <a:gd name="T74" fmla="*/ 177 w 185"/>
                <a:gd name="T75" fmla="*/ 93 h 186"/>
                <a:gd name="T76" fmla="*/ 154 w 185"/>
                <a:gd name="T77" fmla="*/ 15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5" h="186">
                  <a:moveTo>
                    <a:pt x="92" y="0"/>
                  </a:moveTo>
                  <a:cubicBezTo>
                    <a:pt x="41" y="0"/>
                    <a:pt x="0" y="42"/>
                    <a:pt x="0" y="93"/>
                  </a:cubicBezTo>
                  <a:cubicBezTo>
                    <a:pt x="0" y="145"/>
                    <a:pt x="41" y="186"/>
                    <a:pt x="92" y="186"/>
                  </a:cubicBezTo>
                  <a:cubicBezTo>
                    <a:pt x="144" y="186"/>
                    <a:pt x="185" y="145"/>
                    <a:pt x="185" y="93"/>
                  </a:cubicBezTo>
                  <a:cubicBezTo>
                    <a:pt x="185" y="42"/>
                    <a:pt x="144" y="0"/>
                    <a:pt x="92" y="0"/>
                  </a:cubicBezTo>
                  <a:close/>
                  <a:moveTo>
                    <a:pt x="92" y="178"/>
                  </a:moveTo>
                  <a:cubicBezTo>
                    <a:pt x="71" y="178"/>
                    <a:pt x="52" y="170"/>
                    <a:pt x="37" y="157"/>
                  </a:cubicBezTo>
                  <a:cubicBezTo>
                    <a:pt x="49" y="147"/>
                    <a:pt x="54" y="145"/>
                    <a:pt x="67" y="139"/>
                  </a:cubicBezTo>
                  <a:cubicBezTo>
                    <a:pt x="81" y="133"/>
                    <a:pt x="86" y="121"/>
                    <a:pt x="80" y="108"/>
                  </a:cubicBezTo>
                  <a:cubicBezTo>
                    <a:pt x="79" y="105"/>
                    <a:pt x="78" y="103"/>
                    <a:pt x="77" y="101"/>
                  </a:cubicBezTo>
                  <a:cubicBezTo>
                    <a:pt x="72" y="93"/>
                    <a:pt x="67" y="84"/>
                    <a:pt x="67" y="63"/>
                  </a:cubicBezTo>
                  <a:cubicBezTo>
                    <a:pt x="67" y="38"/>
                    <a:pt x="79" y="38"/>
                    <a:pt x="88" y="37"/>
                  </a:cubicBezTo>
                  <a:cubicBezTo>
                    <a:pt x="95" y="37"/>
                    <a:pt x="98" y="36"/>
                    <a:pt x="101" y="35"/>
                  </a:cubicBezTo>
                  <a:cubicBezTo>
                    <a:pt x="102" y="35"/>
                    <a:pt x="103" y="34"/>
                    <a:pt x="105" y="34"/>
                  </a:cubicBezTo>
                  <a:cubicBezTo>
                    <a:pt x="113" y="34"/>
                    <a:pt x="122" y="42"/>
                    <a:pt x="122" y="64"/>
                  </a:cubicBezTo>
                  <a:cubicBezTo>
                    <a:pt x="122" y="85"/>
                    <a:pt x="118" y="91"/>
                    <a:pt x="113" y="100"/>
                  </a:cubicBezTo>
                  <a:cubicBezTo>
                    <a:pt x="112" y="102"/>
                    <a:pt x="111" y="105"/>
                    <a:pt x="109" y="108"/>
                  </a:cubicBezTo>
                  <a:cubicBezTo>
                    <a:pt x="106" y="114"/>
                    <a:pt x="106" y="119"/>
                    <a:pt x="107" y="124"/>
                  </a:cubicBezTo>
                  <a:cubicBezTo>
                    <a:pt x="110" y="130"/>
                    <a:pt x="116" y="136"/>
                    <a:pt x="126" y="141"/>
                  </a:cubicBezTo>
                  <a:cubicBezTo>
                    <a:pt x="134" y="145"/>
                    <a:pt x="143" y="152"/>
                    <a:pt x="148" y="157"/>
                  </a:cubicBezTo>
                  <a:cubicBezTo>
                    <a:pt x="133" y="170"/>
                    <a:pt x="114" y="178"/>
                    <a:pt x="92" y="178"/>
                  </a:cubicBezTo>
                  <a:close/>
                  <a:moveTo>
                    <a:pt x="154" y="151"/>
                  </a:moveTo>
                  <a:cubicBezTo>
                    <a:pt x="149" y="146"/>
                    <a:pt x="139" y="137"/>
                    <a:pt x="129" y="133"/>
                  </a:cubicBezTo>
                  <a:cubicBezTo>
                    <a:pt x="121" y="129"/>
                    <a:pt x="117" y="125"/>
                    <a:pt x="115" y="121"/>
                  </a:cubicBezTo>
                  <a:cubicBezTo>
                    <a:pt x="114" y="118"/>
                    <a:pt x="115" y="115"/>
                    <a:pt x="117" y="111"/>
                  </a:cubicBezTo>
                  <a:cubicBezTo>
                    <a:pt x="118" y="108"/>
                    <a:pt x="120" y="106"/>
                    <a:pt x="121" y="104"/>
                  </a:cubicBezTo>
                  <a:cubicBezTo>
                    <a:pt x="126" y="94"/>
                    <a:pt x="130" y="88"/>
                    <a:pt x="130" y="64"/>
                  </a:cubicBezTo>
                  <a:cubicBezTo>
                    <a:pt x="130" y="28"/>
                    <a:pt x="109" y="26"/>
                    <a:pt x="105" y="26"/>
                  </a:cubicBezTo>
                  <a:cubicBezTo>
                    <a:pt x="102" y="26"/>
                    <a:pt x="100" y="27"/>
                    <a:pt x="98" y="27"/>
                  </a:cubicBezTo>
                  <a:cubicBezTo>
                    <a:pt x="96" y="28"/>
                    <a:pt x="93" y="29"/>
                    <a:pt x="88" y="29"/>
                  </a:cubicBezTo>
                  <a:cubicBezTo>
                    <a:pt x="78" y="29"/>
                    <a:pt x="59" y="29"/>
                    <a:pt x="59" y="63"/>
                  </a:cubicBezTo>
                  <a:cubicBezTo>
                    <a:pt x="59" y="86"/>
                    <a:pt x="65" y="96"/>
                    <a:pt x="69" y="105"/>
                  </a:cubicBezTo>
                  <a:cubicBezTo>
                    <a:pt x="71" y="107"/>
                    <a:pt x="72" y="109"/>
                    <a:pt x="73" y="111"/>
                  </a:cubicBezTo>
                  <a:cubicBezTo>
                    <a:pt x="77" y="120"/>
                    <a:pt x="74" y="127"/>
                    <a:pt x="63" y="131"/>
                  </a:cubicBezTo>
                  <a:cubicBezTo>
                    <a:pt x="50" y="137"/>
                    <a:pt x="44" y="140"/>
                    <a:pt x="31" y="151"/>
                  </a:cubicBezTo>
                  <a:cubicBezTo>
                    <a:pt x="17" y="136"/>
                    <a:pt x="8" y="116"/>
                    <a:pt x="8" y="93"/>
                  </a:cubicBezTo>
                  <a:cubicBezTo>
                    <a:pt x="8" y="47"/>
                    <a:pt x="46" y="9"/>
                    <a:pt x="92" y="9"/>
                  </a:cubicBezTo>
                  <a:cubicBezTo>
                    <a:pt x="139" y="9"/>
                    <a:pt x="177" y="47"/>
                    <a:pt x="177" y="93"/>
                  </a:cubicBezTo>
                  <a:cubicBezTo>
                    <a:pt x="177" y="116"/>
                    <a:pt x="168" y="136"/>
                    <a:pt x="154" y="151"/>
                  </a:cubicBezTo>
                  <a:close/>
                </a:path>
              </a:pathLst>
            </a:custGeom>
            <a:solidFill>
              <a:schemeClr val="tx2">
                <a:lumMod val="60000"/>
                <a:lumOff val="40000"/>
              </a:schemeClr>
            </a:solidFill>
            <a:ln>
              <a:noFill/>
            </a:ln>
          </p:spPr>
          <p:txBody>
            <a:bodyPr anchor="ctr"/>
            <a:lstStyle/>
            <a:p>
              <a:pPr algn="ctr"/>
              <a:endParaRPr/>
            </a:p>
          </p:txBody>
        </p:sp>
        <p:sp>
          <p:nvSpPr>
            <p:cNvPr id="31" name="Freeform: Shape 112"/>
            <p:cNvSpPr/>
            <p:nvPr/>
          </p:nvSpPr>
          <p:spPr bwMode="auto">
            <a:xfrm rot="2479839">
              <a:off x="8391232" y="2251705"/>
              <a:ext cx="335696" cy="198051"/>
            </a:xfrm>
            <a:custGeom>
              <a:avLst/>
              <a:gdLst>
                <a:gd name="T0" fmla="*/ 160 w 186"/>
                <a:gd name="T1" fmla="*/ 43 h 110"/>
                <a:gd name="T2" fmla="*/ 161 w 186"/>
                <a:gd name="T3" fmla="*/ 42 h 110"/>
                <a:gd name="T4" fmla="*/ 135 w 186"/>
                <a:gd name="T5" fmla="*/ 17 h 110"/>
                <a:gd name="T6" fmla="*/ 119 w 186"/>
                <a:gd name="T7" fmla="*/ 23 h 110"/>
                <a:gd name="T8" fmla="*/ 76 w 186"/>
                <a:gd name="T9" fmla="*/ 0 h 110"/>
                <a:gd name="T10" fmla="*/ 26 w 186"/>
                <a:gd name="T11" fmla="*/ 43 h 110"/>
                <a:gd name="T12" fmla="*/ 0 w 186"/>
                <a:gd name="T13" fmla="*/ 76 h 110"/>
                <a:gd name="T14" fmla="*/ 34 w 186"/>
                <a:gd name="T15" fmla="*/ 110 h 110"/>
                <a:gd name="T16" fmla="*/ 152 w 186"/>
                <a:gd name="T17" fmla="*/ 110 h 110"/>
                <a:gd name="T18" fmla="*/ 186 w 186"/>
                <a:gd name="T19" fmla="*/ 76 h 110"/>
                <a:gd name="T20" fmla="*/ 160 w 186"/>
                <a:gd name="T21" fmla="*/ 43 h 110"/>
                <a:gd name="T22" fmla="*/ 152 w 186"/>
                <a:gd name="T23" fmla="*/ 101 h 110"/>
                <a:gd name="T24" fmla="*/ 34 w 186"/>
                <a:gd name="T25" fmla="*/ 101 h 110"/>
                <a:gd name="T26" fmla="*/ 9 w 186"/>
                <a:gd name="T27" fmla="*/ 76 h 110"/>
                <a:gd name="T28" fmla="*/ 28 w 186"/>
                <a:gd name="T29" fmla="*/ 51 h 110"/>
                <a:gd name="T30" fmla="*/ 34 w 186"/>
                <a:gd name="T31" fmla="*/ 44 h 110"/>
                <a:gd name="T32" fmla="*/ 76 w 186"/>
                <a:gd name="T33" fmla="*/ 8 h 110"/>
                <a:gd name="T34" fmla="*/ 111 w 186"/>
                <a:gd name="T35" fmla="*/ 28 h 110"/>
                <a:gd name="T36" fmla="*/ 117 w 186"/>
                <a:gd name="T37" fmla="*/ 32 h 110"/>
                <a:gd name="T38" fmla="*/ 119 w 186"/>
                <a:gd name="T39" fmla="*/ 32 h 110"/>
                <a:gd name="T40" fmla="*/ 124 w 186"/>
                <a:gd name="T41" fmla="*/ 29 h 110"/>
                <a:gd name="T42" fmla="*/ 135 w 186"/>
                <a:gd name="T43" fmla="*/ 25 h 110"/>
                <a:gd name="T44" fmla="*/ 152 w 186"/>
                <a:gd name="T45" fmla="*/ 42 h 110"/>
                <a:gd name="T46" fmla="*/ 152 w 186"/>
                <a:gd name="T47" fmla="*/ 43 h 110"/>
                <a:gd name="T48" fmla="*/ 158 w 186"/>
                <a:gd name="T49" fmla="*/ 51 h 110"/>
                <a:gd name="T50" fmla="*/ 177 w 186"/>
                <a:gd name="T51" fmla="*/ 76 h 110"/>
                <a:gd name="T52" fmla="*/ 152 w 186"/>
                <a:gd name="T53" fmla="*/ 10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6" h="110">
                  <a:moveTo>
                    <a:pt x="160" y="43"/>
                  </a:moveTo>
                  <a:cubicBezTo>
                    <a:pt x="160" y="43"/>
                    <a:pt x="161" y="43"/>
                    <a:pt x="161" y="42"/>
                  </a:cubicBezTo>
                  <a:cubicBezTo>
                    <a:pt x="161" y="28"/>
                    <a:pt x="149" y="17"/>
                    <a:pt x="135" y="17"/>
                  </a:cubicBezTo>
                  <a:cubicBezTo>
                    <a:pt x="129" y="17"/>
                    <a:pt x="123" y="19"/>
                    <a:pt x="119" y="23"/>
                  </a:cubicBezTo>
                  <a:cubicBezTo>
                    <a:pt x="110" y="9"/>
                    <a:pt x="94" y="0"/>
                    <a:pt x="76" y="0"/>
                  </a:cubicBezTo>
                  <a:cubicBezTo>
                    <a:pt x="51" y="0"/>
                    <a:pt x="30" y="19"/>
                    <a:pt x="26" y="43"/>
                  </a:cubicBezTo>
                  <a:cubicBezTo>
                    <a:pt x="11" y="47"/>
                    <a:pt x="0" y="60"/>
                    <a:pt x="0" y="76"/>
                  </a:cubicBezTo>
                  <a:cubicBezTo>
                    <a:pt x="0" y="95"/>
                    <a:pt x="15" y="110"/>
                    <a:pt x="34" y="110"/>
                  </a:cubicBezTo>
                  <a:cubicBezTo>
                    <a:pt x="152" y="110"/>
                    <a:pt x="152" y="110"/>
                    <a:pt x="152" y="110"/>
                  </a:cubicBezTo>
                  <a:cubicBezTo>
                    <a:pt x="171" y="110"/>
                    <a:pt x="186" y="95"/>
                    <a:pt x="186" y="76"/>
                  </a:cubicBezTo>
                  <a:cubicBezTo>
                    <a:pt x="186" y="60"/>
                    <a:pt x="175" y="47"/>
                    <a:pt x="160" y="43"/>
                  </a:cubicBezTo>
                  <a:close/>
                  <a:moveTo>
                    <a:pt x="152" y="101"/>
                  </a:moveTo>
                  <a:cubicBezTo>
                    <a:pt x="34" y="101"/>
                    <a:pt x="34" y="101"/>
                    <a:pt x="34" y="101"/>
                  </a:cubicBezTo>
                  <a:cubicBezTo>
                    <a:pt x="20" y="101"/>
                    <a:pt x="9" y="90"/>
                    <a:pt x="9" y="76"/>
                  </a:cubicBezTo>
                  <a:cubicBezTo>
                    <a:pt x="9" y="64"/>
                    <a:pt x="17" y="54"/>
                    <a:pt x="28" y="51"/>
                  </a:cubicBezTo>
                  <a:cubicBezTo>
                    <a:pt x="31" y="51"/>
                    <a:pt x="34" y="48"/>
                    <a:pt x="34" y="44"/>
                  </a:cubicBezTo>
                  <a:cubicBezTo>
                    <a:pt x="38" y="24"/>
                    <a:pt x="55" y="8"/>
                    <a:pt x="76" y="8"/>
                  </a:cubicBezTo>
                  <a:cubicBezTo>
                    <a:pt x="90" y="8"/>
                    <a:pt x="104" y="16"/>
                    <a:pt x="111" y="28"/>
                  </a:cubicBezTo>
                  <a:cubicBezTo>
                    <a:pt x="113" y="30"/>
                    <a:pt x="115" y="31"/>
                    <a:pt x="117" y="32"/>
                  </a:cubicBezTo>
                  <a:cubicBezTo>
                    <a:pt x="118" y="32"/>
                    <a:pt x="118" y="32"/>
                    <a:pt x="119" y="32"/>
                  </a:cubicBezTo>
                  <a:cubicBezTo>
                    <a:pt x="121" y="32"/>
                    <a:pt x="123" y="31"/>
                    <a:pt x="124" y="29"/>
                  </a:cubicBezTo>
                  <a:cubicBezTo>
                    <a:pt x="127" y="27"/>
                    <a:pt x="131" y="25"/>
                    <a:pt x="135" y="25"/>
                  </a:cubicBezTo>
                  <a:cubicBezTo>
                    <a:pt x="145" y="25"/>
                    <a:pt x="152" y="33"/>
                    <a:pt x="152" y="42"/>
                  </a:cubicBezTo>
                  <a:cubicBezTo>
                    <a:pt x="152" y="43"/>
                    <a:pt x="152" y="43"/>
                    <a:pt x="152" y="43"/>
                  </a:cubicBezTo>
                  <a:cubicBezTo>
                    <a:pt x="152" y="47"/>
                    <a:pt x="154" y="50"/>
                    <a:pt x="158" y="51"/>
                  </a:cubicBezTo>
                  <a:cubicBezTo>
                    <a:pt x="170" y="54"/>
                    <a:pt x="177" y="64"/>
                    <a:pt x="177" y="76"/>
                  </a:cubicBezTo>
                  <a:cubicBezTo>
                    <a:pt x="177" y="90"/>
                    <a:pt x="166" y="101"/>
                    <a:pt x="152" y="101"/>
                  </a:cubicBezTo>
                  <a:close/>
                </a:path>
              </a:pathLst>
            </a:custGeom>
            <a:solidFill>
              <a:schemeClr val="tx2">
                <a:lumMod val="60000"/>
                <a:lumOff val="40000"/>
              </a:schemeClr>
            </a:solidFill>
            <a:ln>
              <a:noFill/>
            </a:ln>
          </p:spPr>
          <p:txBody>
            <a:bodyPr anchor="ctr"/>
            <a:lstStyle/>
            <a:p>
              <a:pPr algn="ctr"/>
              <a:endParaRPr/>
            </a:p>
          </p:txBody>
        </p:sp>
        <p:sp>
          <p:nvSpPr>
            <p:cNvPr id="32" name="Freeform: Shape 113"/>
            <p:cNvSpPr/>
            <p:nvPr/>
          </p:nvSpPr>
          <p:spPr bwMode="auto">
            <a:xfrm>
              <a:off x="8271831" y="1727304"/>
              <a:ext cx="122612" cy="335205"/>
            </a:xfrm>
            <a:custGeom>
              <a:avLst/>
              <a:gdLst>
                <a:gd name="T0" fmla="*/ 67 w 68"/>
                <a:gd name="T1" fmla="*/ 147 h 186"/>
                <a:gd name="T2" fmla="*/ 68 w 68"/>
                <a:gd name="T3" fmla="*/ 147 h 186"/>
                <a:gd name="T4" fmla="*/ 55 w 68"/>
                <a:gd name="T5" fmla="*/ 84 h 186"/>
                <a:gd name="T6" fmla="*/ 59 w 68"/>
                <a:gd name="T7" fmla="*/ 84 h 186"/>
                <a:gd name="T8" fmla="*/ 63 w 68"/>
                <a:gd name="T9" fmla="*/ 80 h 186"/>
                <a:gd name="T10" fmla="*/ 59 w 68"/>
                <a:gd name="T11" fmla="*/ 76 h 186"/>
                <a:gd name="T12" fmla="*/ 53 w 68"/>
                <a:gd name="T13" fmla="*/ 76 h 186"/>
                <a:gd name="T14" fmla="*/ 46 w 68"/>
                <a:gd name="T15" fmla="*/ 41 h 186"/>
                <a:gd name="T16" fmla="*/ 46 w 68"/>
                <a:gd name="T17" fmla="*/ 41 h 186"/>
                <a:gd name="T18" fmla="*/ 46 w 68"/>
                <a:gd name="T19" fmla="*/ 41 h 186"/>
                <a:gd name="T20" fmla="*/ 65 w 68"/>
                <a:gd name="T21" fmla="*/ 25 h 186"/>
                <a:gd name="T22" fmla="*/ 65 w 68"/>
                <a:gd name="T23" fmla="*/ 25 h 186"/>
                <a:gd name="T24" fmla="*/ 68 w 68"/>
                <a:gd name="T25" fmla="*/ 21 h 186"/>
                <a:gd name="T26" fmla="*/ 34 w 68"/>
                <a:gd name="T27" fmla="*/ 0 h 186"/>
                <a:gd name="T28" fmla="*/ 0 w 68"/>
                <a:gd name="T29" fmla="*/ 21 h 186"/>
                <a:gd name="T30" fmla="*/ 2 w 68"/>
                <a:gd name="T31" fmla="*/ 25 h 186"/>
                <a:gd name="T32" fmla="*/ 2 w 68"/>
                <a:gd name="T33" fmla="*/ 25 h 186"/>
                <a:gd name="T34" fmla="*/ 21 w 68"/>
                <a:gd name="T35" fmla="*/ 41 h 186"/>
                <a:gd name="T36" fmla="*/ 21 w 68"/>
                <a:gd name="T37" fmla="*/ 41 h 186"/>
                <a:gd name="T38" fmla="*/ 21 w 68"/>
                <a:gd name="T39" fmla="*/ 41 h 186"/>
                <a:gd name="T40" fmla="*/ 0 w 68"/>
                <a:gd name="T41" fmla="*/ 147 h 186"/>
                <a:gd name="T42" fmla="*/ 0 w 68"/>
                <a:gd name="T43" fmla="*/ 147 h 186"/>
                <a:gd name="T44" fmla="*/ 0 w 68"/>
                <a:gd name="T45" fmla="*/ 148 h 186"/>
                <a:gd name="T46" fmla="*/ 1 w 68"/>
                <a:gd name="T47" fmla="*/ 150 h 186"/>
                <a:gd name="T48" fmla="*/ 1 w 68"/>
                <a:gd name="T49" fmla="*/ 150 h 186"/>
                <a:gd name="T50" fmla="*/ 31 w 68"/>
                <a:gd name="T51" fmla="*/ 184 h 186"/>
                <a:gd name="T52" fmla="*/ 31 w 68"/>
                <a:gd name="T53" fmla="*/ 184 h 186"/>
                <a:gd name="T54" fmla="*/ 34 w 68"/>
                <a:gd name="T55" fmla="*/ 186 h 186"/>
                <a:gd name="T56" fmla="*/ 37 w 68"/>
                <a:gd name="T57" fmla="*/ 184 h 186"/>
                <a:gd name="T58" fmla="*/ 37 w 68"/>
                <a:gd name="T59" fmla="*/ 184 h 186"/>
                <a:gd name="T60" fmla="*/ 67 w 68"/>
                <a:gd name="T61" fmla="*/ 150 h 186"/>
                <a:gd name="T62" fmla="*/ 67 w 68"/>
                <a:gd name="T63" fmla="*/ 150 h 186"/>
                <a:gd name="T64" fmla="*/ 68 w 68"/>
                <a:gd name="T65" fmla="*/ 148 h 186"/>
                <a:gd name="T66" fmla="*/ 67 w 68"/>
                <a:gd name="T67" fmla="*/ 147 h 186"/>
                <a:gd name="T68" fmla="*/ 9 w 68"/>
                <a:gd name="T69" fmla="*/ 19 h 186"/>
                <a:gd name="T70" fmla="*/ 34 w 68"/>
                <a:gd name="T71" fmla="*/ 8 h 186"/>
                <a:gd name="T72" fmla="*/ 59 w 68"/>
                <a:gd name="T73" fmla="*/ 19 h 186"/>
                <a:gd name="T74" fmla="*/ 34 w 68"/>
                <a:gd name="T75" fmla="*/ 41 h 186"/>
                <a:gd name="T76" fmla="*/ 9 w 68"/>
                <a:gd name="T77" fmla="*/ 19 h 186"/>
                <a:gd name="T78" fmla="*/ 34 w 68"/>
                <a:gd name="T79" fmla="*/ 175 h 186"/>
                <a:gd name="T80" fmla="*/ 9 w 68"/>
                <a:gd name="T81" fmla="*/ 146 h 186"/>
                <a:gd name="T82" fmla="*/ 29 w 68"/>
                <a:gd name="T83" fmla="*/ 47 h 186"/>
                <a:gd name="T84" fmla="*/ 31 w 68"/>
                <a:gd name="T85" fmla="*/ 49 h 186"/>
                <a:gd name="T86" fmla="*/ 31 w 68"/>
                <a:gd name="T87" fmla="*/ 50 h 186"/>
                <a:gd name="T88" fmla="*/ 32 w 68"/>
                <a:gd name="T89" fmla="*/ 50 h 186"/>
                <a:gd name="T90" fmla="*/ 32 w 68"/>
                <a:gd name="T91" fmla="*/ 50 h 186"/>
                <a:gd name="T92" fmla="*/ 34 w 68"/>
                <a:gd name="T93" fmla="*/ 51 h 186"/>
                <a:gd name="T94" fmla="*/ 36 w 68"/>
                <a:gd name="T95" fmla="*/ 50 h 186"/>
                <a:gd name="T96" fmla="*/ 36 w 68"/>
                <a:gd name="T97" fmla="*/ 50 h 186"/>
                <a:gd name="T98" fmla="*/ 36 w 68"/>
                <a:gd name="T99" fmla="*/ 50 h 186"/>
                <a:gd name="T100" fmla="*/ 37 w 68"/>
                <a:gd name="T101" fmla="*/ 49 h 186"/>
                <a:gd name="T102" fmla="*/ 39 w 68"/>
                <a:gd name="T103" fmla="*/ 47 h 186"/>
                <a:gd name="T104" fmla="*/ 45 w 68"/>
                <a:gd name="T105" fmla="*/ 76 h 186"/>
                <a:gd name="T106" fmla="*/ 34 w 68"/>
                <a:gd name="T107" fmla="*/ 76 h 186"/>
                <a:gd name="T108" fmla="*/ 30 w 68"/>
                <a:gd name="T109" fmla="*/ 80 h 186"/>
                <a:gd name="T110" fmla="*/ 34 w 68"/>
                <a:gd name="T111" fmla="*/ 84 h 186"/>
                <a:gd name="T112" fmla="*/ 46 w 68"/>
                <a:gd name="T113" fmla="*/ 84 h 186"/>
                <a:gd name="T114" fmla="*/ 59 w 68"/>
                <a:gd name="T115" fmla="*/ 146 h 186"/>
                <a:gd name="T116" fmla="*/ 34 w 68"/>
                <a:gd name="T117" fmla="*/ 17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8" h="186">
                  <a:moveTo>
                    <a:pt x="67" y="147"/>
                  </a:moveTo>
                  <a:cubicBezTo>
                    <a:pt x="68" y="147"/>
                    <a:pt x="68" y="147"/>
                    <a:pt x="68" y="147"/>
                  </a:cubicBezTo>
                  <a:cubicBezTo>
                    <a:pt x="55" y="84"/>
                    <a:pt x="55" y="84"/>
                    <a:pt x="55" y="84"/>
                  </a:cubicBezTo>
                  <a:cubicBezTo>
                    <a:pt x="59" y="84"/>
                    <a:pt x="59" y="84"/>
                    <a:pt x="59" y="84"/>
                  </a:cubicBezTo>
                  <a:cubicBezTo>
                    <a:pt x="61" y="84"/>
                    <a:pt x="63" y="83"/>
                    <a:pt x="63" y="80"/>
                  </a:cubicBezTo>
                  <a:cubicBezTo>
                    <a:pt x="63" y="78"/>
                    <a:pt x="61" y="76"/>
                    <a:pt x="59" y="76"/>
                  </a:cubicBezTo>
                  <a:cubicBezTo>
                    <a:pt x="53" y="76"/>
                    <a:pt x="53" y="76"/>
                    <a:pt x="53" y="76"/>
                  </a:cubicBezTo>
                  <a:cubicBezTo>
                    <a:pt x="46" y="41"/>
                    <a:pt x="46" y="41"/>
                    <a:pt x="46" y="41"/>
                  </a:cubicBezTo>
                  <a:cubicBezTo>
                    <a:pt x="46" y="41"/>
                    <a:pt x="46" y="41"/>
                    <a:pt x="46" y="41"/>
                  </a:cubicBezTo>
                  <a:cubicBezTo>
                    <a:pt x="46" y="41"/>
                    <a:pt x="46" y="41"/>
                    <a:pt x="46" y="41"/>
                  </a:cubicBezTo>
                  <a:cubicBezTo>
                    <a:pt x="65" y="25"/>
                    <a:pt x="65" y="25"/>
                    <a:pt x="65" y="25"/>
                  </a:cubicBezTo>
                  <a:cubicBezTo>
                    <a:pt x="65" y="25"/>
                    <a:pt x="65" y="25"/>
                    <a:pt x="65" y="25"/>
                  </a:cubicBezTo>
                  <a:cubicBezTo>
                    <a:pt x="67" y="24"/>
                    <a:pt x="68" y="23"/>
                    <a:pt x="68" y="21"/>
                  </a:cubicBezTo>
                  <a:cubicBezTo>
                    <a:pt x="68" y="9"/>
                    <a:pt x="52" y="0"/>
                    <a:pt x="34" y="0"/>
                  </a:cubicBezTo>
                  <a:cubicBezTo>
                    <a:pt x="15" y="0"/>
                    <a:pt x="0" y="9"/>
                    <a:pt x="0" y="21"/>
                  </a:cubicBezTo>
                  <a:cubicBezTo>
                    <a:pt x="0" y="23"/>
                    <a:pt x="1" y="24"/>
                    <a:pt x="2" y="25"/>
                  </a:cubicBezTo>
                  <a:cubicBezTo>
                    <a:pt x="2" y="25"/>
                    <a:pt x="2" y="25"/>
                    <a:pt x="2" y="25"/>
                  </a:cubicBezTo>
                  <a:cubicBezTo>
                    <a:pt x="21" y="41"/>
                    <a:pt x="21" y="41"/>
                    <a:pt x="21" y="41"/>
                  </a:cubicBezTo>
                  <a:cubicBezTo>
                    <a:pt x="21" y="41"/>
                    <a:pt x="21" y="41"/>
                    <a:pt x="21" y="41"/>
                  </a:cubicBezTo>
                  <a:cubicBezTo>
                    <a:pt x="21" y="41"/>
                    <a:pt x="21" y="41"/>
                    <a:pt x="21" y="41"/>
                  </a:cubicBezTo>
                  <a:cubicBezTo>
                    <a:pt x="0" y="147"/>
                    <a:pt x="0" y="147"/>
                    <a:pt x="0" y="147"/>
                  </a:cubicBezTo>
                  <a:cubicBezTo>
                    <a:pt x="0" y="147"/>
                    <a:pt x="0" y="147"/>
                    <a:pt x="0" y="147"/>
                  </a:cubicBezTo>
                  <a:cubicBezTo>
                    <a:pt x="0" y="147"/>
                    <a:pt x="0" y="147"/>
                    <a:pt x="0" y="148"/>
                  </a:cubicBezTo>
                  <a:cubicBezTo>
                    <a:pt x="0" y="149"/>
                    <a:pt x="1" y="150"/>
                    <a:pt x="1" y="150"/>
                  </a:cubicBezTo>
                  <a:cubicBezTo>
                    <a:pt x="1" y="150"/>
                    <a:pt x="1" y="150"/>
                    <a:pt x="1" y="150"/>
                  </a:cubicBezTo>
                  <a:cubicBezTo>
                    <a:pt x="31" y="184"/>
                    <a:pt x="31" y="184"/>
                    <a:pt x="31" y="184"/>
                  </a:cubicBezTo>
                  <a:cubicBezTo>
                    <a:pt x="31" y="184"/>
                    <a:pt x="31" y="184"/>
                    <a:pt x="31" y="184"/>
                  </a:cubicBezTo>
                  <a:cubicBezTo>
                    <a:pt x="31" y="185"/>
                    <a:pt x="33" y="186"/>
                    <a:pt x="34" y="186"/>
                  </a:cubicBezTo>
                  <a:cubicBezTo>
                    <a:pt x="35" y="186"/>
                    <a:pt x="36" y="185"/>
                    <a:pt x="37" y="184"/>
                  </a:cubicBezTo>
                  <a:cubicBezTo>
                    <a:pt x="37" y="184"/>
                    <a:pt x="37" y="184"/>
                    <a:pt x="37" y="184"/>
                  </a:cubicBezTo>
                  <a:cubicBezTo>
                    <a:pt x="67" y="150"/>
                    <a:pt x="67" y="150"/>
                    <a:pt x="67" y="150"/>
                  </a:cubicBezTo>
                  <a:cubicBezTo>
                    <a:pt x="67" y="150"/>
                    <a:pt x="67" y="150"/>
                    <a:pt x="67" y="150"/>
                  </a:cubicBezTo>
                  <a:cubicBezTo>
                    <a:pt x="67" y="150"/>
                    <a:pt x="68" y="149"/>
                    <a:pt x="68" y="148"/>
                  </a:cubicBezTo>
                  <a:cubicBezTo>
                    <a:pt x="68" y="147"/>
                    <a:pt x="67" y="147"/>
                    <a:pt x="67" y="147"/>
                  </a:cubicBezTo>
                  <a:close/>
                  <a:moveTo>
                    <a:pt x="9" y="19"/>
                  </a:moveTo>
                  <a:cubicBezTo>
                    <a:pt x="10" y="13"/>
                    <a:pt x="21" y="8"/>
                    <a:pt x="34" y="8"/>
                  </a:cubicBezTo>
                  <a:cubicBezTo>
                    <a:pt x="47" y="8"/>
                    <a:pt x="57" y="13"/>
                    <a:pt x="59" y="19"/>
                  </a:cubicBezTo>
                  <a:cubicBezTo>
                    <a:pt x="34" y="41"/>
                    <a:pt x="34" y="41"/>
                    <a:pt x="34" y="41"/>
                  </a:cubicBezTo>
                  <a:lnTo>
                    <a:pt x="9" y="19"/>
                  </a:lnTo>
                  <a:close/>
                  <a:moveTo>
                    <a:pt x="34" y="175"/>
                  </a:moveTo>
                  <a:cubicBezTo>
                    <a:pt x="9" y="146"/>
                    <a:pt x="9" y="146"/>
                    <a:pt x="9" y="146"/>
                  </a:cubicBezTo>
                  <a:cubicBezTo>
                    <a:pt x="29" y="47"/>
                    <a:pt x="29" y="47"/>
                    <a:pt x="29" y="47"/>
                  </a:cubicBezTo>
                  <a:cubicBezTo>
                    <a:pt x="31" y="49"/>
                    <a:pt x="31" y="49"/>
                    <a:pt x="31" y="49"/>
                  </a:cubicBezTo>
                  <a:cubicBezTo>
                    <a:pt x="31" y="49"/>
                    <a:pt x="31" y="50"/>
                    <a:pt x="31" y="50"/>
                  </a:cubicBezTo>
                  <a:cubicBezTo>
                    <a:pt x="32" y="50"/>
                    <a:pt x="32" y="50"/>
                    <a:pt x="32" y="50"/>
                  </a:cubicBezTo>
                  <a:cubicBezTo>
                    <a:pt x="32" y="50"/>
                    <a:pt x="32" y="50"/>
                    <a:pt x="32" y="50"/>
                  </a:cubicBezTo>
                  <a:cubicBezTo>
                    <a:pt x="32" y="50"/>
                    <a:pt x="33" y="51"/>
                    <a:pt x="34" y="51"/>
                  </a:cubicBezTo>
                  <a:cubicBezTo>
                    <a:pt x="35" y="51"/>
                    <a:pt x="35" y="50"/>
                    <a:pt x="36" y="50"/>
                  </a:cubicBezTo>
                  <a:cubicBezTo>
                    <a:pt x="36" y="50"/>
                    <a:pt x="36" y="50"/>
                    <a:pt x="36" y="50"/>
                  </a:cubicBezTo>
                  <a:cubicBezTo>
                    <a:pt x="36" y="50"/>
                    <a:pt x="36" y="50"/>
                    <a:pt x="36" y="50"/>
                  </a:cubicBezTo>
                  <a:cubicBezTo>
                    <a:pt x="37" y="50"/>
                    <a:pt x="37" y="49"/>
                    <a:pt x="37" y="49"/>
                  </a:cubicBezTo>
                  <a:cubicBezTo>
                    <a:pt x="39" y="47"/>
                    <a:pt x="39" y="47"/>
                    <a:pt x="39" y="47"/>
                  </a:cubicBezTo>
                  <a:cubicBezTo>
                    <a:pt x="45" y="76"/>
                    <a:pt x="45" y="76"/>
                    <a:pt x="45" y="76"/>
                  </a:cubicBezTo>
                  <a:cubicBezTo>
                    <a:pt x="34" y="76"/>
                    <a:pt x="34" y="76"/>
                    <a:pt x="34" y="76"/>
                  </a:cubicBezTo>
                  <a:cubicBezTo>
                    <a:pt x="32" y="76"/>
                    <a:pt x="30" y="78"/>
                    <a:pt x="30" y="80"/>
                  </a:cubicBezTo>
                  <a:cubicBezTo>
                    <a:pt x="30" y="83"/>
                    <a:pt x="32" y="84"/>
                    <a:pt x="34" y="84"/>
                  </a:cubicBezTo>
                  <a:cubicBezTo>
                    <a:pt x="46" y="84"/>
                    <a:pt x="46" y="84"/>
                    <a:pt x="46" y="84"/>
                  </a:cubicBezTo>
                  <a:cubicBezTo>
                    <a:pt x="59" y="146"/>
                    <a:pt x="59" y="146"/>
                    <a:pt x="59" y="146"/>
                  </a:cubicBezTo>
                  <a:lnTo>
                    <a:pt x="34" y="175"/>
                  </a:lnTo>
                  <a:close/>
                </a:path>
              </a:pathLst>
            </a:custGeom>
            <a:solidFill>
              <a:schemeClr val="tx2">
                <a:lumMod val="60000"/>
                <a:lumOff val="40000"/>
              </a:schemeClr>
            </a:solidFill>
            <a:ln>
              <a:noFill/>
            </a:ln>
          </p:spPr>
          <p:txBody>
            <a:bodyPr anchor="ctr"/>
            <a:lstStyle/>
            <a:p>
              <a:pPr algn="ctr"/>
              <a:endParaRPr/>
            </a:p>
          </p:txBody>
        </p:sp>
        <p:sp>
          <p:nvSpPr>
            <p:cNvPr id="33" name="Freeform: Shape 114"/>
            <p:cNvSpPr/>
            <p:nvPr/>
          </p:nvSpPr>
          <p:spPr bwMode="auto">
            <a:xfrm>
              <a:off x="8685680" y="1793606"/>
              <a:ext cx="335205" cy="332239"/>
            </a:xfrm>
            <a:custGeom>
              <a:avLst/>
              <a:gdLst>
                <a:gd name="T0" fmla="*/ 157 w 186"/>
                <a:gd name="T1" fmla="*/ 159 h 185"/>
                <a:gd name="T2" fmla="*/ 186 w 186"/>
                <a:gd name="T3" fmla="*/ 93 h 185"/>
                <a:gd name="T4" fmla="*/ 93 w 186"/>
                <a:gd name="T5" fmla="*/ 0 h 185"/>
                <a:gd name="T6" fmla="*/ 0 w 186"/>
                <a:gd name="T7" fmla="*/ 93 h 185"/>
                <a:gd name="T8" fmla="*/ 29 w 186"/>
                <a:gd name="T9" fmla="*/ 159 h 185"/>
                <a:gd name="T10" fmla="*/ 18 w 186"/>
                <a:gd name="T11" fmla="*/ 178 h 185"/>
                <a:gd name="T12" fmla="*/ 17 w 186"/>
                <a:gd name="T13" fmla="*/ 181 h 185"/>
                <a:gd name="T14" fmla="*/ 21 w 186"/>
                <a:gd name="T15" fmla="*/ 185 h 185"/>
                <a:gd name="T16" fmla="*/ 24 w 186"/>
                <a:gd name="T17" fmla="*/ 184 h 185"/>
                <a:gd name="T18" fmla="*/ 25 w 186"/>
                <a:gd name="T19" fmla="*/ 182 h 185"/>
                <a:gd name="T20" fmla="*/ 35 w 186"/>
                <a:gd name="T21" fmla="*/ 165 h 185"/>
                <a:gd name="T22" fmla="*/ 93 w 186"/>
                <a:gd name="T23" fmla="*/ 185 h 185"/>
                <a:gd name="T24" fmla="*/ 151 w 186"/>
                <a:gd name="T25" fmla="*/ 165 h 185"/>
                <a:gd name="T26" fmla="*/ 161 w 186"/>
                <a:gd name="T27" fmla="*/ 182 h 185"/>
                <a:gd name="T28" fmla="*/ 165 w 186"/>
                <a:gd name="T29" fmla="*/ 185 h 185"/>
                <a:gd name="T30" fmla="*/ 169 w 186"/>
                <a:gd name="T31" fmla="*/ 181 h 185"/>
                <a:gd name="T32" fmla="*/ 168 w 186"/>
                <a:gd name="T33" fmla="*/ 178 h 185"/>
                <a:gd name="T34" fmla="*/ 157 w 186"/>
                <a:gd name="T35" fmla="*/ 159 h 185"/>
                <a:gd name="T36" fmla="*/ 93 w 186"/>
                <a:gd name="T37" fmla="*/ 177 h 185"/>
                <a:gd name="T38" fmla="*/ 9 w 186"/>
                <a:gd name="T39" fmla="*/ 93 h 185"/>
                <a:gd name="T40" fmla="*/ 93 w 186"/>
                <a:gd name="T41" fmla="*/ 8 h 185"/>
                <a:gd name="T42" fmla="*/ 177 w 186"/>
                <a:gd name="T43" fmla="*/ 93 h 185"/>
                <a:gd name="T44" fmla="*/ 93 w 186"/>
                <a:gd name="T45" fmla="*/ 177 h 185"/>
                <a:gd name="T46" fmla="*/ 93 w 186"/>
                <a:gd name="T47" fmla="*/ 34 h 185"/>
                <a:gd name="T48" fmla="*/ 34 w 186"/>
                <a:gd name="T49" fmla="*/ 93 h 185"/>
                <a:gd name="T50" fmla="*/ 93 w 186"/>
                <a:gd name="T51" fmla="*/ 152 h 185"/>
                <a:gd name="T52" fmla="*/ 152 w 186"/>
                <a:gd name="T53" fmla="*/ 93 h 185"/>
                <a:gd name="T54" fmla="*/ 93 w 186"/>
                <a:gd name="T55" fmla="*/ 34 h 185"/>
                <a:gd name="T56" fmla="*/ 93 w 186"/>
                <a:gd name="T57" fmla="*/ 143 h 185"/>
                <a:gd name="T58" fmla="*/ 42 w 186"/>
                <a:gd name="T59" fmla="*/ 93 h 185"/>
                <a:gd name="T60" fmla="*/ 93 w 186"/>
                <a:gd name="T61" fmla="*/ 42 h 185"/>
                <a:gd name="T62" fmla="*/ 144 w 186"/>
                <a:gd name="T63" fmla="*/ 93 h 185"/>
                <a:gd name="T64" fmla="*/ 93 w 186"/>
                <a:gd name="T65" fmla="*/ 143 h 185"/>
                <a:gd name="T66" fmla="*/ 93 w 186"/>
                <a:gd name="T67" fmla="*/ 67 h 185"/>
                <a:gd name="T68" fmla="*/ 68 w 186"/>
                <a:gd name="T69" fmla="*/ 93 h 185"/>
                <a:gd name="T70" fmla="*/ 93 w 186"/>
                <a:gd name="T71" fmla="*/ 118 h 185"/>
                <a:gd name="T72" fmla="*/ 118 w 186"/>
                <a:gd name="T73" fmla="*/ 93 h 185"/>
                <a:gd name="T74" fmla="*/ 93 w 186"/>
                <a:gd name="T75" fmla="*/ 67 h 185"/>
                <a:gd name="T76" fmla="*/ 93 w 186"/>
                <a:gd name="T77" fmla="*/ 109 h 185"/>
                <a:gd name="T78" fmla="*/ 76 w 186"/>
                <a:gd name="T79" fmla="*/ 93 h 185"/>
                <a:gd name="T80" fmla="*/ 93 w 186"/>
                <a:gd name="T81" fmla="*/ 76 h 185"/>
                <a:gd name="T82" fmla="*/ 110 w 186"/>
                <a:gd name="T83" fmla="*/ 93 h 185"/>
                <a:gd name="T84" fmla="*/ 93 w 186"/>
                <a:gd name="T85" fmla="*/ 109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6" h="185">
                  <a:moveTo>
                    <a:pt x="157" y="159"/>
                  </a:moveTo>
                  <a:cubicBezTo>
                    <a:pt x="175" y="143"/>
                    <a:pt x="186" y="119"/>
                    <a:pt x="186" y="93"/>
                  </a:cubicBezTo>
                  <a:cubicBezTo>
                    <a:pt x="186" y="41"/>
                    <a:pt x="144" y="0"/>
                    <a:pt x="93" y="0"/>
                  </a:cubicBezTo>
                  <a:cubicBezTo>
                    <a:pt x="42" y="0"/>
                    <a:pt x="0" y="41"/>
                    <a:pt x="0" y="93"/>
                  </a:cubicBezTo>
                  <a:cubicBezTo>
                    <a:pt x="0" y="119"/>
                    <a:pt x="11" y="143"/>
                    <a:pt x="29" y="159"/>
                  </a:cubicBezTo>
                  <a:cubicBezTo>
                    <a:pt x="18" y="178"/>
                    <a:pt x="18" y="178"/>
                    <a:pt x="18" y="178"/>
                  </a:cubicBezTo>
                  <a:cubicBezTo>
                    <a:pt x="18" y="179"/>
                    <a:pt x="17" y="180"/>
                    <a:pt x="17" y="181"/>
                  </a:cubicBezTo>
                  <a:cubicBezTo>
                    <a:pt x="17" y="183"/>
                    <a:pt x="19" y="185"/>
                    <a:pt x="21" y="185"/>
                  </a:cubicBezTo>
                  <a:cubicBezTo>
                    <a:pt x="22" y="185"/>
                    <a:pt x="24" y="185"/>
                    <a:pt x="24" y="184"/>
                  </a:cubicBezTo>
                  <a:cubicBezTo>
                    <a:pt x="25" y="184"/>
                    <a:pt x="25" y="183"/>
                    <a:pt x="25" y="182"/>
                  </a:cubicBezTo>
                  <a:cubicBezTo>
                    <a:pt x="35" y="165"/>
                    <a:pt x="35" y="165"/>
                    <a:pt x="35" y="165"/>
                  </a:cubicBezTo>
                  <a:cubicBezTo>
                    <a:pt x="51" y="178"/>
                    <a:pt x="71" y="185"/>
                    <a:pt x="93" y="185"/>
                  </a:cubicBezTo>
                  <a:cubicBezTo>
                    <a:pt x="115" y="185"/>
                    <a:pt x="135" y="178"/>
                    <a:pt x="151" y="165"/>
                  </a:cubicBezTo>
                  <a:cubicBezTo>
                    <a:pt x="161" y="182"/>
                    <a:pt x="161" y="182"/>
                    <a:pt x="161" y="182"/>
                  </a:cubicBezTo>
                  <a:cubicBezTo>
                    <a:pt x="161" y="184"/>
                    <a:pt x="163" y="185"/>
                    <a:pt x="165" y="185"/>
                  </a:cubicBezTo>
                  <a:cubicBezTo>
                    <a:pt x="167" y="185"/>
                    <a:pt x="169" y="183"/>
                    <a:pt x="169" y="181"/>
                  </a:cubicBezTo>
                  <a:cubicBezTo>
                    <a:pt x="169" y="180"/>
                    <a:pt x="168" y="179"/>
                    <a:pt x="168" y="178"/>
                  </a:cubicBezTo>
                  <a:lnTo>
                    <a:pt x="157" y="159"/>
                  </a:lnTo>
                  <a:close/>
                  <a:moveTo>
                    <a:pt x="93" y="177"/>
                  </a:moveTo>
                  <a:cubicBezTo>
                    <a:pt x="46" y="177"/>
                    <a:pt x="9" y="139"/>
                    <a:pt x="9" y="93"/>
                  </a:cubicBezTo>
                  <a:cubicBezTo>
                    <a:pt x="9" y="46"/>
                    <a:pt x="46" y="8"/>
                    <a:pt x="93" y="8"/>
                  </a:cubicBezTo>
                  <a:cubicBezTo>
                    <a:pt x="140" y="8"/>
                    <a:pt x="177" y="46"/>
                    <a:pt x="177" y="93"/>
                  </a:cubicBezTo>
                  <a:cubicBezTo>
                    <a:pt x="177" y="139"/>
                    <a:pt x="140" y="177"/>
                    <a:pt x="93" y="177"/>
                  </a:cubicBezTo>
                  <a:close/>
                  <a:moveTo>
                    <a:pt x="93" y="34"/>
                  </a:moveTo>
                  <a:cubicBezTo>
                    <a:pt x="60" y="34"/>
                    <a:pt x="34" y="60"/>
                    <a:pt x="34" y="93"/>
                  </a:cubicBezTo>
                  <a:cubicBezTo>
                    <a:pt x="34" y="125"/>
                    <a:pt x="60" y="152"/>
                    <a:pt x="93" y="152"/>
                  </a:cubicBezTo>
                  <a:cubicBezTo>
                    <a:pt x="126" y="152"/>
                    <a:pt x="152" y="125"/>
                    <a:pt x="152" y="93"/>
                  </a:cubicBezTo>
                  <a:cubicBezTo>
                    <a:pt x="152" y="60"/>
                    <a:pt x="126" y="34"/>
                    <a:pt x="93" y="34"/>
                  </a:cubicBezTo>
                  <a:close/>
                  <a:moveTo>
                    <a:pt x="93" y="143"/>
                  </a:moveTo>
                  <a:cubicBezTo>
                    <a:pt x="65" y="143"/>
                    <a:pt x="42" y="121"/>
                    <a:pt x="42" y="93"/>
                  </a:cubicBezTo>
                  <a:cubicBezTo>
                    <a:pt x="42" y="65"/>
                    <a:pt x="65" y="42"/>
                    <a:pt x="93" y="42"/>
                  </a:cubicBezTo>
                  <a:cubicBezTo>
                    <a:pt x="121" y="42"/>
                    <a:pt x="144" y="65"/>
                    <a:pt x="144" y="93"/>
                  </a:cubicBezTo>
                  <a:cubicBezTo>
                    <a:pt x="144" y="121"/>
                    <a:pt x="121" y="143"/>
                    <a:pt x="93" y="143"/>
                  </a:cubicBezTo>
                  <a:close/>
                  <a:moveTo>
                    <a:pt x="93" y="67"/>
                  </a:moveTo>
                  <a:cubicBezTo>
                    <a:pt x="79" y="67"/>
                    <a:pt x="68" y="79"/>
                    <a:pt x="68" y="93"/>
                  </a:cubicBezTo>
                  <a:cubicBezTo>
                    <a:pt x="68" y="107"/>
                    <a:pt x="79" y="118"/>
                    <a:pt x="93" y="118"/>
                  </a:cubicBezTo>
                  <a:cubicBezTo>
                    <a:pt x="107" y="118"/>
                    <a:pt x="118" y="107"/>
                    <a:pt x="118" y="93"/>
                  </a:cubicBezTo>
                  <a:cubicBezTo>
                    <a:pt x="118" y="79"/>
                    <a:pt x="107" y="67"/>
                    <a:pt x="93" y="67"/>
                  </a:cubicBezTo>
                  <a:close/>
                  <a:moveTo>
                    <a:pt x="93" y="109"/>
                  </a:moveTo>
                  <a:cubicBezTo>
                    <a:pt x="84" y="109"/>
                    <a:pt x="76" y="102"/>
                    <a:pt x="76" y="93"/>
                  </a:cubicBezTo>
                  <a:cubicBezTo>
                    <a:pt x="76" y="83"/>
                    <a:pt x="84" y="76"/>
                    <a:pt x="93" y="76"/>
                  </a:cubicBezTo>
                  <a:cubicBezTo>
                    <a:pt x="102" y="76"/>
                    <a:pt x="110" y="83"/>
                    <a:pt x="110" y="93"/>
                  </a:cubicBezTo>
                  <a:cubicBezTo>
                    <a:pt x="110" y="102"/>
                    <a:pt x="102" y="109"/>
                    <a:pt x="93" y="109"/>
                  </a:cubicBezTo>
                  <a:close/>
                </a:path>
              </a:pathLst>
            </a:custGeom>
            <a:solidFill>
              <a:schemeClr val="tx2">
                <a:lumMod val="60000"/>
                <a:lumOff val="40000"/>
              </a:schemeClr>
            </a:solidFill>
            <a:ln>
              <a:noFill/>
            </a:ln>
          </p:spPr>
          <p:txBody>
            <a:bodyPr anchor="ctr"/>
            <a:lstStyle/>
            <a:p>
              <a:pPr algn="ctr"/>
              <a:endParaRPr/>
            </a:p>
          </p:txBody>
        </p:sp>
        <p:sp>
          <p:nvSpPr>
            <p:cNvPr id="34" name="Freeform: Shape 115"/>
            <p:cNvSpPr/>
            <p:nvPr/>
          </p:nvSpPr>
          <p:spPr bwMode="auto">
            <a:xfrm>
              <a:off x="9939218" y="5756971"/>
              <a:ext cx="333228" cy="273899"/>
            </a:xfrm>
            <a:custGeom>
              <a:avLst/>
              <a:gdLst>
                <a:gd name="T0" fmla="*/ 17 w 185"/>
                <a:gd name="T1" fmla="*/ 109 h 152"/>
                <a:gd name="T2" fmla="*/ 25 w 185"/>
                <a:gd name="T3" fmla="*/ 109 h 152"/>
                <a:gd name="T4" fmla="*/ 46 w 185"/>
                <a:gd name="T5" fmla="*/ 88 h 152"/>
                <a:gd name="T6" fmla="*/ 181 w 185"/>
                <a:gd name="T7" fmla="*/ 91 h 152"/>
                <a:gd name="T8" fmla="*/ 150 w 185"/>
                <a:gd name="T9" fmla="*/ 17 h 152"/>
                <a:gd name="T10" fmla="*/ 101 w 185"/>
                <a:gd name="T11" fmla="*/ 25 h 152"/>
                <a:gd name="T12" fmla="*/ 59 w 185"/>
                <a:gd name="T13" fmla="*/ 0 h 152"/>
                <a:gd name="T14" fmla="*/ 35 w 185"/>
                <a:gd name="T15" fmla="*/ 17 h 152"/>
                <a:gd name="T16" fmla="*/ 0 w 185"/>
                <a:gd name="T17" fmla="*/ 109 h 152"/>
                <a:gd name="T18" fmla="*/ 83 w 185"/>
                <a:gd name="T19" fmla="*/ 118 h 152"/>
                <a:gd name="T20" fmla="*/ 143 w 185"/>
                <a:gd name="T21" fmla="*/ 152 h 152"/>
                <a:gd name="T22" fmla="*/ 181 w 185"/>
                <a:gd name="T23" fmla="*/ 91 h 152"/>
                <a:gd name="T24" fmla="*/ 8 w 185"/>
                <a:gd name="T25" fmla="*/ 109 h 152"/>
                <a:gd name="T26" fmla="*/ 76 w 185"/>
                <a:gd name="T27" fmla="*/ 109 h 152"/>
                <a:gd name="T28" fmla="*/ 76 w 185"/>
                <a:gd name="T29" fmla="*/ 84 h 152"/>
                <a:gd name="T30" fmla="*/ 21 w 185"/>
                <a:gd name="T31" fmla="*/ 73 h 152"/>
                <a:gd name="T32" fmla="*/ 44 w 185"/>
                <a:gd name="T33" fmla="*/ 18 h 152"/>
                <a:gd name="T34" fmla="*/ 76 w 185"/>
                <a:gd name="T35" fmla="*/ 24 h 152"/>
                <a:gd name="T36" fmla="*/ 76 w 185"/>
                <a:gd name="T37" fmla="*/ 84 h 152"/>
                <a:gd name="T38" fmla="*/ 84 w 185"/>
                <a:gd name="T39" fmla="*/ 109 h 152"/>
                <a:gd name="T40" fmla="*/ 101 w 185"/>
                <a:gd name="T41" fmla="*/ 101 h 152"/>
                <a:gd name="T42" fmla="*/ 101 w 185"/>
                <a:gd name="T43" fmla="*/ 93 h 152"/>
                <a:gd name="T44" fmla="*/ 84 w 185"/>
                <a:gd name="T45" fmla="*/ 33 h 152"/>
                <a:gd name="T46" fmla="*/ 101 w 185"/>
                <a:gd name="T47" fmla="*/ 93 h 152"/>
                <a:gd name="T48" fmla="*/ 110 w 185"/>
                <a:gd name="T49" fmla="*/ 24 h 152"/>
                <a:gd name="T50" fmla="*/ 142 w 185"/>
                <a:gd name="T51" fmla="*/ 18 h 152"/>
                <a:gd name="T52" fmla="*/ 164 w 185"/>
                <a:gd name="T53" fmla="*/ 73 h 152"/>
                <a:gd name="T54" fmla="*/ 109 w 185"/>
                <a:gd name="T55" fmla="*/ 84 h 152"/>
                <a:gd name="T56" fmla="*/ 143 w 185"/>
                <a:gd name="T57" fmla="*/ 143 h 152"/>
                <a:gd name="T58" fmla="*/ 143 w 185"/>
                <a:gd name="T59" fmla="*/ 76 h 152"/>
                <a:gd name="T60" fmla="*/ 143 w 185"/>
                <a:gd name="T61" fmla="*/ 143 h 152"/>
                <a:gd name="T62" fmla="*/ 118 w 185"/>
                <a:gd name="T63" fmla="*/ 109 h 152"/>
                <a:gd name="T64" fmla="*/ 126 w 185"/>
                <a:gd name="T65" fmla="*/ 109 h 152"/>
                <a:gd name="T66" fmla="*/ 147 w 185"/>
                <a:gd name="T67" fmla="*/ 8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52">
                  <a:moveTo>
                    <a:pt x="42" y="84"/>
                  </a:moveTo>
                  <a:cubicBezTo>
                    <a:pt x="28" y="84"/>
                    <a:pt x="17" y="95"/>
                    <a:pt x="17" y="109"/>
                  </a:cubicBezTo>
                  <a:cubicBezTo>
                    <a:pt x="17" y="112"/>
                    <a:pt x="19" y="114"/>
                    <a:pt x="21" y="114"/>
                  </a:cubicBezTo>
                  <a:cubicBezTo>
                    <a:pt x="23" y="114"/>
                    <a:pt x="25" y="112"/>
                    <a:pt x="25" y="109"/>
                  </a:cubicBezTo>
                  <a:cubicBezTo>
                    <a:pt x="25" y="100"/>
                    <a:pt x="33" y="93"/>
                    <a:pt x="42" y="93"/>
                  </a:cubicBezTo>
                  <a:cubicBezTo>
                    <a:pt x="44" y="93"/>
                    <a:pt x="46" y="91"/>
                    <a:pt x="46" y="88"/>
                  </a:cubicBezTo>
                  <a:cubicBezTo>
                    <a:pt x="46" y="86"/>
                    <a:pt x="44" y="84"/>
                    <a:pt x="42" y="84"/>
                  </a:cubicBezTo>
                  <a:close/>
                  <a:moveTo>
                    <a:pt x="181" y="91"/>
                  </a:moveTo>
                  <a:cubicBezTo>
                    <a:pt x="150" y="17"/>
                    <a:pt x="150" y="17"/>
                    <a:pt x="150" y="17"/>
                  </a:cubicBezTo>
                  <a:cubicBezTo>
                    <a:pt x="150" y="17"/>
                    <a:pt x="150" y="17"/>
                    <a:pt x="150" y="17"/>
                  </a:cubicBezTo>
                  <a:cubicBezTo>
                    <a:pt x="147" y="7"/>
                    <a:pt x="137" y="0"/>
                    <a:pt x="126" y="0"/>
                  </a:cubicBezTo>
                  <a:cubicBezTo>
                    <a:pt x="112" y="0"/>
                    <a:pt x="101" y="11"/>
                    <a:pt x="101" y="25"/>
                  </a:cubicBezTo>
                  <a:cubicBezTo>
                    <a:pt x="84" y="25"/>
                    <a:pt x="84" y="25"/>
                    <a:pt x="84" y="25"/>
                  </a:cubicBezTo>
                  <a:cubicBezTo>
                    <a:pt x="84" y="11"/>
                    <a:pt x="73" y="0"/>
                    <a:pt x="59" y="0"/>
                  </a:cubicBezTo>
                  <a:cubicBezTo>
                    <a:pt x="48" y="0"/>
                    <a:pt x="39" y="7"/>
                    <a:pt x="35" y="17"/>
                  </a:cubicBezTo>
                  <a:cubicBezTo>
                    <a:pt x="35" y="17"/>
                    <a:pt x="35" y="17"/>
                    <a:pt x="35" y="17"/>
                  </a:cubicBezTo>
                  <a:cubicBezTo>
                    <a:pt x="4" y="91"/>
                    <a:pt x="4" y="91"/>
                    <a:pt x="4" y="91"/>
                  </a:cubicBezTo>
                  <a:cubicBezTo>
                    <a:pt x="1" y="97"/>
                    <a:pt x="0" y="103"/>
                    <a:pt x="0" y="109"/>
                  </a:cubicBezTo>
                  <a:cubicBezTo>
                    <a:pt x="0" y="133"/>
                    <a:pt x="19" y="152"/>
                    <a:pt x="42" y="152"/>
                  </a:cubicBezTo>
                  <a:cubicBezTo>
                    <a:pt x="62" y="152"/>
                    <a:pt x="79" y="137"/>
                    <a:pt x="83" y="118"/>
                  </a:cubicBezTo>
                  <a:cubicBezTo>
                    <a:pt x="102" y="118"/>
                    <a:pt x="102" y="118"/>
                    <a:pt x="102" y="118"/>
                  </a:cubicBezTo>
                  <a:cubicBezTo>
                    <a:pt x="106" y="137"/>
                    <a:pt x="123" y="152"/>
                    <a:pt x="143" y="152"/>
                  </a:cubicBezTo>
                  <a:cubicBezTo>
                    <a:pt x="167" y="152"/>
                    <a:pt x="185" y="133"/>
                    <a:pt x="185" y="109"/>
                  </a:cubicBezTo>
                  <a:cubicBezTo>
                    <a:pt x="185" y="103"/>
                    <a:pt x="184" y="97"/>
                    <a:pt x="181" y="91"/>
                  </a:cubicBezTo>
                  <a:close/>
                  <a:moveTo>
                    <a:pt x="42" y="143"/>
                  </a:moveTo>
                  <a:cubicBezTo>
                    <a:pt x="23" y="143"/>
                    <a:pt x="8" y="128"/>
                    <a:pt x="8" y="109"/>
                  </a:cubicBezTo>
                  <a:cubicBezTo>
                    <a:pt x="8" y="91"/>
                    <a:pt x="23" y="76"/>
                    <a:pt x="42" y="76"/>
                  </a:cubicBezTo>
                  <a:cubicBezTo>
                    <a:pt x="61" y="76"/>
                    <a:pt x="76" y="91"/>
                    <a:pt x="76" y="109"/>
                  </a:cubicBezTo>
                  <a:cubicBezTo>
                    <a:pt x="76" y="128"/>
                    <a:pt x="61" y="143"/>
                    <a:pt x="42" y="143"/>
                  </a:cubicBezTo>
                  <a:close/>
                  <a:moveTo>
                    <a:pt x="76" y="84"/>
                  </a:moveTo>
                  <a:cubicBezTo>
                    <a:pt x="68" y="74"/>
                    <a:pt x="56" y="67"/>
                    <a:pt x="42" y="67"/>
                  </a:cubicBezTo>
                  <a:cubicBezTo>
                    <a:pt x="34" y="67"/>
                    <a:pt x="27" y="69"/>
                    <a:pt x="21" y="73"/>
                  </a:cubicBezTo>
                  <a:cubicBezTo>
                    <a:pt x="44" y="18"/>
                    <a:pt x="44" y="18"/>
                    <a:pt x="44" y="18"/>
                  </a:cubicBezTo>
                  <a:cubicBezTo>
                    <a:pt x="44" y="18"/>
                    <a:pt x="44" y="18"/>
                    <a:pt x="44" y="18"/>
                  </a:cubicBezTo>
                  <a:cubicBezTo>
                    <a:pt x="46" y="12"/>
                    <a:pt x="52" y="8"/>
                    <a:pt x="59" y="8"/>
                  </a:cubicBezTo>
                  <a:cubicBezTo>
                    <a:pt x="68" y="8"/>
                    <a:pt x="75" y="15"/>
                    <a:pt x="76" y="24"/>
                  </a:cubicBezTo>
                  <a:cubicBezTo>
                    <a:pt x="76" y="24"/>
                    <a:pt x="76" y="24"/>
                    <a:pt x="76" y="24"/>
                  </a:cubicBezTo>
                  <a:lnTo>
                    <a:pt x="76" y="84"/>
                  </a:lnTo>
                  <a:close/>
                  <a:moveTo>
                    <a:pt x="101" y="109"/>
                  </a:moveTo>
                  <a:cubicBezTo>
                    <a:pt x="84" y="109"/>
                    <a:pt x="84" y="109"/>
                    <a:pt x="84" y="109"/>
                  </a:cubicBezTo>
                  <a:cubicBezTo>
                    <a:pt x="84" y="101"/>
                    <a:pt x="84" y="101"/>
                    <a:pt x="84" y="101"/>
                  </a:cubicBezTo>
                  <a:cubicBezTo>
                    <a:pt x="101" y="101"/>
                    <a:pt x="101" y="101"/>
                    <a:pt x="101" y="101"/>
                  </a:cubicBezTo>
                  <a:lnTo>
                    <a:pt x="101" y="109"/>
                  </a:lnTo>
                  <a:close/>
                  <a:moveTo>
                    <a:pt x="101" y="93"/>
                  </a:moveTo>
                  <a:cubicBezTo>
                    <a:pt x="84" y="93"/>
                    <a:pt x="84" y="93"/>
                    <a:pt x="84" y="93"/>
                  </a:cubicBezTo>
                  <a:cubicBezTo>
                    <a:pt x="84" y="33"/>
                    <a:pt x="84" y="33"/>
                    <a:pt x="84" y="33"/>
                  </a:cubicBezTo>
                  <a:cubicBezTo>
                    <a:pt x="101" y="33"/>
                    <a:pt x="101" y="33"/>
                    <a:pt x="101" y="33"/>
                  </a:cubicBezTo>
                  <a:lnTo>
                    <a:pt x="101" y="93"/>
                  </a:lnTo>
                  <a:close/>
                  <a:moveTo>
                    <a:pt x="109" y="24"/>
                  </a:moveTo>
                  <a:cubicBezTo>
                    <a:pt x="110" y="24"/>
                    <a:pt x="110" y="24"/>
                    <a:pt x="110" y="24"/>
                  </a:cubicBezTo>
                  <a:cubicBezTo>
                    <a:pt x="110" y="15"/>
                    <a:pt x="118" y="8"/>
                    <a:pt x="126" y="8"/>
                  </a:cubicBezTo>
                  <a:cubicBezTo>
                    <a:pt x="133" y="8"/>
                    <a:pt x="139" y="12"/>
                    <a:pt x="142" y="18"/>
                  </a:cubicBezTo>
                  <a:cubicBezTo>
                    <a:pt x="142" y="18"/>
                    <a:pt x="142" y="18"/>
                    <a:pt x="142" y="18"/>
                  </a:cubicBezTo>
                  <a:cubicBezTo>
                    <a:pt x="164" y="73"/>
                    <a:pt x="164" y="73"/>
                    <a:pt x="164" y="73"/>
                  </a:cubicBezTo>
                  <a:cubicBezTo>
                    <a:pt x="158" y="69"/>
                    <a:pt x="151" y="67"/>
                    <a:pt x="143" y="67"/>
                  </a:cubicBezTo>
                  <a:cubicBezTo>
                    <a:pt x="129" y="67"/>
                    <a:pt x="117" y="74"/>
                    <a:pt x="109" y="84"/>
                  </a:cubicBezTo>
                  <a:lnTo>
                    <a:pt x="109" y="24"/>
                  </a:lnTo>
                  <a:close/>
                  <a:moveTo>
                    <a:pt x="143" y="143"/>
                  </a:moveTo>
                  <a:cubicBezTo>
                    <a:pt x="125" y="143"/>
                    <a:pt x="109" y="128"/>
                    <a:pt x="109" y="109"/>
                  </a:cubicBezTo>
                  <a:cubicBezTo>
                    <a:pt x="109" y="91"/>
                    <a:pt x="125" y="76"/>
                    <a:pt x="143" y="76"/>
                  </a:cubicBezTo>
                  <a:cubicBezTo>
                    <a:pt x="162" y="76"/>
                    <a:pt x="177" y="91"/>
                    <a:pt x="177" y="109"/>
                  </a:cubicBezTo>
                  <a:cubicBezTo>
                    <a:pt x="177" y="128"/>
                    <a:pt x="162" y="143"/>
                    <a:pt x="143" y="143"/>
                  </a:cubicBezTo>
                  <a:close/>
                  <a:moveTo>
                    <a:pt x="143" y="84"/>
                  </a:moveTo>
                  <a:cubicBezTo>
                    <a:pt x="129" y="84"/>
                    <a:pt x="118" y="95"/>
                    <a:pt x="118" y="109"/>
                  </a:cubicBezTo>
                  <a:cubicBezTo>
                    <a:pt x="118" y="112"/>
                    <a:pt x="120" y="114"/>
                    <a:pt x="122" y="114"/>
                  </a:cubicBezTo>
                  <a:cubicBezTo>
                    <a:pt x="124" y="114"/>
                    <a:pt x="126" y="112"/>
                    <a:pt x="126" y="109"/>
                  </a:cubicBezTo>
                  <a:cubicBezTo>
                    <a:pt x="126" y="100"/>
                    <a:pt x="134" y="93"/>
                    <a:pt x="143" y="93"/>
                  </a:cubicBezTo>
                  <a:cubicBezTo>
                    <a:pt x="146" y="93"/>
                    <a:pt x="147" y="91"/>
                    <a:pt x="147" y="88"/>
                  </a:cubicBezTo>
                  <a:cubicBezTo>
                    <a:pt x="147" y="86"/>
                    <a:pt x="146" y="84"/>
                    <a:pt x="143" y="84"/>
                  </a:cubicBezTo>
                  <a:close/>
                </a:path>
              </a:pathLst>
            </a:custGeom>
            <a:solidFill>
              <a:schemeClr val="tx2">
                <a:lumMod val="60000"/>
                <a:lumOff val="40000"/>
              </a:schemeClr>
            </a:solidFill>
            <a:ln>
              <a:noFill/>
            </a:ln>
          </p:spPr>
          <p:txBody>
            <a:bodyPr anchor="ctr"/>
            <a:lstStyle/>
            <a:p>
              <a:pPr algn="ctr"/>
              <a:endParaRPr/>
            </a:p>
          </p:txBody>
        </p:sp>
        <p:sp>
          <p:nvSpPr>
            <p:cNvPr id="35" name="Freeform: Shape 116"/>
            <p:cNvSpPr/>
            <p:nvPr/>
          </p:nvSpPr>
          <p:spPr bwMode="auto">
            <a:xfrm>
              <a:off x="8518078" y="3104695"/>
              <a:ext cx="335205" cy="333228"/>
            </a:xfrm>
            <a:custGeom>
              <a:avLst/>
              <a:gdLst>
                <a:gd name="T0" fmla="*/ 106 w 186"/>
                <a:gd name="T1" fmla="*/ 46 h 185"/>
                <a:gd name="T2" fmla="*/ 102 w 186"/>
                <a:gd name="T3" fmla="*/ 17 h 185"/>
                <a:gd name="T4" fmla="*/ 97 w 186"/>
                <a:gd name="T5" fmla="*/ 46 h 185"/>
                <a:gd name="T6" fmla="*/ 161 w 186"/>
                <a:gd name="T7" fmla="*/ 88 h 185"/>
                <a:gd name="T8" fmla="*/ 152 w 186"/>
                <a:gd name="T9" fmla="*/ 76 h 185"/>
                <a:gd name="T10" fmla="*/ 9 w 186"/>
                <a:gd name="T11" fmla="*/ 67 h 185"/>
                <a:gd name="T12" fmla="*/ 0 w 186"/>
                <a:gd name="T13" fmla="*/ 126 h 185"/>
                <a:gd name="T14" fmla="*/ 5 w 186"/>
                <a:gd name="T15" fmla="*/ 177 h 185"/>
                <a:gd name="T16" fmla="*/ 5 w 186"/>
                <a:gd name="T17" fmla="*/ 185 h 185"/>
                <a:gd name="T18" fmla="*/ 152 w 186"/>
                <a:gd name="T19" fmla="*/ 181 h 185"/>
                <a:gd name="T20" fmla="*/ 123 w 186"/>
                <a:gd name="T21" fmla="*/ 177 h 185"/>
                <a:gd name="T22" fmla="*/ 161 w 186"/>
                <a:gd name="T23" fmla="*/ 139 h 185"/>
                <a:gd name="T24" fmla="*/ 161 w 186"/>
                <a:gd name="T25" fmla="*/ 88 h 185"/>
                <a:gd name="T26" fmla="*/ 59 w 186"/>
                <a:gd name="T27" fmla="*/ 177 h 185"/>
                <a:gd name="T28" fmla="*/ 131 w 186"/>
                <a:gd name="T29" fmla="*/ 160 h 185"/>
                <a:gd name="T30" fmla="*/ 144 w 186"/>
                <a:gd name="T31" fmla="*/ 126 h 185"/>
                <a:gd name="T32" fmla="*/ 16 w 186"/>
                <a:gd name="T33" fmla="*/ 152 h 185"/>
                <a:gd name="T34" fmla="*/ 9 w 186"/>
                <a:gd name="T35" fmla="*/ 76 h 185"/>
                <a:gd name="T36" fmla="*/ 144 w 186"/>
                <a:gd name="T37" fmla="*/ 126 h 185"/>
                <a:gd name="T38" fmla="*/ 152 w 186"/>
                <a:gd name="T39" fmla="*/ 131 h 185"/>
                <a:gd name="T40" fmla="*/ 152 w 186"/>
                <a:gd name="T41" fmla="*/ 97 h 185"/>
                <a:gd name="T42" fmla="*/ 177 w 186"/>
                <a:gd name="T43" fmla="*/ 114 h 185"/>
                <a:gd name="T44" fmla="*/ 76 w 186"/>
                <a:gd name="T45" fmla="*/ 50 h 185"/>
                <a:gd name="T46" fmla="*/ 80 w 186"/>
                <a:gd name="T47" fmla="*/ 4 h 185"/>
                <a:gd name="T48" fmla="*/ 72 w 186"/>
                <a:gd name="T49" fmla="*/ 4 h 185"/>
                <a:gd name="T50" fmla="*/ 76 w 186"/>
                <a:gd name="T51" fmla="*/ 50 h 185"/>
                <a:gd name="T52" fmla="*/ 131 w 186"/>
                <a:gd name="T53" fmla="*/ 55 h 185"/>
                <a:gd name="T54" fmla="*/ 127 w 186"/>
                <a:gd name="T55" fmla="*/ 8 h 185"/>
                <a:gd name="T56" fmla="*/ 123 w 186"/>
                <a:gd name="T57" fmla="*/ 55 h 185"/>
                <a:gd name="T58" fmla="*/ 51 w 186"/>
                <a:gd name="T59" fmla="*/ 59 h 185"/>
                <a:gd name="T60" fmla="*/ 55 w 186"/>
                <a:gd name="T61" fmla="*/ 13 h 185"/>
                <a:gd name="T62" fmla="*/ 47 w 186"/>
                <a:gd name="T63" fmla="*/ 13 h 185"/>
                <a:gd name="T64" fmla="*/ 51 w 186"/>
                <a:gd name="T65" fmla="*/ 59 h 185"/>
                <a:gd name="T66" fmla="*/ 30 w 186"/>
                <a:gd name="T67" fmla="*/ 46 h 185"/>
                <a:gd name="T68" fmla="*/ 26 w 186"/>
                <a:gd name="T69" fmla="*/ 17 h 185"/>
                <a:gd name="T70" fmla="*/ 21 w 186"/>
                <a:gd name="T71" fmla="*/ 46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6" h="185">
                  <a:moveTo>
                    <a:pt x="102" y="50"/>
                  </a:moveTo>
                  <a:cubicBezTo>
                    <a:pt x="104" y="50"/>
                    <a:pt x="106" y="49"/>
                    <a:pt x="106" y="46"/>
                  </a:cubicBezTo>
                  <a:cubicBezTo>
                    <a:pt x="106" y="21"/>
                    <a:pt x="106" y="21"/>
                    <a:pt x="106" y="21"/>
                  </a:cubicBezTo>
                  <a:cubicBezTo>
                    <a:pt x="106" y="19"/>
                    <a:pt x="104" y="17"/>
                    <a:pt x="102" y="17"/>
                  </a:cubicBezTo>
                  <a:cubicBezTo>
                    <a:pt x="99" y="17"/>
                    <a:pt x="97" y="19"/>
                    <a:pt x="97" y="21"/>
                  </a:cubicBezTo>
                  <a:cubicBezTo>
                    <a:pt x="97" y="46"/>
                    <a:pt x="97" y="46"/>
                    <a:pt x="97" y="46"/>
                  </a:cubicBezTo>
                  <a:cubicBezTo>
                    <a:pt x="97" y="49"/>
                    <a:pt x="99" y="50"/>
                    <a:pt x="102" y="50"/>
                  </a:cubicBezTo>
                  <a:close/>
                  <a:moveTo>
                    <a:pt x="161" y="88"/>
                  </a:moveTo>
                  <a:cubicBezTo>
                    <a:pt x="152" y="88"/>
                    <a:pt x="152" y="88"/>
                    <a:pt x="152" y="88"/>
                  </a:cubicBezTo>
                  <a:cubicBezTo>
                    <a:pt x="152" y="76"/>
                    <a:pt x="152" y="76"/>
                    <a:pt x="152" y="76"/>
                  </a:cubicBezTo>
                  <a:cubicBezTo>
                    <a:pt x="152" y="71"/>
                    <a:pt x="148" y="67"/>
                    <a:pt x="144" y="67"/>
                  </a:cubicBezTo>
                  <a:cubicBezTo>
                    <a:pt x="9" y="67"/>
                    <a:pt x="9" y="67"/>
                    <a:pt x="9" y="67"/>
                  </a:cubicBezTo>
                  <a:cubicBezTo>
                    <a:pt x="4" y="67"/>
                    <a:pt x="0" y="71"/>
                    <a:pt x="0" y="76"/>
                  </a:cubicBezTo>
                  <a:cubicBezTo>
                    <a:pt x="0" y="126"/>
                    <a:pt x="0" y="126"/>
                    <a:pt x="0" y="126"/>
                  </a:cubicBezTo>
                  <a:cubicBezTo>
                    <a:pt x="0" y="148"/>
                    <a:pt x="12" y="167"/>
                    <a:pt x="29" y="177"/>
                  </a:cubicBezTo>
                  <a:cubicBezTo>
                    <a:pt x="5" y="177"/>
                    <a:pt x="5" y="177"/>
                    <a:pt x="5" y="177"/>
                  </a:cubicBezTo>
                  <a:cubicBezTo>
                    <a:pt x="2" y="177"/>
                    <a:pt x="0" y="179"/>
                    <a:pt x="0" y="181"/>
                  </a:cubicBezTo>
                  <a:cubicBezTo>
                    <a:pt x="0" y="184"/>
                    <a:pt x="2" y="185"/>
                    <a:pt x="5" y="185"/>
                  </a:cubicBezTo>
                  <a:cubicBezTo>
                    <a:pt x="148" y="185"/>
                    <a:pt x="148" y="185"/>
                    <a:pt x="148" y="185"/>
                  </a:cubicBezTo>
                  <a:cubicBezTo>
                    <a:pt x="150" y="185"/>
                    <a:pt x="152" y="184"/>
                    <a:pt x="152" y="181"/>
                  </a:cubicBezTo>
                  <a:cubicBezTo>
                    <a:pt x="152" y="179"/>
                    <a:pt x="150" y="177"/>
                    <a:pt x="148" y="177"/>
                  </a:cubicBezTo>
                  <a:cubicBezTo>
                    <a:pt x="123" y="177"/>
                    <a:pt x="123" y="177"/>
                    <a:pt x="123" y="177"/>
                  </a:cubicBezTo>
                  <a:cubicBezTo>
                    <a:pt x="137" y="169"/>
                    <a:pt x="147" y="155"/>
                    <a:pt x="151" y="139"/>
                  </a:cubicBezTo>
                  <a:cubicBezTo>
                    <a:pt x="161" y="139"/>
                    <a:pt x="161" y="139"/>
                    <a:pt x="161" y="139"/>
                  </a:cubicBezTo>
                  <a:cubicBezTo>
                    <a:pt x="175" y="139"/>
                    <a:pt x="186" y="128"/>
                    <a:pt x="186" y="114"/>
                  </a:cubicBezTo>
                  <a:cubicBezTo>
                    <a:pt x="186" y="100"/>
                    <a:pt x="175" y="88"/>
                    <a:pt x="161" y="88"/>
                  </a:cubicBezTo>
                  <a:close/>
                  <a:moveTo>
                    <a:pt x="93" y="177"/>
                  </a:moveTo>
                  <a:cubicBezTo>
                    <a:pt x="59" y="177"/>
                    <a:pt x="59" y="177"/>
                    <a:pt x="59" y="177"/>
                  </a:cubicBezTo>
                  <a:cubicBezTo>
                    <a:pt x="44" y="177"/>
                    <a:pt x="31" y="171"/>
                    <a:pt x="22" y="160"/>
                  </a:cubicBezTo>
                  <a:cubicBezTo>
                    <a:pt x="131" y="160"/>
                    <a:pt x="131" y="160"/>
                    <a:pt x="131" y="160"/>
                  </a:cubicBezTo>
                  <a:cubicBezTo>
                    <a:pt x="122" y="171"/>
                    <a:pt x="108" y="177"/>
                    <a:pt x="93" y="177"/>
                  </a:cubicBezTo>
                  <a:close/>
                  <a:moveTo>
                    <a:pt x="144" y="126"/>
                  </a:moveTo>
                  <a:cubicBezTo>
                    <a:pt x="144" y="136"/>
                    <a:pt x="141" y="144"/>
                    <a:pt x="137" y="152"/>
                  </a:cubicBezTo>
                  <a:cubicBezTo>
                    <a:pt x="16" y="152"/>
                    <a:pt x="16" y="152"/>
                    <a:pt x="16" y="152"/>
                  </a:cubicBezTo>
                  <a:cubicBezTo>
                    <a:pt x="11" y="144"/>
                    <a:pt x="9" y="136"/>
                    <a:pt x="9" y="126"/>
                  </a:cubicBezTo>
                  <a:cubicBezTo>
                    <a:pt x="9" y="76"/>
                    <a:pt x="9" y="76"/>
                    <a:pt x="9" y="76"/>
                  </a:cubicBezTo>
                  <a:cubicBezTo>
                    <a:pt x="144" y="76"/>
                    <a:pt x="144" y="76"/>
                    <a:pt x="144" y="76"/>
                  </a:cubicBezTo>
                  <a:lnTo>
                    <a:pt x="144" y="126"/>
                  </a:lnTo>
                  <a:close/>
                  <a:moveTo>
                    <a:pt x="161" y="131"/>
                  </a:moveTo>
                  <a:cubicBezTo>
                    <a:pt x="152" y="131"/>
                    <a:pt x="152" y="131"/>
                    <a:pt x="152" y="131"/>
                  </a:cubicBezTo>
                  <a:cubicBezTo>
                    <a:pt x="152" y="129"/>
                    <a:pt x="152" y="128"/>
                    <a:pt x="152" y="126"/>
                  </a:cubicBezTo>
                  <a:cubicBezTo>
                    <a:pt x="152" y="97"/>
                    <a:pt x="152" y="97"/>
                    <a:pt x="152" y="97"/>
                  </a:cubicBezTo>
                  <a:cubicBezTo>
                    <a:pt x="161" y="97"/>
                    <a:pt x="161" y="97"/>
                    <a:pt x="161" y="97"/>
                  </a:cubicBezTo>
                  <a:cubicBezTo>
                    <a:pt x="170" y="97"/>
                    <a:pt x="177" y="104"/>
                    <a:pt x="177" y="114"/>
                  </a:cubicBezTo>
                  <a:cubicBezTo>
                    <a:pt x="177" y="123"/>
                    <a:pt x="170" y="131"/>
                    <a:pt x="161" y="131"/>
                  </a:cubicBezTo>
                  <a:close/>
                  <a:moveTo>
                    <a:pt x="76" y="50"/>
                  </a:moveTo>
                  <a:cubicBezTo>
                    <a:pt x="79" y="50"/>
                    <a:pt x="80" y="49"/>
                    <a:pt x="80" y="46"/>
                  </a:cubicBezTo>
                  <a:cubicBezTo>
                    <a:pt x="80" y="4"/>
                    <a:pt x="80" y="4"/>
                    <a:pt x="80" y="4"/>
                  </a:cubicBezTo>
                  <a:cubicBezTo>
                    <a:pt x="80" y="2"/>
                    <a:pt x="79" y="0"/>
                    <a:pt x="76" y="0"/>
                  </a:cubicBezTo>
                  <a:cubicBezTo>
                    <a:pt x="74" y="0"/>
                    <a:pt x="72" y="2"/>
                    <a:pt x="72" y="4"/>
                  </a:cubicBezTo>
                  <a:cubicBezTo>
                    <a:pt x="72" y="46"/>
                    <a:pt x="72" y="46"/>
                    <a:pt x="72" y="46"/>
                  </a:cubicBezTo>
                  <a:cubicBezTo>
                    <a:pt x="72" y="49"/>
                    <a:pt x="74" y="50"/>
                    <a:pt x="76" y="50"/>
                  </a:cubicBezTo>
                  <a:close/>
                  <a:moveTo>
                    <a:pt x="127" y="59"/>
                  </a:moveTo>
                  <a:cubicBezTo>
                    <a:pt x="129" y="59"/>
                    <a:pt x="131" y="57"/>
                    <a:pt x="131" y="55"/>
                  </a:cubicBezTo>
                  <a:cubicBezTo>
                    <a:pt x="131" y="13"/>
                    <a:pt x="131" y="13"/>
                    <a:pt x="131" y="13"/>
                  </a:cubicBezTo>
                  <a:cubicBezTo>
                    <a:pt x="131" y="10"/>
                    <a:pt x="129" y="8"/>
                    <a:pt x="127" y="8"/>
                  </a:cubicBezTo>
                  <a:cubicBezTo>
                    <a:pt x="125" y="8"/>
                    <a:pt x="123" y="10"/>
                    <a:pt x="123" y="13"/>
                  </a:cubicBezTo>
                  <a:cubicBezTo>
                    <a:pt x="123" y="55"/>
                    <a:pt x="123" y="55"/>
                    <a:pt x="123" y="55"/>
                  </a:cubicBezTo>
                  <a:cubicBezTo>
                    <a:pt x="123" y="57"/>
                    <a:pt x="125" y="59"/>
                    <a:pt x="127" y="59"/>
                  </a:cubicBezTo>
                  <a:close/>
                  <a:moveTo>
                    <a:pt x="51" y="59"/>
                  </a:moveTo>
                  <a:cubicBezTo>
                    <a:pt x="53" y="59"/>
                    <a:pt x="55" y="57"/>
                    <a:pt x="55" y="55"/>
                  </a:cubicBezTo>
                  <a:cubicBezTo>
                    <a:pt x="55" y="13"/>
                    <a:pt x="55" y="13"/>
                    <a:pt x="55" y="13"/>
                  </a:cubicBezTo>
                  <a:cubicBezTo>
                    <a:pt x="55" y="10"/>
                    <a:pt x="53" y="8"/>
                    <a:pt x="51" y="8"/>
                  </a:cubicBezTo>
                  <a:cubicBezTo>
                    <a:pt x="49" y="8"/>
                    <a:pt x="47" y="10"/>
                    <a:pt x="47" y="13"/>
                  </a:cubicBezTo>
                  <a:cubicBezTo>
                    <a:pt x="47" y="55"/>
                    <a:pt x="47" y="55"/>
                    <a:pt x="47" y="55"/>
                  </a:cubicBezTo>
                  <a:cubicBezTo>
                    <a:pt x="47" y="57"/>
                    <a:pt x="49" y="59"/>
                    <a:pt x="51" y="59"/>
                  </a:cubicBezTo>
                  <a:close/>
                  <a:moveTo>
                    <a:pt x="26" y="50"/>
                  </a:moveTo>
                  <a:cubicBezTo>
                    <a:pt x="28" y="50"/>
                    <a:pt x="30" y="49"/>
                    <a:pt x="30" y="46"/>
                  </a:cubicBezTo>
                  <a:cubicBezTo>
                    <a:pt x="30" y="21"/>
                    <a:pt x="30" y="21"/>
                    <a:pt x="30" y="21"/>
                  </a:cubicBezTo>
                  <a:cubicBezTo>
                    <a:pt x="30" y="19"/>
                    <a:pt x="28" y="17"/>
                    <a:pt x="26" y="17"/>
                  </a:cubicBezTo>
                  <a:cubicBezTo>
                    <a:pt x="23" y="17"/>
                    <a:pt x="21" y="19"/>
                    <a:pt x="21" y="21"/>
                  </a:cubicBezTo>
                  <a:cubicBezTo>
                    <a:pt x="21" y="46"/>
                    <a:pt x="21" y="46"/>
                    <a:pt x="21" y="46"/>
                  </a:cubicBezTo>
                  <a:cubicBezTo>
                    <a:pt x="21" y="49"/>
                    <a:pt x="23" y="50"/>
                    <a:pt x="26" y="50"/>
                  </a:cubicBezTo>
                  <a:close/>
                </a:path>
              </a:pathLst>
            </a:custGeom>
            <a:solidFill>
              <a:schemeClr val="tx2">
                <a:lumMod val="60000"/>
                <a:lumOff val="40000"/>
              </a:schemeClr>
            </a:solidFill>
            <a:ln>
              <a:noFill/>
            </a:ln>
          </p:spPr>
          <p:txBody>
            <a:bodyPr anchor="ctr"/>
            <a:lstStyle/>
            <a:p>
              <a:pPr algn="ctr"/>
              <a:endParaRPr/>
            </a:p>
          </p:txBody>
        </p:sp>
        <p:sp>
          <p:nvSpPr>
            <p:cNvPr id="36" name="Freeform: Shape 117"/>
            <p:cNvSpPr/>
            <p:nvPr/>
          </p:nvSpPr>
          <p:spPr bwMode="auto">
            <a:xfrm rot="710743">
              <a:off x="8980073" y="3859201"/>
              <a:ext cx="338093" cy="338093"/>
            </a:xfrm>
            <a:custGeom>
              <a:avLst/>
              <a:gdLst>
                <a:gd name="T0" fmla="*/ 160 w 186"/>
                <a:gd name="T1" fmla="*/ 13 h 186"/>
                <a:gd name="T2" fmla="*/ 135 w 186"/>
                <a:gd name="T3" fmla="*/ 13 h 186"/>
                <a:gd name="T4" fmla="*/ 70 w 186"/>
                <a:gd name="T5" fmla="*/ 35 h 186"/>
                <a:gd name="T6" fmla="*/ 0 w 186"/>
                <a:gd name="T7" fmla="*/ 51 h 186"/>
                <a:gd name="T8" fmla="*/ 8 w 186"/>
                <a:gd name="T9" fmla="*/ 118 h 186"/>
                <a:gd name="T10" fmla="*/ 51 w 186"/>
                <a:gd name="T11" fmla="*/ 182 h 186"/>
                <a:gd name="T12" fmla="*/ 55 w 186"/>
                <a:gd name="T13" fmla="*/ 186 h 186"/>
                <a:gd name="T14" fmla="*/ 93 w 186"/>
                <a:gd name="T15" fmla="*/ 182 h 186"/>
                <a:gd name="T16" fmla="*/ 93 w 186"/>
                <a:gd name="T17" fmla="*/ 181 h 186"/>
                <a:gd name="T18" fmla="*/ 135 w 186"/>
                <a:gd name="T19" fmla="*/ 145 h 186"/>
                <a:gd name="T20" fmla="*/ 148 w 186"/>
                <a:gd name="T21" fmla="*/ 160 h 186"/>
                <a:gd name="T22" fmla="*/ 160 w 186"/>
                <a:gd name="T23" fmla="*/ 106 h 186"/>
                <a:gd name="T24" fmla="*/ 160 w 186"/>
                <a:gd name="T25" fmla="*/ 55 h 186"/>
                <a:gd name="T26" fmla="*/ 8 w 186"/>
                <a:gd name="T27" fmla="*/ 93 h 186"/>
                <a:gd name="T28" fmla="*/ 34 w 186"/>
                <a:gd name="T29" fmla="*/ 89 h 186"/>
                <a:gd name="T30" fmla="*/ 8 w 186"/>
                <a:gd name="T31" fmla="*/ 85 h 186"/>
                <a:gd name="T32" fmla="*/ 21 w 186"/>
                <a:gd name="T33" fmla="*/ 76 h 186"/>
                <a:gd name="T34" fmla="*/ 21 w 186"/>
                <a:gd name="T35" fmla="*/ 68 h 186"/>
                <a:gd name="T36" fmla="*/ 8 w 186"/>
                <a:gd name="T37" fmla="*/ 51 h 186"/>
                <a:gd name="T38" fmla="*/ 67 w 186"/>
                <a:gd name="T39" fmla="*/ 116 h 186"/>
                <a:gd name="T40" fmla="*/ 54 w 186"/>
                <a:gd name="T41" fmla="*/ 160 h 186"/>
                <a:gd name="T42" fmla="*/ 70 w 186"/>
                <a:gd name="T43" fmla="*/ 125 h 186"/>
                <a:gd name="T44" fmla="*/ 80 w 186"/>
                <a:gd name="T45" fmla="*/ 160 h 186"/>
                <a:gd name="T46" fmla="*/ 81 w 186"/>
                <a:gd name="T47" fmla="*/ 169 h 186"/>
                <a:gd name="T48" fmla="*/ 58 w 186"/>
                <a:gd name="T49" fmla="*/ 177 h 186"/>
                <a:gd name="T50" fmla="*/ 81 w 186"/>
                <a:gd name="T51" fmla="*/ 169 h 186"/>
                <a:gd name="T52" fmla="*/ 76 w 186"/>
                <a:gd name="T53" fmla="*/ 118 h 186"/>
                <a:gd name="T54" fmla="*/ 135 w 186"/>
                <a:gd name="T55" fmla="*/ 25 h 186"/>
                <a:gd name="T56" fmla="*/ 152 w 186"/>
                <a:gd name="T57" fmla="*/ 148 h 186"/>
                <a:gd name="T58" fmla="*/ 143 w 186"/>
                <a:gd name="T59" fmla="*/ 148 h 186"/>
                <a:gd name="T60" fmla="*/ 148 w 186"/>
                <a:gd name="T61" fmla="*/ 9 h 186"/>
                <a:gd name="T62" fmla="*/ 152 w 186"/>
                <a:gd name="T63" fmla="*/ 148 h 186"/>
                <a:gd name="T64" fmla="*/ 160 w 186"/>
                <a:gd name="T65" fmla="*/ 63 h 186"/>
                <a:gd name="T66" fmla="*/ 160 w 186"/>
                <a:gd name="T67" fmla="*/ 97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6" h="186">
                  <a:moveTo>
                    <a:pt x="160" y="55"/>
                  </a:moveTo>
                  <a:cubicBezTo>
                    <a:pt x="160" y="13"/>
                    <a:pt x="160" y="13"/>
                    <a:pt x="160" y="13"/>
                  </a:cubicBezTo>
                  <a:cubicBezTo>
                    <a:pt x="160" y="6"/>
                    <a:pt x="155" y="0"/>
                    <a:pt x="148" y="0"/>
                  </a:cubicBezTo>
                  <a:cubicBezTo>
                    <a:pt x="141" y="0"/>
                    <a:pt x="135" y="6"/>
                    <a:pt x="135" y="13"/>
                  </a:cubicBezTo>
                  <a:cubicBezTo>
                    <a:pt x="135" y="16"/>
                    <a:pt x="135" y="16"/>
                    <a:pt x="135" y="16"/>
                  </a:cubicBezTo>
                  <a:cubicBezTo>
                    <a:pt x="70" y="35"/>
                    <a:pt x="70" y="35"/>
                    <a:pt x="70" y="35"/>
                  </a:cubicBezTo>
                  <a:cubicBezTo>
                    <a:pt x="8" y="42"/>
                    <a:pt x="8" y="42"/>
                    <a:pt x="8" y="42"/>
                  </a:cubicBezTo>
                  <a:cubicBezTo>
                    <a:pt x="4" y="42"/>
                    <a:pt x="0" y="46"/>
                    <a:pt x="0" y="51"/>
                  </a:cubicBezTo>
                  <a:cubicBezTo>
                    <a:pt x="0" y="110"/>
                    <a:pt x="0" y="110"/>
                    <a:pt x="0" y="110"/>
                  </a:cubicBezTo>
                  <a:cubicBezTo>
                    <a:pt x="0" y="114"/>
                    <a:pt x="4" y="118"/>
                    <a:pt x="8" y="118"/>
                  </a:cubicBezTo>
                  <a:cubicBezTo>
                    <a:pt x="37" y="121"/>
                    <a:pt x="37" y="121"/>
                    <a:pt x="37" y="121"/>
                  </a:cubicBezTo>
                  <a:cubicBezTo>
                    <a:pt x="51" y="182"/>
                    <a:pt x="51" y="182"/>
                    <a:pt x="51" y="182"/>
                  </a:cubicBezTo>
                  <a:cubicBezTo>
                    <a:pt x="51" y="182"/>
                    <a:pt x="51" y="182"/>
                    <a:pt x="51" y="182"/>
                  </a:cubicBezTo>
                  <a:cubicBezTo>
                    <a:pt x="51" y="184"/>
                    <a:pt x="53" y="186"/>
                    <a:pt x="55" y="186"/>
                  </a:cubicBezTo>
                  <a:cubicBezTo>
                    <a:pt x="89" y="186"/>
                    <a:pt x="89" y="186"/>
                    <a:pt x="89" y="186"/>
                  </a:cubicBezTo>
                  <a:cubicBezTo>
                    <a:pt x="91" y="186"/>
                    <a:pt x="93" y="184"/>
                    <a:pt x="93" y="182"/>
                  </a:cubicBezTo>
                  <a:cubicBezTo>
                    <a:pt x="93" y="181"/>
                    <a:pt x="93" y="181"/>
                    <a:pt x="93" y="181"/>
                  </a:cubicBezTo>
                  <a:cubicBezTo>
                    <a:pt x="93" y="181"/>
                    <a:pt x="93" y="181"/>
                    <a:pt x="93" y="181"/>
                  </a:cubicBezTo>
                  <a:cubicBezTo>
                    <a:pt x="81" y="128"/>
                    <a:pt x="81" y="128"/>
                    <a:pt x="81" y="128"/>
                  </a:cubicBezTo>
                  <a:cubicBezTo>
                    <a:pt x="135" y="145"/>
                    <a:pt x="135" y="145"/>
                    <a:pt x="135" y="145"/>
                  </a:cubicBezTo>
                  <a:cubicBezTo>
                    <a:pt x="135" y="148"/>
                    <a:pt x="135" y="148"/>
                    <a:pt x="135" y="148"/>
                  </a:cubicBezTo>
                  <a:cubicBezTo>
                    <a:pt x="135" y="155"/>
                    <a:pt x="141" y="160"/>
                    <a:pt x="148" y="160"/>
                  </a:cubicBezTo>
                  <a:cubicBezTo>
                    <a:pt x="155" y="160"/>
                    <a:pt x="160" y="155"/>
                    <a:pt x="160" y="148"/>
                  </a:cubicBezTo>
                  <a:cubicBezTo>
                    <a:pt x="160" y="106"/>
                    <a:pt x="160" y="106"/>
                    <a:pt x="160" y="106"/>
                  </a:cubicBezTo>
                  <a:cubicBezTo>
                    <a:pt x="174" y="106"/>
                    <a:pt x="186" y="94"/>
                    <a:pt x="186" y="80"/>
                  </a:cubicBezTo>
                  <a:cubicBezTo>
                    <a:pt x="186" y="66"/>
                    <a:pt x="174" y="55"/>
                    <a:pt x="160" y="55"/>
                  </a:cubicBezTo>
                  <a:close/>
                  <a:moveTo>
                    <a:pt x="8" y="110"/>
                  </a:moveTo>
                  <a:cubicBezTo>
                    <a:pt x="8" y="93"/>
                    <a:pt x="8" y="93"/>
                    <a:pt x="8" y="93"/>
                  </a:cubicBezTo>
                  <a:cubicBezTo>
                    <a:pt x="29" y="93"/>
                    <a:pt x="29" y="93"/>
                    <a:pt x="29" y="93"/>
                  </a:cubicBezTo>
                  <a:cubicBezTo>
                    <a:pt x="32" y="93"/>
                    <a:pt x="34" y="91"/>
                    <a:pt x="34" y="89"/>
                  </a:cubicBezTo>
                  <a:cubicBezTo>
                    <a:pt x="34" y="86"/>
                    <a:pt x="32" y="85"/>
                    <a:pt x="29" y="85"/>
                  </a:cubicBezTo>
                  <a:cubicBezTo>
                    <a:pt x="8" y="85"/>
                    <a:pt x="8" y="85"/>
                    <a:pt x="8" y="85"/>
                  </a:cubicBezTo>
                  <a:cubicBezTo>
                    <a:pt x="8" y="76"/>
                    <a:pt x="8" y="76"/>
                    <a:pt x="8" y="76"/>
                  </a:cubicBezTo>
                  <a:cubicBezTo>
                    <a:pt x="21" y="76"/>
                    <a:pt x="21" y="76"/>
                    <a:pt x="21" y="76"/>
                  </a:cubicBezTo>
                  <a:cubicBezTo>
                    <a:pt x="23" y="76"/>
                    <a:pt x="25" y="74"/>
                    <a:pt x="25" y="72"/>
                  </a:cubicBezTo>
                  <a:cubicBezTo>
                    <a:pt x="25" y="70"/>
                    <a:pt x="23" y="68"/>
                    <a:pt x="21" y="68"/>
                  </a:cubicBezTo>
                  <a:cubicBezTo>
                    <a:pt x="8" y="68"/>
                    <a:pt x="8" y="68"/>
                    <a:pt x="8" y="68"/>
                  </a:cubicBezTo>
                  <a:cubicBezTo>
                    <a:pt x="8" y="51"/>
                    <a:pt x="8" y="51"/>
                    <a:pt x="8" y="51"/>
                  </a:cubicBezTo>
                  <a:cubicBezTo>
                    <a:pt x="67" y="44"/>
                    <a:pt x="67" y="44"/>
                    <a:pt x="67" y="44"/>
                  </a:cubicBezTo>
                  <a:cubicBezTo>
                    <a:pt x="67" y="116"/>
                    <a:pt x="67" y="116"/>
                    <a:pt x="67" y="116"/>
                  </a:cubicBezTo>
                  <a:lnTo>
                    <a:pt x="8" y="110"/>
                  </a:lnTo>
                  <a:close/>
                  <a:moveTo>
                    <a:pt x="54" y="160"/>
                  </a:moveTo>
                  <a:cubicBezTo>
                    <a:pt x="46" y="122"/>
                    <a:pt x="46" y="122"/>
                    <a:pt x="46" y="122"/>
                  </a:cubicBezTo>
                  <a:cubicBezTo>
                    <a:pt x="70" y="125"/>
                    <a:pt x="70" y="125"/>
                    <a:pt x="70" y="125"/>
                  </a:cubicBezTo>
                  <a:cubicBezTo>
                    <a:pt x="72" y="126"/>
                    <a:pt x="72" y="126"/>
                    <a:pt x="72" y="126"/>
                  </a:cubicBezTo>
                  <a:cubicBezTo>
                    <a:pt x="80" y="160"/>
                    <a:pt x="80" y="160"/>
                    <a:pt x="80" y="160"/>
                  </a:cubicBezTo>
                  <a:lnTo>
                    <a:pt x="54" y="160"/>
                  </a:lnTo>
                  <a:close/>
                  <a:moveTo>
                    <a:pt x="81" y="169"/>
                  </a:moveTo>
                  <a:cubicBezTo>
                    <a:pt x="83" y="177"/>
                    <a:pt x="83" y="177"/>
                    <a:pt x="83" y="177"/>
                  </a:cubicBezTo>
                  <a:cubicBezTo>
                    <a:pt x="58" y="177"/>
                    <a:pt x="58" y="177"/>
                    <a:pt x="58" y="177"/>
                  </a:cubicBezTo>
                  <a:cubicBezTo>
                    <a:pt x="56" y="169"/>
                    <a:pt x="56" y="169"/>
                    <a:pt x="56" y="169"/>
                  </a:cubicBezTo>
                  <a:lnTo>
                    <a:pt x="81" y="169"/>
                  </a:lnTo>
                  <a:close/>
                  <a:moveTo>
                    <a:pt x="135" y="136"/>
                  </a:moveTo>
                  <a:cubicBezTo>
                    <a:pt x="76" y="118"/>
                    <a:pt x="76" y="118"/>
                    <a:pt x="76" y="118"/>
                  </a:cubicBezTo>
                  <a:cubicBezTo>
                    <a:pt x="76" y="43"/>
                    <a:pt x="76" y="43"/>
                    <a:pt x="76" y="43"/>
                  </a:cubicBezTo>
                  <a:cubicBezTo>
                    <a:pt x="135" y="25"/>
                    <a:pt x="135" y="25"/>
                    <a:pt x="135" y="25"/>
                  </a:cubicBezTo>
                  <a:lnTo>
                    <a:pt x="135" y="136"/>
                  </a:lnTo>
                  <a:close/>
                  <a:moveTo>
                    <a:pt x="152" y="148"/>
                  </a:moveTo>
                  <a:cubicBezTo>
                    <a:pt x="152" y="150"/>
                    <a:pt x="150" y="152"/>
                    <a:pt x="148" y="152"/>
                  </a:cubicBezTo>
                  <a:cubicBezTo>
                    <a:pt x="145" y="152"/>
                    <a:pt x="143" y="150"/>
                    <a:pt x="143" y="148"/>
                  </a:cubicBezTo>
                  <a:cubicBezTo>
                    <a:pt x="143" y="13"/>
                    <a:pt x="143" y="13"/>
                    <a:pt x="143" y="13"/>
                  </a:cubicBezTo>
                  <a:cubicBezTo>
                    <a:pt x="143" y="10"/>
                    <a:pt x="145" y="9"/>
                    <a:pt x="148" y="9"/>
                  </a:cubicBezTo>
                  <a:cubicBezTo>
                    <a:pt x="150" y="9"/>
                    <a:pt x="152" y="10"/>
                    <a:pt x="152" y="13"/>
                  </a:cubicBezTo>
                  <a:lnTo>
                    <a:pt x="152" y="148"/>
                  </a:lnTo>
                  <a:close/>
                  <a:moveTo>
                    <a:pt x="160" y="97"/>
                  </a:moveTo>
                  <a:cubicBezTo>
                    <a:pt x="160" y="63"/>
                    <a:pt x="160" y="63"/>
                    <a:pt x="160" y="63"/>
                  </a:cubicBezTo>
                  <a:cubicBezTo>
                    <a:pt x="170" y="63"/>
                    <a:pt x="177" y="71"/>
                    <a:pt x="177" y="80"/>
                  </a:cubicBezTo>
                  <a:cubicBezTo>
                    <a:pt x="177" y="90"/>
                    <a:pt x="170" y="97"/>
                    <a:pt x="160" y="97"/>
                  </a:cubicBezTo>
                  <a:close/>
                </a:path>
              </a:pathLst>
            </a:custGeom>
            <a:solidFill>
              <a:schemeClr val="tx2">
                <a:lumMod val="60000"/>
                <a:lumOff val="40000"/>
              </a:schemeClr>
            </a:solidFill>
            <a:ln>
              <a:noFill/>
            </a:ln>
          </p:spPr>
          <p:txBody>
            <a:bodyPr anchor="ctr"/>
            <a:lstStyle/>
            <a:p>
              <a:pPr algn="ctr"/>
              <a:endParaRPr/>
            </a:p>
          </p:txBody>
        </p:sp>
        <p:sp>
          <p:nvSpPr>
            <p:cNvPr id="37" name="Freeform: Shape 118"/>
            <p:cNvSpPr/>
            <p:nvPr/>
          </p:nvSpPr>
          <p:spPr bwMode="auto">
            <a:xfrm rot="20513194">
              <a:off x="8807787" y="2591351"/>
              <a:ext cx="335205" cy="335205"/>
            </a:xfrm>
            <a:custGeom>
              <a:avLst/>
              <a:gdLst>
                <a:gd name="T0" fmla="*/ 152 w 186"/>
                <a:gd name="T1" fmla="*/ 55 h 186"/>
                <a:gd name="T2" fmla="*/ 127 w 186"/>
                <a:gd name="T3" fmla="*/ 55 h 186"/>
                <a:gd name="T4" fmla="*/ 140 w 186"/>
                <a:gd name="T5" fmla="*/ 51 h 186"/>
                <a:gd name="T6" fmla="*/ 140 w 186"/>
                <a:gd name="T7" fmla="*/ 60 h 186"/>
                <a:gd name="T8" fmla="*/ 140 w 186"/>
                <a:gd name="T9" fmla="*/ 51 h 186"/>
                <a:gd name="T10" fmla="*/ 102 w 186"/>
                <a:gd name="T11" fmla="*/ 9 h 186"/>
                <a:gd name="T12" fmla="*/ 85 w 186"/>
                <a:gd name="T13" fmla="*/ 9 h 186"/>
                <a:gd name="T14" fmla="*/ 0 w 186"/>
                <a:gd name="T15" fmla="*/ 17 h 186"/>
                <a:gd name="T16" fmla="*/ 9 w 186"/>
                <a:gd name="T17" fmla="*/ 34 h 186"/>
                <a:gd name="T18" fmla="*/ 17 w 186"/>
                <a:gd name="T19" fmla="*/ 144 h 186"/>
                <a:gd name="T20" fmla="*/ 89 w 186"/>
                <a:gd name="T21" fmla="*/ 155 h 186"/>
                <a:gd name="T22" fmla="*/ 64 w 186"/>
                <a:gd name="T23" fmla="*/ 182 h 186"/>
                <a:gd name="T24" fmla="*/ 71 w 186"/>
                <a:gd name="T25" fmla="*/ 185 h 186"/>
                <a:gd name="T26" fmla="*/ 116 w 186"/>
                <a:gd name="T27" fmla="*/ 185 h 186"/>
                <a:gd name="T28" fmla="*/ 123 w 186"/>
                <a:gd name="T29" fmla="*/ 182 h 186"/>
                <a:gd name="T30" fmla="*/ 97 w 186"/>
                <a:gd name="T31" fmla="*/ 155 h 186"/>
                <a:gd name="T32" fmla="*/ 169 w 186"/>
                <a:gd name="T33" fmla="*/ 144 h 186"/>
                <a:gd name="T34" fmla="*/ 178 w 186"/>
                <a:gd name="T35" fmla="*/ 34 h 186"/>
                <a:gd name="T36" fmla="*/ 186 w 186"/>
                <a:gd name="T37" fmla="*/ 17 h 186"/>
                <a:gd name="T38" fmla="*/ 169 w 186"/>
                <a:gd name="T39" fmla="*/ 135 h 186"/>
                <a:gd name="T40" fmla="*/ 17 w 186"/>
                <a:gd name="T41" fmla="*/ 34 h 186"/>
                <a:gd name="T42" fmla="*/ 169 w 186"/>
                <a:gd name="T43" fmla="*/ 135 h 186"/>
                <a:gd name="T44" fmla="*/ 9 w 186"/>
                <a:gd name="T45" fmla="*/ 26 h 186"/>
                <a:gd name="T46" fmla="*/ 178 w 186"/>
                <a:gd name="T47" fmla="*/ 17 h 186"/>
                <a:gd name="T48" fmla="*/ 38 w 186"/>
                <a:gd name="T49" fmla="*/ 119 h 186"/>
                <a:gd name="T50" fmla="*/ 152 w 186"/>
                <a:gd name="T51" fmla="*/ 114 h 186"/>
                <a:gd name="T52" fmla="*/ 151 w 186"/>
                <a:gd name="T53" fmla="*/ 112 h 186"/>
                <a:gd name="T54" fmla="*/ 126 w 186"/>
                <a:gd name="T55" fmla="*/ 78 h 186"/>
                <a:gd name="T56" fmla="*/ 120 w 186"/>
                <a:gd name="T57" fmla="*/ 78 h 186"/>
                <a:gd name="T58" fmla="*/ 75 w 186"/>
                <a:gd name="T59" fmla="*/ 61 h 186"/>
                <a:gd name="T60" fmla="*/ 69 w 186"/>
                <a:gd name="T61" fmla="*/ 61 h 186"/>
                <a:gd name="T62" fmla="*/ 35 w 186"/>
                <a:gd name="T63" fmla="*/ 112 h 186"/>
                <a:gd name="T64" fmla="*/ 34 w 186"/>
                <a:gd name="T65" fmla="*/ 114 h 186"/>
                <a:gd name="T66" fmla="*/ 73 w 186"/>
                <a:gd name="T67" fmla="*/ 70 h 186"/>
                <a:gd name="T68" fmla="*/ 106 w 186"/>
                <a:gd name="T69" fmla="*/ 102 h 186"/>
                <a:gd name="T70" fmla="*/ 122 w 186"/>
                <a:gd name="T71" fmla="*/ 87 h 186"/>
                <a:gd name="T72" fmla="*/ 46 w 186"/>
                <a:gd name="T73" fmla="*/ 11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6" h="186">
                  <a:moveTo>
                    <a:pt x="140" y="68"/>
                  </a:moveTo>
                  <a:cubicBezTo>
                    <a:pt x="147" y="68"/>
                    <a:pt x="152" y="62"/>
                    <a:pt x="152" y="55"/>
                  </a:cubicBezTo>
                  <a:cubicBezTo>
                    <a:pt x="152" y="48"/>
                    <a:pt x="147" y="43"/>
                    <a:pt x="140" y="43"/>
                  </a:cubicBezTo>
                  <a:cubicBezTo>
                    <a:pt x="133" y="43"/>
                    <a:pt x="127" y="48"/>
                    <a:pt x="127" y="55"/>
                  </a:cubicBezTo>
                  <a:cubicBezTo>
                    <a:pt x="127" y="62"/>
                    <a:pt x="133" y="68"/>
                    <a:pt x="140" y="68"/>
                  </a:cubicBezTo>
                  <a:close/>
                  <a:moveTo>
                    <a:pt x="140" y="51"/>
                  </a:moveTo>
                  <a:cubicBezTo>
                    <a:pt x="142" y="51"/>
                    <a:pt x="144" y="53"/>
                    <a:pt x="144" y="55"/>
                  </a:cubicBezTo>
                  <a:cubicBezTo>
                    <a:pt x="144" y="58"/>
                    <a:pt x="142" y="60"/>
                    <a:pt x="140" y="60"/>
                  </a:cubicBezTo>
                  <a:cubicBezTo>
                    <a:pt x="137" y="60"/>
                    <a:pt x="135" y="58"/>
                    <a:pt x="135" y="55"/>
                  </a:cubicBezTo>
                  <a:cubicBezTo>
                    <a:pt x="135" y="53"/>
                    <a:pt x="137" y="51"/>
                    <a:pt x="140" y="51"/>
                  </a:cubicBezTo>
                  <a:close/>
                  <a:moveTo>
                    <a:pt x="178" y="9"/>
                  </a:moveTo>
                  <a:cubicBezTo>
                    <a:pt x="102" y="9"/>
                    <a:pt x="102" y="9"/>
                    <a:pt x="102" y="9"/>
                  </a:cubicBezTo>
                  <a:cubicBezTo>
                    <a:pt x="102" y="4"/>
                    <a:pt x="98" y="0"/>
                    <a:pt x="93" y="0"/>
                  </a:cubicBezTo>
                  <a:cubicBezTo>
                    <a:pt x="89" y="0"/>
                    <a:pt x="85" y="4"/>
                    <a:pt x="85" y="9"/>
                  </a:cubicBezTo>
                  <a:cubicBezTo>
                    <a:pt x="9" y="9"/>
                    <a:pt x="9" y="9"/>
                    <a:pt x="9" y="9"/>
                  </a:cubicBezTo>
                  <a:cubicBezTo>
                    <a:pt x="4" y="9"/>
                    <a:pt x="0" y="13"/>
                    <a:pt x="0" y="17"/>
                  </a:cubicBezTo>
                  <a:cubicBezTo>
                    <a:pt x="0" y="26"/>
                    <a:pt x="0" y="26"/>
                    <a:pt x="0" y="26"/>
                  </a:cubicBezTo>
                  <a:cubicBezTo>
                    <a:pt x="0" y="30"/>
                    <a:pt x="4" y="34"/>
                    <a:pt x="9" y="34"/>
                  </a:cubicBezTo>
                  <a:cubicBezTo>
                    <a:pt x="9" y="135"/>
                    <a:pt x="9" y="135"/>
                    <a:pt x="9" y="135"/>
                  </a:cubicBezTo>
                  <a:cubicBezTo>
                    <a:pt x="9" y="140"/>
                    <a:pt x="13" y="144"/>
                    <a:pt x="17" y="144"/>
                  </a:cubicBezTo>
                  <a:cubicBezTo>
                    <a:pt x="89" y="144"/>
                    <a:pt x="89" y="144"/>
                    <a:pt x="89" y="144"/>
                  </a:cubicBezTo>
                  <a:cubicBezTo>
                    <a:pt x="89" y="155"/>
                    <a:pt x="89" y="155"/>
                    <a:pt x="89" y="155"/>
                  </a:cubicBezTo>
                  <a:cubicBezTo>
                    <a:pt x="65" y="179"/>
                    <a:pt x="65" y="179"/>
                    <a:pt x="65" y="179"/>
                  </a:cubicBezTo>
                  <a:cubicBezTo>
                    <a:pt x="64" y="180"/>
                    <a:pt x="64" y="181"/>
                    <a:pt x="64" y="182"/>
                  </a:cubicBezTo>
                  <a:cubicBezTo>
                    <a:pt x="64" y="184"/>
                    <a:pt x="66" y="186"/>
                    <a:pt x="68" y="186"/>
                  </a:cubicBezTo>
                  <a:cubicBezTo>
                    <a:pt x="69" y="186"/>
                    <a:pt x="70" y="186"/>
                    <a:pt x="71" y="185"/>
                  </a:cubicBezTo>
                  <a:cubicBezTo>
                    <a:pt x="93" y="163"/>
                    <a:pt x="93" y="163"/>
                    <a:pt x="93" y="163"/>
                  </a:cubicBezTo>
                  <a:cubicBezTo>
                    <a:pt x="116" y="185"/>
                    <a:pt x="116" y="185"/>
                    <a:pt x="116" y="185"/>
                  </a:cubicBezTo>
                  <a:cubicBezTo>
                    <a:pt x="116" y="186"/>
                    <a:pt x="117" y="186"/>
                    <a:pt x="119" y="186"/>
                  </a:cubicBezTo>
                  <a:cubicBezTo>
                    <a:pt x="121" y="186"/>
                    <a:pt x="123" y="184"/>
                    <a:pt x="123" y="182"/>
                  </a:cubicBezTo>
                  <a:cubicBezTo>
                    <a:pt x="123" y="181"/>
                    <a:pt x="122" y="180"/>
                    <a:pt x="122" y="179"/>
                  </a:cubicBezTo>
                  <a:cubicBezTo>
                    <a:pt x="97" y="155"/>
                    <a:pt x="97" y="155"/>
                    <a:pt x="97" y="155"/>
                  </a:cubicBezTo>
                  <a:cubicBezTo>
                    <a:pt x="97" y="144"/>
                    <a:pt x="97" y="144"/>
                    <a:pt x="97" y="144"/>
                  </a:cubicBezTo>
                  <a:cubicBezTo>
                    <a:pt x="169" y="144"/>
                    <a:pt x="169" y="144"/>
                    <a:pt x="169" y="144"/>
                  </a:cubicBezTo>
                  <a:cubicBezTo>
                    <a:pt x="174" y="144"/>
                    <a:pt x="178" y="140"/>
                    <a:pt x="178" y="135"/>
                  </a:cubicBezTo>
                  <a:cubicBezTo>
                    <a:pt x="178" y="34"/>
                    <a:pt x="178" y="34"/>
                    <a:pt x="178" y="34"/>
                  </a:cubicBezTo>
                  <a:cubicBezTo>
                    <a:pt x="182" y="34"/>
                    <a:pt x="186" y="30"/>
                    <a:pt x="186" y="26"/>
                  </a:cubicBezTo>
                  <a:cubicBezTo>
                    <a:pt x="186" y="17"/>
                    <a:pt x="186" y="17"/>
                    <a:pt x="186" y="17"/>
                  </a:cubicBezTo>
                  <a:cubicBezTo>
                    <a:pt x="186" y="13"/>
                    <a:pt x="182" y="9"/>
                    <a:pt x="178" y="9"/>
                  </a:cubicBezTo>
                  <a:close/>
                  <a:moveTo>
                    <a:pt x="169" y="135"/>
                  </a:moveTo>
                  <a:cubicBezTo>
                    <a:pt x="17" y="135"/>
                    <a:pt x="17" y="135"/>
                    <a:pt x="17" y="135"/>
                  </a:cubicBezTo>
                  <a:cubicBezTo>
                    <a:pt x="17" y="34"/>
                    <a:pt x="17" y="34"/>
                    <a:pt x="17" y="34"/>
                  </a:cubicBezTo>
                  <a:cubicBezTo>
                    <a:pt x="169" y="34"/>
                    <a:pt x="169" y="34"/>
                    <a:pt x="169" y="34"/>
                  </a:cubicBezTo>
                  <a:lnTo>
                    <a:pt x="169" y="135"/>
                  </a:lnTo>
                  <a:close/>
                  <a:moveTo>
                    <a:pt x="178" y="26"/>
                  </a:moveTo>
                  <a:cubicBezTo>
                    <a:pt x="9" y="26"/>
                    <a:pt x="9" y="26"/>
                    <a:pt x="9" y="26"/>
                  </a:cubicBezTo>
                  <a:cubicBezTo>
                    <a:pt x="9" y="17"/>
                    <a:pt x="9" y="17"/>
                    <a:pt x="9" y="17"/>
                  </a:cubicBezTo>
                  <a:cubicBezTo>
                    <a:pt x="178" y="17"/>
                    <a:pt x="178" y="17"/>
                    <a:pt x="178" y="17"/>
                  </a:cubicBezTo>
                  <a:lnTo>
                    <a:pt x="178" y="26"/>
                  </a:lnTo>
                  <a:close/>
                  <a:moveTo>
                    <a:pt x="38" y="119"/>
                  </a:moveTo>
                  <a:cubicBezTo>
                    <a:pt x="148" y="119"/>
                    <a:pt x="148" y="119"/>
                    <a:pt x="148" y="119"/>
                  </a:cubicBezTo>
                  <a:cubicBezTo>
                    <a:pt x="150" y="119"/>
                    <a:pt x="152" y="117"/>
                    <a:pt x="152" y="114"/>
                  </a:cubicBezTo>
                  <a:cubicBezTo>
                    <a:pt x="152" y="113"/>
                    <a:pt x="152" y="113"/>
                    <a:pt x="151" y="112"/>
                  </a:cubicBezTo>
                  <a:cubicBezTo>
                    <a:pt x="151" y="112"/>
                    <a:pt x="151" y="112"/>
                    <a:pt x="151" y="112"/>
                  </a:cubicBezTo>
                  <a:cubicBezTo>
                    <a:pt x="126" y="78"/>
                    <a:pt x="126" y="78"/>
                    <a:pt x="126" y="78"/>
                  </a:cubicBezTo>
                  <a:cubicBezTo>
                    <a:pt x="126" y="78"/>
                    <a:pt x="126" y="78"/>
                    <a:pt x="126" y="78"/>
                  </a:cubicBezTo>
                  <a:cubicBezTo>
                    <a:pt x="125" y="77"/>
                    <a:pt x="124" y="76"/>
                    <a:pt x="123" y="76"/>
                  </a:cubicBezTo>
                  <a:cubicBezTo>
                    <a:pt x="122" y="76"/>
                    <a:pt x="121" y="77"/>
                    <a:pt x="120" y="78"/>
                  </a:cubicBezTo>
                  <a:cubicBezTo>
                    <a:pt x="106" y="92"/>
                    <a:pt x="106" y="92"/>
                    <a:pt x="106" y="92"/>
                  </a:cubicBezTo>
                  <a:cubicBezTo>
                    <a:pt x="75" y="61"/>
                    <a:pt x="75" y="61"/>
                    <a:pt x="75" y="61"/>
                  </a:cubicBezTo>
                  <a:cubicBezTo>
                    <a:pt x="74" y="60"/>
                    <a:pt x="73" y="60"/>
                    <a:pt x="72" y="60"/>
                  </a:cubicBezTo>
                  <a:cubicBezTo>
                    <a:pt x="71" y="60"/>
                    <a:pt x="69" y="60"/>
                    <a:pt x="69" y="61"/>
                  </a:cubicBezTo>
                  <a:cubicBezTo>
                    <a:pt x="69" y="61"/>
                    <a:pt x="69" y="61"/>
                    <a:pt x="69" y="61"/>
                  </a:cubicBezTo>
                  <a:cubicBezTo>
                    <a:pt x="35" y="112"/>
                    <a:pt x="35" y="112"/>
                    <a:pt x="35" y="112"/>
                  </a:cubicBezTo>
                  <a:cubicBezTo>
                    <a:pt x="35" y="112"/>
                    <a:pt x="35" y="112"/>
                    <a:pt x="35" y="112"/>
                  </a:cubicBezTo>
                  <a:cubicBezTo>
                    <a:pt x="34" y="113"/>
                    <a:pt x="34" y="114"/>
                    <a:pt x="34" y="114"/>
                  </a:cubicBezTo>
                  <a:cubicBezTo>
                    <a:pt x="34" y="117"/>
                    <a:pt x="36" y="119"/>
                    <a:pt x="38" y="119"/>
                  </a:cubicBezTo>
                  <a:close/>
                  <a:moveTo>
                    <a:pt x="73" y="70"/>
                  </a:moveTo>
                  <a:cubicBezTo>
                    <a:pt x="103" y="101"/>
                    <a:pt x="103" y="101"/>
                    <a:pt x="103" y="101"/>
                  </a:cubicBezTo>
                  <a:cubicBezTo>
                    <a:pt x="104" y="101"/>
                    <a:pt x="105" y="102"/>
                    <a:pt x="106" y="102"/>
                  </a:cubicBezTo>
                  <a:cubicBezTo>
                    <a:pt x="107" y="102"/>
                    <a:pt x="108" y="101"/>
                    <a:pt x="109" y="101"/>
                  </a:cubicBezTo>
                  <a:cubicBezTo>
                    <a:pt x="122" y="87"/>
                    <a:pt x="122" y="87"/>
                    <a:pt x="122" y="87"/>
                  </a:cubicBezTo>
                  <a:cubicBezTo>
                    <a:pt x="140" y="110"/>
                    <a:pt x="140" y="110"/>
                    <a:pt x="140" y="110"/>
                  </a:cubicBezTo>
                  <a:cubicBezTo>
                    <a:pt x="46" y="110"/>
                    <a:pt x="46" y="110"/>
                    <a:pt x="46" y="110"/>
                  </a:cubicBezTo>
                  <a:lnTo>
                    <a:pt x="73" y="70"/>
                  </a:lnTo>
                  <a:close/>
                </a:path>
              </a:pathLst>
            </a:custGeom>
            <a:solidFill>
              <a:schemeClr val="tx2">
                <a:lumMod val="60000"/>
                <a:lumOff val="40000"/>
              </a:schemeClr>
            </a:solidFill>
            <a:ln>
              <a:noFill/>
            </a:ln>
          </p:spPr>
          <p:txBody>
            <a:bodyPr anchor="ctr"/>
            <a:lstStyle/>
            <a:p>
              <a:pPr algn="ctr"/>
              <a:endParaRPr/>
            </a:p>
          </p:txBody>
        </p:sp>
        <p:sp>
          <p:nvSpPr>
            <p:cNvPr id="38" name="Freeform: Shape 119"/>
            <p:cNvSpPr/>
            <p:nvPr/>
          </p:nvSpPr>
          <p:spPr bwMode="auto">
            <a:xfrm rot="2177439">
              <a:off x="9555425" y="5187185"/>
              <a:ext cx="338093" cy="339093"/>
            </a:xfrm>
            <a:custGeom>
              <a:avLst/>
              <a:gdLst>
                <a:gd name="T0" fmla="*/ 25 w 186"/>
                <a:gd name="T1" fmla="*/ 76 h 186"/>
                <a:gd name="T2" fmla="*/ 118 w 186"/>
                <a:gd name="T3" fmla="*/ 160 h 186"/>
                <a:gd name="T4" fmla="*/ 110 w 186"/>
                <a:gd name="T5" fmla="*/ 152 h 186"/>
                <a:gd name="T6" fmla="*/ 34 w 186"/>
                <a:gd name="T7" fmla="*/ 84 h 186"/>
                <a:gd name="T8" fmla="*/ 110 w 186"/>
                <a:gd name="T9" fmla="*/ 152 h 186"/>
                <a:gd name="T10" fmla="*/ 152 w 186"/>
                <a:gd name="T11" fmla="*/ 84 h 186"/>
                <a:gd name="T12" fmla="*/ 169 w 186"/>
                <a:gd name="T13" fmla="*/ 84 h 186"/>
                <a:gd name="T14" fmla="*/ 160 w 186"/>
                <a:gd name="T15" fmla="*/ 118 h 186"/>
                <a:gd name="T16" fmla="*/ 160 w 186"/>
                <a:gd name="T17" fmla="*/ 127 h 186"/>
                <a:gd name="T18" fmla="*/ 160 w 186"/>
                <a:gd name="T19" fmla="*/ 118 h 186"/>
                <a:gd name="T20" fmla="*/ 114 w 186"/>
                <a:gd name="T21" fmla="*/ 51 h 186"/>
                <a:gd name="T22" fmla="*/ 124 w 186"/>
                <a:gd name="T23" fmla="*/ 17 h 186"/>
                <a:gd name="T24" fmla="*/ 135 w 186"/>
                <a:gd name="T25" fmla="*/ 8 h 186"/>
                <a:gd name="T26" fmla="*/ 118 w 186"/>
                <a:gd name="T27" fmla="*/ 8 h 186"/>
                <a:gd name="T28" fmla="*/ 95 w 186"/>
                <a:gd name="T29" fmla="*/ 34 h 186"/>
                <a:gd name="T30" fmla="*/ 91 w 186"/>
                <a:gd name="T31" fmla="*/ 34 h 186"/>
                <a:gd name="T32" fmla="*/ 68 w 186"/>
                <a:gd name="T33" fmla="*/ 8 h 186"/>
                <a:gd name="T34" fmla="*/ 51 w 186"/>
                <a:gd name="T35" fmla="*/ 8 h 186"/>
                <a:gd name="T36" fmla="*/ 61 w 186"/>
                <a:gd name="T37" fmla="*/ 17 h 186"/>
                <a:gd name="T38" fmla="*/ 72 w 186"/>
                <a:gd name="T39" fmla="*/ 51 h 186"/>
                <a:gd name="T40" fmla="*/ 0 w 186"/>
                <a:gd name="T41" fmla="*/ 68 h 186"/>
                <a:gd name="T42" fmla="*/ 17 w 186"/>
                <a:gd name="T43" fmla="*/ 186 h 186"/>
                <a:gd name="T44" fmla="*/ 186 w 186"/>
                <a:gd name="T45" fmla="*/ 169 h 186"/>
                <a:gd name="T46" fmla="*/ 169 w 186"/>
                <a:gd name="T47" fmla="*/ 51 h 186"/>
                <a:gd name="T48" fmla="*/ 17 w 186"/>
                <a:gd name="T49" fmla="*/ 177 h 186"/>
                <a:gd name="T50" fmla="*/ 8 w 186"/>
                <a:gd name="T51" fmla="*/ 68 h 186"/>
                <a:gd name="T52" fmla="*/ 135 w 186"/>
                <a:gd name="T53" fmla="*/ 59 h 186"/>
                <a:gd name="T54" fmla="*/ 177 w 186"/>
                <a:gd name="T55" fmla="*/ 169 h 186"/>
                <a:gd name="T56" fmla="*/ 143 w 186"/>
                <a:gd name="T57" fmla="*/ 177 h 186"/>
                <a:gd name="T58" fmla="*/ 169 w 186"/>
                <a:gd name="T59" fmla="*/ 59 h 186"/>
                <a:gd name="T60" fmla="*/ 177 w 186"/>
                <a:gd name="T61" fmla="*/ 169 h 186"/>
                <a:gd name="T62" fmla="*/ 156 w 186"/>
                <a:gd name="T63" fmla="*/ 106 h 186"/>
                <a:gd name="T64" fmla="*/ 165 w 186"/>
                <a:gd name="T65" fmla="*/ 10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6" h="186">
                  <a:moveTo>
                    <a:pt x="118" y="76"/>
                  </a:moveTo>
                  <a:cubicBezTo>
                    <a:pt x="25" y="76"/>
                    <a:pt x="25" y="76"/>
                    <a:pt x="25" y="76"/>
                  </a:cubicBezTo>
                  <a:cubicBezTo>
                    <a:pt x="25" y="160"/>
                    <a:pt x="25" y="160"/>
                    <a:pt x="25" y="160"/>
                  </a:cubicBezTo>
                  <a:cubicBezTo>
                    <a:pt x="118" y="160"/>
                    <a:pt x="118" y="160"/>
                    <a:pt x="118" y="160"/>
                  </a:cubicBezTo>
                  <a:lnTo>
                    <a:pt x="118" y="76"/>
                  </a:lnTo>
                  <a:close/>
                  <a:moveTo>
                    <a:pt x="110" y="152"/>
                  </a:moveTo>
                  <a:cubicBezTo>
                    <a:pt x="34" y="152"/>
                    <a:pt x="34" y="152"/>
                    <a:pt x="34" y="152"/>
                  </a:cubicBezTo>
                  <a:cubicBezTo>
                    <a:pt x="34" y="84"/>
                    <a:pt x="34" y="84"/>
                    <a:pt x="34" y="84"/>
                  </a:cubicBezTo>
                  <a:cubicBezTo>
                    <a:pt x="110" y="84"/>
                    <a:pt x="110" y="84"/>
                    <a:pt x="110" y="84"/>
                  </a:cubicBezTo>
                  <a:lnTo>
                    <a:pt x="110" y="152"/>
                  </a:lnTo>
                  <a:close/>
                  <a:moveTo>
                    <a:pt x="160" y="76"/>
                  </a:moveTo>
                  <a:cubicBezTo>
                    <a:pt x="156" y="76"/>
                    <a:pt x="152" y="80"/>
                    <a:pt x="152" y="84"/>
                  </a:cubicBezTo>
                  <a:cubicBezTo>
                    <a:pt x="152" y="89"/>
                    <a:pt x="156" y="93"/>
                    <a:pt x="160" y="93"/>
                  </a:cubicBezTo>
                  <a:cubicBezTo>
                    <a:pt x="165" y="93"/>
                    <a:pt x="169" y="89"/>
                    <a:pt x="169" y="84"/>
                  </a:cubicBezTo>
                  <a:cubicBezTo>
                    <a:pt x="169" y="80"/>
                    <a:pt x="165" y="76"/>
                    <a:pt x="160" y="76"/>
                  </a:cubicBezTo>
                  <a:close/>
                  <a:moveTo>
                    <a:pt x="160" y="118"/>
                  </a:moveTo>
                  <a:cubicBezTo>
                    <a:pt x="158" y="118"/>
                    <a:pt x="156" y="120"/>
                    <a:pt x="156" y="122"/>
                  </a:cubicBezTo>
                  <a:cubicBezTo>
                    <a:pt x="156" y="125"/>
                    <a:pt x="158" y="127"/>
                    <a:pt x="160" y="127"/>
                  </a:cubicBezTo>
                  <a:cubicBezTo>
                    <a:pt x="163" y="127"/>
                    <a:pt x="165" y="125"/>
                    <a:pt x="165" y="122"/>
                  </a:cubicBezTo>
                  <a:cubicBezTo>
                    <a:pt x="165" y="120"/>
                    <a:pt x="163" y="118"/>
                    <a:pt x="160" y="118"/>
                  </a:cubicBezTo>
                  <a:close/>
                  <a:moveTo>
                    <a:pt x="169" y="51"/>
                  </a:moveTo>
                  <a:cubicBezTo>
                    <a:pt x="114" y="51"/>
                    <a:pt x="114" y="51"/>
                    <a:pt x="114" y="51"/>
                  </a:cubicBezTo>
                  <a:cubicBezTo>
                    <a:pt x="112" y="45"/>
                    <a:pt x="109" y="40"/>
                    <a:pt x="104" y="37"/>
                  </a:cubicBezTo>
                  <a:cubicBezTo>
                    <a:pt x="124" y="17"/>
                    <a:pt x="124" y="17"/>
                    <a:pt x="124" y="17"/>
                  </a:cubicBezTo>
                  <a:cubicBezTo>
                    <a:pt x="125" y="17"/>
                    <a:pt x="126" y="17"/>
                    <a:pt x="127" y="17"/>
                  </a:cubicBezTo>
                  <a:cubicBezTo>
                    <a:pt x="131" y="17"/>
                    <a:pt x="135" y="13"/>
                    <a:pt x="135" y="8"/>
                  </a:cubicBezTo>
                  <a:cubicBezTo>
                    <a:pt x="135" y="4"/>
                    <a:pt x="131" y="0"/>
                    <a:pt x="127" y="0"/>
                  </a:cubicBezTo>
                  <a:cubicBezTo>
                    <a:pt x="122" y="0"/>
                    <a:pt x="118" y="4"/>
                    <a:pt x="118" y="8"/>
                  </a:cubicBezTo>
                  <a:cubicBezTo>
                    <a:pt x="118" y="9"/>
                    <a:pt x="118" y="10"/>
                    <a:pt x="118" y="11"/>
                  </a:cubicBezTo>
                  <a:cubicBezTo>
                    <a:pt x="95" y="34"/>
                    <a:pt x="95" y="34"/>
                    <a:pt x="95" y="34"/>
                  </a:cubicBezTo>
                  <a:cubicBezTo>
                    <a:pt x="94" y="34"/>
                    <a:pt x="94" y="34"/>
                    <a:pt x="93" y="34"/>
                  </a:cubicBezTo>
                  <a:cubicBezTo>
                    <a:pt x="92" y="34"/>
                    <a:pt x="91" y="34"/>
                    <a:pt x="91" y="34"/>
                  </a:cubicBezTo>
                  <a:cubicBezTo>
                    <a:pt x="67" y="11"/>
                    <a:pt x="67" y="11"/>
                    <a:pt x="67" y="11"/>
                  </a:cubicBezTo>
                  <a:cubicBezTo>
                    <a:pt x="67" y="10"/>
                    <a:pt x="68" y="9"/>
                    <a:pt x="68" y="8"/>
                  </a:cubicBezTo>
                  <a:cubicBezTo>
                    <a:pt x="68" y="4"/>
                    <a:pt x="64" y="0"/>
                    <a:pt x="59" y="0"/>
                  </a:cubicBezTo>
                  <a:cubicBezTo>
                    <a:pt x="54" y="0"/>
                    <a:pt x="51" y="4"/>
                    <a:pt x="51" y="8"/>
                  </a:cubicBezTo>
                  <a:cubicBezTo>
                    <a:pt x="51" y="13"/>
                    <a:pt x="54" y="17"/>
                    <a:pt x="59" y="17"/>
                  </a:cubicBezTo>
                  <a:cubicBezTo>
                    <a:pt x="60" y="17"/>
                    <a:pt x="61" y="17"/>
                    <a:pt x="61" y="17"/>
                  </a:cubicBezTo>
                  <a:cubicBezTo>
                    <a:pt x="82" y="37"/>
                    <a:pt x="82" y="37"/>
                    <a:pt x="82" y="37"/>
                  </a:cubicBezTo>
                  <a:cubicBezTo>
                    <a:pt x="77" y="40"/>
                    <a:pt x="73" y="45"/>
                    <a:pt x="72" y="51"/>
                  </a:cubicBezTo>
                  <a:cubicBezTo>
                    <a:pt x="17" y="51"/>
                    <a:pt x="17" y="51"/>
                    <a:pt x="17" y="51"/>
                  </a:cubicBezTo>
                  <a:cubicBezTo>
                    <a:pt x="8" y="51"/>
                    <a:pt x="0" y="58"/>
                    <a:pt x="0" y="68"/>
                  </a:cubicBezTo>
                  <a:cubicBezTo>
                    <a:pt x="0" y="169"/>
                    <a:pt x="0" y="169"/>
                    <a:pt x="0" y="169"/>
                  </a:cubicBezTo>
                  <a:cubicBezTo>
                    <a:pt x="0" y="178"/>
                    <a:pt x="8" y="186"/>
                    <a:pt x="17" y="186"/>
                  </a:cubicBezTo>
                  <a:cubicBezTo>
                    <a:pt x="169" y="186"/>
                    <a:pt x="169" y="186"/>
                    <a:pt x="169" y="186"/>
                  </a:cubicBezTo>
                  <a:cubicBezTo>
                    <a:pt x="178" y="186"/>
                    <a:pt x="186" y="178"/>
                    <a:pt x="186" y="169"/>
                  </a:cubicBezTo>
                  <a:cubicBezTo>
                    <a:pt x="186" y="68"/>
                    <a:pt x="186" y="68"/>
                    <a:pt x="186" y="68"/>
                  </a:cubicBezTo>
                  <a:cubicBezTo>
                    <a:pt x="186" y="58"/>
                    <a:pt x="178" y="51"/>
                    <a:pt x="169" y="51"/>
                  </a:cubicBezTo>
                  <a:close/>
                  <a:moveTo>
                    <a:pt x="135" y="177"/>
                  </a:moveTo>
                  <a:cubicBezTo>
                    <a:pt x="17" y="177"/>
                    <a:pt x="17" y="177"/>
                    <a:pt x="17" y="177"/>
                  </a:cubicBezTo>
                  <a:cubicBezTo>
                    <a:pt x="12" y="177"/>
                    <a:pt x="8" y="173"/>
                    <a:pt x="8" y="169"/>
                  </a:cubicBezTo>
                  <a:cubicBezTo>
                    <a:pt x="8" y="68"/>
                    <a:pt x="8" y="68"/>
                    <a:pt x="8" y="68"/>
                  </a:cubicBezTo>
                  <a:cubicBezTo>
                    <a:pt x="8" y="63"/>
                    <a:pt x="12" y="59"/>
                    <a:pt x="17" y="59"/>
                  </a:cubicBezTo>
                  <a:cubicBezTo>
                    <a:pt x="135" y="59"/>
                    <a:pt x="135" y="59"/>
                    <a:pt x="135" y="59"/>
                  </a:cubicBezTo>
                  <a:lnTo>
                    <a:pt x="135" y="177"/>
                  </a:lnTo>
                  <a:close/>
                  <a:moveTo>
                    <a:pt x="177" y="169"/>
                  </a:moveTo>
                  <a:cubicBezTo>
                    <a:pt x="177" y="173"/>
                    <a:pt x="173" y="177"/>
                    <a:pt x="169" y="177"/>
                  </a:cubicBezTo>
                  <a:cubicBezTo>
                    <a:pt x="143" y="177"/>
                    <a:pt x="143" y="177"/>
                    <a:pt x="143" y="177"/>
                  </a:cubicBezTo>
                  <a:cubicBezTo>
                    <a:pt x="143" y="59"/>
                    <a:pt x="143" y="59"/>
                    <a:pt x="143" y="59"/>
                  </a:cubicBezTo>
                  <a:cubicBezTo>
                    <a:pt x="169" y="59"/>
                    <a:pt x="169" y="59"/>
                    <a:pt x="169" y="59"/>
                  </a:cubicBezTo>
                  <a:cubicBezTo>
                    <a:pt x="173" y="59"/>
                    <a:pt x="177" y="63"/>
                    <a:pt x="177" y="68"/>
                  </a:cubicBezTo>
                  <a:lnTo>
                    <a:pt x="177" y="169"/>
                  </a:lnTo>
                  <a:close/>
                  <a:moveTo>
                    <a:pt x="160" y="101"/>
                  </a:moveTo>
                  <a:cubicBezTo>
                    <a:pt x="158" y="101"/>
                    <a:pt x="156" y="103"/>
                    <a:pt x="156" y="106"/>
                  </a:cubicBezTo>
                  <a:cubicBezTo>
                    <a:pt x="156" y="108"/>
                    <a:pt x="158" y="110"/>
                    <a:pt x="160" y="110"/>
                  </a:cubicBezTo>
                  <a:cubicBezTo>
                    <a:pt x="163" y="110"/>
                    <a:pt x="165" y="108"/>
                    <a:pt x="165" y="106"/>
                  </a:cubicBezTo>
                  <a:cubicBezTo>
                    <a:pt x="165" y="103"/>
                    <a:pt x="163" y="101"/>
                    <a:pt x="160" y="101"/>
                  </a:cubicBezTo>
                  <a:close/>
                </a:path>
              </a:pathLst>
            </a:custGeom>
            <a:solidFill>
              <a:schemeClr val="tx2">
                <a:lumMod val="60000"/>
                <a:lumOff val="40000"/>
              </a:schemeClr>
            </a:solidFill>
            <a:ln>
              <a:noFill/>
            </a:ln>
          </p:spPr>
          <p:txBody>
            <a:bodyPr anchor="ctr"/>
            <a:lstStyle/>
            <a:p>
              <a:pPr algn="ctr"/>
              <a:endParaRPr/>
            </a:p>
          </p:txBody>
        </p:sp>
        <p:sp>
          <p:nvSpPr>
            <p:cNvPr id="39" name="Freeform: Shape 120"/>
            <p:cNvSpPr/>
            <p:nvPr/>
          </p:nvSpPr>
          <p:spPr bwMode="auto">
            <a:xfrm rot="3670637">
              <a:off x="9140213" y="4605279"/>
              <a:ext cx="272470" cy="332690"/>
            </a:xfrm>
            <a:custGeom>
              <a:avLst/>
              <a:gdLst>
                <a:gd name="T0" fmla="*/ 76 w 152"/>
                <a:gd name="T1" fmla="*/ 101 h 185"/>
                <a:gd name="T2" fmla="*/ 50 w 152"/>
                <a:gd name="T3" fmla="*/ 126 h 185"/>
                <a:gd name="T4" fmla="*/ 59 w 152"/>
                <a:gd name="T5" fmla="*/ 177 h 185"/>
                <a:gd name="T6" fmla="*/ 67 w 152"/>
                <a:gd name="T7" fmla="*/ 185 h 185"/>
                <a:gd name="T8" fmla="*/ 84 w 152"/>
                <a:gd name="T9" fmla="*/ 185 h 185"/>
                <a:gd name="T10" fmla="*/ 93 w 152"/>
                <a:gd name="T11" fmla="*/ 177 h 185"/>
                <a:gd name="T12" fmla="*/ 101 w 152"/>
                <a:gd name="T13" fmla="*/ 126 h 185"/>
                <a:gd name="T14" fmla="*/ 76 w 152"/>
                <a:gd name="T15" fmla="*/ 101 h 185"/>
                <a:gd name="T16" fmla="*/ 85 w 152"/>
                <a:gd name="T17" fmla="*/ 173 h 185"/>
                <a:gd name="T18" fmla="*/ 83 w 152"/>
                <a:gd name="T19" fmla="*/ 177 h 185"/>
                <a:gd name="T20" fmla="*/ 69 w 152"/>
                <a:gd name="T21" fmla="*/ 177 h 185"/>
                <a:gd name="T22" fmla="*/ 66 w 152"/>
                <a:gd name="T23" fmla="*/ 173 h 185"/>
                <a:gd name="T24" fmla="*/ 59 w 152"/>
                <a:gd name="T25" fmla="*/ 126 h 185"/>
                <a:gd name="T26" fmla="*/ 76 w 152"/>
                <a:gd name="T27" fmla="*/ 109 h 185"/>
                <a:gd name="T28" fmla="*/ 93 w 152"/>
                <a:gd name="T29" fmla="*/ 126 h 185"/>
                <a:gd name="T30" fmla="*/ 85 w 152"/>
                <a:gd name="T31" fmla="*/ 173 h 185"/>
                <a:gd name="T32" fmla="*/ 76 w 152"/>
                <a:gd name="T33" fmla="*/ 0 h 185"/>
                <a:gd name="T34" fmla="*/ 0 w 152"/>
                <a:gd name="T35" fmla="*/ 75 h 185"/>
                <a:gd name="T36" fmla="*/ 43 w 152"/>
                <a:gd name="T37" fmla="*/ 144 h 185"/>
                <a:gd name="T38" fmla="*/ 42 w 152"/>
                <a:gd name="T39" fmla="*/ 134 h 185"/>
                <a:gd name="T40" fmla="*/ 8 w 152"/>
                <a:gd name="T41" fmla="*/ 75 h 185"/>
                <a:gd name="T42" fmla="*/ 76 w 152"/>
                <a:gd name="T43" fmla="*/ 8 h 185"/>
                <a:gd name="T44" fmla="*/ 143 w 152"/>
                <a:gd name="T45" fmla="*/ 75 h 185"/>
                <a:gd name="T46" fmla="*/ 109 w 152"/>
                <a:gd name="T47" fmla="*/ 134 h 185"/>
                <a:gd name="T48" fmla="*/ 108 w 152"/>
                <a:gd name="T49" fmla="*/ 144 h 185"/>
                <a:gd name="T50" fmla="*/ 152 w 152"/>
                <a:gd name="T51" fmla="*/ 75 h 185"/>
                <a:gd name="T52" fmla="*/ 76 w 152"/>
                <a:gd name="T53" fmla="*/ 0 h 185"/>
                <a:gd name="T54" fmla="*/ 93 w 152"/>
                <a:gd name="T55" fmla="*/ 75 h 185"/>
                <a:gd name="T56" fmla="*/ 76 w 152"/>
                <a:gd name="T57" fmla="*/ 59 h 185"/>
                <a:gd name="T58" fmla="*/ 59 w 152"/>
                <a:gd name="T59" fmla="*/ 75 h 185"/>
                <a:gd name="T60" fmla="*/ 76 w 152"/>
                <a:gd name="T61" fmla="*/ 92 h 185"/>
                <a:gd name="T62" fmla="*/ 93 w 152"/>
                <a:gd name="T63" fmla="*/ 75 h 185"/>
                <a:gd name="T64" fmla="*/ 67 w 152"/>
                <a:gd name="T65" fmla="*/ 75 h 185"/>
                <a:gd name="T66" fmla="*/ 76 w 152"/>
                <a:gd name="T67" fmla="*/ 67 h 185"/>
                <a:gd name="T68" fmla="*/ 84 w 152"/>
                <a:gd name="T69" fmla="*/ 75 h 185"/>
                <a:gd name="T70" fmla="*/ 76 w 152"/>
                <a:gd name="T71" fmla="*/ 84 h 185"/>
                <a:gd name="T72" fmla="*/ 67 w 152"/>
                <a:gd name="T73" fmla="*/ 75 h 185"/>
                <a:gd name="T74" fmla="*/ 76 w 152"/>
                <a:gd name="T75" fmla="*/ 29 h 185"/>
                <a:gd name="T76" fmla="*/ 29 w 152"/>
                <a:gd name="T77" fmla="*/ 75 h 185"/>
                <a:gd name="T78" fmla="*/ 45 w 152"/>
                <a:gd name="T79" fmla="*/ 110 h 185"/>
                <a:gd name="T80" fmla="*/ 49 w 152"/>
                <a:gd name="T81" fmla="*/ 103 h 185"/>
                <a:gd name="T82" fmla="*/ 38 w 152"/>
                <a:gd name="T83" fmla="*/ 75 h 185"/>
                <a:gd name="T84" fmla="*/ 76 w 152"/>
                <a:gd name="T85" fmla="*/ 38 h 185"/>
                <a:gd name="T86" fmla="*/ 114 w 152"/>
                <a:gd name="T87" fmla="*/ 75 h 185"/>
                <a:gd name="T88" fmla="*/ 102 w 152"/>
                <a:gd name="T89" fmla="*/ 103 h 185"/>
                <a:gd name="T90" fmla="*/ 106 w 152"/>
                <a:gd name="T91" fmla="*/ 110 h 185"/>
                <a:gd name="T92" fmla="*/ 122 w 152"/>
                <a:gd name="T93" fmla="*/ 75 h 185"/>
                <a:gd name="T94" fmla="*/ 76 w 152"/>
                <a:gd name="T95" fmla="*/ 29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2" h="185">
                  <a:moveTo>
                    <a:pt x="76" y="101"/>
                  </a:moveTo>
                  <a:cubicBezTo>
                    <a:pt x="55" y="101"/>
                    <a:pt x="50" y="113"/>
                    <a:pt x="50" y="126"/>
                  </a:cubicBezTo>
                  <a:cubicBezTo>
                    <a:pt x="50" y="139"/>
                    <a:pt x="55" y="168"/>
                    <a:pt x="59" y="177"/>
                  </a:cubicBezTo>
                  <a:cubicBezTo>
                    <a:pt x="63" y="185"/>
                    <a:pt x="67" y="185"/>
                    <a:pt x="67" y="185"/>
                  </a:cubicBezTo>
                  <a:cubicBezTo>
                    <a:pt x="84" y="185"/>
                    <a:pt x="84" y="185"/>
                    <a:pt x="84" y="185"/>
                  </a:cubicBezTo>
                  <a:cubicBezTo>
                    <a:pt x="84" y="185"/>
                    <a:pt x="88" y="185"/>
                    <a:pt x="93" y="177"/>
                  </a:cubicBezTo>
                  <a:cubicBezTo>
                    <a:pt x="97" y="168"/>
                    <a:pt x="101" y="139"/>
                    <a:pt x="101" y="126"/>
                  </a:cubicBezTo>
                  <a:cubicBezTo>
                    <a:pt x="101" y="113"/>
                    <a:pt x="97" y="101"/>
                    <a:pt x="76" y="101"/>
                  </a:cubicBezTo>
                  <a:close/>
                  <a:moveTo>
                    <a:pt x="85" y="173"/>
                  </a:moveTo>
                  <a:cubicBezTo>
                    <a:pt x="84" y="175"/>
                    <a:pt x="83" y="176"/>
                    <a:pt x="83" y="177"/>
                  </a:cubicBezTo>
                  <a:cubicBezTo>
                    <a:pt x="69" y="177"/>
                    <a:pt x="69" y="177"/>
                    <a:pt x="69" y="177"/>
                  </a:cubicBezTo>
                  <a:cubicBezTo>
                    <a:pt x="68" y="176"/>
                    <a:pt x="68" y="175"/>
                    <a:pt x="66" y="173"/>
                  </a:cubicBezTo>
                  <a:cubicBezTo>
                    <a:pt x="63" y="167"/>
                    <a:pt x="59" y="139"/>
                    <a:pt x="59" y="126"/>
                  </a:cubicBezTo>
                  <a:cubicBezTo>
                    <a:pt x="59" y="114"/>
                    <a:pt x="63" y="109"/>
                    <a:pt x="76" y="109"/>
                  </a:cubicBezTo>
                  <a:cubicBezTo>
                    <a:pt x="88" y="109"/>
                    <a:pt x="93" y="114"/>
                    <a:pt x="93" y="126"/>
                  </a:cubicBezTo>
                  <a:cubicBezTo>
                    <a:pt x="93" y="139"/>
                    <a:pt x="88" y="167"/>
                    <a:pt x="85" y="173"/>
                  </a:cubicBezTo>
                  <a:close/>
                  <a:moveTo>
                    <a:pt x="76" y="0"/>
                  </a:moveTo>
                  <a:cubicBezTo>
                    <a:pt x="34" y="0"/>
                    <a:pt x="0" y="34"/>
                    <a:pt x="0" y="75"/>
                  </a:cubicBezTo>
                  <a:cubicBezTo>
                    <a:pt x="0" y="106"/>
                    <a:pt x="18" y="132"/>
                    <a:pt x="43" y="144"/>
                  </a:cubicBezTo>
                  <a:cubicBezTo>
                    <a:pt x="43" y="141"/>
                    <a:pt x="43" y="137"/>
                    <a:pt x="42" y="134"/>
                  </a:cubicBezTo>
                  <a:cubicBezTo>
                    <a:pt x="22" y="122"/>
                    <a:pt x="8" y="101"/>
                    <a:pt x="8" y="75"/>
                  </a:cubicBezTo>
                  <a:cubicBezTo>
                    <a:pt x="8" y="38"/>
                    <a:pt x="38" y="8"/>
                    <a:pt x="76" y="8"/>
                  </a:cubicBezTo>
                  <a:cubicBezTo>
                    <a:pt x="113" y="8"/>
                    <a:pt x="143" y="38"/>
                    <a:pt x="143" y="75"/>
                  </a:cubicBezTo>
                  <a:cubicBezTo>
                    <a:pt x="143" y="101"/>
                    <a:pt x="130" y="122"/>
                    <a:pt x="109" y="134"/>
                  </a:cubicBezTo>
                  <a:cubicBezTo>
                    <a:pt x="109" y="137"/>
                    <a:pt x="109" y="140"/>
                    <a:pt x="108" y="144"/>
                  </a:cubicBezTo>
                  <a:cubicBezTo>
                    <a:pt x="134" y="132"/>
                    <a:pt x="152" y="106"/>
                    <a:pt x="152" y="75"/>
                  </a:cubicBezTo>
                  <a:cubicBezTo>
                    <a:pt x="152" y="34"/>
                    <a:pt x="118" y="0"/>
                    <a:pt x="76" y="0"/>
                  </a:cubicBezTo>
                  <a:close/>
                  <a:moveTo>
                    <a:pt x="93" y="75"/>
                  </a:moveTo>
                  <a:cubicBezTo>
                    <a:pt x="93" y="66"/>
                    <a:pt x="85" y="59"/>
                    <a:pt x="76" y="59"/>
                  </a:cubicBezTo>
                  <a:cubicBezTo>
                    <a:pt x="66" y="59"/>
                    <a:pt x="59" y="66"/>
                    <a:pt x="59" y="75"/>
                  </a:cubicBezTo>
                  <a:cubicBezTo>
                    <a:pt x="59" y="85"/>
                    <a:pt x="66" y="92"/>
                    <a:pt x="76" y="92"/>
                  </a:cubicBezTo>
                  <a:cubicBezTo>
                    <a:pt x="85" y="92"/>
                    <a:pt x="93" y="85"/>
                    <a:pt x="93" y="75"/>
                  </a:cubicBezTo>
                  <a:close/>
                  <a:moveTo>
                    <a:pt x="67" y="75"/>
                  </a:moveTo>
                  <a:cubicBezTo>
                    <a:pt x="67" y="71"/>
                    <a:pt x="71" y="67"/>
                    <a:pt x="76" y="67"/>
                  </a:cubicBezTo>
                  <a:cubicBezTo>
                    <a:pt x="80" y="67"/>
                    <a:pt x="84" y="71"/>
                    <a:pt x="84" y="75"/>
                  </a:cubicBezTo>
                  <a:cubicBezTo>
                    <a:pt x="84" y="80"/>
                    <a:pt x="80" y="84"/>
                    <a:pt x="76" y="84"/>
                  </a:cubicBezTo>
                  <a:cubicBezTo>
                    <a:pt x="71" y="84"/>
                    <a:pt x="67" y="80"/>
                    <a:pt x="67" y="75"/>
                  </a:cubicBezTo>
                  <a:close/>
                  <a:moveTo>
                    <a:pt x="76" y="29"/>
                  </a:moveTo>
                  <a:cubicBezTo>
                    <a:pt x="50" y="29"/>
                    <a:pt x="29" y="50"/>
                    <a:pt x="29" y="75"/>
                  </a:cubicBezTo>
                  <a:cubicBezTo>
                    <a:pt x="29" y="89"/>
                    <a:pt x="35" y="102"/>
                    <a:pt x="45" y="110"/>
                  </a:cubicBezTo>
                  <a:cubicBezTo>
                    <a:pt x="46" y="107"/>
                    <a:pt x="47" y="105"/>
                    <a:pt x="49" y="103"/>
                  </a:cubicBezTo>
                  <a:cubicBezTo>
                    <a:pt x="42" y="96"/>
                    <a:pt x="38" y="86"/>
                    <a:pt x="38" y="75"/>
                  </a:cubicBezTo>
                  <a:cubicBezTo>
                    <a:pt x="38" y="55"/>
                    <a:pt x="55" y="38"/>
                    <a:pt x="76" y="38"/>
                  </a:cubicBezTo>
                  <a:cubicBezTo>
                    <a:pt x="97" y="38"/>
                    <a:pt x="114" y="55"/>
                    <a:pt x="114" y="75"/>
                  </a:cubicBezTo>
                  <a:cubicBezTo>
                    <a:pt x="114" y="86"/>
                    <a:pt x="109" y="96"/>
                    <a:pt x="102" y="103"/>
                  </a:cubicBezTo>
                  <a:cubicBezTo>
                    <a:pt x="104" y="105"/>
                    <a:pt x="105" y="108"/>
                    <a:pt x="106" y="110"/>
                  </a:cubicBezTo>
                  <a:cubicBezTo>
                    <a:pt x="116" y="102"/>
                    <a:pt x="122" y="89"/>
                    <a:pt x="122" y="75"/>
                  </a:cubicBezTo>
                  <a:cubicBezTo>
                    <a:pt x="122" y="50"/>
                    <a:pt x="101" y="29"/>
                    <a:pt x="76" y="29"/>
                  </a:cubicBezTo>
                  <a:close/>
                </a:path>
              </a:pathLst>
            </a:custGeom>
            <a:solidFill>
              <a:schemeClr val="tx2">
                <a:lumMod val="60000"/>
                <a:lumOff val="40000"/>
              </a:schemeClr>
            </a:solidFill>
            <a:ln>
              <a:noFill/>
            </a:ln>
          </p:spPr>
          <p:txBody>
            <a:bodyPr anchor="ctr"/>
            <a:lstStyle/>
            <a:p>
              <a:pPr algn="ctr"/>
              <a:endParaRPr/>
            </a:p>
          </p:txBody>
        </p:sp>
        <p:sp>
          <p:nvSpPr>
            <p:cNvPr id="40" name="Freeform: Shape 121"/>
            <p:cNvSpPr/>
            <p:nvPr/>
          </p:nvSpPr>
          <p:spPr bwMode="auto">
            <a:xfrm rot="20473624">
              <a:off x="9373962" y="4194472"/>
              <a:ext cx="335696" cy="198051"/>
            </a:xfrm>
            <a:custGeom>
              <a:avLst/>
              <a:gdLst>
                <a:gd name="T0" fmla="*/ 160 w 186"/>
                <a:gd name="T1" fmla="*/ 43 h 110"/>
                <a:gd name="T2" fmla="*/ 161 w 186"/>
                <a:gd name="T3" fmla="*/ 42 h 110"/>
                <a:gd name="T4" fmla="*/ 135 w 186"/>
                <a:gd name="T5" fmla="*/ 17 h 110"/>
                <a:gd name="T6" fmla="*/ 119 w 186"/>
                <a:gd name="T7" fmla="*/ 23 h 110"/>
                <a:gd name="T8" fmla="*/ 76 w 186"/>
                <a:gd name="T9" fmla="*/ 0 h 110"/>
                <a:gd name="T10" fmla="*/ 26 w 186"/>
                <a:gd name="T11" fmla="*/ 43 h 110"/>
                <a:gd name="T12" fmla="*/ 0 w 186"/>
                <a:gd name="T13" fmla="*/ 76 h 110"/>
                <a:gd name="T14" fmla="*/ 34 w 186"/>
                <a:gd name="T15" fmla="*/ 110 h 110"/>
                <a:gd name="T16" fmla="*/ 152 w 186"/>
                <a:gd name="T17" fmla="*/ 110 h 110"/>
                <a:gd name="T18" fmla="*/ 186 w 186"/>
                <a:gd name="T19" fmla="*/ 76 h 110"/>
                <a:gd name="T20" fmla="*/ 160 w 186"/>
                <a:gd name="T21" fmla="*/ 43 h 110"/>
                <a:gd name="T22" fmla="*/ 152 w 186"/>
                <a:gd name="T23" fmla="*/ 101 h 110"/>
                <a:gd name="T24" fmla="*/ 34 w 186"/>
                <a:gd name="T25" fmla="*/ 101 h 110"/>
                <a:gd name="T26" fmla="*/ 9 w 186"/>
                <a:gd name="T27" fmla="*/ 76 h 110"/>
                <a:gd name="T28" fmla="*/ 28 w 186"/>
                <a:gd name="T29" fmla="*/ 51 h 110"/>
                <a:gd name="T30" fmla="*/ 34 w 186"/>
                <a:gd name="T31" fmla="*/ 44 h 110"/>
                <a:gd name="T32" fmla="*/ 76 w 186"/>
                <a:gd name="T33" fmla="*/ 8 h 110"/>
                <a:gd name="T34" fmla="*/ 111 w 186"/>
                <a:gd name="T35" fmla="*/ 28 h 110"/>
                <a:gd name="T36" fmla="*/ 117 w 186"/>
                <a:gd name="T37" fmla="*/ 32 h 110"/>
                <a:gd name="T38" fmla="*/ 119 w 186"/>
                <a:gd name="T39" fmla="*/ 32 h 110"/>
                <a:gd name="T40" fmla="*/ 124 w 186"/>
                <a:gd name="T41" fmla="*/ 29 h 110"/>
                <a:gd name="T42" fmla="*/ 135 w 186"/>
                <a:gd name="T43" fmla="*/ 25 h 110"/>
                <a:gd name="T44" fmla="*/ 152 w 186"/>
                <a:gd name="T45" fmla="*/ 42 h 110"/>
                <a:gd name="T46" fmla="*/ 152 w 186"/>
                <a:gd name="T47" fmla="*/ 43 h 110"/>
                <a:gd name="T48" fmla="*/ 158 w 186"/>
                <a:gd name="T49" fmla="*/ 51 h 110"/>
                <a:gd name="T50" fmla="*/ 177 w 186"/>
                <a:gd name="T51" fmla="*/ 76 h 110"/>
                <a:gd name="T52" fmla="*/ 152 w 186"/>
                <a:gd name="T53" fmla="*/ 10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6" h="110">
                  <a:moveTo>
                    <a:pt x="160" y="43"/>
                  </a:moveTo>
                  <a:cubicBezTo>
                    <a:pt x="160" y="43"/>
                    <a:pt x="161" y="43"/>
                    <a:pt x="161" y="42"/>
                  </a:cubicBezTo>
                  <a:cubicBezTo>
                    <a:pt x="161" y="28"/>
                    <a:pt x="149" y="17"/>
                    <a:pt x="135" y="17"/>
                  </a:cubicBezTo>
                  <a:cubicBezTo>
                    <a:pt x="129" y="17"/>
                    <a:pt x="123" y="19"/>
                    <a:pt x="119" y="23"/>
                  </a:cubicBezTo>
                  <a:cubicBezTo>
                    <a:pt x="110" y="9"/>
                    <a:pt x="94" y="0"/>
                    <a:pt x="76" y="0"/>
                  </a:cubicBezTo>
                  <a:cubicBezTo>
                    <a:pt x="51" y="0"/>
                    <a:pt x="30" y="19"/>
                    <a:pt x="26" y="43"/>
                  </a:cubicBezTo>
                  <a:cubicBezTo>
                    <a:pt x="11" y="47"/>
                    <a:pt x="0" y="60"/>
                    <a:pt x="0" y="76"/>
                  </a:cubicBezTo>
                  <a:cubicBezTo>
                    <a:pt x="0" y="95"/>
                    <a:pt x="15" y="110"/>
                    <a:pt x="34" y="110"/>
                  </a:cubicBezTo>
                  <a:cubicBezTo>
                    <a:pt x="152" y="110"/>
                    <a:pt x="152" y="110"/>
                    <a:pt x="152" y="110"/>
                  </a:cubicBezTo>
                  <a:cubicBezTo>
                    <a:pt x="171" y="110"/>
                    <a:pt x="186" y="95"/>
                    <a:pt x="186" y="76"/>
                  </a:cubicBezTo>
                  <a:cubicBezTo>
                    <a:pt x="186" y="60"/>
                    <a:pt x="175" y="47"/>
                    <a:pt x="160" y="43"/>
                  </a:cubicBezTo>
                  <a:close/>
                  <a:moveTo>
                    <a:pt x="152" y="101"/>
                  </a:moveTo>
                  <a:cubicBezTo>
                    <a:pt x="34" y="101"/>
                    <a:pt x="34" y="101"/>
                    <a:pt x="34" y="101"/>
                  </a:cubicBezTo>
                  <a:cubicBezTo>
                    <a:pt x="20" y="101"/>
                    <a:pt x="9" y="90"/>
                    <a:pt x="9" y="76"/>
                  </a:cubicBezTo>
                  <a:cubicBezTo>
                    <a:pt x="9" y="64"/>
                    <a:pt x="17" y="54"/>
                    <a:pt x="28" y="51"/>
                  </a:cubicBezTo>
                  <a:cubicBezTo>
                    <a:pt x="31" y="51"/>
                    <a:pt x="34" y="48"/>
                    <a:pt x="34" y="44"/>
                  </a:cubicBezTo>
                  <a:cubicBezTo>
                    <a:pt x="38" y="24"/>
                    <a:pt x="55" y="8"/>
                    <a:pt x="76" y="8"/>
                  </a:cubicBezTo>
                  <a:cubicBezTo>
                    <a:pt x="90" y="8"/>
                    <a:pt x="104" y="16"/>
                    <a:pt x="111" y="28"/>
                  </a:cubicBezTo>
                  <a:cubicBezTo>
                    <a:pt x="113" y="30"/>
                    <a:pt x="115" y="31"/>
                    <a:pt x="117" y="32"/>
                  </a:cubicBezTo>
                  <a:cubicBezTo>
                    <a:pt x="118" y="32"/>
                    <a:pt x="118" y="32"/>
                    <a:pt x="119" y="32"/>
                  </a:cubicBezTo>
                  <a:cubicBezTo>
                    <a:pt x="121" y="32"/>
                    <a:pt x="123" y="31"/>
                    <a:pt x="124" y="29"/>
                  </a:cubicBezTo>
                  <a:cubicBezTo>
                    <a:pt x="127" y="27"/>
                    <a:pt x="131" y="25"/>
                    <a:pt x="135" y="25"/>
                  </a:cubicBezTo>
                  <a:cubicBezTo>
                    <a:pt x="145" y="25"/>
                    <a:pt x="152" y="33"/>
                    <a:pt x="152" y="42"/>
                  </a:cubicBezTo>
                  <a:cubicBezTo>
                    <a:pt x="152" y="43"/>
                    <a:pt x="152" y="43"/>
                    <a:pt x="152" y="43"/>
                  </a:cubicBezTo>
                  <a:cubicBezTo>
                    <a:pt x="152" y="47"/>
                    <a:pt x="154" y="50"/>
                    <a:pt x="158" y="51"/>
                  </a:cubicBezTo>
                  <a:cubicBezTo>
                    <a:pt x="170" y="54"/>
                    <a:pt x="177" y="64"/>
                    <a:pt x="177" y="76"/>
                  </a:cubicBezTo>
                  <a:cubicBezTo>
                    <a:pt x="177" y="90"/>
                    <a:pt x="166" y="101"/>
                    <a:pt x="152" y="101"/>
                  </a:cubicBezTo>
                  <a:close/>
                </a:path>
              </a:pathLst>
            </a:custGeom>
            <a:solidFill>
              <a:schemeClr val="tx2">
                <a:lumMod val="60000"/>
                <a:lumOff val="40000"/>
              </a:schemeClr>
            </a:solidFill>
            <a:ln>
              <a:noFill/>
            </a:ln>
          </p:spPr>
          <p:txBody>
            <a:bodyPr anchor="ctr"/>
            <a:lstStyle/>
            <a:p>
              <a:pPr algn="ctr"/>
              <a:endParaRPr/>
            </a:p>
          </p:txBody>
        </p:sp>
        <p:sp>
          <p:nvSpPr>
            <p:cNvPr id="41" name="Freeform: Shape 122"/>
            <p:cNvSpPr/>
            <p:nvPr/>
          </p:nvSpPr>
          <p:spPr bwMode="auto">
            <a:xfrm>
              <a:off x="9084949" y="2069627"/>
              <a:ext cx="339093" cy="306084"/>
            </a:xfrm>
            <a:custGeom>
              <a:avLst/>
              <a:gdLst>
                <a:gd name="T0" fmla="*/ 169 w 186"/>
                <a:gd name="T1" fmla="*/ 59 h 168"/>
                <a:gd name="T2" fmla="*/ 169 w 186"/>
                <a:gd name="T3" fmla="*/ 12 h 168"/>
                <a:gd name="T4" fmla="*/ 156 w 186"/>
                <a:gd name="T5" fmla="*/ 0 h 168"/>
                <a:gd name="T6" fmla="*/ 144 w 186"/>
                <a:gd name="T7" fmla="*/ 12 h 168"/>
                <a:gd name="T8" fmla="*/ 144 w 186"/>
                <a:gd name="T9" fmla="*/ 16 h 168"/>
                <a:gd name="T10" fmla="*/ 21 w 186"/>
                <a:gd name="T11" fmla="*/ 55 h 168"/>
                <a:gd name="T12" fmla="*/ 17 w 186"/>
                <a:gd name="T13" fmla="*/ 54 h 168"/>
                <a:gd name="T14" fmla="*/ 9 w 186"/>
                <a:gd name="T15" fmla="*/ 54 h 168"/>
                <a:gd name="T16" fmla="*/ 0 w 186"/>
                <a:gd name="T17" fmla="*/ 63 h 168"/>
                <a:gd name="T18" fmla="*/ 0 w 186"/>
                <a:gd name="T19" fmla="*/ 105 h 168"/>
                <a:gd name="T20" fmla="*/ 9 w 186"/>
                <a:gd name="T21" fmla="*/ 113 h 168"/>
                <a:gd name="T22" fmla="*/ 17 w 186"/>
                <a:gd name="T23" fmla="*/ 113 h 168"/>
                <a:gd name="T24" fmla="*/ 21 w 186"/>
                <a:gd name="T25" fmla="*/ 113 h 168"/>
                <a:gd name="T26" fmla="*/ 41 w 186"/>
                <a:gd name="T27" fmla="*/ 119 h 168"/>
                <a:gd name="T28" fmla="*/ 39 w 186"/>
                <a:gd name="T29" fmla="*/ 124 h 168"/>
                <a:gd name="T30" fmla="*/ 50 w 186"/>
                <a:gd name="T31" fmla="*/ 145 h 168"/>
                <a:gd name="T32" fmla="*/ 94 w 186"/>
                <a:gd name="T33" fmla="*/ 159 h 168"/>
                <a:gd name="T34" fmla="*/ 116 w 186"/>
                <a:gd name="T35" fmla="*/ 148 h 168"/>
                <a:gd name="T36" fmla="*/ 117 w 186"/>
                <a:gd name="T37" fmla="*/ 144 h 168"/>
                <a:gd name="T38" fmla="*/ 144 w 186"/>
                <a:gd name="T39" fmla="*/ 152 h 168"/>
                <a:gd name="T40" fmla="*/ 144 w 186"/>
                <a:gd name="T41" fmla="*/ 156 h 168"/>
                <a:gd name="T42" fmla="*/ 156 w 186"/>
                <a:gd name="T43" fmla="*/ 168 h 168"/>
                <a:gd name="T44" fmla="*/ 169 w 186"/>
                <a:gd name="T45" fmla="*/ 156 h 168"/>
                <a:gd name="T46" fmla="*/ 169 w 186"/>
                <a:gd name="T47" fmla="*/ 109 h 168"/>
                <a:gd name="T48" fmla="*/ 186 w 186"/>
                <a:gd name="T49" fmla="*/ 92 h 168"/>
                <a:gd name="T50" fmla="*/ 186 w 186"/>
                <a:gd name="T51" fmla="*/ 76 h 168"/>
                <a:gd name="T52" fmla="*/ 169 w 186"/>
                <a:gd name="T53" fmla="*/ 59 h 168"/>
                <a:gd name="T54" fmla="*/ 17 w 186"/>
                <a:gd name="T55" fmla="*/ 105 h 168"/>
                <a:gd name="T56" fmla="*/ 9 w 186"/>
                <a:gd name="T57" fmla="*/ 105 h 168"/>
                <a:gd name="T58" fmla="*/ 9 w 186"/>
                <a:gd name="T59" fmla="*/ 63 h 168"/>
                <a:gd name="T60" fmla="*/ 17 w 186"/>
                <a:gd name="T61" fmla="*/ 63 h 168"/>
                <a:gd name="T62" fmla="*/ 17 w 186"/>
                <a:gd name="T63" fmla="*/ 105 h 168"/>
                <a:gd name="T64" fmla="*/ 108 w 186"/>
                <a:gd name="T65" fmla="*/ 146 h 168"/>
                <a:gd name="T66" fmla="*/ 97 w 186"/>
                <a:gd name="T67" fmla="*/ 151 h 168"/>
                <a:gd name="T68" fmla="*/ 53 w 186"/>
                <a:gd name="T69" fmla="*/ 137 h 168"/>
                <a:gd name="T70" fmla="*/ 47 w 186"/>
                <a:gd name="T71" fmla="*/ 127 h 168"/>
                <a:gd name="T72" fmla="*/ 49 w 186"/>
                <a:gd name="T73" fmla="*/ 122 h 168"/>
                <a:gd name="T74" fmla="*/ 109 w 186"/>
                <a:gd name="T75" fmla="*/ 141 h 168"/>
                <a:gd name="T76" fmla="*/ 108 w 186"/>
                <a:gd name="T77" fmla="*/ 146 h 168"/>
                <a:gd name="T78" fmla="*/ 144 w 186"/>
                <a:gd name="T79" fmla="*/ 143 h 168"/>
                <a:gd name="T80" fmla="*/ 26 w 186"/>
                <a:gd name="T81" fmla="*/ 105 h 168"/>
                <a:gd name="T82" fmla="*/ 26 w 186"/>
                <a:gd name="T83" fmla="*/ 105 h 168"/>
                <a:gd name="T84" fmla="*/ 26 w 186"/>
                <a:gd name="T85" fmla="*/ 63 h 168"/>
                <a:gd name="T86" fmla="*/ 26 w 186"/>
                <a:gd name="T87" fmla="*/ 63 h 168"/>
                <a:gd name="T88" fmla="*/ 144 w 186"/>
                <a:gd name="T89" fmla="*/ 25 h 168"/>
                <a:gd name="T90" fmla="*/ 144 w 186"/>
                <a:gd name="T91" fmla="*/ 143 h 168"/>
                <a:gd name="T92" fmla="*/ 161 w 186"/>
                <a:gd name="T93" fmla="*/ 156 h 168"/>
                <a:gd name="T94" fmla="*/ 156 w 186"/>
                <a:gd name="T95" fmla="*/ 160 h 168"/>
                <a:gd name="T96" fmla="*/ 152 w 186"/>
                <a:gd name="T97" fmla="*/ 156 h 168"/>
                <a:gd name="T98" fmla="*/ 152 w 186"/>
                <a:gd name="T99" fmla="*/ 12 h 168"/>
                <a:gd name="T100" fmla="*/ 156 w 186"/>
                <a:gd name="T101" fmla="*/ 8 h 168"/>
                <a:gd name="T102" fmla="*/ 161 w 186"/>
                <a:gd name="T103" fmla="*/ 12 h 168"/>
                <a:gd name="T104" fmla="*/ 161 w 186"/>
                <a:gd name="T105" fmla="*/ 156 h 168"/>
                <a:gd name="T106" fmla="*/ 177 w 186"/>
                <a:gd name="T107" fmla="*/ 92 h 168"/>
                <a:gd name="T108" fmla="*/ 169 w 186"/>
                <a:gd name="T109" fmla="*/ 101 h 168"/>
                <a:gd name="T110" fmla="*/ 169 w 186"/>
                <a:gd name="T111" fmla="*/ 67 h 168"/>
                <a:gd name="T112" fmla="*/ 177 w 186"/>
                <a:gd name="T113" fmla="*/ 76 h 168"/>
                <a:gd name="T114" fmla="*/ 177 w 186"/>
                <a:gd name="T115" fmla="*/ 9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6" h="168">
                  <a:moveTo>
                    <a:pt x="169" y="59"/>
                  </a:moveTo>
                  <a:cubicBezTo>
                    <a:pt x="169" y="12"/>
                    <a:pt x="169" y="12"/>
                    <a:pt x="169" y="12"/>
                  </a:cubicBezTo>
                  <a:cubicBezTo>
                    <a:pt x="169" y="5"/>
                    <a:pt x="163" y="0"/>
                    <a:pt x="156" y="0"/>
                  </a:cubicBezTo>
                  <a:cubicBezTo>
                    <a:pt x="149" y="0"/>
                    <a:pt x="144" y="5"/>
                    <a:pt x="144" y="12"/>
                  </a:cubicBezTo>
                  <a:cubicBezTo>
                    <a:pt x="144" y="16"/>
                    <a:pt x="144" y="16"/>
                    <a:pt x="144" y="16"/>
                  </a:cubicBezTo>
                  <a:cubicBezTo>
                    <a:pt x="21" y="55"/>
                    <a:pt x="21" y="55"/>
                    <a:pt x="21" y="55"/>
                  </a:cubicBezTo>
                  <a:cubicBezTo>
                    <a:pt x="20" y="55"/>
                    <a:pt x="19" y="54"/>
                    <a:pt x="17" y="54"/>
                  </a:cubicBezTo>
                  <a:cubicBezTo>
                    <a:pt x="9" y="54"/>
                    <a:pt x="9" y="54"/>
                    <a:pt x="9" y="54"/>
                  </a:cubicBezTo>
                  <a:cubicBezTo>
                    <a:pt x="4" y="54"/>
                    <a:pt x="0" y="58"/>
                    <a:pt x="0" y="63"/>
                  </a:cubicBezTo>
                  <a:cubicBezTo>
                    <a:pt x="0" y="105"/>
                    <a:pt x="0" y="105"/>
                    <a:pt x="0" y="105"/>
                  </a:cubicBezTo>
                  <a:cubicBezTo>
                    <a:pt x="0" y="110"/>
                    <a:pt x="4" y="113"/>
                    <a:pt x="9" y="113"/>
                  </a:cubicBezTo>
                  <a:cubicBezTo>
                    <a:pt x="17" y="113"/>
                    <a:pt x="17" y="113"/>
                    <a:pt x="17" y="113"/>
                  </a:cubicBezTo>
                  <a:cubicBezTo>
                    <a:pt x="19" y="113"/>
                    <a:pt x="20" y="113"/>
                    <a:pt x="21" y="113"/>
                  </a:cubicBezTo>
                  <a:cubicBezTo>
                    <a:pt x="41" y="119"/>
                    <a:pt x="41" y="119"/>
                    <a:pt x="41" y="119"/>
                  </a:cubicBezTo>
                  <a:cubicBezTo>
                    <a:pt x="39" y="124"/>
                    <a:pt x="39" y="124"/>
                    <a:pt x="39" y="124"/>
                  </a:cubicBezTo>
                  <a:cubicBezTo>
                    <a:pt x="36" y="133"/>
                    <a:pt x="41" y="142"/>
                    <a:pt x="50" y="145"/>
                  </a:cubicBezTo>
                  <a:cubicBezTo>
                    <a:pt x="94" y="159"/>
                    <a:pt x="94" y="159"/>
                    <a:pt x="94" y="159"/>
                  </a:cubicBezTo>
                  <a:cubicBezTo>
                    <a:pt x="103" y="162"/>
                    <a:pt x="113" y="157"/>
                    <a:pt x="116" y="148"/>
                  </a:cubicBezTo>
                  <a:cubicBezTo>
                    <a:pt x="117" y="144"/>
                    <a:pt x="117" y="144"/>
                    <a:pt x="117" y="144"/>
                  </a:cubicBezTo>
                  <a:cubicBezTo>
                    <a:pt x="144" y="152"/>
                    <a:pt x="144" y="152"/>
                    <a:pt x="144" y="152"/>
                  </a:cubicBezTo>
                  <a:cubicBezTo>
                    <a:pt x="144" y="156"/>
                    <a:pt x="144" y="156"/>
                    <a:pt x="144" y="156"/>
                  </a:cubicBezTo>
                  <a:cubicBezTo>
                    <a:pt x="144" y="163"/>
                    <a:pt x="149" y="168"/>
                    <a:pt x="156" y="168"/>
                  </a:cubicBezTo>
                  <a:cubicBezTo>
                    <a:pt x="163" y="168"/>
                    <a:pt x="169" y="163"/>
                    <a:pt x="169" y="156"/>
                  </a:cubicBezTo>
                  <a:cubicBezTo>
                    <a:pt x="169" y="109"/>
                    <a:pt x="169" y="109"/>
                    <a:pt x="169" y="109"/>
                  </a:cubicBezTo>
                  <a:cubicBezTo>
                    <a:pt x="178" y="109"/>
                    <a:pt x="186" y="102"/>
                    <a:pt x="186" y="92"/>
                  </a:cubicBezTo>
                  <a:cubicBezTo>
                    <a:pt x="186" y="76"/>
                    <a:pt x="186" y="76"/>
                    <a:pt x="186" y="76"/>
                  </a:cubicBezTo>
                  <a:cubicBezTo>
                    <a:pt x="186" y="66"/>
                    <a:pt x="178" y="59"/>
                    <a:pt x="169" y="59"/>
                  </a:cubicBezTo>
                  <a:close/>
                  <a:moveTo>
                    <a:pt x="17" y="105"/>
                  </a:moveTo>
                  <a:cubicBezTo>
                    <a:pt x="9" y="105"/>
                    <a:pt x="9" y="105"/>
                    <a:pt x="9" y="105"/>
                  </a:cubicBezTo>
                  <a:cubicBezTo>
                    <a:pt x="9" y="63"/>
                    <a:pt x="9" y="63"/>
                    <a:pt x="9" y="63"/>
                  </a:cubicBezTo>
                  <a:cubicBezTo>
                    <a:pt x="17" y="63"/>
                    <a:pt x="17" y="63"/>
                    <a:pt x="17" y="63"/>
                  </a:cubicBezTo>
                  <a:lnTo>
                    <a:pt x="17" y="105"/>
                  </a:lnTo>
                  <a:close/>
                  <a:moveTo>
                    <a:pt x="108" y="146"/>
                  </a:moveTo>
                  <a:cubicBezTo>
                    <a:pt x="106" y="150"/>
                    <a:pt x="101" y="153"/>
                    <a:pt x="97" y="151"/>
                  </a:cubicBezTo>
                  <a:cubicBezTo>
                    <a:pt x="53" y="137"/>
                    <a:pt x="53" y="137"/>
                    <a:pt x="53" y="137"/>
                  </a:cubicBezTo>
                  <a:cubicBezTo>
                    <a:pt x="48" y="136"/>
                    <a:pt x="46" y="131"/>
                    <a:pt x="47" y="127"/>
                  </a:cubicBezTo>
                  <a:cubicBezTo>
                    <a:pt x="49" y="122"/>
                    <a:pt x="49" y="122"/>
                    <a:pt x="49" y="122"/>
                  </a:cubicBezTo>
                  <a:cubicBezTo>
                    <a:pt x="109" y="141"/>
                    <a:pt x="109" y="141"/>
                    <a:pt x="109" y="141"/>
                  </a:cubicBezTo>
                  <a:lnTo>
                    <a:pt x="108" y="146"/>
                  </a:lnTo>
                  <a:close/>
                  <a:moveTo>
                    <a:pt x="144" y="143"/>
                  </a:moveTo>
                  <a:cubicBezTo>
                    <a:pt x="26" y="105"/>
                    <a:pt x="26" y="105"/>
                    <a:pt x="26" y="105"/>
                  </a:cubicBezTo>
                  <a:cubicBezTo>
                    <a:pt x="26" y="105"/>
                    <a:pt x="26" y="105"/>
                    <a:pt x="26" y="105"/>
                  </a:cubicBezTo>
                  <a:cubicBezTo>
                    <a:pt x="26" y="63"/>
                    <a:pt x="26" y="63"/>
                    <a:pt x="26" y="63"/>
                  </a:cubicBezTo>
                  <a:cubicBezTo>
                    <a:pt x="26" y="63"/>
                    <a:pt x="26" y="63"/>
                    <a:pt x="26" y="63"/>
                  </a:cubicBezTo>
                  <a:cubicBezTo>
                    <a:pt x="144" y="25"/>
                    <a:pt x="144" y="25"/>
                    <a:pt x="144" y="25"/>
                  </a:cubicBezTo>
                  <a:lnTo>
                    <a:pt x="144" y="143"/>
                  </a:lnTo>
                  <a:close/>
                  <a:moveTo>
                    <a:pt x="161" y="156"/>
                  </a:moveTo>
                  <a:cubicBezTo>
                    <a:pt x="161" y="158"/>
                    <a:pt x="159" y="160"/>
                    <a:pt x="156" y="160"/>
                  </a:cubicBezTo>
                  <a:cubicBezTo>
                    <a:pt x="154" y="160"/>
                    <a:pt x="152" y="158"/>
                    <a:pt x="152" y="156"/>
                  </a:cubicBezTo>
                  <a:cubicBezTo>
                    <a:pt x="152" y="12"/>
                    <a:pt x="152" y="12"/>
                    <a:pt x="152" y="12"/>
                  </a:cubicBezTo>
                  <a:cubicBezTo>
                    <a:pt x="152" y="10"/>
                    <a:pt x="154" y="8"/>
                    <a:pt x="156" y="8"/>
                  </a:cubicBezTo>
                  <a:cubicBezTo>
                    <a:pt x="159" y="8"/>
                    <a:pt x="161" y="10"/>
                    <a:pt x="161" y="12"/>
                  </a:cubicBezTo>
                  <a:lnTo>
                    <a:pt x="161" y="156"/>
                  </a:lnTo>
                  <a:close/>
                  <a:moveTo>
                    <a:pt x="177" y="92"/>
                  </a:moveTo>
                  <a:cubicBezTo>
                    <a:pt x="177" y="97"/>
                    <a:pt x="174" y="101"/>
                    <a:pt x="169" y="101"/>
                  </a:cubicBezTo>
                  <a:cubicBezTo>
                    <a:pt x="169" y="67"/>
                    <a:pt x="169" y="67"/>
                    <a:pt x="169" y="67"/>
                  </a:cubicBezTo>
                  <a:cubicBezTo>
                    <a:pt x="174" y="67"/>
                    <a:pt x="177" y="71"/>
                    <a:pt x="177" y="76"/>
                  </a:cubicBezTo>
                  <a:lnTo>
                    <a:pt x="177" y="92"/>
                  </a:lnTo>
                  <a:close/>
                </a:path>
              </a:pathLst>
            </a:custGeom>
            <a:solidFill>
              <a:schemeClr val="tx2">
                <a:lumMod val="60000"/>
                <a:lumOff val="40000"/>
              </a:schemeClr>
            </a:solidFill>
            <a:ln>
              <a:noFill/>
            </a:ln>
          </p:spPr>
          <p:txBody>
            <a:bodyPr anchor="ctr"/>
            <a:lstStyle/>
            <a:p>
              <a:pPr algn="ctr"/>
              <a:endParaRPr/>
            </a:p>
          </p:txBody>
        </p:sp>
        <p:sp>
          <p:nvSpPr>
            <p:cNvPr id="42" name="Freeform: Shape 123"/>
            <p:cNvSpPr/>
            <p:nvPr/>
          </p:nvSpPr>
          <p:spPr bwMode="auto">
            <a:xfrm rot="1778956">
              <a:off x="9069382" y="3359463"/>
              <a:ext cx="342127" cy="333228"/>
            </a:xfrm>
            <a:custGeom>
              <a:avLst/>
              <a:gdLst>
                <a:gd name="T0" fmla="*/ 0 w 190"/>
                <a:gd name="T1" fmla="*/ 185 h 185"/>
                <a:gd name="T2" fmla="*/ 77 w 190"/>
                <a:gd name="T3" fmla="*/ 153 h 185"/>
                <a:gd name="T4" fmla="*/ 15 w 190"/>
                <a:gd name="T5" fmla="*/ 170 h 185"/>
                <a:gd name="T6" fmla="*/ 38 w 190"/>
                <a:gd name="T7" fmla="*/ 143 h 185"/>
                <a:gd name="T8" fmla="*/ 15 w 190"/>
                <a:gd name="T9" fmla="*/ 170 h 185"/>
                <a:gd name="T10" fmla="*/ 118 w 190"/>
                <a:gd name="T11" fmla="*/ 97 h 185"/>
                <a:gd name="T12" fmla="*/ 109 w 190"/>
                <a:gd name="T13" fmla="*/ 97 h 185"/>
                <a:gd name="T14" fmla="*/ 184 w 190"/>
                <a:gd name="T15" fmla="*/ 1 h 185"/>
                <a:gd name="T16" fmla="*/ 88 w 190"/>
                <a:gd name="T17" fmla="*/ 38 h 185"/>
                <a:gd name="T18" fmla="*/ 10 w 190"/>
                <a:gd name="T19" fmla="*/ 91 h 185"/>
                <a:gd name="T20" fmla="*/ 52 w 190"/>
                <a:gd name="T21" fmla="*/ 133 h 185"/>
                <a:gd name="T22" fmla="*/ 82 w 190"/>
                <a:gd name="T23" fmla="*/ 143 h 185"/>
                <a:gd name="T24" fmla="*/ 117 w 190"/>
                <a:gd name="T25" fmla="*/ 127 h 185"/>
                <a:gd name="T26" fmla="*/ 184 w 190"/>
                <a:gd name="T27" fmla="*/ 1 h 185"/>
                <a:gd name="T28" fmla="*/ 98 w 190"/>
                <a:gd name="T29" fmla="*/ 155 h 185"/>
                <a:gd name="T30" fmla="*/ 82 w 190"/>
                <a:gd name="T31" fmla="*/ 134 h 185"/>
                <a:gd name="T32" fmla="*/ 75 w 190"/>
                <a:gd name="T33" fmla="*/ 135 h 185"/>
                <a:gd name="T34" fmla="*/ 50 w 190"/>
                <a:gd name="T35" fmla="*/ 105 h 185"/>
                <a:gd name="T36" fmla="*/ 30 w 190"/>
                <a:gd name="T37" fmla="*/ 87 h 185"/>
                <a:gd name="T38" fmla="*/ 61 w 190"/>
                <a:gd name="T39" fmla="*/ 75 h 185"/>
                <a:gd name="T40" fmla="*/ 109 w 190"/>
                <a:gd name="T41" fmla="*/ 125 h 185"/>
                <a:gd name="T42" fmla="*/ 134 w 190"/>
                <a:gd name="T43" fmla="*/ 99 h 185"/>
                <a:gd name="T44" fmla="*/ 67 w 190"/>
                <a:gd name="T45" fmla="*/ 70 h 185"/>
                <a:gd name="T46" fmla="*/ 94 w 190"/>
                <a:gd name="T47" fmla="*/ 44 h 185"/>
                <a:gd name="T48" fmla="*/ 141 w 190"/>
                <a:gd name="T49" fmla="*/ 91 h 185"/>
                <a:gd name="T50" fmla="*/ 84 w 190"/>
                <a:gd name="T51" fmla="*/ 72 h 185"/>
                <a:gd name="T52" fmla="*/ 92 w 190"/>
                <a:gd name="T53" fmla="*/ 72 h 185"/>
                <a:gd name="T54" fmla="*/ 139 w 190"/>
                <a:gd name="T55" fmla="*/ 59 h 185"/>
                <a:gd name="T56" fmla="*/ 139 w 190"/>
                <a:gd name="T57" fmla="*/ 34 h 185"/>
                <a:gd name="T58" fmla="*/ 139 w 190"/>
                <a:gd name="T59" fmla="*/ 59 h 185"/>
                <a:gd name="T60" fmla="*/ 143 w 190"/>
                <a:gd name="T61" fmla="*/ 46 h 185"/>
                <a:gd name="T62" fmla="*/ 135 w 190"/>
                <a:gd name="T63" fmla="*/ 46 h 185"/>
                <a:gd name="T64" fmla="*/ 101 w 190"/>
                <a:gd name="T65" fmla="*/ 88 h 185"/>
                <a:gd name="T66" fmla="*/ 101 w 190"/>
                <a:gd name="T67" fmla="*/ 80 h 185"/>
                <a:gd name="T68" fmla="*/ 101 w 190"/>
                <a:gd name="T69"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0" h="185">
                  <a:moveTo>
                    <a:pt x="32" y="104"/>
                  </a:moveTo>
                  <a:cubicBezTo>
                    <a:pt x="0" y="185"/>
                    <a:pt x="0" y="185"/>
                    <a:pt x="0" y="185"/>
                  </a:cubicBezTo>
                  <a:cubicBezTo>
                    <a:pt x="82" y="153"/>
                    <a:pt x="82" y="153"/>
                    <a:pt x="82" y="153"/>
                  </a:cubicBezTo>
                  <a:cubicBezTo>
                    <a:pt x="80" y="153"/>
                    <a:pt x="79" y="153"/>
                    <a:pt x="77" y="153"/>
                  </a:cubicBezTo>
                  <a:cubicBezTo>
                    <a:pt x="52" y="153"/>
                    <a:pt x="29" y="129"/>
                    <a:pt x="32" y="104"/>
                  </a:cubicBezTo>
                  <a:close/>
                  <a:moveTo>
                    <a:pt x="15" y="170"/>
                  </a:moveTo>
                  <a:cubicBezTo>
                    <a:pt x="30" y="132"/>
                    <a:pt x="30" y="132"/>
                    <a:pt x="30" y="132"/>
                  </a:cubicBezTo>
                  <a:cubicBezTo>
                    <a:pt x="32" y="136"/>
                    <a:pt x="35" y="140"/>
                    <a:pt x="38" y="143"/>
                  </a:cubicBezTo>
                  <a:cubicBezTo>
                    <a:pt x="42" y="148"/>
                    <a:pt x="47" y="152"/>
                    <a:pt x="53" y="155"/>
                  </a:cubicBezTo>
                  <a:lnTo>
                    <a:pt x="15" y="170"/>
                  </a:lnTo>
                  <a:close/>
                  <a:moveTo>
                    <a:pt x="113" y="101"/>
                  </a:moveTo>
                  <a:cubicBezTo>
                    <a:pt x="116" y="101"/>
                    <a:pt x="118" y="99"/>
                    <a:pt x="118" y="97"/>
                  </a:cubicBezTo>
                  <a:cubicBezTo>
                    <a:pt x="118" y="95"/>
                    <a:pt x="116" y="93"/>
                    <a:pt x="113" y="93"/>
                  </a:cubicBezTo>
                  <a:cubicBezTo>
                    <a:pt x="111" y="93"/>
                    <a:pt x="109" y="95"/>
                    <a:pt x="109" y="97"/>
                  </a:cubicBezTo>
                  <a:cubicBezTo>
                    <a:pt x="109" y="99"/>
                    <a:pt x="111" y="101"/>
                    <a:pt x="113" y="101"/>
                  </a:cubicBezTo>
                  <a:close/>
                  <a:moveTo>
                    <a:pt x="184" y="1"/>
                  </a:moveTo>
                  <a:cubicBezTo>
                    <a:pt x="183" y="0"/>
                    <a:pt x="180" y="0"/>
                    <a:pt x="177" y="0"/>
                  </a:cubicBezTo>
                  <a:cubicBezTo>
                    <a:pt x="159" y="0"/>
                    <a:pt x="113" y="13"/>
                    <a:pt x="88" y="38"/>
                  </a:cubicBezTo>
                  <a:cubicBezTo>
                    <a:pt x="82" y="44"/>
                    <a:pt x="62" y="62"/>
                    <a:pt x="58" y="68"/>
                  </a:cubicBezTo>
                  <a:cubicBezTo>
                    <a:pt x="43" y="72"/>
                    <a:pt x="22" y="80"/>
                    <a:pt x="10" y="91"/>
                  </a:cubicBezTo>
                  <a:cubicBezTo>
                    <a:pt x="10" y="91"/>
                    <a:pt x="25" y="91"/>
                    <a:pt x="42" y="103"/>
                  </a:cubicBezTo>
                  <a:cubicBezTo>
                    <a:pt x="40" y="113"/>
                    <a:pt x="43" y="124"/>
                    <a:pt x="52" y="133"/>
                  </a:cubicBezTo>
                  <a:cubicBezTo>
                    <a:pt x="59" y="140"/>
                    <a:pt x="67" y="144"/>
                    <a:pt x="75" y="144"/>
                  </a:cubicBezTo>
                  <a:cubicBezTo>
                    <a:pt x="78" y="144"/>
                    <a:pt x="80" y="143"/>
                    <a:pt x="82" y="143"/>
                  </a:cubicBezTo>
                  <a:cubicBezTo>
                    <a:pt x="94" y="160"/>
                    <a:pt x="94" y="175"/>
                    <a:pt x="94" y="175"/>
                  </a:cubicBezTo>
                  <a:cubicBezTo>
                    <a:pt x="105" y="163"/>
                    <a:pt x="113" y="142"/>
                    <a:pt x="117" y="127"/>
                  </a:cubicBezTo>
                  <a:cubicBezTo>
                    <a:pt x="124" y="123"/>
                    <a:pt x="141" y="103"/>
                    <a:pt x="147" y="97"/>
                  </a:cubicBezTo>
                  <a:cubicBezTo>
                    <a:pt x="177" y="68"/>
                    <a:pt x="190" y="7"/>
                    <a:pt x="184" y="1"/>
                  </a:cubicBezTo>
                  <a:close/>
                  <a:moveTo>
                    <a:pt x="109" y="125"/>
                  </a:moveTo>
                  <a:cubicBezTo>
                    <a:pt x="106" y="136"/>
                    <a:pt x="102" y="147"/>
                    <a:pt x="98" y="155"/>
                  </a:cubicBezTo>
                  <a:cubicBezTo>
                    <a:pt x="96" y="150"/>
                    <a:pt x="93" y="144"/>
                    <a:pt x="89" y="138"/>
                  </a:cubicBezTo>
                  <a:cubicBezTo>
                    <a:pt x="88" y="136"/>
                    <a:pt x="85" y="134"/>
                    <a:pt x="82" y="134"/>
                  </a:cubicBezTo>
                  <a:cubicBezTo>
                    <a:pt x="82" y="134"/>
                    <a:pt x="81" y="134"/>
                    <a:pt x="80" y="135"/>
                  </a:cubicBezTo>
                  <a:cubicBezTo>
                    <a:pt x="79" y="135"/>
                    <a:pt x="77" y="135"/>
                    <a:pt x="75" y="135"/>
                  </a:cubicBezTo>
                  <a:cubicBezTo>
                    <a:pt x="69" y="135"/>
                    <a:pt x="63" y="132"/>
                    <a:pt x="58" y="127"/>
                  </a:cubicBezTo>
                  <a:cubicBezTo>
                    <a:pt x="51" y="121"/>
                    <a:pt x="48" y="113"/>
                    <a:pt x="50" y="105"/>
                  </a:cubicBezTo>
                  <a:cubicBezTo>
                    <a:pt x="51" y="101"/>
                    <a:pt x="50" y="98"/>
                    <a:pt x="47" y="96"/>
                  </a:cubicBezTo>
                  <a:cubicBezTo>
                    <a:pt x="41" y="92"/>
                    <a:pt x="35" y="89"/>
                    <a:pt x="30" y="87"/>
                  </a:cubicBezTo>
                  <a:cubicBezTo>
                    <a:pt x="38" y="83"/>
                    <a:pt x="49" y="79"/>
                    <a:pt x="60" y="76"/>
                  </a:cubicBezTo>
                  <a:cubicBezTo>
                    <a:pt x="60" y="76"/>
                    <a:pt x="60" y="76"/>
                    <a:pt x="61" y="75"/>
                  </a:cubicBezTo>
                  <a:cubicBezTo>
                    <a:pt x="110" y="124"/>
                    <a:pt x="110" y="124"/>
                    <a:pt x="110" y="124"/>
                  </a:cubicBezTo>
                  <a:cubicBezTo>
                    <a:pt x="110" y="125"/>
                    <a:pt x="109" y="125"/>
                    <a:pt x="109" y="125"/>
                  </a:cubicBezTo>
                  <a:close/>
                  <a:moveTo>
                    <a:pt x="141" y="91"/>
                  </a:moveTo>
                  <a:cubicBezTo>
                    <a:pt x="140" y="93"/>
                    <a:pt x="137" y="96"/>
                    <a:pt x="134" y="99"/>
                  </a:cubicBezTo>
                  <a:cubicBezTo>
                    <a:pt x="129" y="105"/>
                    <a:pt x="120" y="113"/>
                    <a:pt x="115" y="118"/>
                  </a:cubicBezTo>
                  <a:cubicBezTo>
                    <a:pt x="67" y="70"/>
                    <a:pt x="67" y="70"/>
                    <a:pt x="67" y="70"/>
                  </a:cubicBezTo>
                  <a:cubicBezTo>
                    <a:pt x="72" y="65"/>
                    <a:pt x="80" y="56"/>
                    <a:pt x="86" y="51"/>
                  </a:cubicBezTo>
                  <a:cubicBezTo>
                    <a:pt x="89" y="48"/>
                    <a:pt x="92" y="45"/>
                    <a:pt x="94" y="44"/>
                  </a:cubicBezTo>
                  <a:cubicBezTo>
                    <a:pt x="116" y="21"/>
                    <a:pt x="160" y="8"/>
                    <a:pt x="177" y="8"/>
                  </a:cubicBezTo>
                  <a:cubicBezTo>
                    <a:pt x="177" y="22"/>
                    <a:pt x="165" y="68"/>
                    <a:pt x="141" y="91"/>
                  </a:cubicBezTo>
                  <a:close/>
                  <a:moveTo>
                    <a:pt x="88" y="67"/>
                  </a:moveTo>
                  <a:cubicBezTo>
                    <a:pt x="86" y="67"/>
                    <a:pt x="84" y="69"/>
                    <a:pt x="84" y="72"/>
                  </a:cubicBezTo>
                  <a:cubicBezTo>
                    <a:pt x="84" y="74"/>
                    <a:pt x="86" y="76"/>
                    <a:pt x="88" y="76"/>
                  </a:cubicBezTo>
                  <a:cubicBezTo>
                    <a:pt x="90" y="76"/>
                    <a:pt x="92" y="74"/>
                    <a:pt x="92" y="72"/>
                  </a:cubicBezTo>
                  <a:cubicBezTo>
                    <a:pt x="92" y="69"/>
                    <a:pt x="90" y="67"/>
                    <a:pt x="88" y="67"/>
                  </a:cubicBezTo>
                  <a:close/>
                  <a:moveTo>
                    <a:pt x="139" y="59"/>
                  </a:moveTo>
                  <a:cubicBezTo>
                    <a:pt x="146" y="59"/>
                    <a:pt x="151" y="53"/>
                    <a:pt x="151" y="46"/>
                  </a:cubicBezTo>
                  <a:cubicBezTo>
                    <a:pt x="151" y="39"/>
                    <a:pt x="146" y="34"/>
                    <a:pt x="139" y="34"/>
                  </a:cubicBezTo>
                  <a:cubicBezTo>
                    <a:pt x="132" y="34"/>
                    <a:pt x="126" y="39"/>
                    <a:pt x="126" y="46"/>
                  </a:cubicBezTo>
                  <a:cubicBezTo>
                    <a:pt x="126" y="53"/>
                    <a:pt x="132" y="59"/>
                    <a:pt x="139" y="59"/>
                  </a:cubicBezTo>
                  <a:close/>
                  <a:moveTo>
                    <a:pt x="139" y="42"/>
                  </a:moveTo>
                  <a:cubicBezTo>
                    <a:pt x="141" y="42"/>
                    <a:pt x="143" y="44"/>
                    <a:pt x="143" y="46"/>
                  </a:cubicBezTo>
                  <a:cubicBezTo>
                    <a:pt x="143" y="49"/>
                    <a:pt x="141" y="50"/>
                    <a:pt x="139" y="50"/>
                  </a:cubicBezTo>
                  <a:cubicBezTo>
                    <a:pt x="136" y="50"/>
                    <a:pt x="135" y="49"/>
                    <a:pt x="135" y="46"/>
                  </a:cubicBezTo>
                  <a:cubicBezTo>
                    <a:pt x="135" y="44"/>
                    <a:pt x="136" y="42"/>
                    <a:pt x="139" y="42"/>
                  </a:cubicBezTo>
                  <a:close/>
                  <a:moveTo>
                    <a:pt x="101" y="88"/>
                  </a:moveTo>
                  <a:cubicBezTo>
                    <a:pt x="103" y="88"/>
                    <a:pt x="105" y="87"/>
                    <a:pt x="105" y="84"/>
                  </a:cubicBezTo>
                  <a:cubicBezTo>
                    <a:pt x="105" y="82"/>
                    <a:pt x="103" y="80"/>
                    <a:pt x="101" y="80"/>
                  </a:cubicBezTo>
                  <a:cubicBezTo>
                    <a:pt x="98" y="80"/>
                    <a:pt x="97" y="82"/>
                    <a:pt x="97" y="84"/>
                  </a:cubicBezTo>
                  <a:cubicBezTo>
                    <a:pt x="97" y="87"/>
                    <a:pt x="98" y="88"/>
                    <a:pt x="101" y="88"/>
                  </a:cubicBezTo>
                  <a:close/>
                </a:path>
              </a:pathLst>
            </a:custGeom>
            <a:solidFill>
              <a:schemeClr val="tx2">
                <a:lumMod val="60000"/>
                <a:lumOff val="40000"/>
              </a:schemeClr>
            </a:solidFill>
            <a:ln>
              <a:noFill/>
            </a:ln>
          </p:spPr>
          <p:txBody>
            <a:bodyPr anchor="ctr"/>
            <a:lstStyle/>
            <a:p>
              <a:pPr algn="ctr"/>
              <a:endParaRPr/>
            </a:p>
          </p:txBody>
        </p:sp>
        <p:sp>
          <p:nvSpPr>
            <p:cNvPr id="43" name="Freeform: Shape 124"/>
            <p:cNvSpPr/>
            <p:nvPr/>
          </p:nvSpPr>
          <p:spPr bwMode="auto">
            <a:xfrm rot="2796072">
              <a:off x="9613145" y="4641269"/>
              <a:ext cx="338093" cy="338093"/>
            </a:xfrm>
            <a:custGeom>
              <a:avLst/>
              <a:gdLst>
                <a:gd name="T0" fmla="*/ 160 w 186"/>
                <a:gd name="T1" fmla="*/ 13 h 186"/>
                <a:gd name="T2" fmla="*/ 135 w 186"/>
                <a:gd name="T3" fmla="*/ 13 h 186"/>
                <a:gd name="T4" fmla="*/ 70 w 186"/>
                <a:gd name="T5" fmla="*/ 35 h 186"/>
                <a:gd name="T6" fmla="*/ 0 w 186"/>
                <a:gd name="T7" fmla="*/ 51 h 186"/>
                <a:gd name="T8" fmla="*/ 8 w 186"/>
                <a:gd name="T9" fmla="*/ 118 h 186"/>
                <a:gd name="T10" fmla="*/ 51 w 186"/>
                <a:gd name="T11" fmla="*/ 182 h 186"/>
                <a:gd name="T12" fmla="*/ 55 w 186"/>
                <a:gd name="T13" fmla="*/ 186 h 186"/>
                <a:gd name="T14" fmla="*/ 93 w 186"/>
                <a:gd name="T15" fmla="*/ 182 h 186"/>
                <a:gd name="T16" fmla="*/ 93 w 186"/>
                <a:gd name="T17" fmla="*/ 181 h 186"/>
                <a:gd name="T18" fmla="*/ 135 w 186"/>
                <a:gd name="T19" fmla="*/ 145 h 186"/>
                <a:gd name="T20" fmla="*/ 148 w 186"/>
                <a:gd name="T21" fmla="*/ 160 h 186"/>
                <a:gd name="T22" fmla="*/ 160 w 186"/>
                <a:gd name="T23" fmla="*/ 106 h 186"/>
                <a:gd name="T24" fmla="*/ 160 w 186"/>
                <a:gd name="T25" fmla="*/ 55 h 186"/>
                <a:gd name="T26" fmla="*/ 8 w 186"/>
                <a:gd name="T27" fmla="*/ 93 h 186"/>
                <a:gd name="T28" fmla="*/ 34 w 186"/>
                <a:gd name="T29" fmla="*/ 89 h 186"/>
                <a:gd name="T30" fmla="*/ 8 w 186"/>
                <a:gd name="T31" fmla="*/ 85 h 186"/>
                <a:gd name="T32" fmla="*/ 21 w 186"/>
                <a:gd name="T33" fmla="*/ 76 h 186"/>
                <a:gd name="T34" fmla="*/ 21 w 186"/>
                <a:gd name="T35" fmla="*/ 68 h 186"/>
                <a:gd name="T36" fmla="*/ 8 w 186"/>
                <a:gd name="T37" fmla="*/ 51 h 186"/>
                <a:gd name="T38" fmla="*/ 67 w 186"/>
                <a:gd name="T39" fmla="*/ 116 h 186"/>
                <a:gd name="T40" fmla="*/ 54 w 186"/>
                <a:gd name="T41" fmla="*/ 160 h 186"/>
                <a:gd name="T42" fmla="*/ 70 w 186"/>
                <a:gd name="T43" fmla="*/ 125 h 186"/>
                <a:gd name="T44" fmla="*/ 80 w 186"/>
                <a:gd name="T45" fmla="*/ 160 h 186"/>
                <a:gd name="T46" fmla="*/ 81 w 186"/>
                <a:gd name="T47" fmla="*/ 169 h 186"/>
                <a:gd name="T48" fmla="*/ 58 w 186"/>
                <a:gd name="T49" fmla="*/ 177 h 186"/>
                <a:gd name="T50" fmla="*/ 81 w 186"/>
                <a:gd name="T51" fmla="*/ 169 h 186"/>
                <a:gd name="T52" fmla="*/ 76 w 186"/>
                <a:gd name="T53" fmla="*/ 118 h 186"/>
                <a:gd name="T54" fmla="*/ 135 w 186"/>
                <a:gd name="T55" fmla="*/ 25 h 186"/>
                <a:gd name="T56" fmla="*/ 152 w 186"/>
                <a:gd name="T57" fmla="*/ 148 h 186"/>
                <a:gd name="T58" fmla="*/ 143 w 186"/>
                <a:gd name="T59" fmla="*/ 148 h 186"/>
                <a:gd name="T60" fmla="*/ 148 w 186"/>
                <a:gd name="T61" fmla="*/ 9 h 186"/>
                <a:gd name="T62" fmla="*/ 152 w 186"/>
                <a:gd name="T63" fmla="*/ 148 h 186"/>
                <a:gd name="T64" fmla="*/ 160 w 186"/>
                <a:gd name="T65" fmla="*/ 63 h 186"/>
                <a:gd name="T66" fmla="*/ 160 w 186"/>
                <a:gd name="T67" fmla="*/ 97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6" h="186">
                  <a:moveTo>
                    <a:pt x="160" y="55"/>
                  </a:moveTo>
                  <a:cubicBezTo>
                    <a:pt x="160" y="13"/>
                    <a:pt x="160" y="13"/>
                    <a:pt x="160" y="13"/>
                  </a:cubicBezTo>
                  <a:cubicBezTo>
                    <a:pt x="160" y="6"/>
                    <a:pt x="155" y="0"/>
                    <a:pt x="148" y="0"/>
                  </a:cubicBezTo>
                  <a:cubicBezTo>
                    <a:pt x="141" y="0"/>
                    <a:pt x="135" y="6"/>
                    <a:pt x="135" y="13"/>
                  </a:cubicBezTo>
                  <a:cubicBezTo>
                    <a:pt x="135" y="16"/>
                    <a:pt x="135" y="16"/>
                    <a:pt x="135" y="16"/>
                  </a:cubicBezTo>
                  <a:cubicBezTo>
                    <a:pt x="70" y="35"/>
                    <a:pt x="70" y="35"/>
                    <a:pt x="70" y="35"/>
                  </a:cubicBezTo>
                  <a:cubicBezTo>
                    <a:pt x="8" y="42"/>
                    <a:pt x="8" y="42"/>
                    <a:pt x="8" y="42"/>
                  </a:cubicBezTo>
                  <a:cubicBezTo>
                    <a:pt x="4" y="42"/>
                    <a:pt x="0" y="46"/>
                    <a:pt x="0" y="51"/>
                  </a:cubicBezTo>
                  <a:cubicBezTo>
                    <a:pt x="0" y="110"/>
                    <a:pt x="0" y="110"/>
                    <a:pt x="0" y="110"/>
                  </a:cubicBezTo>
                  <a:cubicBezTo>
                    <a:pt x="0" y="114"/>
                    <a:pt x="4" y="118"/>
                    <a:pt x="8" y="118"/>
                  </a:cubicBezTo>
                  <a:cubicBezTo>
                    <a:pt x="37" y="121"/>
                    <a:pt x="37" y="121"/>
                    <a:pt x="37" y="121"/>
                  </a:cubicBezTo>
                  <a:cubicBezTo>
                    <a:pt x="51" y="182"/>
                    <a:pt x="51" y="182"/>
                    <a:pt x="51" y="182"/>
                  </a:cubicBezTo>
                  <a:cubicBezTo>
                    <a:pt x="51" y="182"/>
                    <a:pt x="51" y="182"/>
                    <a:pt x="51" y="182"/>
                  </a:cubicBezTo>
                  <a:cubicBezTo>
                    <a:pt x="51" y="184"/>
                    <a:pt x="53" y="186"/>
                    <a:pt x="55" y="186"/>
                  </a:cubicBezTo>
                  <a:cubicBezTo>
                    <a:pt x="89" y="186"/>
                    <a:pt x="89" y="186"/>
                    <a:pt x="89" y="186"/>
                  </a:cubicBezTo>
                  <a:cubicBezTo>
                    <a:pt x="91" y="186"/>
                    <a:pt x="93" y="184"/>
                    <a:pt x="93" y="182"/>
                  </a:cubicBezTo>
                  <a:cubicBezTo>
                    <a:pt x="93" y="181"/>
                    <a:pt x="93" y="181"/>
                    <a:pt x="93" y="181"/>
                  </a:cubicBezTo>
                  <a:cubicBezTo>
                    <a:pt x="93" y="181"/>
                    <a:pt x="93" y="181"/>
                    <a:pt x="93" y="181"/>
                  </a:cubicBezTo>
                  <a:cubicBezTo>
                    <a:pt x="81" y="128"/>
                    <a:pt x="81" y="128"/>
                    <a:pt x="81" y="128"/>
                  </a:cubicBezTo>
                  <a:cubicBezTo>
                    <a:pt x="135" y="145"/>
                    <a:pt x="135" y="145"/>
                    <a:pt x="135" y="145"/>
                  </a:cubicBezTo>
                  <a:cubicBezTo>
                    <a:pt x="135" y="148"/>
                    <a:pt x="135" y="148"/>
                    <a:pt x="135" y="148"/>
                  </a:cubicBezTo>
                  <a:cubicBezTo>
                    <a:pt x="135" y="155"/>
                    <a:pt x="141" y="160"/>
                    <a:pt x="148" y="160"/>
                  </a:cubicBezTo>
                  <a:cubicBezTo>
                    <a:pt x="155" y="160"/>
                    <a:pt x="160" y="155"/>
                    <a:pt x="160" y="148"/>
                  </a:cubicBezTo>
                  <a:cubicBezTo>
                    <a:pt x="160" y="106"/>
                    <a:pt x="160" y="106"/>
                    <a:pt x="160" y="106"/>
                  </a:cubicBezTo>
                  <a:cubicBezTo>
                    <a:pt x="174" y="106"/>
                    <a:pt x="186" y="94"/>
                    <a:pt x="186" y="80"/>
                  </a:cubicBezTo>
                  <a:cubicBezTo>
                    <a:pt x="186" y="66"/>
                    <a:pt x="174" y="55"/>
                    <a:pt x="160" y="55"/>
                  </a:cubicBezTo>
                  <a:close/>
                  <a:moveTo>
                    <a:pt x="8" y="110"/>
                  </a:moveTo>
                  <a:cubicBezTo>
                    <a:pt x="8" y="93"/>
                    <a:pt x="8" y="93"/>
                    <a:pt x="8" y="93"/>
                  </a:cubicBezTo>
                  <a:cubicBezTo>
                    <a:pt x="29" y="93"/>
                    <a:pt x="29" y="93"/>
                    <a:pt x="29" y="93"/>
                  </a:cubicBezTo>
                  <a:cubicBezTo>
                    <a:pt x="32" y="93"/>
                    <a:pt x="34" y="91"/>
                    <a:pt x="34" y="89"/>
                  </a:cubicBezTo>
                  <a:cubicBezTo>
                    <a:pt x="34" y="86"/>
                    <a:pt x="32" y="85"/>
                    <a:pt x="29" y="85"/>
                  </a:cubicBezTo>
                  <a:cubicBezTo>
                    <a:pt x="8" y="85"/>
                    <a:pt x="8" y="85"/>
                    <a:pt x="8" y="85"/>
                  </a:cubicBezTo>
                  <a:cubicBezTo>
                    <a:pt x="8" y="76"/>
                    <a:pt x="8" y="76"/>
                    <a:pt x="8" y="76"/>
                  </a:cubicBezTo>
                  <a:cubicBezTo>
                    <a:pt x="21" y="76"/>
                    <a:pt x="21" y="76"/>
                    <a:pt x="21" y="76"/>
                  </a:cubicBezTo>
                  <a:cubicBezTo>
                    <a:pt x="23" y="76"/>
                    <a:pt x="25" y="74"/>
                    <a:pt x="25" y="72"/>
                  </a:cubicBezTo>
                  <a:cubicBezTo>
                    <a:pt x="25" y="70"/>
                    <a:pt x="23" y="68"/>
                    <a:pt x="21" y="68"/>
                  </a:cubicBezTo>
                  <a:cubicBezTo>
                    <a:pt x="8" y="68"/>
                    <a:pt x="8" y="68"/>
                    <a:pt x="8" y="68"/>
                  </a:cubicBezTo>
                  <a:cubicBezTo>
                    <a:pt x="8" y="51"/>
                    <a:pt x="8" y="51"/>
                    <a:pt x="8" y="51"/>
                  </a:cubicBezTo>
                  <a:cubicBezTo>
                    <a:pt x="67" y="44"/>
                    <a:pt x="67" y="44"/>
                    <a:pt x="67" y="44"/>
                  </a:cubicBezTo>
                  <a:cubicBezTo>
                    <a:pt x="67" y="116"/>
                    <a:pt x="67" y="116"/>
                    <a:pt x="67" y="116"/>
                  </a:cubicBezTo>
                  <a:lnTo>
                    <a:pt x="8" y="110"/>
                  </a:lnTo>
                  <a:close/>
                  <a:moveTo>
                    <a:pt x="54" y="160"/>
                  </a:moveTo>
                  <a:cubicBezTo>
                    <a:pt x="46" y="122"/>
                    <a:pt x="46" y="122"/>
                    <a:pt x="46" y="122"/>
                  </a:cubicBezTo>
                  <a:cubicBezTo>
                    <a:pt x="70" y="125"/>
                    <a:pt x="70" y="125"/>
                    <a:pt x="70" y="125"/>
                  </a:cubicBezTo>
                  <a:cubicBezTo>
                    <a:pt x="72" y="126"/>
                    <a:pt x="72" y="126"/>
                    <a:pt x="72" y="126"/>
                  </a:cubicBezTo>
                  <a:cubicBezTo>
                    <a:pt x="80" y="160"/>
                    <a:pt x="80" y="160"/>
                    <a:pt x="80" y="160"/>
                  </a:cubicBezTo>
                  <a:lnTo>
                    <a:pt x="54" y="160"/>
                  </a:lnTo>
                  <a:close/>
                  <a:moveTo>
                    <a:pt x="81" y="169"/>
                  </a:moveTo>
                  <a:cubicBezTo>
                    <a:pt x="83" y="177"/>
                    <a:pt x="83" y="177"/>
                    <a:pt x="83" y="177"/>
                  </a:cubicBezTo>
                  <a:cubicBezTo>
                    <a:pt x="58" y="177"/>
                    <a:pt x="58" y="177"/>
                    <a:pt x="58" y="177"/>
                  </a:cubicBezTo>
                  <a:cubicBezTo>
                    <a:pt x="56" y="169"/>
                    <a:pt x="56" y="169"/>
                    <a:pt x="56" y="169"/>
                  </a:cubicBezTo>
                  <a:lnTo>
                    <a:pt x="81" y="169"/>
                  </a:lnTo>
                  <a:close/>
                  <a:moveTo>
                    <a:pt x="135" y="136"/>
                  </a:moveTo>
                  <a:cubicBezTo>
                    <a:pt x="76" y="118"/>
                    <a:pt x="76" y="118"/>
                    <a:pt x="76" y="118"/>
                  </a:cubicBezTo>
                  <a:cubicBezTo>
                    <a:pt x="76" y="43"/>
                    <a:pt x="76" y="43"/>
                    <a:pt x="76" y="43"/>
                  </a:cubicBezTo>
                  <a:cubicBezTo>
                    <a:pt x="135" y="25"/>
                    <a:pt x="135" y="25"/>
                    <a:pt x="135" y="25"/>
                  </a:cubicBezTo>
                  <a:lnTo>
                    <a:pt x="135" y="136"/>
                  </a:lnTo>
                  <a:close/>
                  <a:moveTo>
                    <a:pt x="152" y="148"/>
                  </a:moveTo>
                  <a:cubicBezTo>
                    <a:pt x="152" y="150"/>
                    <a:pt x="150" y="152"/>
                    <a:pt x="148" y="152"/>
                  </a:cubicBezTo>
                  <a:cubicBezTo>
                    <a:pt x="145" y="152"/>
                    <a:pt x="143" y="150"/>
                    <a:pt x="143" y="148"/>
                  </a:cubicBezTo>
                  <a:cubicBezTo>
                    <a:pt x="143" y="13"/>
                    <a:pt x="143" y="13"/>
                    <a:pt x="143" y="13"/>
                  </a:cubicBezTo>
                  <a:cubicBezTo>
                    <a:pt x="143" y="10"/>
                    <a:pt x="145" y="9"/>
                    <a:pt x="148" y="9"/>
                  </a:cubicBezTo>
                  <a:cubicBezTo>
                    <a:pt x="150" y="9"/>
                    <a:pt x="152" y="10"/>
                    <a:pt x="152" y="13"/>
                  </a:cubicBezTo>
                  <a:lnTo>
                    <a:pt x="152" y="148"/>
                  </a:lnTo>
                  <a:close/>
                  <a:moveTo>
                    <a:pt x="160" y="97"/>
                  </a:moveTo>
                  <a:cubicBezTo>
                    <a:pt x="160" y="63"/>
                    <a:pt x="160" y="63"/>
                    <a:pt x="160" y="63"/>
                  </a:cubicBezTo>
                  <a:cubicBezTo>
                    <a:pt x="170" y="63"/>
                    <a:pt x="177" y="71"/>
                    <a:pt x="177" y="80"/>
                  </a:cubicBezTo>
                  <a:cubicBezTo>
                    <a:pt x="177" y="90"/>
                    <a:pt x="170" y="97"/>
                    <a:pt x="160" y="97"/>
                  </a:cubicBezTo>
                  <a:close/>
                </a:path>
              </a:pathLst>
            </a:custGeom>
            <a:solidFill>
              <a:schemeClr val="tx2">
                <a:lumMod val="60000"/>
                <a:lumOff val="40000"/>
              </a:schemeClr>
            </a:solidFill>
            <a:ln>
              <a:noFill/>
            </a:ln>
          </p:spPr>
          <p:txBody>
            <a:bodyPr anchor="ctr"/>
            <a:lstStyle/>
            <a:p>
              <a:pPr algn="ctr"/>
              <a:endParaRPr/>
            </a:p>
          </p:txBody>
        </p:sp>
        <p:sp>
          <p:nvSpPr>
            <p:cNvPr id="44" name="Freeform: Shape 125"/>
            <p:cNvSpPr/>
            <p:nvPr/>
          </p:nvSpPr>
          <p:spPr bwMode="auto">
            <a:xfrm>
              <a:off x="9487863" y="3611325"/>
              <a:ext cx="332690" cy="332690"/>
            </a:xfrm>
            <a:custGeom>
              <a:avLst/>
              <a:gdLst>
                <a:gd name="T0" fmla="*/ 101 w 185"/>
                <a:gd name="T1" fmla="*/ 72 h 185"/>
                <a:gd name="T2" fmla="*/ 106 w 185"/>
                <a:gd name="T3" fmla="*/ 67 h 185"/>
                <a:gd name="T4" fmla="*/ 113 w 185"/>
                <a:gd name="T5" fmla="*/ 67 h 185"/>
                <a:gd name="T6" fmla="*/ 113 w 185"/>
                <a:gd name="T7" fmla="*/ 54 h 185"/>
                <a:gd name="T8" fmla="*/ 102 w 185"/>
                <a:gd name="T9" fmla="*/ 54 h 185"/>
                <a:gd name="T10" fmla="*/ 84 w 185"/>
                <a:gd name="T11" fmla="*/ 71 h 185"/>
                <a:gd name="T12" fmla="*/ 84 w 185"/>
                <a:gd name="T13" fmla="*/ 80 h 185"/>
                <a:gd name="T14" fmla="*/ 75 w 185"/>
                <a:gd name="T15" fmla="*/ 80 h 185"/>
                <a:gd name="T16" fmla="*/ 75 w 185"/>
                <a:gd name="T17" fmla="*/ 92 h 185"/>
                <a:gd name="T18" fmla="*/ 84 w 185"/>
                <a:gd name="T19" fmla="*/ 92 h 185"/>
                <a:gd name="T20" fmla="*/ 84 w 185"/>
                <a:gd name="T21" fmla="*/ 130 h 185"/>
                <a:gd name="T22" fmla="*/ 101 w 185"/>
                <a:gd name="T23" fmla="*/ 130 h 185"/>
                <a:gd name="T24" fmla="*/ 101 w 185"/>
                <a:gd name="T25" fmla="*/ 92 h 185"/>
                <a:gd name="T26" fmla="*/ 112 w 185"/>
                <a:gd name="T27" fmla="*/ 92 h 185"/>
                <a:gd name="T28" fmla="*/ 113 w 185"/>
                <a:gd name="T29" fmla="*/ 80 h 185"/>
                <a:gd name="T30" fmla="*/ 101 w 185"/>
                <a:gd name="T31" fmla="*/ 80 h 185"/>
                <a:gd name="T32" fmla="*/ 101 w 185"/>
                <a:gd name="T33" fmla="*/ 72 h 185"/>
                <a:gd name="T34" fmla="*/ 92 w 185"/>
                <a:gd name="T35" fmla="*/ 0 h 185"/>
                <a:gd name="T36" fmla="*/ 0 w 185"/>
                <a:gd name="T37" fmla="*/ 92 h 185"/>
                <a:gd name="T38" fmla="*/ 92 w 185"/>
                <a:gd name="T39" fmla="*/ 185 h 185"/>
                <a:gd name="T40" fmla="*/ 185 w 185"/>
                <a:gd name="T41" fmla="*/ 92 h 185"/>
                <a:gd name="T42" fmla="*/ 92 w 185"/>
                <a:gd name="T43" fmla="*/ 0 h 185"/>
                <a:gd name="T44" fmla="*/ 92 w 185"/>
                <a:gd name="T45" fmla="*/ 177 h 185"/>
                <a:gd name="T46" fmla="*/ 8 w 185"/>
                <a:gd name="T47" fmla="*/ 92 h 185"/>
                <a:gd name="T48" fmla="*/ 92 w 185"/>
                <a:gd name="T49" fmla="*/ 8 h 185"/>
                <a:gd name="T50" fmla="*/ 177 w 185"/>
                <a:gd name="T51" fmla="*/ 92 h 185"/>
                <a:gd name="T52" fmla="*/ 92 w 185"/>
                <a:gd name="T53" fmla="*/ 1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5" h="185">
                  <a:moveTo>
                    <a:pt x="101" y="72"/>
                  </a:moveTo>
                  <a:cubicBezTo>
                    <a:pt x="101" y="69"/>
                    <a:pt x="101" y="67"/>
                    <a:pt x="106" y="67"/>
                  </a:cubicBezTo>
                  <a:cubicBezTo>
                    <a:pt x="113" y="67"/>
                    <a:pt x="113" y="67"/>
                    <a:pt x="113" y="67"/>
                  </a:cubicBezTo>
                  <a:cubicBezTo>
                    <a:pt x="113" y="54"/>
                    <a:pt x="113" y="54"/>
                    <a:pt x="113" y="54"/>
                  </a:cubicBezTo>
                  <a:cubicBezTo>
                    <a:pt x="102" y="54"/>
                    <a:pt x="102" y="54"/>
                    <a:pt x="102" y="54"/>
                  </a:cubicBezTo>
                  <a:cubicBezTo>
                    <a:pt x="89" y="54"/>
                    <a:pt x="84" y="61"/>
                    <a:pt x="84" y="71"/>
                  </a:cubicBezTo>
                  <a:cubicBezTo>
                    <a:pt x="84" y="80"/>
                    <a:pt x="84" y="80"/>
                    <a:pt x="84" y="80"/>
                  </a:cubicBezTo>
                  <a:cubicBezTo>
                    <a:pt x="75" y="80"/>
                    <a:pt x="75" y="80"/>
                    <a:pt x="75" y="80"/>
                  </a:cubicBezTo>
                  <a:cubicBezTo>
                    <a:pt x="75" y="92"/>
                    <a:pt x="75" y="92"/>
                    <a:pt x="75" y="92"/>
                  </a:cubicBezTo>
                  <a:cubicBezTo>
                    <a:pt x="84" y="92"/>
                    <a:pt x="84" y="92"/>
                    <a:pt x="84" y="92"/>
                  </a:cubicBezTo>
                  <a:cubicBezTo>
                    <a:pt x="84" y="130"/>
                    <a:pt x="84" y="130"/>
                    <a:pt x="84" y="130"/>
                  </a:cubicBezTo>
                  <a:cubicBezTo>
                    <a:pt x="101" y="130"/>
                    <a:pt x="101" y="130"/>
                    <a:pt x="101" y="130"/>
                  </a:cubicBezTo>
                  <a:cubicBezTo>
                    <a:pt x="101" y="92"/>
                    <a:pt x="101" y="92"/>
                    <a:pt x="101" y="92"/>
                  </a:cubicBezTo>
                  <a:cubicBezTo>
                    <a:pt x="112" y="92"/>
                    <a:pt x="112" y="92"/>
                    <a:pt x="112" y="92"/>
                  </a:cubicBezTo>
                  <a:cubicBezTo>
                    <a:pt x="113" y="80"/>
                    <a:pt x="113" y="80"/>
                    <a:pt x="113" y="80"/>
                  </a:cubicBezTo>
                  <a:cubicBezTo>
                    <a:pt x="101" y="80"/>
                    <a:pt x="101" y="80"/>
                    <a:pt x="101" y="80"/>
                  </a:cubicBezTo>
                  <a:lnTo>
                    <a:pt x="101" y="72"/>
                  </a:lnTo>
                  <a:close/>
                  <a:moveTo>
                    <a:pt x="92" y="0"/>
                  </a:moveTo>
                  <a:cubicBezTo>
                    <a:pt x="41" y="0"/>
                    <a:pt x="0" y="41"/>
                    <a:pt x="0" y="92"/>
                  </a:cubicBezTo>
                  <a:cubicBezTo>
                    <a:pt x="0" y="144"/>
                    <a:pt x="41" y="185"/>
                    <a:pt x="92" y="185"/>
                  </a:cubicBezTo>
                  <a:cubicBezTo>
                    <a:pt x="144" y="185"/>
                    <a:pt x="185" y="144"/>
                    <a:pt x="185" y="92"/>
                  </a:cubicBezTo>
                  <a:cubicBezTo>
                    <a:pt x="185" y="41"/>
                    <a:pt x="144" y="0"/>
                    <a:pt x="92" y="0"/>
                  </a:cubicBezTo>
                  <a:close/>
                  <a:moveTo>
                    <a:pt x="92" y="177"/>
                  </a:moveTo>
                  <a:cubicBezTo>
                    <a:pt x="46" y="177"/>
                    <a:pt x="8" y="139"/>
                    <a:pt x="8" y="92"/>
                  </a:cubicBezTo>
                  <a:cubicBezTo>
                    <a:pt x="8" y="46"/>
                    <a:pt x="46" y="8"/>
                    <a:pt x="92" y="8"/>
                  </a:cubicBezTo>
                  <a:cubicBezTo>
                    <a:pt x="139" y="8"/>
                    <a:pt x="177" y="46"/>
                    <a:pt x="177" y="92"/>
                  </a:cubicBezTo>
                  <a:cubicBezTo>
                    <a:pt x="177" y="139"/>
                    <a:pt x="139" y="177"/>
                    <a:pt x="92" y="177"/>
                  </a:cubicBezTo>
                  <a:close/>
                </a:path>
              </a:pathLst>
            </a:custGeom>
            <a:solidFill>
              <a:schemeClr val="tx2">
                <a:lumMod val="60000"/>
                <a:lumOff val="40000"/>
              </a:schemeClr>
            </a:solidFill>
            <a:ln>
              <a:noFill/>
            </a:ln>
          </p:spPr>
          <p:txBody>
            <a:bodyPr anchor="ctr"/>
            <a:lstStyle/>
            <a:p>
              <a:pPr algn="ctr"/>
              <a:endParaRPr/>
            </a:p>
          </p:txBody>
        </p:sp>
        <p:sp>
          <p:nvSpPr>
            <p:cNvPr id="45" name="Freeform: Shape 126"/>
            <p:cNvSpPr/>
            <p:nvPr/>
          </p:nvSpPr>
          <p:spPr bwMode="auto">
            <a:xfrm rot="20513194">
              <a:off x="9927523" y="4084215"/>
              <a:ext cx="335205" cy="335205"/>
            </a:xfrm>
            <a:custGeom>
              <a:avLst/>
              <a:gdLst>
                <a:gd name="T0" fmla="*/ 152 w 186"/>
                <a:gd name="T1" fmla="*/ 55 h 186"/>
                <a:gd name="T2" fmla="*/ 127 w 186"/>
                <a:gd name="T3" fmla="*/ 55 h 186"/>
                <a:gd name="T4" fmla="*/ 140 w 186"/>
                <a:gd name="T5" fmla="*/ 51 h 186"/>
                <a:gd name="T6" fmla="*/ 140 w 186"/>
                <a:gd name="T7" fmla="*/ 60 h 186"/>
                <a:gd name="T8" fmla="*/ 140 w 186"/>
                <a:gd name="T9" fmla="*/ 51 h 186"/>
                <a:gd name="T10" fmla="*/ 102 w 186"/>
                <a:gd name="T11" fmla="*/ 9 h 186"/>
                <a:gd name="T12" fmla="*/ 85 w 186"/>
                <a:gd name="T13" fmla="*/ 9 h 186"/>
                <a:gd name="T14" fmla="*/ 0 w 186"/>
                <a:gd name="T15" fmla="*/ 17 h 186"/>
                <a:gd name="T16" fmla="*/ 9 w 186"/>
                <a:gd name="T17" fmla="*/ 34 h 186"/>
                <a:gd name="T18" fmla="*/ 17 w 186"/>
                <a:gd name="T19" fmla="*/ 144 h 186"/>
                <a:gd name="T20" fmla="*/ 89 w 186"/>
                <a:gd name="T21" fmla="*/ 155 h 186"/>
                <a:gd name="T22" fmla="*/ 64 w 186"/>
                <a:gd name="T23" fmla="*/ 182 h 186"/>
                <a:gd name="T24" fmla="*/ 71 w 186"/>
                <a:gd name="T25" fmla="*/ 185 h 186"/>
                <a:gd name="T26" fmla="*/ 116 w 186"/>
                <a:gd name="T27" fmla="*/ 185 h 186"/>
                <a:gd name="T28" fmla="*/ 123 w 186"/>
                <a:gd name="T29" fmla="*/ 182 h 186"/>
                <a:gd name="T30" fmla="*/ 97 w 186"/>
                <a:gd name="T31" fmla="*/ 155 h 186"/>
                <a:gd name="T32" fmla="*/ 169 w 186"/>
                <a:gd name="T33" fmla="*/ 144 h 186"/>
                <a:gd name="T34" fmla="*/ 178 w 186"/>
                <a:gd name="T35" fmla="*/ 34 h 186"/>
                <a:gd name="T36" fmla="*/ 186 w 186"/>
                <a:gd name="T37" fmla="*/ 17 h 186"/>
                <a:gd name="T38" fmla="*/ 169 w 186"/>
                <a:gd name="T39" fmla="*/ 135 h 186"/>
                <a:gd name="T40" fmla="*/ 17 w 186"/>
                <a:gd name="T41" fmla="*/ 34 h 186"/>
                <a:gd name="T42" fmla="*/ 169 w 186"/>
                <a:gd name="T43" fmla="*/ 135 h 186"/>
                <a:gd name="T44" fmla="*/ 9 w 186"/>
                <a:gd name="T45" fmla="*/ 26 h 186"/>
                <a:gd name="T46" fmla="*/ 178 w 186"/>
                <a:gd name="T47" fmla="*/ 17 h 186"/>
                <a:gd name="T48" fmla="*/ 38 w 186"/>
                <a:gd name="T49" fmla="*/ 119 h 186"/>
                <a:gd name="T50" fmla="*/ 152 w 186"/>
                <a:gd name="T51" fmla="*/ 114 h 186"/>
                <a:gd name="T52" fmla="*/ 151 w 186"/>
                <a:gd name="T53" fmla="*/ 112 h 186"/>
                <a:gd name="T54" fmla="*/ 126 w 186"/>
                <a:gd name="T55" fmla="*/ 78 h 186"/>
                <a:gd name="T56" fmla="*/ 120 w 186"/>
                <a:gd name="T57" fmla="*/ 78 h 186"/>
                <a:gd name="T58" fmla="*/ 75 w 186"/>
                <a:gd name="T59" fmla="*/ 61 h 186"/>
                <a:gd name="T60" fmla="*/ 69 w 186"/>
                <a:gd name="T61" fmla="*/ 61 h 186"/>
                <a:gd name="T62" fmla="*/ 35 w 186"/>
                <a:gd name="T63" fmla="*/ 112 h 186"/>
                <a:gd name="T64" fmla="*/ 34 w 186"/>
                <a:gd name="T65" fmla="*/ 114 h 186"/>
                <a:gd name="T66" fmla="*/ 73 w 186"/>
                <a:gd name="T67" fmla="*/ 70 h 186"/>
                <a:gd name="T68" fmla="*/ 106 w 186"/>
                <a:gd name="T69" fmla="*/ 102 h 186"/>
                <a:gd name="T70" fmla="*/ 122 w 186"/>
                <a:gd name="T71" fmla="*/ 87 h 186"/>
                <a:gd name="T72" fmla="*/ 46 w 186"/>
                <a:gd name="T73" fmla="*/ 11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6" h="186">
                  <a:moveTo>
                    <a:pt x="140" y="68"/>
                  </a:moveTo>
                  <a:cubicBezTo>
                    <a:pt x="147" y="68"/>
                    <a:pt x="152" y="62"/>
                    <a:pt x="152" y="55"/>
                  </a:cubicBezTo>
                  <a:cubicBezTo>
                    <a:pt x="152" y="48"/>
                    <a:pt x="147" y="43"/>
                    <a:pt x="140" y="43"/>
                  </a:cubicBezTo>
                  <a:cubicBezTo>
                    <a:pt x="133" y="43"/>
                    <a:pt x="127" y="48"/>
                    <a:pt x="127" y="55"/>
                  </a:cubicBezTo>
                  <a:cubicBezTo>
                    <a:pt x="127" y="62"/>
                    <a:pt x="133" y="68"/>
                    <a:pt x="140" y="68"/>
                  </a:cubicBezTo>
                  <a:close/>
                  <a:moveTo>
                    <a:pt x="140" y="51"/>
                  </a:moveTo>
                  <a:cubicBezTo>
                    <a:pt x="142" y="51"/>
                    <a:pt x="144" y="53"/>
                    <a:pt x="144" y="55"/>
                  </a:cubicBezTo>
                  <a:cubicBezTo>
                    <a:pt x="144" y="58"/>
                    <a:pt x="142" y="60"/>
                    <a:pt x="140" y="60"/>
                  </a:cubicBezTo>
                  <a:cubicBezTo>
                    <a:pt x="137" y="60"/>
                    <a:pt x="135" y="58"/>
                    <a:pt x="135" y="55"/>
                  </a:cubicBezTo>
                  <a:cubicBezTo>
                    <a:pt x="135" y="53"/>
                    <a:pt x="137" y="51"/>
                    <a:pt x="140" y="51"/>
                  </a:cubicBezTo>
                  <a:close/>
                  <a:moveTo>
                    <a:pt x="178" y="9"/>
                  </a:moveTo>
                  <a:cubicBezTo>
                    <a:pt x="102" y="9"/>
                    <a:pt x="102" y="9"/>
                    <a:pt x="102" y="9"/>
                  </a:cubicBezTo>
                  <a:cubicBezTo>
                    <a:pt x="102" y="4"/>
                    <a:pt x="98" y="0"/>
                    <a:pt x="93" y="0"/>
                  </a:cubicBezTo>
                  <a:cubicBezTo>
                    <a:pt x="89" y="0"/>
                    <a:pt x="85" y="4"/>
                    <a:pt x="85" y="9"/>
                  </a:cubicBezTo>
                  <a:cubicBezTo>
                    <a:pt x="9" y="9"/>
                    <a:pt x="9" y="9"/>
                    <a:pt x="9" y="9"/>
                  </a:cubicBezTo>
                  <a:cubicBezTo>
                    <a:pt x="4" y="9"/>
                    <a:pt x="0" y="13"/>
                    <a:pt x="0" y="17"/>
                  </a:cubicBezTo>
                  <a:cubicBezTo>
                    <a:pt x="0" y="26"/>
                    <a:pt x="0" y="26"/>
                    <a:pt x="0" y="26"/>
                  </a:cubicBezTo>
                  <a:cubicBezTo>
                    <a:pt x="0" y="30"/>
                    <a:pt x="4" y="34"/>
                    <a:pt x="9" y="34"/>
                  </a:cubicBezTo>
                  <a:cubicBezTo>
                    <a:pt x="9" y="135"/>
                    <a:pt x="9" y="135"/>
                    <a:pt x="9" y="135"/>
                  </a:cubicBezTo>
                  <a:cubicBezTo>
                    <a:pt x="9" y="140"/>
                    <a:pt x="13" y="144"/>
                    <a:pt x="17" y="144"/>
                  </a:cubicBezTo>
                  <a:cubicBezTo>
                    <a:pt x="89" y="144"/>
                    <a:pt x="89" y="144"/>
                    <a:pt x="89" y="144"/>
                  </a:cubicBezTo>
                  <a:cubicBezTo>
                    <a:pt x="89" y="155"/>
                    <a:pt x="89" y="155"/>
                    <a:pt x="89" y="155"/>
                  </a:cubicBezTo>
                  <a:cubicBezTo>
                    <a:pt x="65" y="179"/>
                    <a:pt x="65" y="179"/>
                    <a:pt x="65" y="179"/>
                  </a:cubicBezTo>
                  <a:cubicBezTo>
                    <a:pt x="64" y="180"/>
                    <a:pt x="64" y="181"/>
                    <a:pt x="64" y="182"/>
                  </a:cubicBezTo>
                  <a:cubicBezTo>
                    <a:pt x="64" y="184"/>
                    <a:pt x="66" y="186"/>
                    <a:pt x="68" y="186"/>
                  </a:cubicBezTo>
                  <a:cubicBezTo>
                    <a:pt x="69" y="186"/>
                    <a:pt x="70" y="186"/>
                    <a:pt x="71" y="185"/>
                  </a:cubicBezTo>
                  <a:cubicBezTo>
                    <a:pt x="93" y="163"/>
                    <a:pt x="93" y="163"/>
                    <a:pt x="93" y="163"/>
                  </a:cubicBezTo>
                  <a:cubicBezTo>
                    <a:pt x="116" y="185"/>
                    <a:pt x="116" y="185"/>
                    <a:pt x="116" y="185"/>
                  </a:cubicBezTo>
                  <a:cubicBezTo>
                    <a:pt x="116" y="186"/>
                    <a:pt x="117" y="186"/>
                    <a:pt x="119" y="186"/>
                  </a:cubicBezTo>
                  <a:cubicBezTo>
                    <a:pt x="121" y="186"/>
                    <a:pt x="123" y="184"/>
                    <a:pt x="123" y="182"/>
                  </a:cubicBezTo>
                  <a:cubicBezTo>
                    <a:pt x="123" y="181"/>
                    <a:pt x="122" y="180"/>
                    <a:pt x="122" y="179"/>
                  </a:cubicBezTo>
                  <a:cubicBezTo>
                    <a:pt x="97" y="155"/>
                    <a:pt x="97" y="155"/>
                    <a:pt x="97" y="155"/>
                  </a:cubicBezTo>
                  <a:cubicBezTo>
                    <a:pt x="97" y="144"/>
                    <a:pt x="97" y="144"/>
                    <a:pt x="97" y="144"/>
                  </a:cubicBezTo>
                  <a:cubicBezTo>
                    <a:pt x="169" y="144"/>
                    <a:pt x="169" y="144"/>
                    <a:pt x="169" y="144"/>
                  </a:cubicBezTo>
                  <a:cubicBezTo>
                    <a:pt x="174" y="144"/>
                    <a:pt x="178" y="140"/>
                    <a:pt x="178" y="135"/>
                  </a:cubicBezTo>
                  <a:cubicBezTo>
                    <a:pt x="178" y="34"/>
                    <a:pt x="178" y="34"/>
                    <a:pt x="178" y="34"/>
                  </a:cubicBezTo>
                  <a:cubicBezTo>
                    <a:pt x="182" y="34"/>
                    <a:pt x="186" y="30"/>
                    <a:pt x="186" y="26"/>
                  </a:cubicBezTo>
                  <a:cubicBezTo>
                    <a:pt x="186" y="17"/>
                    <a:pt x="186" y="17"/>
                    <a:pt x="186" y="17"/>
                  </a:cubicBezTo>
                  <a:cubicBezTo>
                    <a:pt x="186" y="13"/>
                    <a:pt x="182" y="9"/>
                    <a:pt x="178" y="9"/>
                  </a:cubicBezTo>
                  <a:close/>
                  <a:moveTo>
                    <a:pt x="169" y="135"/>
                  </a:moveTo>
                  <a:cubicBezTo>
                    <a:pt x="17" y="135"/>
                    <a:pt x="17" y="135"/>
                    <a:pt x="17" y="135"/>
                  </a:cubicBezTo>
                  <a:cubicBezTo>
                    <a:pt x="17" y="34"/>
                    <a:pt x="17" y="34"/>
                    <a:pt x="17" y="34"/>
                  </a:cubicBezTo>
                  <a:cubicBezTo>
                    <a:pt x="169" y="34"/>
                    <a:pt x="169" y="34"/>
                    <a:pt x="169" y="34"/>
                  </a:cubicBezTo>
                  <a:lnTo>
                    <a:pt x="169" y="135"/>
                  </a:lnTo>
                  <a:close/>
                  <a:moveTo>
                    <a:pt x="178" y="26"/>
                  </a:moveTo>
                  <a:cubicBezTo>
                    <a:pt x="9" y="26"/>
                    <a:pt x="9" y="26"/>
                    <a:pt x="9" y="26"/>
                  </a:cubicBezTo>
                  <a:cubicBezTo>
                    <a:pt x="9" y="17"/>
                    <a:pt x="9" y="17"/>
                    <a:pt x="9" y="17"/>
                  </a:cubicBezTo>
                  <a:cubicBezTo>
                    <a:pt x="178" y="17"/>
                    <a:pt x="178" y="17"/>
                    <a:pt x="178" y="17"/>
                  </a:cubicBezTo>
                  <a:lnTo>
                    <a:pt x="178" y="26"/>
                  </a:lnTo>
                  <a:close/>
                  <a:moveTo>
                    <a:pt x="38" y="119"/>
                  </a:moveTo>
                  <a:cubicBezTo>
                    <a:pt x="148" y="119"/>
                    <a:pt x="148" y="119"/>
                    <a:pt x="148" y="119"/>
                  </a:cubicBezTo>
                  <a:cubicBezTo>
                    <a:pt x="150" y="119"/>
                    <a:pt x="152" y="117"/>
                    <a:pt x="152" y="114"/>
                  </a:cubicBezTo>
                  <a:cubicBezTo>
                    <a:pt x="152" y="113"/>
                    <a:pt x="152" y="113"/>
                    <a:pt x="151" y="112"/>
                  </a:cubicBezTo>
                  <a:cubicBezTo>
                    <a:pt x="151" y="112"/>
                    <a:pt x="151" y="112"/>
                    <a:pt x="151" y="112"/>
                  </a:cubicBezTo>
                  <a:cubicBezTo>
                    <a:pt x="126" y="78"/>
                    <a:pt x="126" y="78"/>
                    <a:pt x="126" y="78"/>
                  </a:cubicBezTo>
                  <a:cubicBezTo>
                    <a:pt x="126" y="78"/>
                    <a:pt x="126" y="78"/>
                    <a:pt x="126" y="78"/>
                  </a:cubicBezTo>
                  <a:cubicBezTo>
                    <a:pt x="125" y="77"/>
                    <a:pt x="124" y="76"/>
                    <a:pt x="123" y="76"/>
                  </a:cubicBezTo>
                  <a:cubicBezTo>
                    <a:pt x="122" y="76"/>
                    <a:pt x="121" y="77"/>
                    <a:pt x="120" y="78"/>
                  </a:cubicBezTo>
                  <a:cubicBezTo>
                    <a:pt x="106" y="92"/>
                    <a:pt x="106" y="92"/>
                    <a:pt x="106" y="92"/>
                  </a:cubicBezTo>
                  <a:cubicBezTo>
                    <a:pt x="75" y="61"/>
                    <a:pt x="75" y="61"/>
                    <a:pt x="75" y="61"/>
                  </a:cubicBezTo>
                  <a:cubicBezTo>
                    <a:pt x="74" y="60"/>
                    <a:pt x="73" y="60"/>
                    <a:pt x="72" y="60"/>
                  </a:cubicBezTo>
                  <a:cubicBezTo>
                    <a:pt x="71" y="60"/>
                    <a:pt x="69" y="60"/>
                    <a:pt x="69" y="61"/>
                  </a:cubicBezTo>
                  <a:cubicBezTo>
                    <a:pt x="69" y="61"/>
                    <a:pt x="69" y="61"/>
                    <a:pt x="69" y="61"/>
                  </a:cubicBezTo>
                  <a:cubicBezTo>
                    <a:pt x="35" y="112"/>
                    <a:pt x="35" y="112"/>
                    <a:pt x="35" y="112"/>
                  </a:cubicBezTo>
                  <a:cubicBezTo>
                    <a:pt x="35" y="112"/>
                    <a:pt x="35" y="112"/>
                    <a:pt x="35" y="112"/>
                  </a:cubicBezTo>
                  <a:cubicBezTo>
                    <a:pt x="34" y="113"/>
                    <a:pt x="34" y="114"/>
                    <a:pt x="34" y="114"/>
                  </a:cubicBezTo>
                  <a:cubicBezTo>
                    <a:pt x="34" y="117"/>
                    <a:pt x="36" y="119"/>
                    <a:pt x="38" y="119"/>
                  </a:cubicBezTo>
                  <a:close/>
                  <a:moveTo>
                    <a:pt x="73" y="70"/>
                  </a:moveTo>
                  <a:cubicBezTo>
                    <a:pt x="103" y="101"/>
                    <a:pt x="103" y="101"/>
                    <a:pt x="103" y="101"/>
                  </a:cubicBezTo>
                  <a:cubicBezTo>
                    <a:pt x="104" y="101"/>
                    <a:pt x="105" y="102"/>
                    <a:pt x="106" y="102"/>
                  </a:cubicBezTo>
                  <a:cubicBezTo>
                    <a:pt x="107" y="102"/>
                    <a:pt x="108" y="101"/>
                    <a:pt x="109" y="101"/>
                  </a:cubicBezTo>
                  <a:cubicBezTo>
                    <a:pt x="122" y="87"/>
                    <a:pt x="122" y="87"/>
                    <a:pt x="122" y="87"/>
                  </a:cubicBezTo>
                  <a:cubicBezTo>
                    <a:pt x="140" y="110"/>
                    <a:pt x="140" y="110"/>
                    <a:pt x="140" y="110"/>
                  </a:cubicBezTo>
                  <a:cubicBezTo>
                    <a:pt x="46" y="110"/>
                    <a:pt x="46" y="110"/>
                    <a:pt x="46" y="110"/>
                  </a:cubicBezTo>
                  <a:lnTo>
                    <a:pt x="73" y="70"/>
                  </a:lnTo>
                  <a:close/>
                </a:path>
              </a:pathLst>
            </a:custGeom>
            <a:solidFill>
              <a:schemeClr val="tx2">
                <a:lumMod val="60000"/>
                <a:lumOff val="40000"/>
              </a:schemeClr>
            </a:solidFill>
            <a:ln>
              <a:noFill/>
            </a:ln>
          </p:spPr>
          <p:txBody>
            <a:bodyPr anchor="ctr"/>
            <a:lstStyle/>
            <a:p>
              <a:pPr algn="ctr"/>
              <a:endParaRPr/>
            </a:p>
          </p:txBody>
        </p:sp>
        <p:sp>
          <p:nvSpPr>
            <p:cNvPr id="46" name="Freeform: Shape 127"/>
            <p:cNvSpPr/>
            <p:nvPr/>
          </p:nvSpPr>
          <p:spPr bwMode="auto">
            <a:xfrm rot="3600000">
              <a:off x="9221546" y="2907421"/>
              <a:ext cx="114354" cy="335205"/>
            </a:xfrm>
            <a:custGeom>
              <a:avLst/>
              <a:gdLst>
                <a:gd name="T0" fmla="*/ 67 w 68"/>
                <a:gd name="T1" fmla="*/ 147 h 186"/>
                <a:gd name="T2" fmla="*/ 68 w 68"/>
                <a:gd name="T3" fmla="*/ 147 h 186"/>
                <a:gd name="T4" fmla="*/ 55 w 68"/>
                <a:gd name="T5" fmla="*/ 84 h 186"/>
                <a:gd name="T6" fmla="*/ 59 w 68"/>
                <a:gd name="T7" fmla="*/ 84 h 186"/>
                <a:gd name="T8" fmla="*/ 63 w 68"/>
                <a:gd name="T9" fmla="*/ 80 h 186"/>
                <a:gd name="T10" fmla="*/ 59 w 68"/>
                <a:gd name="T11" fmla="*/ 76 h 186"/>
                <a:gd name="T12" fmla="*/ 53 w 68"/>
                <a:gd name="T13" fmla="*/ 76 h 186"/>
                <a:gd name="T14" fmla="*/ 46 w 68"/>
                <a:gd name="T15" fmla="*/ 41 h 186"/>
                <a:gd name="T16" fmla="*/ 46 w 68"/>
                <a:gd name="T17" fmla="*/ 41 h 186"/>
                <a:gd name="T18" fmla="*/ 46 w 68"/>
                <a:gd name="T19" fmla="*/ 41 h 186"/>
                <a:gd name="T20" fmla="*/ 65 w 68"/>
                <a:gd name="T21" fmla="*/ 25 h 186"/>
                <a:gd name="T22" fmla="*/ 65 w 68"/>
                <a:gd name="T23" fmla="*/ 25 h 186"/>
                <a:gd name="T24" fmla="*/ 68 w 68"/>
                <a:gd name="T25" fmla="*/ 21 h 186"/>
                <a:gd name="T26" fmla="*/ 34 w 68"/>
                <a:gd name="T27" fmla="*/ 0 h 186"/>
                <a:gd name="T28" fmla="*/ 0 w 68"/>
                <a:gd name="T29" fmla="*/ 21 h 186"/>
                <a:gd name="T30" fmla="*/ 2 w 68"/>
                <a:gd name="T31" fmla="*/ 25 h 186"/>
                <a:gd name="T32" fmla="*/ 2 w 68"/>
                <a:gd name="T33" fmla="*/ 25 h 186"/>
                <a:gd name="T34" fmla="*/ 21 w 68"/>
                <a:gd name="T35" fmla="*/ 41 h 186"/>
                <a:gd name="T36" fmla="*/ 21 w 68"/>
                <a:gd name="T37" fmla="*/ 41 h 186"/>
                <a:gd name="T38" fmla="*/ 21 w 68"/>
                <a:gd name="T39" fmla="*/ 41 h 186"/>
                <a:gd name="T40" fmla="*/ 0 w 68"/>
                <a:gd name="T41" fmla="*/ 147 h 186"/>
                <a:gd name="T42" fmla="*/ 0 w 68"/>
                <a:gd name="T43" fmla="*/ 147 h 186"/>
                <a:gd name="T44" fmla="*/ 0 w 68"/>
                <a:gd name="T45" fmla="*/ 148 h 186"/>
                <a:gd name="T46" fmla="*/ 1 w 68"/>
                <a:gd name="T47" fmla="*/ 150 h 186"/>
                <a:gd name="T48" fmla="*/ 1 w 68"/>
                <a:gd name="T49" fmla="*/ 150 h 186"/>
                <a:gd name="T50" fmla="*/ 31 w 68"/>
                <a:gd name="T51" fmla="*/ 184 h 186"/>
                <a:gd name="T52" fmla="*/ 31 w 68"/>
                <a:gd name="T53" fmla="*/ 184 h 186"/>
                <a:gd name="T54" fmla="*/ 34 w 68"/>
                <a:gd name="T55" fmla="*/ 186 h 186"/>
                <a:gd name="T56" fmla="*/ 37 w 68"/>
                <a:gd name="T57" fmla="*/ 184 h 186"/>
                <a:gd name="T58" fmla="*/ 37 w 68"/>
                <a:gd name="T59" fmla="*/ 184 h 186"/>
                <a:gd name="T60" fmla="*/ 67 w 68"/>
                <a:gd name="T61" fmla="*/ 150 h 186"/>
                <a:gd name="T62" fmla="*/ 67 w 68"/>
                <a:gd name="T63" fmla="*/ 150 h 186"/>
                <a:gd name="T64" fmla="*/ 68 w 68"/>
                <a:gd name="T65" fmla="*/ 148 h 186"/>
                <a:gd name="T66" fmla="*/ 67 w 68"/>
                <a:gd name="T67" fmla="*/ 147 h 186"/>
                <a:gd name="T68" fmla="*/ 9 w 68"/>
                <a:gd name="T69" fmla="*/ 19 h 186"/>
                <a:gd name="T70" fmla="*/ 34 w 68"/>
                <a:gd name="T71" fmla="*/ 8 h 186"/>
                <a:gd name="T72" fmla="*/ 59 w 68"/>
                <a:gd name="T73" fmla="*/ 19 h 186"/>
                <a:gd name="T74" fmla="*/ 34 w 68"/>
                <a:gd name="T75" fmla="*/ 41 h 186"/>
                <a:gd name="T76" fmla="*/ 9 w 68"/>
                <a:gd name="T77" fmla="*/ 19 h 186"/>
                <a:gd name="T78" fmla="*/ 34 w 68"/>
                <a:gd name="T79" fmla="*/ 175 h 186"/>
                <a:gd name="T80" fmla="*/ 9 w 68"/>
                <a:gd name="T81" fmla="*/ 146 h 186"/>
                <a:gd name="T82" fmla="*/ 29 w 68"/>
                <a:gd name="T83" fmla="*/ 47 h 186"/>
                <a:gd name="T84" fmla="*/ 31 w 68"/>
                <a:gd name="T85" fmla="*/ 49 h 186"/>
                <a:gd name="T86" fmla="*/ 31 w 68"/>
                <a:gd name="T87" fmla="*/ 50 h 186"/>
                <a:gd name="T88" fmla="*/ 32 w 68"/>
                <a:gd name="T89" fmla="*/ 50 h 186"/>
                <a:gd name="T90" fmla="*/ 32 w 68"/>
                <a:gd name="T91" fmla="*/ 50 h 186"/>
                <a:gd name="T92" fmla="*/ 34 w 68"/>
                <a:gd name="T93" fmla="*/ 51 h 186"/>
                <a:gd name="T94" fmla="*/ 36 w 68"/>
                <a:gd name="T95" fmla="*/ 50 h 186"/>
                <a:gd name="T96" fmla="*/ 36 w 68"/>
                <a:gd name="T97" fmla="*/ 50 h 186"/>
                <a:gd name="T98" fmla="*/ 36 w 68"/>
                <a:gd name="T99" fmla="*/ 50 h 186"/>
                <a:gd name="T100" fmla="*/ 37 w 68"/>
                <a:gd name="T101" fmla="*/ 49 h 186"/>
                <a:gd name="T102" fmla="*/ 39 w 68"/>
                <a:gd name="T103" fmla="*/ 47 h 186"/>
                <a:gd name="T104" fmla="*/ 45 w 68"/>
                <a:gd name="T105" fmla="*/ 76 h 186"/>
                <a:gd name="T106" fmla="*/ 34 w 68"/>
                <a:gd name="T107" fmla="*/ 76 h 186"/>
                <a:gd name="T108" fmla="*/ 30 w 68"/>
                <a:gd name="T109" fmla="*/ 80 h 186"/>
                <a:gd name="T110" fmla="*/ 34 w 68"/>
                <a:gd name="T111" fmla="*/ 84 h 186"/>
                <a:gd name="T112" fmla="*/ 46 w 68"/>
                <a:gd name="T113" fmla="*/ 84 h 186"/>
                <a:gd name="T114" fmla="*/ 59 w 68"/>
                <a:gd name="T115" fmla="*/ 146 h 186"/>
                <a:gd name="T116" fmla="*/ 34 w 68"/>
                <a:gd name="T117" fmla="*/ 17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8" h="186">
                  <a:moveTo>
                    <a:pt x="67" y="147"/>
                  </a:moveTo>
                  <a:cubicBezTo>
                    <a:pt x="68" y="147"/>
                    <a:pt x="68" y="147"/>
                    <a:pt x="68" y="147"/>
                  </a:cubicBezTo>
                  <a:cubicBezTo>
                    <a:pt x="55" y="84"/>
                    <a:pt x="55" y="84"/>
                    <a:pt x="55" y="84"/>
                  </a:cubicBezTo>
                  <a:cubicBezTo>
                    <a:pt x="59" y="84"/>
                    <a:pt x="59" y="84"/>
                    <a:pt x="59" y="84"/>
                  </a:cubicBezTo>
                  <a:cubicBezTo>
                    <a:pt x="61" y="84"/>
                    <a:pt x="63" y="83"/>
                    <a:pt x="63" y="80"/>
                  </a:cubicBezTo>
                  <a:cubicBezTo>
                    <a:pt x="63" y="78"/>
                    <a:pt x="61" y="76"/>
                    <a:pt x="59" y="76"/>
                  </a:cubicBezTo>
                  <a:cubicBezTo>
                    <a:pt x="53" y="76"/>
                    <a:pt x="53" y="76"/>
                    <a:pt x="53" y="76"/>
                  </a:cubicBezTo>
                  <a:cubicBezTo>
                    <a:pt x="46" y="41"/>
                    <a:pt x="46" y="41"/>
                    <a:pt x="46" y="41"/>
                  </a:cubicBezTo>
                  <a:cubicBezTo>
                    <a:pt x="46" y="41"/>
                    <a:pt x="46" y="41"/>
                    <a:pt x="46" y="41"/>
                  </a:cubicBezTo>
                  <a:cubicBezTo>
                    <a:pt x="46" y="41"/>
                    <a:pt x="46" y="41"/>
                    <a:pt x="46" y="41"/>
                  </a:cubicBezTo>
                  <a:cubicBezTo>
                    <a:pt x="65" y="25"/>
                    <a:pt x="65" y="25"/>
                    <a:pt x="65" y="25"/>
                  </a:cubicBezTo>
                  <a:cubicBezTo>
                    <a:pt x="65" y="25"/>
                    <a:pt x="65" y="25"/>
                    <a:pt x="65" y="25"/>
                  </a:cubicBezTo>
                  <a:cubicBezTo>
                    <a:pt x="67" y="24"/>
                    <a:pt x="68" y="23"/>
                    <a:pt x="68" y="21"/>
                  </a:cubicBezTo>
                  <a:cubicBezTo>
                    <a:pt x="68" y="9"/>
                    <a:pt x="52" y="0"/>
                    <a:pt x="34" y="0"/>
                  </a:cubicBezTo>
                  <a:cubicBezTo>
                    <a:pt x="15" y="0"/>
                    <a:pt x="0" y="9"/>
                    <a:pt x="0" y="21"/>
                  </a:cubicBezTo>
                  <a:cubicBezTo>
                    <a:pt x="0" y="23"/>
                    <a:pt x="1" y="24"/>
                    <a:pt x="2" y="25"/>
                  </a:cubicBezTo>
                  <a:cubicBezTo>
                    <a:pt x="2" y="25"/>
                    <a:pt x="2" y="25"/>
                    <a:pt x="2" y="25"/>
                  </a:cubicBezTo>
                  <a:cubicBezTo>
                    <a:pt x="21" y="41"/>
                    <a:pt x="21" y="41"/>
                    <a:pt x="21" y="41"/>
                  </a:cubicBezTo>
                  <a:cubicBezTo>
                    <a:pt x="21" y="41"/>
                    <a:pt x="21" y="41"/>
                    <a:pt x="21" y="41"/>
                  </a:cubicBezTo>
                  <a:cubicBezTo>
                    <a:pt x="21" y="41"/>
                    <a:pt x="21" y="41"/>
                    <a:pt x="21" y="41"/>
                  </a:cubicBezTo>
                  <a:cubicBezTo>
                    <a:pt x="0" y="147"/>
                    <a:pt x="0" y="147"/>
                    <a:pt x="0" y="147"/>
                  </a:cubicBezTo>
                  <a:cubicBezTo>
                    <a:pt x="0" y="147"/>
                    <a:pt x="0" y="147"/>
                    <a:pt x="0" y="147"/>
                  </a:cubicBezTo>
                  <a:cubicBezTo>
                    <a:pt x="0" y="147"/>
                    <a:pt x="0" y="147"/>
                    <a:pt x="0" y="148"/>
                  </a:cubicBezTo>
                  <a:cubicBezTo>
                    <a:pt x="0" y="149"/>
                    <a:pt x="1" y="150"/>
                    <a:pt x="1" y="150"/>
                  </a:cubicBezTo>
                  <a:cubicBezTo>
                    <a:pt x="1" y="150"/>
                    <a:pt x="1" y="150"/>
                    <a:pt x="1" y="150"/>
                  </a:cubicBezTo>
                  <a:cubicBezTo>
                    <a:pt x="31" y="184"/>
                    <a:pt x="31" y="184"/>
                    <a:pt x="31" y="184"/>
                  </a:cubicBezTo>
                  <a:cubicBezTo>
                    <a:pt x="31" y="184"/>
                    <a:pt x="31" y="184"/>
                    <a:pt x="31" y="184"/>
                  </a:cubicBezTo>
                  <a:cubicBezTo>
                    <a:pt x="31" y="185"/>
                    <a:pt x="33" y="186"/>
                    <a:pt x="34" y="186"/>
                  </a:cubicBezTo>
                  <a:cubicBezTo>
                    <a:pt x="35" y="186"/>
                    <a:pt x="36" y="185"/>
                    <a:pt x="37" y="184"/>
                  </a:cubicBezTo>
                  <a:cubicBezTo>
                    <a:pt x="37" y="184"/>
                    <a:pt x="37" y="184"/>
                    <a:pt x="37" y="184"/>
                  </a:cubicBezTo>
                  <a:cubicBezTo>
                    <a:pt x="67" y="150"/>
                    <a:pt x="67" y="150"/>
                    <a:pt x="67" y="150"/>
                  </a:cubicBezTo>
                  <a:cubicBezTo>
                    <a:pt x="67" y="150"/>
                    <a:pt x="67" y="150"/>
                    <a:pt x="67" y="150"/>
                  </a:cubicBezTo>
                  <a:cubicBezTo>
                    <a:pt x="67" y="150"/>
                    <a:pt x="68" y="149"/>
                    <a:pt x="68" y="148"/>
                  </a:cubicBezTo>
                  <a:cubicBezTo>
                    <a:pt x="68" y="147"/>
                    <a:pt x="67" y="147"/>
                    <a:pt x="67" y="147"/>
                  </a:cubicBezTo>
                  <a:close/>
                  <a:moveTo>
                    <a:pt x="9" y="19"/>
                  </a:moveTo>
                  <a:cubicBezTo>
                    <a:pt x="10" y="13"/>
                    <a:pt x="21" y="8"/>
                    <a:pt x="34" y="8"/>
                  </a:cubicBezTo>
                  <a:cubicBezTo>
                    <a:pt x="47" y="8"/>
                    <a:pt x="57" y="13"/>
                    <a:pt x="59" y="19"/>
                  </a:cubicBezTo>
                  <a:cubicBezTo>
                    <a:pt x="34" y="41"/>
                    <a:pt x="34" y="41"/>
                    <a:pt x="34" y="41"/>
                  </a:cubicBezTo>
                  <a:lnTo>
                    <a:pt x="9" y="19"/>
                  </a:lnTo>
                  <a:close/>
                  <a:moveTo>
                    <a:pt x="34" y="175"/>
                  </a:moveTo>
                  <a:cubicBezTo>
                    <a:pt x="9" y="146"/>
                    <a:pt x="9" y="146"/>
                    <a:pt x="9" y="146"/>
                  </a:cubicBezTo>
                  <a:cubicBezTo>
                    <a:pt x="29" y="47"/>
                    <a:pt x="29" y="47"/>
                    <a:pt x="29" y="47"/>
                  </a:cubicBezTo>
                  <a:cubicBezTo>
                    <a:pt x="31" y="49"/>
                    <a:pt x="31" y="49"/>
                    <a:pt x="31" y="49"/>
                  </a:cubicBezTo>
                  <a:cubicBezTo>
                    <a:pt x="31" y="49"/>
                    <a:pt x="31" y="50"/>
                    <a:pt x="31" y="50"/>
                  </a:cubicBezTo>
                  <a:cubicBezTo>
                    <a:pt x="32" y="50"/>
                    <a:pt x="32" y="50"/>
                    <a:pt x="32" y="50"/>
                  </a:cubicBezTo>
                  <a:cubicBezTo>
                    <a:pt x="32" y="50"/>
                    <a:pt x="32" y="50"/>
                    <a:pt x="32" y="50"/>
                  </a:cubicBezTo>
                  <a:cubicBezTo>
                    <a:pt x="32" y="50"/>
                    <a:pt x="33" y="51"/>
                    <a:pt x="34" y="51"/>
                  </a:cubicBezTo>
                  <a:cubicBezTo>
                    <a:pt x="35" y="51"/>
                    <a:pt x="35" y="50"/>
                    <a:pt x="36" y="50"/>
                  </a:cubicBezTo>
                  <a:cubicBezTo>
                    <a:pt x="36" y="50"/>
                    <a:pt x="36" y="50"/>
                    <a:pt x="36" y="50"/>
                  </a:cubicBezTo>
                  <a:cubicBezTo>
                    <a:pt x="36" y="50"/>
                    <a:pt x="36" y="50"/>
                    <a:pt x="36" y="50"/>
                  </a:cubicBezTo>
                  <a:cubicBezTo>
                    <a:pt x="37" y="50"/>
                    <a:pt x="37" y="49"/>
                    <a:pt x="37" y="49"/>
                  </a:cubicBezTo>
                  <a:cubicBezTo>
                    <a:pt x="39" y="47"/>
                    <a:pt x="39" y="47"/>
                    <a:pt x="39" y="47"/>
                  </a:cubicBezTo>
                  <a:cubicBezTo>
                    <a:pt x="45" y="76"/>
                    <a:pt x="45" y="76"/>
                    <a:pt x="45" y="76"/>
                  </a:cubicBezTo>
                  <a:cubicBezTo>
                    <a:pt x="34" y="76"/>
                    <a:pt x="34" y="76"/>
                    <a:pt x="34" y="76"/>
                  </a:cubicBezTo>
                  <a:cubicBezTo>
                    <a:pt x="32" y="76"/>
                    <a:pt x="30" y="78"/>
                    <a:pt x="30" y="80"/>
                  </a:cubicBezTo>
                  <a:cubicBezTo>
                    <a:pt x="30" y="83"/>
                    <a:pt x="32" y="84"/>
                    <a:pt x="34" y="84"/>
                  </a:cubicBezTo>
                  <a:cubicBezTo>
                    <a:pt x="46" y="84"/>
                    <a:pt x="46" y="84"/>
                    <a:pt x="46" y="84"/>
                  </a:cubicBezTo>
                  <a:cubicBezTo>
                    <a:pt x="59" y="146"/>
                    <a:pt x="59" y="146"/>
                    <a:pt x="59" y="146"/>
                  </a:cubicBezTo>
                  <a:lnTo>
                    <a:pt x="34" y="175"/>
                  </a:lnTo>
                  <a:close/>
                </a:path>
              </a:pathLst>
            </a:custGeom>
            <a:solidFill>
              <a:schemeClr val="tx2">
                <a:lumMod val="60000"/>
                <a:lumOff val="40000"/>
              </a:schemeClr>
            </a:solidFill>
            <a:ln>
              <a:noFill/>
            </a:ln>
          </p:spPr>
          <p:txBody>
            <a:bodyPr anchor="ctr"/>
            <a:lstStyle/>
            <a:p>
              <a:pPr algn="ctr"/>
              <a:endParaRPr/>
            </a:p>
          </p:txBody>
        </p:sp>
        <p:sp>
          <p:nvSpPr>
            <p:cNvPr id="47" name="Freeform: Shape 128"/>
            <p:cNvSpPr/>
            <p:nvPr/>
          </p:nvSpPr>
          <p:spPr bwMode="auto">
            <a:xfrm>
              <a:off x="9589801" y="2970359"/>
              <a:ext cx="333676" cy="334664"/>
            </a:xfrm>
            <a:custGeom>
              <a:avLst/>
              <a:gdLst>
                <a:gd name="T0" fmla="*/ 93 w 186"/>
                <a:gd name="T1" fmla="*/ 0 h 186"/>
                <a:gd name="T2" fmla="*/ 0 w 186"/>
                <a:gd name="T3" fmla="*/ 93 h 186"/>
                <a:gd name="T4" fmla="*/ 93 w 186"/>
                <a:gd name="T5" fmla="*/ 186 h 186"/>
                <a:gd name="T6" fmla="*/ 186 w 186"/>
                <a:gd name="T7" fmla="*/ 93 h 186"/>
                <a:gd name="T8" fmla="*/ 93 w 186"/>
                <a:gd name="T9" fmla="*/ 0 h 186"/>
                <a:gd name="T10" fmla="*/ 93 w 186"/>
                <a:gd name="T11" fmla="*/ 177 h 186"/>
                <a:gd name="T12" fmla="*/ 9 w 186"/>
                <a:gd name="T13" fmla="*/ 93 h 186"/>
                <a:gd name="T14" fmla="*/ 93 w 186"/>
                <a:gd name="T15" fmla="*/ 8 h 186"/>
                <a:gd name="T16" fmla="*/ 177 w 186"/>
                <a:gd name="T17" fmla="*/ 93 h 186"/>
                <a:gd name="T18" fmla="*/ 93 w 186"/>
                <a:gd name="T19" fmla="*/ 177 h 186"/>
                <a:gd name="T20" fmla="*/ 118 w 186"/>
                <a:gd name="T21" fmla="*/ 51 h 186"/>
                <a:gd name="T22" fmla="*/ 68 w 186"/>
                <a:gd name="T23" fmla="*/ 51 h 186"/>
                <a:gd name="T24" fmla="*/ 51 w 186"/>
                <a:gd name="T25" fmla="*/ 67 h 186"/>
                <a:gd name="T26" fmla="*/ 51 w 186"/>
                <a:gd name="T27" fmla="*/ 118 h 186"/>
                <a:gd name="T28" fmla="*/ 68 w 186"/>
                <a:gd name="T29" fmla="*/ 135 h 186"/>
                <a:gd name="T30" fmla="*/ 118 w 186"/>
                <a:gd name="T31" fmla="*/ 135 h 186"/>
                <a:gd name="T32" fmla="*/ 135 w 186"/>
                <a:gd name="T33" fmla="*/ 118 h 186"/>
                <a:gd name="T34" fmla="*/ 135 w 186"/>
                <a:gd name="T35" fmla="*/ 67 h 186"/>
                <a:gd name="T36" fmla="*/ 118 w 186"/>
                <a:gd name="T37" fmla="*/ 51 h 186"/>
                <a:gd name="T38" fmla="*/ 110 w 186"/>
                <a:gd name="T39" fmla="*/ 63 h 186"/>
                <a:gd name="T40" fmla="*/ 122 w 186"/>
                <a:gd name="T41" fmla="*/ 63 h 186"/>
                <a:gd name="T42" fmla="*/ 122 w 186"/>
                <a:gd name="T43" fmla="*/ 76 h 186"/>
                <a:gd name="T44" fmla="*/ 110 w 186"/>
                <a:gd name="T45" fmla="*/ 76 h 186"/>
                <a:gd name="T46" fmla="*/ 110 w 186"/>
                <a:gd name="T47" fmla="*/ 63 h 186"/>
                <a:gd name="T48" fmla="*/ 93 w 186"/>
                <a:gd name="T49" fmla="*/ 76 h 186"/>
                <a:gd name="T50" fmla="*/ 110 w 186"/>
                <a:gd name="T51" fmla="*/ 93 h 186"/>
                <a:gd name="T52" fmla="*/ 93 w 186"/>
                <a:gd name="T53" fmla="*/ 110 h 186"/>
                <a:gd name="T54" fmla="*/ 76 w 186"/>
                <a:gd name="T55" fmla="*/ 93 h 186"/>
                <a:gd name="T56" fmla="*/ 93 w 186"/>
                <a:gd name="T57" fmla="*/ 76 h 186"/>
                <a:gd name="T58" fmla="*/ 127 w 186"/>
                <a:gd name="T59" fmla="*/ 118 h 186"/>
                <a:gd name="T60" fmla="*/ 118 w 186"/>
                <a:gd name="T61" fmla="*/ 126 h 186"/>
                <a:gd name="T62" fmla="*/ 68 w 186"/>
                <a:gd name="T63" fmla="*/ 126 h 186"/>
                <a:gd name="T64" fmla="*/ 59 w 186"/>
                <a:gd name="T65" fmla="*/ 118 h 186"/>
                <a:gd name="T66" fmla="*/ 59 w 186"/>
                <a:gd name="T67" fmla="*/ 89 h 186"/>
                <a:gd name="T68" fmla="*/ 68 w 186"/>
                <a:gd name="T69" fmla="*/ 89 h 186"/>
                <a:gd name="T70" fmla="*/ 68 w 186"/>
                <a:gd name="T71" fmla="*/ 93 h 186"/>
                <a:gd name="T72" fmla="*/ 93 w 186"/>
                <a:gd name="T73" fmla="*/ 118 h 186"/>
                <a:gd name="T74" fmla="*/ 118 w 186"/>
                <a:gd name="T75" fmla="*/ 93 h 186"/>
                <a:gd name="T76" fmla="*/ 118 w 186"/>
                <a:gd name="T77" fmla="*/ 89 h 186"/>
                <a:gd name="T78" fmla="*/ 127 w 186"/>
                <a:gd name="T79" fmla="*/ 89 h 186"/>
                <a:gd name="T80" fmla="*/ 127 w 186"/>
                <a:gd name="T81" fmla="*/ 11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6" h="186">
                  <a:moveTo>
                    <a:pt x="93" y="0"/>
                  </a:moveTo>
                  <a:cubicBezTo>
                    <a:pt x="42" y="0"/>
                    <a:pt x="0" y="41"/>
                    <a:pt x="0" y="93"/>
                  </a:cubicBezTo>
                  <a:cubicBezTo>
                    <a:pt x="0" y="144"/>
                    <a:pt x="42" y="186"/>
                    <a:pt x="93" y="186"/>
                  </a:cubicBezTo>
                  <a:cubicBezTo>
                    <a:pt x="144" y="186"/>
                    <a:pt x="186" y="144"/>
                    <a:pt x="186" y="93"/>
                  </a:cubicBezTo>
                  <a:cubicBezTo>
                    <a:pt x="186" y="41"/>
                    <a:pt x="144" y="0"/>
                    <a:pt x="93" y="0"/>
                  </a:cubicBezTo>
                  <a:close/>
                  <a:moveTo>
                    <a:pt x="93" y="177"/>
                  </a:moveTo>
                  <a:cubicBezTo>
                    <a:pt x="46" y="177"/>
                    <a:pt x="9" y="139"/>
                    <a:pt x="9" y="93"/>
                  </a:cubicBezTo>
                  <a:cubicBezTo>
                    <a:pt x="9" y="46"/>
                    <a:pt x="46" y="8"/>
                    <a:pt x="93" y="8"/>
                  </a:cubicBezTo>
                  <a:cubicBezTo>
                    <a:pt x="140" y="8"/>
                    <a:pt x="177" y="46"/>
                    <a:pt x="177" y="93"/>
                  </a:cubicBezTo>
                  <a:cubicBezTo>
                    <a:pt x="177" y="139"/>
                    <a:pt x="140" y="177"/>
                    <a:pt x="93" y="177"/>
                  </a:cubicBezTo>
                  <a:close/>
                  <a:moveTo>
                    <a:pt x="118" y="51"/>
                  </a:moveTo>
                  <a:cubicBezTo>
                    <a:pt x="68" y="51"/>
                    <a:pt x="68" y="51"/>
                    <a:pt x="68" y="51"/>
                  </a:cubicBezTo>
                  <a:cubicBezTo>
                    <a:pt x="58" y="51"/>
                    <a:pt x="51" y="58"/>
                    <a:pt x="51" y="67"/>
                  </a:cubicBezTo>
                  <a:cubicBezTo>
                    <a:pt x="51" y="118"/>
                    <a:pt x="51" y="118"/>
                    <a:pt x="51" y="118"/>
                  </a:cubicBezTo>
                  <a:cubicBezTo>
                    <a:pt x="51" y="127"/>
                    <a:pt x="58" y="135"/>
                    <a:pt x="68" y="135"/>
                  </a:cubicBezTo>
                  <a:cubicBezTo>
                    <a:pt x="118" y="135"/>
                    <a:pt x="118" y="135"/>
                    <a:pt x="118" y="135"/>
                  </a:cubicBezTo>
                  <a:cubicBezTo>
                    <a:pt x="128" y="135"/>
                    <a:pt x="135" y="127"/>
                    <a:pt x="135" y="118"/>
                  </a:cubicBezTo>
                  <a:cubicBezTo>
                    <a:pt x="135" y="67"/>
                    <a:pt x="135" y="67"/>
                    <a:pt x="135" y="67"/>
                  </a:cubicBezTo>
                  <a:cubicBezTo>
                    <a:pt x="135" y="58"/>
                    <a:pt x="128" y="51"/>
                    <a:pt x="118" y="51"/>
                  </a:cubicBezTo>
                  <a:close/>
                  <a:moveTo>
                    <a:pt x="110" y="63"/>
                  </a:moveTo>
                  <a:cubicBezTo>
                    <a:pt x="122" y="63"/>
                    <a:pt x="122" y="63"/>
                    <a:pt x="122" y="63"/>
                  </a:cubicBezTo>
                  <a:cubicBezTo>
                    <a:pt x="122" y="76"/>
                    <a:pt x="122" y="76"/>
                    <a:pt x="122" y="76"/>
                  </a:cubicBezTo>
                  <a:cubicBezTo>
                    <a:pt x="110" y="76"/>
                    <a:pt x="110" y="76"/>
                    <a:pt x="110" y="76"/>
                  </a:cubicBezTo>
                  <a:lnTo>
                    <a:pt x="110" y="63"/>
                  </a:lnTo>
                  <a:close/>
                  <a:moveTo>
                    <a:pt x="93" y="76"/>
                  </a:moveTo>
                  <a:cubicBezTo>
                    <a:pt x="102" y="76"/>
                    <a:pt x="110" y="83"/>
                    <a:pt x="110" y="93"/>
                  </a:cubicBezTo>
                  <a:cubicBezTo>
                    <a:pt x="110" y="102"/>
                    <a:pt x="102" y="110"/>
                    <a:pt x="93" y="110"/>
                  </a:cubicBezTo>
                  <a:cubicBezTo>
                    <a:pt x="84" y="110"/>
                    <a:pt x="76" y="102"/>
                    <a:pt x="76" y="93"/>
                  </a:cubicBezTo>
                  <a:cubicBezTo>
                    <a:pt x="76" y="83"/>
                    <a:pt x="84" y="76"/>
                    <a:pt x="93" y="76"/>
                  </a:cubicBezTo>
                  <a:close/>
                  <a:moveTo>
                    <a:pt x="127" y="118"/>
                  </a:moveTo>
                  <a:cubicBezTo>
                    <a:pt x="127" y="123"/>
                    <a:pt x="123" y="126"/>
                    <a:pt x="118" y="126"/>
                  </a:cubicBezTo>
                  <a:cubicBezTo>
                    <a:pt x="68" y="126"/>
                    <a:pt x="68" y="126"/>
                    <a:pt x="68" y="126"/>
                  </a:cubicBezTo>
                  <a:cubicBezTo>
                    <a:pt x="63" y="126"/>
                    <a:pt x="59" y="123"/>
                    <a:pt x="59" y="118"/>
                  </a:cubicBezTo>
                  <a:cubicBezTo>
                    <a:pt x="59" y="89"/>
                    <a:pt x="59" y="89"/>
                    <a:pt x="59" y="89"/>
                  </a:cubicBezTo>
                  <a:cubicBezTo>
                    <a:pt x="68" y="89"/>
                    <a:pt x="68" y="89"/>
                    <a:pt x="68" y="89"/>
                  </a:cubicBezTo>
                  <a:cubicBezTo>
                    <a:pt x="68" y="90"/>
                    <a:pt x="68" y="91"/>
                    <a:pt x="68" y="93"/>
                  </a:cubicBezTo>
                  <a:cubicBezTo>
                    <a:pt x="68" y="107"/>
                    <a:pt x="79" y="118"/>
                    <a:pt x="93" y="118"/>
                  </a:cubicBezTo>
                  <a:cubicBezTo>
                    <a:pt x="107" y="118"/>
                    <a:pt x="118" y="107"/>
                    <a:pt x="118" y="93"/>
                  </a:cubicBezTo>
                  <a:cubicBezTo>
                    <a:pt x="118" y="91"/>
                    <a:pt x="118" y="90"/>
                    <a:pt x="118" y="89"/>
                  </a:cubicBezTo>
                  <a:cubicBezTo>
                    <a:pt x="127" y="89"/>
                    <a:pt x="127" y="89"/>
                    <a:pt x="127" y="89"/>
                  </a:cubicBezTo>
                  <a:lnTo>
                    <a:pt x="127" y="118"/>
                  </a:lnTo>
                  <a:close/>
                </a:path>
              </a:pathLst>
            </a:custGeom>
            <a:solidFill>
              <a:schemeClr val="tx2">
                <a:lumMod val="60000"/>
                <a:lumOff val="40000"/>
              </a:schemeClr>
            </a:solidFill>
            <a:ln>
              <a:noFill/>
            </a:ln>
          </p:spPr>
          <p:txBody>
            <a:bodyPr anchor="ctr"/>
            <a:lstStyle/>
            <a:p>
              <a:pPr algn="ctr"/>
              <a:endParaRPr/>
            </a:p>
          </p:txBody>
        </p:sp>
        <p:sp>
          <p:nvSpPr>
            <p:cNvPr id="48" name="Freeform: Shape 129"/>
            <p:cNvSpPr/>
            <p:nvPr/>
          </p:nvSpPr>
          <p:spPr bwMode="auto">
            <a:xfrm>
              <a:off x="9525477" y="2421987"/>
              <a:ext cx="333676" cy="334664"/>
            </a:xfrm>
            <a:custGeom>
              <a:avLst/>
              <a:gdLst>
                <a:gd name="T0" fmla="*/ 89 w 186"/>
                <a:gd name="T1" fmla="*/ 68 h 186"/>
                <a:gd name="T2" fmla="*/ 88 w 186"/>
                <a:gd name="T3" fmla="*/ 51 h 186"/>
                <a:gd name="T4" fmla="*/ 80 w 186"/>
                <a:gd name="T5" fmla="*/ 48 h 186"/>
                <a:gd name="T6" fmla="*/ 69 w 186"/>
                <a:gd name="T7" fmla="*/ 39 h 186"/>
                <a:gd name="T8" fmla="*/ 44 w 186"/>
                <a:gd name="T9" fmla="*/ 35 h 186"/>
                <a:gd name="T10" fmla="*/ 32 w 186"/>
                <a:gd name="T11" fmla="*/ 84 h 186"/>
                <a:gd name="T12" fmla="*/ 59 w 186"/>
                <a:gd name="T13" fmla="*/ 99 h 186"/>
                <a:gd name="T14" fmla="*/ 65 w 186"/>
                <a:gd name="T15" fmla="*/ 87 h 186"/>
                <a:gd name="T16" fmla="*/ 103 w 186"/>
                <a:gd name="T17" fmla="*/ 111 h 186"/>
                <a:gd name="T18" fmla="*/ 68 w 186"/>
                <a:gd name="T19" fmla="*/ 119 h 186"/>
                <a:gd name="T20" fmla="*/ 83 w 186"/>
                <a:gd name="T21" fmla="*/ 157 h 186"/>
                <a:gd name="T22" fmla="*/ 103 w 186"/>
                <a:gd name="T23" fmla="*/ 132 h 186"/>
                <a:gd name="T24" fmla="*/ 93 w 186"/>
                <a:gd name="T25" fmla="*/ 0 h 186"/>
                <a:gd name="T26" fmla="*/ 93 w 186"/>
                <a:gd name="T27" fmla="*/ 186 h 186"/>
                <a:gd name="T28" fmla="*/ 93 w 186"/>
                <a:gd name="T29" fmla="*/ 0 h 186"/>
                <a:gd name="T30" fmla="*/ 8 w 186"/>
                <a:gd name="T31" fmla="*/ 93 h 186"/>
                <a:gd name="T32" fmla="*/ 177 w 186"/>
                <a:gd name="T33" fmla="*/ 93 h 186"/>
                <a:gd name="T34" fmla="*/ 168 w 186"/>
                <a:gd name="T35" fmla="*/ 86 h 186"/>
                <a:gd name="T36" fmla="*/ 167 w 186"/>
                <a:gd name="T37" fmla="*/ 79 h 186"/>
                <a:gd name="T38" fmla="*/ 166 w 186"/>
                <a:gd name="T39" fmla="*/ 72 h 186"/>
                <a:gd name="T40" fmla="*/ 163 w 186"/>
                <a:gd name="T41" fmla="*/ 64 h 186"/>
                <a:gd name="T42" fmla="*/ 160 w 186"/>
                <a:gd name="T43" fmla="*/ 58 h 186"/>
                <a:gd name="T44" fmla="*/ 157 w 186"/>
                <a:gd name="T45" fmla="*/ 53 h 186"/>
                <a:gd name="T46" fmla="*/ 154 w 186"/>
                <a:gd name="T47" fmla="*/ 48 h 186"/>
                <a:gd name="T48" fmla="*/ 143 w 186"/>
                <a:gd name="T49" fmla="*/ 36 h 186"/>
                <a:gd name="T50" fmla="*/ 139 w 186"/>
                <a:gd name="T51" fmla="*/ 33 h 186"/>
                <a:gd name="T52" fmla="*/ 112 w 186"/>
                <a:gd name="T53" fmla="*/ 31 h 186"/>
                <a:gd name="T54" fmla="*/ 116 w 186"/>
                <a:gd name="T55" fmla="*/ 50 h 186"/>
                <a:gd name="T56" fmla="*/ 139 w 186"/>
                <a:gd name="T57" fmla="*/ 59 h 186"/>
                <a:gd name="T58" fmla="*/ 151 w 186"/>
                <a:gd name="T59" fmla="*/ 105 h 186"/>
                <a:gd name="T60" fmla="*/ 167 w 186"/>
                <a:gd name="T61" fmla="*/ 109 h 186"/>
                <a:gd name="T62" fmla="*/ 168 w 186"/>
                <a:gd name="T63" fmla="*/ 102 h 186"/>
                <a:gd name="T64" fmla="*/ 169 w 186"/>
                <a:gd name="T65" fmla="*/ 93 h 186"/>
                <a:gd name="T66" fmla="*/ 140 w 186"/>
                <a:gd name="T67" fmla="*/ 111 h 186"/>
                <a:gd name="T68" fmla="*/ 148 w 186"/>
                <a:gd name="T69" fmla="*/ 11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6" h="186">
                  <a:moveTo>
                    <a:pt x="72" y="84"/>
                  </a:moveTo>
                  <a:cubicBezTo>
                    <a:pt x="73" y="78"/>
                    <a:pt x="82" y="71"/>
                    <a:pt x="89" y="68"/>
                  </a:cubicBezTo>
                  <a:cubicBezTo>
                    <a:pt x="96" y="66"/>
                    <a:pt x="102" y="64"/>
                    <a:pt x="101" y="59"/>
                  </a:cubicBezTo>
                  <a:cubicBezTo>
                    <a:pt x="100" y="54"/>
                    <a:pt x="98" y="51"/>
                    <a:pt x="88" y="51"/>
                  </a:cubicBezTo>
                  <a:cubicBezTo>
                    <a:pt x="78" y="51"/>
                    <a:pt x="82" y="64"/>
                    <a:pt x="74" y="56"/>
                  </a:cubicBezTo>
                  <a:cubicBezTo>
                    <a:pt x="65" y="48"/>
                    <a:pt x="76" y="50"/>
                    <a:pt x="80" y="48"/>
                  </a:cubicBezTo>
                  <a:cubicBezTo>
                    <a:pt x="84" y="47"/>
                    <a:pt x="88" y="39"/>
                    <a:pt x="81" y="38"/>
                  </a:cubicBezTo>
                  <a:cubicBezTo>
                    <a:pt x="73" y="38"/>
                    <a:pt x="75" y="42"/>
                    <a:pt x="69" y="39"/>
                  </a:cubicBezTo>
                  <a:cubicBezTo>
                    <a:pt x="63" y="37"/>
                    <a:pt x="61" y="47"/>
                    <a:pt x="57" y="45"/>
                  </a:cubicBezTo>
                  <a:cubicBezTo>
                    <a:pt x="55" y="45"/>
                    <a:pt x="48" y="40"/>
                    <a:pt x="44" y="35"/>
                  </a:cubicBezTo>
                  <a:cubicBezTo>
                    <a:pt x="35" y="42"/>
                    <a:pt x="28" y="52"/>
                    <a:pt x="23" y="62"/>
                  </a:cubicBezTo>
                  <a:cubicBezTo>
                    <a:pt x="25" y="76"/>
                    <a:pt x="32" y="84"/>
                    <a:pt x="32" y="84"/>
                  </a:cubicBezTo>
                  <a:cubicBezTo>
                    <a:pt x="32" y="84"/>
                    <a:pt x="36" y="93"/>
                    <a:pt x="60" y="104"/>
                  </a:cubicBezTo>
                  <a:cubicBezTo>
                    <a:pt x="60" y="104"/>
                    <a:pt x="65" y="105"/>
                    <a:pt x="59" y="99"/>
                  </a:cubicBezTo>
                  <a:cubicBezTo>
                    <a:pt x="54" y="94"/>
                    <a:pt x="48" y="87"/>
                    <a:pt x="55" y="84"/>
                  </a:cubicBezTo>
                  <a:cubicBezTo>
                    <a:pt x="61" y="81"/>
                    <a:pt x="63" y="81"/>
                    <a:pt x="65" y="87"/>
                  </a:cubicBezTo>
                  <a:cubicBezTo>
                    <a:pt x="66" y="93"/>
                    <a:pt x="72" y="90"/>
                    <a:pt x="72" y="84"/>
                  </a:cubicBezTo>
                  <a:close/>
                  <a:moveTo>
                    <a:pt x="103" y="111"/>
                  </a:moveTo>
                  <a:cubicBezTo>
                    <a:pt x="94" y="104"/>
                    <a:pt x="95" y="100"/>
                    <a:pt x="84" y="100"/>
                  </a:cubicBezTo>
                  <a:cubicBezTo>
                    <a:pt x="73" y="100"/>
                    <a:pt x="66" y="103"/>
                    <a:pt x="68" y="119"/>
                  </a:cubicBezTo>
                  <a:cubicBezTo>
                    <a:pt x="71" y="135"/>
                    <a:pt x="80" y="127"/>
                    <a:pt x="79" y="140"/>
                  </a:cubicBezTo>
                  <a:cubicBezTo>
                    <a:pt x="78" y="152"/>
                    <a:pt x="81" y="154"/>
                    <a:pt x="83" y="157"/>
                  </a:cubicBezTo>
                  <a:cubicBezTo>
                    <a:pt x="85" y="160"/>
                    <a:pt x="90" y="169"/>
                    <a:pt x="92" y="157"/>
                  </a:cubicBezTo>
                  <a:cubicBezTo>
                    <a:pt x="95" y="145"/>
                    <a:pt x="99" y="138"/>
                    <a:pt x="103" y="132"/>
                  </a:cubicBezTo>
                  <a:cubicBezTo>
                    <a:pt x="108" y="127"/>
                    <a:pt x="112" y="119"/>
                    <a:pt x="103" y="111"/>
                  </a:cubicBezTo>
                  <a:close/>
                  <a:moveTo>
                    <a:pt x="93" y="0"/>
                  </a:moveTo>
                  <a:cubicBezTo>
                    <a:pt x="41" y="0"/>
                    <a:pt x="0" y="42"/>
                    <a:pt x="0" y="93"/>
                  </a:cubicBezTo>
                  <a:cubicBezTo>
                    <a:pt x="0" y="144"/>
                    <a:pt x="41" y="186"/>
                    <a:pt x="93" y="186"/>
                  </a:cubicBezTo>
                  <a:cubicBezTo>
                    <a:pt x="144" y="186"/>
                    <a:pt x="186" y="144"/>
                    <a:pt x="186" y="93"/>
                  </a:cubicBezTo>
                  <a:cubicBezTo>
                    <a:pt x="186" y="42"/>
                    <a:pt x="144" y="0"/>
                    <a:pt x="93" y="0"/>
                  </a:cubicBezTo>
                  <a:close/>
                  <a:moveTo>
                    <a:pt x="93" y="177"/>
                  </a:moveTo>
                  <a:cubicBezTo>
                    <a:pt x="46" y="177"/>
                    <a:pt x="8" y="140"/>
                    <a:pt x="8" y="93"/>
                  </a:cubicBezTo>
                  <a:cubicBezTo>
                    <a:pt x="8" y="46"/>
                    <a:pt x="46" y="9"/>
                    <a:pt x="93" y="9"/>
                  </a:cubicBezTo>
                  <a:cubicBezTo>
                    <a:pt x="139" y="9"/>
                    <a:pt x="177" y="46"/>
                    <a:pt x="177" y="93"/>
                  </a:cubicBezTo>
                  <a:cubicBezTo>
                    <a:pt x="177" y="140"/>
                    <a:pt x="139" y="177"/>
                    <a:pt x="93" y="177"/>
                  </a:cubicBezTo>
                  <a:close/>
                  <a:moveTo>
                    <a:pt x="168" y="86"/>
                  </a:moveTo>
                  <a:cubicBezTo>
                    <a:pt x="168" y="85"/>
                    <a:pt x="168" y="84"/>
                    <a:pt x="168" y="84"/>
                  </a:cubicBezTo>
                  <a:cubicBezTo>
                    <a:pt x="168" y="82"/>
                    <a:pt x="168" y="81"/>
                    <a:pt x="167" y="79"/>
                  </a:cubicBezTo>
                  <a:cubicBezTo>
                    <a:pt x="167" y="78"/>
                    <a:pt x="167" y="77"/>
                    <a:pt x="167" y="77"/>
                  </a:cubicBezTo>
                  <a:cubicBezTo>
                    <a:pt x="167" y="75"/>
                    <a:pt x="166" y="73"/>
                    <a:pt x="166" y="72"/>
                  </a:cubicBezTo>
                  <a:cubicBezTo>
                    <a:pt x="165" y="71"/>
                    <a:pt x="165" y="71"/>
                    <a:pt x="165" y="70"/>
                  </a:cubicBezTo>
                  <a:cubicBezTo>
                    <a:pt x="164" y="68"/>
                    <a:pt x="164" y="66"/>
                    <a:pt x="163" y="64"/>
                  </a:cubicBezTo>
                  <a:cubicBezTo>
                    <a:pt x="163" y="63"/>
                    <a:pt x="162" y="62"/>
                    <a:pt x="162" y="61"/>
                  </a:cubicBezTo>
                  <a:cubicBezTo>
                    <a:pt x="161" y="60"/>
                    <a:pt x="161" y="59"/>
                    <a:pt x="160" y="58"/>
                  </a:cubicBezTo>
                  <a:cubicBezTo>
                    <a:pt x="160" y="57"/>
                    <a:pt x="159" y="56"/>
                    <a:pt x="158" y="55"/>
                  </a:cubicBezTo>
                  <a:cubicBezTo>
                    <a:pt x="158" y="54"/>
                    <a:pt x="157" y="53"/>
                    <a:pt x="157" y="53"/>
                  </a:cubicBezTo>
                  <a:cubicBezTo>
                    <a:pt x="156" y="51"/>
                    <a:pt x="156" y="50"/>
                    <a:pt x="155" y="49"/>
                  </a:cubicBezTo>
                  <a:cubicBezTo>
                    <a:pt x="154" y="49"/>
                    <a:pt x="154" y="48"/>
                    <a:pt x="154" y="48"/>
                  </a:cubicBezTo>
                  <a:cubicBezTo>
                    <a:pt x="151" y="44"/>
                    <a:pt x="147" y="40"/>
                    <a:pt x="144" y="37"/>
                  </a:cubicBezTo>
                  <a:cubicBezTo>
                    <a:pt x="143" y="37"/>
                    <a:pt x="143" y="36"/>
                    <a:pt x="143" y="36"/>
                  </a:cubicBezTo>
                  <a:cubicBezTo>
                    <a:pt x="142" y="35"/>
                    <a:pt x="140" y="34"/>
                    <a:pt x="139" y="33"/>
                  </a:cubicBezTo>
                  <a:cubicBezTo>
                    <a:pt x="139" y="33"/>
                    <a:pt x="139" y="33"/>
                    <a:pt x="139" y="33"/>
                  </a:cubicBezTo>
                  <a:cubicBezTo>
                    <a:pt x="133" y="28"/>
                    <a:pt x="126" y="24"/>
                    <a:pt x="119" y="22"/>
                  </a:cubicBezTo>
                  <a:cubicBezTo>
                    <a:pt x="117" y="25"/>
                    <a:pt x="115" y="30"/>
                    <a:pt x="112" y="31"/>
                  </a:cubicBezTo>
                  <a:cubicBezTo>
                    <a:pt x="108" y="33"/>
                    <a:pt x="109" y="42"/>
                    <a:pt x="116" y="41"/>
                  </a:cubicBezTo>
                  <a:cubicBezTo>
                    <a:pt x="116" y="41"/>
                    <a:pt x="114" y="43"/>
                    <a:pt x="116" y="50"/>
                  </a:cubicBezTo>
                  <a:cubicBezTo>
                    <a:pt x="118" y="58"/>
                    <a:pt x="121" y="60"/>
                    <a:pt x="132" y="56"/>
                  </a:cubicBezTo>
                  <a:cubicBezTo>
                    <a:pt x="136" y="54"/>
                    <a:pt x="140" y="55"/>
                    <a:pt x="139" y="59"/>
                  </a:cubicBezTo>
                  <a:cubicBezTo>
                    <a:pt x="138" y="69"/>
                    <a:pt x="131" y="69"/>
                    <a:pt x="136" y="84"/>
                  </a:cubicBezTo>
                  <a:cubicBezTo>
                    <a:pt x="140" y="94"/>
                    <a:pt x="148" y="97"/>
                    <a:pt x="151" y="105"/>
                  </a:cubicBezTo>
                  <a:cubicBezTo>
                    <a:pt x="153" y="109"/>
                    <a:pt x="160" y="113"/>
                    <a:pt x="165" y="115"/>
                  </a:cubicBezTo>
                  <a:cubicBezTo>
                    <a:pt x="166" y="113"/>
                    <a:pt x="166" y="111"/>
                    <a:pt x="167" y="109"/>
                  </a:cubicBezTo>
                  <a:cubicBezTo>
                    <a:pt x="167" y="108"/>
                    <a:pt x="167" y="108"/>
                    <a:pt x="167" y="107"/>
                  </a:cubicBezTo>
                  <a:cubicBezTo>
                    <a:pt x="168" y="105"/>
                    <a:pt x="168" y="104"/>
                    <a:pt x="168" y="102"/>
                  </a:cubicBezTo>
                  <a:cubicBezTo>
                    <a:pt x="168" y="101"/>
                    <a:pt x="168" y="101"/>
                    <a:pt x="168" y="100"/>
                  </a:cubicBezTo>
                  <a:cubicBezTo>
                    <a:pt x="169" y="98"/>
                    <a:pt x="169" y="95"/>
                    <a:pt x="169" y="93"/>
                  </a:cubicBezTo>
                  <a:cubicBezTo>
                    <a:pt x="169" y="91"/>
                    <a:pt x="169" y="88"/>
                    <a:pt x="168" y="86"/>
                  </a:cubicBezTo>
                  <a:close/>
                  <a:moveTo>
                    <a:pt x="140" y="111"/>
                  </a:moveTo>
                  <a:cubicBezTo>
                    <a:pt x="137" y="113"/>
                    <a:pt x="137" y="117"/>
                    <a:pt x="139" y="119"/>
                  </a:cubicBezTo>
                  <a:cubicBezTo>
                    <a:pt x="142" y="121"/>
                    <a:pt x="147" y="124"/>
                    <a:pt x="148" y="119"/>
                  </a:cubicBezTo>
                  <a:cubicBezTo>
                    <a:pt x="150" y="114"/>
                    <a:pt x="143" y="109"/>
                    <a:pt x="140" y="111"/>
                  </a:cubicBezTo>
                  <a:close/>
                </a:path>
              </a:pathLst>
            </a:custGeom>
            <a:solidFill>
              <a:schemeClr val="tx2">
                <a:lumMod val="60000"/>
                <a:lumOff val="40000"/>
              </a:schemeClr>
            </a:solidFill>
            <a:ln>
              <a:noFill/>
            </a:ln>
          </p:spPr>
          <p:txBody>
            <a:bodyPr anchor="ctr"/>
            <a:lstStyle/>
            <a:p>
              <a:pPr algn="ctr"/>
              <a:endParaRPr/>
            </a:p>
          </p:txBody>
        </p:sp>
        <p:sp>
          <p:nvSpPr>
            <p:cNvPr id="49" name="Freeform: Shape 130"/>
            <p:cNvSpPr/>
            <p:nvPr/>
          </p:nvSpPr>
          <p:spPr bwMode="auto">
            <a:xfrm rot="3085759">
              <a:off x="10223407" y="4535598"/>
              <a:ext cx="272910" cy="332239"/>
            </a:xfrm>
            <a:custGeom>
              <a:avLst/>
              <a:gdLst>
                <a:gd name="T0" fmla="*/ 34 w 152"/>
                <a:gd name="T1" fmla="*/ 101 h 185"/>
                <a:gd name="T2" fmla="*/ 51 w 152"/>
                <a:gd name="T3" fmla="*/ 101 h 185"/>
                <a:gd name="T4" fmla="*/ 38 w 152"/>
                <a:gd name="T5" fmla="*/ 143 h 185"/>
                <a:gd name="T6" fmla="*/ 38 w 152"/>
                <a:gd name="T7" fmla="*/ 152 h 185"/>
                <a:gd name="T8" fmla="*/ 38 w 152"/>
                <a:gd name="T9" fmla="*/ 143 h 185"/>
                <a:gd name="T10" fmla="*/ 126 w 152"/>
                <a:gd name="T11" fmla="*/ 25 h 185"/>
                <a:gd name="T12" fmla="*/ 135 w 152"/>
                <a:gd name="T13" fmla="*/ 8 h 185"/>
                <a:gd name="T14" fmla="*/ 25 w 152"/>
                <a:gd name="T15" fmla="*/ 0 h 185"/>
                <a:gd name="T16" fmla="*/ 17 w 152"/>
                <a:gd name="T17" fmla="*/ 17 h 185"/>
                <a:gd name="T18" fmla="*/ 33 w 152"/>
                <a:gd name="T19" fmla="*/ 25 h 185"/>
                <a:gd name="T20" fmla="*/ 51 w 152"/>
                <a:gd name="T21" fmla="*/ 185 h 185"/>
                <a:gd name="T22" fmla="*/ 152 w 152"/>
                <a:gd name="T23" fmla="*/ 135 h 185"/>
                <a:gd name="T24" fmla="*/ 25 w 152"/>
                <a:gd name="T25" fmla="*/ 17 h 185"/>
                <a:gd name="T26" fmla="*/ 126 w 152"/>
                <a:gd name="T27" fmla="*/ 8 h 185"/>
                <a:gd name="T28" fmla="*/ 25 w 152"/>
                <a:gd name="T29" fmla="*/ 17 h 185"/>
                <a:gd name="T30" fmla="*/ 110 w 152"/>
                <a:gd name="T31" fmla="*/ 25 h 185"/>
                <a:gd name="T32" fmla="*/ 73 w 152"/>
                <a:gd name="T33" fmla="*/ 75 h 185"/>
                <a:gd name="T34" fmla="*/ 42 w 152"/>
                <a:gd name="T35" fmla="*/ 25 h 185"/>
                <a:gd name="T36" fmla="*/ 51 w 152"/>
                <a:gd name="T37" fmla="*/ 177 h 185"/>
                <a:gd name="T38" fmla="*/ 23 w 152"/>
                <a:gd name="T39" fmla="*/ 85 h 185"/>
                <a:gd name="T40" fmla="*/ 69 w 152"/>
                <a:gd name="T41" fmla="*/ 82 h 185"/>
                <a:gd name="T42" fmla="*/ 124 w 152"/>
                <a:gd name="T43" fmla="*/ 77 h 185"/>
                <a:gd name="T44" fmla="*/ 143 w 152"/>
                <a:gd name="T45" fmla="*/ 135 h 185"/>
                <a:gd name="T46" fmla="*/ 72 w 152"/>
                <a:gd name="T47" fmla="*/ 118 h 185"/>
                <a:gd name="T48" fmla="*/ 72 w 152"/>
                <a:gd name="T49" fmla="*/ 143 h 185"/>
                <a:gd name="T50" fmla="*/ 72 w 152"/>
                <a:gd name="T51" fmla="*/ 118 h 185"/>
                <a:gd name="T52" fmla="*/ 67 w 152"/>
                <a:gd name="T53" fmla="*/ 131 h 185"/>
                <a:gd name="T54" fmla="*/ 76 w 152"/>
                <a:gd name="T55" fmla="*/ 131 h 185"/>
                <a:gd name="T56" fmla="*/ 110 w 152"/>
                <a:gd name="T57" fmla="*/ 118 h 185"/>
                <a:gd name="T58" fmla="*/ 110 w 152"/>
                <a:gd name="T59" fmla="*/ 135 h 185"/>
                <a:gd name="T60" fmla="*/ 110 w 152"/>
                <a:gd name="T61" fmla="*/ 118 h 185"/>
                <a:gd name="T62" fmla="*/ 118 w 152"/>
                <a:gd name="T63" fmla="*/ 105 h 185"/>
                <a:gd name="T64" fmla="*/ 126 w 152"/>
                <a:gd name="T65" fmla="*/ 105 h 185"/>
                <a:gd name="T66" fmla="*/ 97 w 152"/>
                <a:gd name="T67" fmla="*/ 160 h 185"/>
                <a:gd name="T68" fmla="*/ 97 w 152"/>
                <a:gd name="T69" fmla="*/ 169 h 185"/>
                <a:gd name="T70" fmla="*/ 97 w 152"/>
                <a:gd name="T71" fmla="*/ 16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2" h="185">
                  <a:moveTo>
                    <a:pt x="42" y="93"/>
                  </a:moveTo>
                  <a:cubicBezTo>
                    <a:pt x="37" y="93"/>
                    <a:pt x="34" y="96"/>
                    <a:pt x="34" y="101"/>
                  </a:cubicBezTo>
                  <a:cubicBezTo>
                    <a:pt x="34" y="106"/>
                    <a:pt x="37" y="109"/>
                    <a:pt x="42" y="109"/>
                  </a:cubicBezTo>
                  <a:cubicBezTo>
                    <a:pt x="47" y="109"/>
                    <a:pt x="51" y="106"/>
                    <a:pt x="51" y="101"/>
                  </a:cubicBezTo>
                  <a:cubicBezTo>
                    <a:pt x="51" y="96"/>
                    <a:pt x="47" y="93"/>
                    <a:pt x="42" y="93"/>
                  </a:cubicBezTo>
                  <a:close/>
                  <a:moveTo>
                    <a:pt x="38" y="143"/>
                  </a:moveTo>
                  <a:cubicBezTo>
                    <a:pt x="36" y="143"/>
                    <a:pt x="34" y="145"/>
                    <a:pt x="34" y="147"/>
                  </a:cubicBezTo>
                  <a:cubicBezTo>
                    <a:pt x="34" y="150"/>
                    <a:pt x="36" y="152"/>
                    <a:pt x="38" y="152"/>
                  </a:cubicBezTo>
                  <a:cubicBezTo>
                    <a:pt x="40" y="152"/>
                    <a:pt x="42" y="150"/>
                    <a:pt x="42" y="147"/>
                  </a:cubicBezTo>
                  <a:cubicBezTo>
                    <a:pt x="42" y="145"/>
                    <a:pt x="40" y="143"/>
                    <a:pt x="38" y="143"/>
                  </a:cubicBezTo>
                  <a:close/>
                  <a:moveTo>
                    <a:pt x="118" y="25"/>
                  </a:moveTo>
                  <a:cubicBezTo>
                    <a:pt x="126" y="25"/>
                    <a:pt x="126" y="25"/>
                    <a:pt x="126" y="25"/>
                  </a:cubicBezTo>
                  <a:cubicBezTo>
                    <a:pt x="131" y="25"/>
                    <a:pt x="135" y="21"/>
                    <a:pt x="135" y="17"/>
                  </a:cubicBezTo>
                  <a:cubicBezTo>
                    <a:pt x="135" y="8"/>
                    <a:pt x="135" y="8"/>
                    <a:pt x="135" y="8"/>
                  </a:cubicBezTo>
                  <a:cubicBezTo>
                    <a:pt x="135" y="4"/>
                    <a:pt x="131" y="0"/>
                    <a:pt x="126" y="0"/>
                  </a:cubicBezTo>
                  <a:cubicBezTo>
                    <a:pt x="25" y="0"/>
                    <a:pt x="25" y="0"/>
                    <a:pt x="25" y="0"/>
                  </a:cubicBezTo>
                  <a:cubicBezTo>
                    <a:pt x="21" y="0"/>
                    <a:pt x="17" y="4"/>
                    <a:pt x="17" y="8"/>
                  </a:cubicBezTo>
                  <a:cubicBezTo>
                    <a:pt x="17" y="17"/>
                    <a:pt x="17" y="17"/>
                    <a:pt x="17" y="17"/>
                  </a:cubicBezTo>
                  <a:cubicBezTo>
                    <a:pt x="17" y="21"/>
                    <a:pt x="21" y="25"/>
                    <a:pt x="25" y="25"/>
                  </a:cubicBezTo>
                  <a:cubicBezTo>
                    <a:pt x="33" y="25"/>
                    <a:pt x="33" y="25"/>
                    <a:pt x="33" y="25"/>
                  </a:cubicBezTo>
                  <a:cubicBezTo>
                    <a:pt x="30" y="77"/>
                    <a:pt x="0" y="87"/>
                    <a:pt x="0" y="135"/>
                  </a:cubicBezTo>
                  <a:cubicBezTo>
                    <a:pt x="0" y="163"/>
                    <a:pt x="23" y="185"/>
                    <a:pt x="51" y="185"/>
                  </a:cubicBezTo>
                  <a:cubicBezTo>
                    <a:pt x="101" y="185"/>
                    <a:pt x="101" y="185"/>
                    <a:pt x="101" y="185"/>
                  </a:cubicBezTo>
                  <a:cubicBezTo>
                    <a:pt x="129" y="185"/>
                    <a:pt x="152" y="163"/>
                    <a:pt x="152" y="135"/>
                  </a:cubicBezTo>
                  <a:cubicBezTo>
                    <a:pt x="152" y="87"/>
                    <a:pt x="121" y="77"/>
                    <a:pt x="118" y="25"/>
                  </a:cubicBezTo>
                  <a:close/>
                  <a:moveTo>
                    <a:pt x="25" y="17"/>
                  </a:moveTo>
                  <a:cubicBezTo>
                    <a:pt x="25" y="8"/>
                    <a:pt x="25" y="8"/>
                    <a:pt x="25" y="8"/>
                  </a:cubicBezTo>
                  <a:cubicBezTo>
                    <a:pt x="126" y="8"/>
                    <a:pt x="126" y="8"/>
                    <a:pt x="126" y="8"/>
                  </a:cubicBezTo>
                  <a:cubicBezTo>
                    <a:pt x="126" y="17"/>
                    <a:pt x="126" y="17"/>
                    <a:pt x="126" y="17"/>
                  </a:cubicBezTo>
                  <a:lnTo>
                    <a:pt x="25" y="17"/>
                  </a:lnTo>
                  <a:close/>
                  <a:moveTo>
                    <a:pt x="42" y="25"/>
                  </a:moveTo>
                  <a:cubicBezTo>
                    <a:pt x="110" y="25"/>
                    <a:pt x="110" y="25"/>
                    <a:pt x="110" y="25"/>
                  </a:cubicBezTo>
                  <a:cubicBezTo>
                    <a:pt x="111" y="44"/>
                    <a:pt x="115" y="58"/>
                    <a:pt x="121" y="69"/>
                  </a:cubicBezTo>
                  <a:cubicBezTo>
                    <a:pt x="114" y="74"/>
                    <a:pt x="95" y="88"/>
                    <a:pt x="73" y="75"/>
                  </a:cubicBezTo>
                  <a:cubicBezTo>
                    <a:pt x="56" y="65"/>
                    <a:pt x="41" y="66"/>
                    <a:pt x="32" y="68"/>
                  </a:cubicBezTo>
                  <a:cubicBezTo>
                    <a:pt x="37" y="56"/>
                    <a:pt x="41" y="43"/>
                    <a:pt x="42" y="25"/>
                  </a:cubicBezTo>
                  <a:close/>
                  <a:moveTo>
                    <a:pt x="101" y="177"/>
                  </a:moveTo>
                  <a:cubicBezTo>
                    <a:pt x="51" y="177"/>
                    <a:pt x="51" y="177"/>
                    <a:pt x="51" y="177"/>
                  </a:cubicBezTo>
                  <a:cubicBezTo>
                    <a:pt x="27" y="177"/>
                    <a:pt x="8" y="158"/>
                    <a:pt x="8" y="135"/>
                  </a:cubicBezTo>
                  <a:cubicBezTo>
                    <a:pt x="8" y="113"/>
                    <a:pt x="15" y="100"/>
                    <a:pt x="23" y="85"/>
                  </a:cubicBezTo>
                  <a:cubicBezTo>
                    <a:pt x="24" y="83"/>
                    <a:pt x="25" y="80"/>
                    <a:pt x="27" y="78"/>
                  </a:cubicBezTo>
                  <a:cubicBezTo>
                    <a:pt x="27" y="78"/>
                    <a:pt x="45" y="69"/>
                    <a:pt x="69" y="82"/>
                  </a:cubicBezTo>
                  <a:cubicBezTo>
                    <a:pt x="77" y="87"/>
                    <a:pt x="85" y="89"/>
                    <a:pt x="92" y="89"/>
                  </a:cubicBezTo>
                  <a:cubicBezTo>
                    <a:pt x="106" y="89"/>
                    <a:pt x="118" y="82"/>
                    <a:pt x="124" y="77"/>
                  </a:cubicBezTo>
                  <a:cubicBezTo>
                    <a:pt x="126" y="80"/>
                    <a:pt x="127" y="82"/>
                    <a:pt x="128" y="85"/>
                  </a:cubicBezTo>
                  <a:cubicBezTo>
                    <a:pt x="136" y="100"/>
                    <a:pt x="143" y="113"/>
                    <a:pt x="143" y="135"/>
                  </a:cubicBezTo>
                  <a:cubicBezTo>
                    <a:pt x="143" y="158"/>
                    <a:pt x="124" y="177"/>
                    <a:pt x="101" y="177"/>
                  </a:cubicBezTo>
                  <a:close/>
                  <a:moveTo>
                    <a:pt x="72" y="118"/>
                  </a:moveTo>
                  <a:cubicBezTo>
                    <a:pt x="65" y="118"/>
                    <a:pt x="59" y="124"/>
                    <a:pt x="59" y="131"/>
                  </a:cubicBezTo>
                  <a:cubicBezTo>
                    <a:pt x="59" y="138"/>
                    <a:pt x="65" y="143"/>
                    <a:pt x="72" y="143"/>
                  </a:cubicBezTo>
                  <a:cubicBezTo>
                    <a:pt x="79" y="143"/>
                    <a:pt x="84" y="138"/>
                    <a:pt x="84" y="131"/>
                  </a:cubicBezTo>
                  <a:cubicBezTo>
                    <a:pt x="84" y="124"/>
                    <a:pt x="79" y="118"/>
                    <a:pt x="72" y="118"/>
                  </a:cubicBezTo>
                  <a:close/>
                  <a:moveTo>
                    <a:pt x="72" y="135"/>
                  </a:moveTo>
                  <a:cubicBezTo>
                    <a:pt x="69" y="135"/>
                    <a:pt x="67" y="133"/>
                    <a:pt x="67" y="131"/>
                  </a:cubicBezTo>
                  <a:cubicBezTo>
                    <a:pt x="67" y="128"/>
                    <a:pt x="69" y="126"/>
                    <a:pt x="72" y="126"/>
                  </a:cubicBezTo>
                  <a:cubicBezTo>
                    <a:pt x="74" y="126"/>
                    <a:pt x="76" y="128"/>
                    <a:pt x="76" y="131"/>
                  </a:cubicBezTo>
                  <a:cubicBezTo>
                    <a:pt x="76" y="133"/>
                    <a:pt x="74" y="135"/>
                    <a:pt x="72" y="135"/>
                  </a:cubicBezTo>
                  <a:close/>
                  <a:moveTo>
                    <a:pt x="110" y="118"/>
                  </a:moveTo>
                  <a:cubicBezTo>
                    <a:pt x="105" y="118"/>
                    <a:pt x="101" y="122"/>
                    <a:pt x="101" y="126"/>
                  </a:cubicBezTo>
                  <a:cubicBezTo>
                    <a:pt x="101" y="131"/>
                    <a:pt x="105" y="135"/>
                    <a:pt x="110" y="135"/>
                  </a:cubicBezTo>
                  <a:cubicBezTo>
                    <a:pt x="114" y="135"/>
                    <a:pt x="118" y="131"/>
                    <a:pt x="118" y="126"/>
                  </a:cubicBezTo>
                  <a:cubicBezTo>
                    <a:pt x="118" y="122"/>
                    <a:pt x="114" y="118"/>
                    <a:pt x="110" y="118"/>
                  </a:cubicBezTo>
                  <a:close/>
                  <a:moveTo>
                    <a:pt x="122" y="101"/>
                  </a:moveTo>
                  <a:cubicBezTo>
                    <a:pt x="120" y="101"/>
                    <a:pt x="118" y="103"/>
                    <a:pt x="118" y="105"/>
                  </a:cubicBezTo>
                  <a:cubicBezTo>
                    <a:pt x="118" y="108"/>
                    <a:pt x="120" y="109"/>
                    <a:pt x="122" y="109"/>
                  </a:cubicBezTo>
                  <a:cubicBezTo>
                    <a:pt x="125" y="109"/>
                    <a:pt x="126" y="108"/>
                    <a:pt x="126" y="105"/>
                  </a:cubicBezTo>
                  <a:cubicBezTo>
                    <a:pt x="126" y="103"/>
                    <a:pt x="125" y="101"/>
                    <a:pt x="122" y="101"/>
                  </a:cubicBezTo>
                  <a:close/>
                  <a:moveTo>
                    <a:pt x="97" y="160"/>
                  </a:moveTo>
                  <a:cubicBezTo>
                    <a:pt x="95" y="160"/>
                    <a:pt x="93" y="162"/>
                    <a:pt x="93" y="164"/>
                  </a:cubicBezTo>
                  <a:cubicBezTo>
                    <a:pt x="93" y="167"/>
                    <a:pt x="95" y="169"/>
                    <a:pt x="97" y="169"/>
                  </a:cubicBezTo>
                  <a:cubicBezTo>
                    <a:pt x="99" y="169"/>
                    <a:pt x="101" y="167"/>
                    <a:pt x="101" y="164"/>
                  </a:cubicBezTo>
                  <a:cubicBezTo>
                    <a:pt x="101" y="162"/>
                    <a:pt x="99" y="160"/>
                    <a:pt x="97" y="160"/>
                  </a:cubicBezTo>
                  <a:close/>
                </a:path>
              </a:pathLst>
            </a:custGeom>
            <a:solidFill>
              <a:schemeClr val="tx2">
                <a:lumMod val="60000"/>
                <a:lumOff val="40000"/>
              </a:schemeClr>
            </a:solidFill>
            <a:ln>
              <a:noFill/>
            </a:ln>
          </p:spPr>
          <p:txBody>
            <a:bodyPr anchor="ctr"/>
            <a:lstStyle/>
            <a:p>
              <a:pPr algn="ctr"/>
              <a:endParaRPr/>
            </a:p>
          </p:txBody>
        </p:sp>
        <p:sp>
          <p:nvSpPr>
            <p:cNvPr id="50" name="Freeform: Shape 131"/>
            <p:cNvSpPr/>
            <p:nvPr/>
          </p:nvSpPr>
          <p:spPr bwMode="auto">
            <a:xfrm>
              <a:off x="10144906" y="5151890"/>
              <a:ext cx="335205" cy="332239"/>
            </a:xfrm>
            <a:custGeom>
              <a:avLst/>
              <a:gdLst>
                <a:gd name="T0" fmla="*/ 157 w 186"/>
                <a:gd name="T1" fmla="*/ 159 h 185"/>
                <a:gd name="T2" fmla="*/ 186 w 186"/>
                <a:gd name="T3" fmla="*/ 93 h 185"/>
                <a:gd name="T4" fmla="*/ 93 w 186"/>
                <a:gd name="T5" fmla="*/ 0 h 185"/>
                <a:gd name="T6" fmla="*/ 0 w 186"/>
                <a:gd name="T7" fmla="*/ 93 h 185"/>
                <a:gd name="T8" fmla="*/ 29 w 186"/>
                <a:gd name="T9" fmla="*/ 159 h 185"/>
                <a:gd name="T10" fmla="*/ 18 w 186"/>
                <a:gd name="T11" fmla="*/ 178 h 185"/>
                <a:gd name="T12" fmla="*/ 17 w 186"/>
                <a:gd name="T13" fmla="*/ 181 h 185"/>
                <a:gd name="T14" fmla="*/ 21 w 186"/>
                <a:gd name="T15" fmla="*/ 185 h 185"/>
                <a:gd name="T16" fmla="*/ 24 w 186"/>
                <a:gd name="T17" fmla="*/ 184 h 185"/>
                <a:gd name="T18" fmla="*/ 25 w 186"/>
                <a:gd name="T19" fmla="*/ 182 h 185"/>
                <a:gd name="T20" fmla="*/ 35 w 186"/>
                <a:gd name="T21" fmla="*/ 165 h 185"/>
                <a:gd name="T22" fmla="*/ 93 w 186"/>
                <a:gd name="T23" fmla="*/ 185 h 185"/>
                <a:gd name="T24" fmla="*/ 151 w 186"/>
                <a:gd name="T25" fmla="*/ 165 h 185"/>
                <a:gd name="T26" fmla="*/ 161 w 186"/>
                <a:gd name="T27" fmla="*/ 182 h 185"/>
                <a:gd name="T28" fmla="*/ 165 w 186"/>
                <a:gd name="T29" fmla="*/ 185 h 185"/>
                <a:gd name="T30" fmla="*/ 169 w 186"/>
                <a:gd name="T31" fmla="*/ 181 h 185"/>
                <a:gd name="T32" fmla="*/ 168 w 186"/>
                <a:gd name="T33" fmla="*/ 178 h 185"/>
                <a:gd name="T34" fmla="*/ 157 w 186"/>
                <a:gd name="T35" fmla="*/ 159 h 185"/>
                <a:gd name="T36" fmla="*/ 93 w 186"/>
                <a:gd name="T37" fmla="*/ 177 h 185"/>
                <a:gd name="T38" fmla="*/ 9 w 186"/>
                <a:gd name="T39" fmla="*/ 93 h 185"/>
                <a:gd name="T40" fmla="*/ 93 w 186"/>
                <a:gd name="T41" fmla="*/ 8 h 185"/>
                <a:gd name="T42" fmla="*/ 177 w 186"/>
                <a:gd name="T43" fmla="*/ 93 h 185"/>
                <a:gd name="T44" fmla="*/ 93 w 186"/>
                <a:gd name="T45" fmla="*/ 177 h 185"/>
                <a:gd name="T46" fmla="*/ 93 w 186"/>
                <a:gd name="T47" fmla="*/ 34 h 185"/>
                <a:gd name="T48" fmla="*/ 34 w 186"/>
                <a:gd name="T49" fmla="*/ 93 h 185"/>
                <a:gd name="T50" fmla="*/ 93 w 186"/>
                <a:gd name="T51" fmla="*/ 152 h 185"/>
                <a:gd name="T52" fmla="*/ 152 w 186"/>
                <a:gd name="T53" fmla="*/ 93 h 185"/>
                <a:gd name="T54" fmla="*/ 93 w 186"/>
                <a:gd name="T55" fmla="*/ 34 h 185"/>
                <a:gd name="T56" fmla="*/ 93 w 186"/>
                <a:gd name="T57" fmla="*/ 143 h 185"/>
                <a:gd name="T58" fmla="*/ 42 w 186"/>
                <a:gd name="T59" fmla="*/ 93 h 185"/>
                <a:gd name="T60" fmla="*/ 93 w 186"/>
                <a:gd name="T61" fmla="*/ 42 h 185"/>
                <a:gd name="T62" fmla="*/ 144 w 186"/>
                <a:gd name="T63" fmla="*/ 93 h 185"/>
                <a:gd name="T64" fmla="*/ 93 w 186"/>
                <a:gd name="T65" fmla="*/ 143 h 185"/>
                <a:gd name="T66" fmla="*/ 93 w 186"/>
                <a:gd name="T67" fmla="*/ 67 h 185"/>
                <a:gd name="T68" fmla="*/ 68 w 186"/>
                <a:gd name="T69" fmla="*/ 93 h 185"/>
                <a:gd name="T70" fmla="*/ 93 w 186"/>
                <a:gd name="T71" fmla="*/ 118 h 185"/>
                <a:gd name="T72" fmla="*/ 118 w 186"/>
                <a:gd name="T73" fmla="*/ 93 h 185"/>
                <a:gd name="T74" fmla="*/ 93 w 186"/>
                <a:gd name="T75" fmla="*/ 67 h 185"/>
                <a:gd name="T76" fmla="*/ 93 w 186"/>
                <a:gd name="T77" fmla="*/ 109 h 185"/>
                <a:gd name="T78" fmla="*/ 76 w 186"/>
                <a:gd name="T79" fmla="*/ 93 h 185"/>
                <a:gd name="T80" fmla="*/ 93 w 186"/>
                <a:gd name="T81" fmla="*/ 76 h 185"/>
                <a:gd name="T82" fmla="*/ 110 w 186"/>
                <a:gd name="T83" fmla="*/ 93 h 185"/>
                <a:gd name="T84" fmla="*/ 93 w 186"/>
                <a:gd name="T85" fmla="*/ 109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6" h="185">
                  <a:moveTo>
                    <a:pt x="157" y="159"/>
                  </a:moveTo>
                  <a:cubicBezTo>
                    <a:pt x="175" y="143"/>
                    <a:pt x="186" y="119"/>
                    <a:pt x="186" y="93"/>
                  </a:cubicBezTo>
                  <a:cubicBezTo>
                    <a:pt x="186" y="41"/>
                    <a:pt x="144" y="0"/>
                    <a:pt x="93" y="0"/>
                  </a:cubicBezTo>
                  <a:cubicBezTo>
                    <a:pt x="42" y="0"/>
                    <a:pt x="0" y="41"/>
                    <a:pt x="0" y="93"/>
                  </a:cubicBezTo>
                  <a:cubicBezTo>
                    <a:pt x="0" y="119"/>
                    <a:pt x="11" y="143"/>
                    <a:pt x="29" y="159"/>
                  </a:cubicBezTo>
                  <a:cubicBezTo>
                    <a:pt x="18" y="178"/>
                    <a:pt x="18" y="178"/>
                    <a:pt x="18" y="178"/>
                  </a:cubicBezTo>
                  <a:cubicBezTo>
                    <a:pt x="18" y="179"/>
                    <a:pt x="17" y="180"/>
                    <a:pt x="17" y="181"/>
                  </a:cubicBezTo>
                  <a:cubicBezTo>
                    <a:pt x="17" y="183"/>
                    <a:pt x="19" y="185"/>
                    <a:pt x="21" y="185"/>
                  </a:cubicBezTo>
                  <a:cubicBezTo>
                    <a:pt x="22" y="185"/>
                    <a:pt x="24" y="185"/>
                    <a:pt x="24" y="184"/>
                  </a:cubicBezTo>
                  <a:cubicBezTo>
                    <a:pt x="25" y="184"/>
                    <a:pt x="25" y="183"/>
                    <a:pt x="25" y="182"/>
                  </a:cubicBezTo>
                  <a:cubicBezTo>
                    <a:pt x="35" y="165"/>
                    <a:pt x="35" y="165"/>
                    <a:pt x="35" y="165"/>
                  </a:cubicBezTo>
                  <a:cubicBezTo>
                    <a:pt x="51" y="178"/>
                    <a:pt x="71" y="185"/>
                    <a:pt x="93" y="185"/>
                  </a:cubicBezTo>
                  <a:cubicBezTo>
                    <a:pt x="115" y="185"/>
                    <a:pt x="135" y="178"/>
                    <a:pt x="151" y="165"/>
                  </a:cubicBezTo>
                  <a:cubicBezTo>
                    <a:pt x="161" y="182"/>
                    <a:pt x="161" y="182"/>
                    <a:pt x="161" y="182"/>
                  </a:cubicBezTo>
                  <a:cubicBezTo>
                    <a:pt x="161" y="184"/>
                    <a:pt x="163" y="185"/>
                    <a:pt x="165" y="185"/>
                  </a:cubicBezTo>
                  <a:cubicBezTo>
                    <a:pt x="167" y="185"/>
                    <a:pt x="169" y="183"/>
                    <a:pt x="169" y="181"/>
                  </a:cubicBezTo>
                  <a:cubicBezTo>
                    <a:pt x="169" y="180"/>
                    <a:pt x="168" y="179"/>
                    <a:pt x="168" y="178"/>
                  </a:cubicBezTo>
                  <a:lnTo>
                    <a:pt x="157" y="159"/>
                  </a:lnTo>
                  <a:close/>
                  <a:moveTo>
                    <a:pt x="93" y="177"/>
                  </a:moveTo>
                  <a:cubicBezTo>
                    <a:pt x="46" y="177"/>
                    <a:pt x="9" y="139"/>
                    <a:pt x="9" y="93"/>
                  </a:cubicBezTo>
                  <a:cubicBezTo>
                    <a:pt x="9" y="46"/>
                    <a:pt x="46" y="8"/>
                    <a:pt x="93" y="8"/>
                  </a:cubicBezTo>
                  <a:cubicBezTo>
                    <a:pt x="140" y="8"/>
                    <a:pt x="177" y="46"/>
                    <a:pt x="177" y="93"/>
                  </a:cubicBezTo>
                  <a:cubicBezTo>
                    <a:pt x="177" y="139"/>
                    <a:pt x="140" y="177"/>
                    <a:pt x="93" y="177"/>
                  </a:cubicBezTo>
                  <a:close/>
                  <a:moveTo>
                    <a:pt x="93" y="34"/>
                  </a:moveTo>
                  <a:cubicBezTo>
                    <a:pt x="60" y="34"/>
                    <a:pt x="34" y="60"/>
                    <a:pt x="34" y="93"/>
                  </a:cubicBezTo>
                  <a:cubicBezTo>
                    <a:pt x="34" y="125"/>
                    <a:pt x="60" y="152"/>
                    <a:pt x="93" y="152"/>
                  </a:cubicBezTo>
                  <a:cubicBezTo>
                    <a:pt x="126" y="152"/>
                    <a:pt x="152" y="125"/>
                    <a:pt x="152" y="93"/>
                  </a:cubicBezTo>
                  <a:cubicBezTo>
                    <a:pt x="152" y="60"/>
                    <a:pt x="126" y="34"/>
                    <a:pt x="93" y="34"/>
                  </a:cubicBezTo>
                  <a:close/>
                  <a:moveTo>
                    <a:pt x="93" y="143"/>
                  </a:moveTo>
                  <a:cubicBezTo>
                    <a:pt x="65" y="143"/>
                    <a:pt x="42" y="121"/>
                    <a:pt x="42" y="93"/>
                  </a:cubicBezTo>
                  <a:cubicBezTo>
                    <a:pt x="42" y="65"/>
                    <a:pt x="65" y="42"/>
                    <a:pt x="93" y="42"/>
                  </a:cubicBezTo>
                  <a:cubicBezTo>
                    <a:pt x="121" y="42"/>
                    <a:pt x="144" y="65"/>
                    <a:pt x="144" y="93"/>
                  </a:cubicBezTo>
                  <a:cubicBezTo>
                    <a:pt x="144" y="121"/>
                    <a:pt x="121" y="143"/>
                    <a:pt x="93" y="143"/>
                  </a:cubicBezTo>
                  <a:close/>
                  <a:moveTo>
                    <a:pt x="93" y="67"/>
                  </a:moveTo>
                  <a:cubicBezTo>
                    <a:pt x="79" y="67"/>
                    <a:pt x="68" y="79"/>
                    <a:pt x="68" y="93"/>
                  </a:cubicBezTo>
                  <a:cubicBezTo>
                    <a:pt x="68" y="107"/>
                    <a:pt x="79" y="118"/>
                    <a:pt x="93" y="118"/>
                  </a:cubicBezTo>
                  <a:cubicBezTo>
                    <a:pt x="107" y="118"/>
                    <a:pt x="118" y="107"/>
                    <a:pt x="118" y="93"/>
                  </a:cubicBezTo>
                  <a:cubicBezTo>
                    <a:pt x="118" y="79"/>
                    <a:pt x="107" y="67"/>
                    <a:pt x="93" y="67"/>
                  </a:cubicBezTo>
                  <a:close/>
                  <a:moveTo>
                    <a:pt x="93" y="109"/>
                  </a:moveTo>
                  <a:cubicBezTo>
                    <a:pt x="84" y="109"/>
                    <a:pt x="76" y="102"/>
                    <a:pt x="76" y="93"/>
                  </a:cubicBezTo>
                  <a:cubicBezTo>
                    <a:pt x="76" y="83"/>
                    <a:pt x="84" y="76"/>
                    <a:pt x="93" y="76"/>
                  </a:cubicBezTo>
                  <a:cubicBezTo>
                    <a:pt x="102" y="76"/>
                    <a:pt x="110" y="83"/>
                    <a:pt x="110" y="93"/>
                  </a:cubicBezTo>
                  <a:cubicBezTo>
                    <a:pt x="110" y="102"/>
                    <a:pt x="102" y="109"/>
                    <a:pt x="93" y="109"/>
                  </a:cubicBezTo>
                  <a:close/>
                </a:path>
              </a:pathLst>
            </a:custGeom>
            <a:solidFill>
              <a:schemeClr val="tx2">
                <a:lumMod val="60000"/>
                <a:lumOff val="40000"/>
              </a:schemeClr>
            </a:solidFill>
            <a:ln>
              <a:noFill/>
            </a:ln>
          </p:spPr>
          <p:txBody>
            <a:bodyPr anchor="ctr"/>
            <a:lstStyle/>
            <a:p>
              <a:pPr algn="ctr"/>
              <a:endParaRPr/>
            </a:p>
          </p:txBody>
        </p:sp>
        <p:sp>
          <p:nvSpPr>
            <p:cNvPr id="51" name="Freeform: Shape 132"/>
            <p:cNvSpPr/>
            <p:nvPr/>
          </p:nvSpPr>
          <p:spPr bwMode="auto">
            <a:xfrm rot="2375267">
              <a:off x="10087969" y="3375328"/>
              <a:ext cx="335205" cy="333228"/>
            </a:xfrm>
            <a:custGeom>
              <a:avLst/>
              <a:gdLst>
                <a:gd name="T0" fmla="*/ 106 w 186"/>
                <a:gd name="T1" fmla="*/ 46 h 185"/>
                <a:gd name="T2" fmla="*/ 102 w 186"/>
                <a:gd name="T3" fmla="*/ 17 h 185"/>
                <a:gd name="T4" fmla="*/ 97 w 186"/>
                <a:gd name="T5" fmla="*/ 46 h 185"/>
                <a:gd name="T6" fmla="*/ 161 w 186"/>
                <a:gd name="T7" fmla="*/ 88 h 185"/>
                <a:gd name="T8" fmla="*/ 152 w 186"/>
                <a:gd name="T9" fmla="*/ 76 h 185"/>
                <a:gd name="T10" fmla="*/ 9 w 186"/>
                <a:gd name="T11" fmla="*/ 67 h 185"/>
                <a:gd name="T12" fmla="*/ 0 w 186"/>
                <a:gd name="T13" fmla="*/ 126 h 185"/>
                <a:gd name="T14" fmla="*/ 5 w 186"/>
                <a:gd name="T15" fmla="*/ 177 h 185"/>
                <a:gd name="T16" fmla="*/ 5 w 186"/>
                <a:gd name="T17" fmla="*/ 185 h 185"/>
                <a:gd name="T18" fmla="*/ 152 w 186"/>
                <a:gd name="T19" fmla="*/ 181 h 185"/>
                <a:gd name="T20" fmla="*/ 123 w 186"/>
                <a:gd name="T21" fmla="*/ 177 h 185"/>
                <a:gd name="T22" fmla="*/ 161 w 186"/>
                <a:gd name="T23" fmla="*/ 139 h 185"/>
                <a:gd name="T24" fmla="*/ 161 w 186"/>
                <a:gd name="T25" fmla="*/ 88 h 185"/>
                <a:gd name="T26" fmla="*/ 59 w 186"/>
                <a:gd name="T27" fmla="*/ 177 h 185"/>
                <a:gd name="T28" fmla="*/ 131 w 186"/>
                <a:gd name="T29" fmla="*/ 160 h 185"/>
                <a:gd name="T30" fmla="*/ 144 w 186"/>
                <a:gd name="T31" fmla="*/ 126 h 185"/>
                <a:gd name="T32" fmla="*/ 16 w 186"/>
                <a:gd name="T33" fmla="*/ 152 h 185"/>
                <a:gd name="T34" fmla="*/ 9 w 186"/>
                <a:gd name="T35" fmla="*/ 76 h 185"/>
                <a:gd name="T36" fmla="*/ 144 w 186"/>
                <a:gd name="T37" fmla="*/ 126 h 185"/>
                <a:gd name="T38" fmla="*/ 152 w 186"/>
                <a:gd name="T39" fmla="*/ 131 h 185"/>
                <a:gd name="T40" fmla="*/ 152 w 186"/>
                <a:gd name="T41" fmla="*/ 97 h 185"/>
                <a:gd name="T42" fmla="*/ 177 w 186"/>
                <a:gd name="T43" fmla="*/ 114 h 185"/>
                <a:gd name="T44" fmla="*/ 76 w 186"/>
                <a:gd name="T45" fmla="*/ 50 h 185"/>
                <a:gd name="T46" fmla="*/ 80 w 186"/>
                <a:gd name="T47" fmla="*/ 4 h 185"/>
                <a:gd name="T48" fmla="*/ 72 w 186"/>
                <a:gd name="T49" fmla="*/ 4 h 185"/>
                <a:gd name="T50" fmla="*/ 76 w 186"/>
                <a:gd name="T51" fmla="*/ 50 h 185"/>
                <a:gd name="T52" fmla="*/ 131 w 186"/>
                <a:gd name="T53" fmla="*/ 55 h 185"/>
                <a:gd name="T54" fmla="*/ 127 w 186"/>
                <a:gd name="T55" fmla="*/ 8 h 185"/>
                <a:gd name="T56" fmla="*/ 123 w 186"/>
                <a:gd name="T57" fmla="*/ 55 h 185"/>
                <a:gd name="T58" fmla="*/ 51 w 186"/>
                <a:gd name="T59" fmla="*/ 59 h 185"/>
                <a:gd name="T60" fmla="*/ 55 w 186"/>
                <a:gd name="T61" fmla="*/ 13 h 185"/>
                <a:gd name="T62" fmla="*/ 47 w 186"/>
                <a:gd name="T63" fmla="*/ 13 h 185"/>
                <a:gd name="T64" fmla="*/ 51 w 186"/>
                <a:gd name="T65" fmla="*/ 59 h 185"/>
                <a:gd name="T66" fmla="*/ 30 w 186"/>
                <a:gd name="T67" fmla="*/ 46 h 185"/>
                <a:gd name="T68" fmla="*/ 26 w 186"/>
                <a:gd name="T69" fmla="*/ 17 h 185"/>
                <a:gd name="T70" fmla="*/ 21 w 186"/>
                <a:gd name="T71" fmla="*/ 46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6" h="185">
                  <a:moveTo>
                    <a:pt x="102" y="50"/>
                  </a:moveTo>
                  <a:cubicBezTo>
                    <a:pt x="104" y="50"/>
                    <a:pt x="106" y="49"/>
                    <a:pt x="106" y="46"/>
                  </a:cubicBezTo>
                  <a:cubicBezTo>
                    <a:pt x="106" y="21"/>
                    <a:pt x="106" y="21"/>
                    <a:pt x="106" y="21"/>
                  </a:cubicBezTo>
                  <a:cubicBezTo>
                    <a:pt x="106" y="19"/>
                    <a:pt x="104" y="17"/>
                    <a:pt x="102" y="17"/>
                  </a:cubicBezTo>
                  <a:cubicBezTo>
                    <a:pt x="99" y="17"/>
                    <a:pt x="97" y="19"/>
                    <a:pt x="97" y="21"/>
                  </a:cubicBezTo>
                  <a:cubicBezTo>
                    <a:pt x="97" y="46"/>
                    <a:pt x="97" y="46"/>
                    <a:pt x="97" y="46"/>
                  </a:cubicBezTo>
                  <a:cubicBezTo>
                    <a:pt x="97" y="49"/>
                    <a:pt x="99" y="50"/>
                    <a:pt x="102" y="50"/>
                  </a:cubicBezTo>
                  <a:close/>
                  <a:moveTo>
                    <a:pt x="161" y="88"/>
                  </a:moveTo>
                  <a:cubicBezTo>
                    <a:pt x="152" y="88"/>
                    <a:pt x="152" y="88"/>
                    <a:pt x="152" y="88"/>
                  </a:cubicBezTo>
                  <a:cubicBezTo>
                    <a:pt x="152" y="76"/>
                    <a:pt x="152" y="76"/>
                    <a:pt x="152" y="76"/>
                  </a:cubicBezTo>
                  <a:cubicBezTo>
                    <a:pt x="152" y="71"/>
                    <a:pt x="148" y="67"/>
                    <a:pt x="144" y="67"/>
                  </a:cubicBezTo>
                  <a:cubicBezTo>
                    <a:pt x="9" y="67"/>
                    <a:pt x="9" y="67"/>
                    <a:pt x="9" y="67"/>
                  </a:cubicBezTo>
                  <a:cubicBezTo>
                    <a:pt x="4" y="67"/>
                    <a:pt x="0" y="71"/>
                    <a:pt x="0" y="76"/>
                  </a:cubicBezTo>
                  <a:cubicBezTo>
                    <a:pt x="0" y="126"/>
                    <a:pt x="0" y="126"/>
                    <a:pt x="0" y="126"/>
                  </a:cubicBezTo>
                  <a:cubicBezTo>
                    <a:pt x="0" y="148"/>
                    <a:pt x="12" y="167"/>
                    <a:pt x="29" y="177"/>
                  </a:cubicBezTo>
                  <a:cubicBezTo>
                    <a:pt x="5" y="177"/>
                    <a:pt x="5" y="177"/>
                    <a:pt x="5" y="177"/>
                  </a:cubicBezTo>
                  <a:cubicBezTo>
                    <a:pt x="2" y="177"/>
                    <a:pt x="0" y="179"/>
                    <a:pt x="0" y="181"/>
                  </a:cubicBezTo>
                  <a:cubicBezTo>
                    <a:pt x="0" y="184"/>
                    <a:pt x="2" y="185"/>
                    <a:pt x="5" y="185"/>
                  </a:cubicBezTo>
                  <a:cubicBezTo>
                    <a:pt x="148" y="185"/>
                    <a:pt x="148" y="185"/>
                    <a:pt x="148" y="185"/>
                  </a:cubicBezTo>
                  <a:cubicBezTo>
                    <a:pt x="150" y="185"/>
                    <a:pt x="152" y="184"/>
                    <a:pt x="152" y="181"/>
                  </a:cubicBezTo>
                  <a:cubicBezTo>
                    <a:pt x="152" y="179"/>
                    <a:pt x="150" y="177"/>
                    <a:pt x="148" y="177"/>
                  </a:cubicBezTo>
                  <a:cubicBezTo>
                    <a:pt x="123" y="177"/>
                    <a:pt x="123" y="177"/>
                    <a:pt x="123" y="177"/>
                  </a:cubicBezTo>
                  <a:cubicBezTo>
                    <a:pt x="137" y="169"/>
                    <a:pt x="147" y="155"/>
                    <a:pt x="151" y="139"/>
                  </a:cubicBezTo>
                  <a:cubicBezTo>
                    <a:pt x="161" y="139"/>
                    <a:pt x="161" y="139"/>
                    <a:pt x="161" y="139"/>
                  </a:cubicBezTo>
                  <a:cubicBezTo>
                    <a:pt x="175" y="139"/>
                    <a:pt x="186" y="128"/>
                    <a:pt x="186" y="114"/>
                  </a:cubicBezTo>
                  <a:cubicBezTo>
                    <a:pt x="186" y="100"/>
                    <a:pt x="175" y="88"/>
                    <a:pt x="161" y="88"/>
                  </a:cubicBezTo>
                  <a:close/>
                  <a:moveTo>
                    <a:pt x="93" y="177"/>
                  </a:moveTo>
                  <a:cubicBezTo>
                    <a:pt x="59" y="177"/>
                    <a:pt x="59" y="177"/>
                    <a:pt x="59" y="177"/>
                  </a:cubicBezTo>
                  <a:cubicBezTo>
                    <a:pt x="44" y="177"/>
                    <a:pt x="31" y="171"/>
                    <a:pt x="22" y="160"/>
                  </a:cubicBezTo>
                  <a:cubicBezTo>
                    <a:pt x="131" y="160"/>
                    <a:pt x="131" y="160"/>
                    <a:pt x="131" y="160"/>
                  </a:cubicBezTo>
                  <a:cubicBezTo>
                    <a:pt x="122" y="171"/>
                    <a:pt x="108" y="177"/>
                    <a:pt x="93" y="177"/>
                  </a:cubicBezTo>
                  <a:close/>
                  <a:moveTo>
                    <a:pt x="144" y="126"/>
                  </a:moveTo>
                  <a:cubicBezTo>
                    <a:pt x="144" y="136"/>
                    <a:pt x="141" y="144"/>
                    <a:pt x="137" y="152"/>
                  </a:cubicBezTo>
                  <a:cubicBezTo>
                    <a:pt x="16" y="152"/>
                    <a:pt x="16" y="152"/>
                    <a:pt x="16" y="152"/>
                  </a:cubicBezTo>
                  <a:cubicBezTo>
                    <a:pt x="11" y="144"/>
                    <a:pt x="9" y="136"/>
                    <a:pt x="9" y="126"/>
                  </a:cubicBezTo>
                  <a:cubicBezTo>
                    <a:pt x="9" y="76"/>
                    <a:pt x="9" y="76"/>
                    <a:pt x="9" y="76"/>
                  </a:cubicBezTo>
                  <a:cubicBezTo>
                    <a:pt x="144" y="76"/>
                    <a:pt x="144" y="76"/>
                    <a:pt x="144" y="76"/>
                  </a:cubicBezTo>
                  <a:lnTo>
                    <a:pt x="144" y="126"/>
                  </a:lnTo>
                  <a:close/>
                  <a:moveTo>
                    <a:pt x="161" y="131"/>
                  </a:moveTo>
                  <a:cubicBezTo>
                    <a:pt x="152" y="131"/>
                    <a:pt x="152" y="131"/>
                    <a:pt x="152" y="131"/>
                  </a:cubicBezTo>
                  <a:cubicBezTo>
                    <a:pt x="152" y="129"/>
                    <a:pt x="152" y="128"/>
                    <a:pt x="152" y="126"/>
                  </a:cubicBezTo>
                  <a:cubicBezTo>
                    <a:pt x="152" y="97"/>
                    <a:pt x="152" y="97"/>
                    <a:pt x="152" y="97"/>
                  </a:cubicBezTo>
                  <a:cubicBezTo>
                    <a:pt x="161" y="97"/>
                    <a:pt x="161" y="97"/>
                    <a:pt x="161" y="97"/>
                  </a:cubicBezTo>
                  <a:cubicBezTo>
                    <a:pt x="170" y="97"/>
                    <a:pt x="177" y="104"/>
                    <a:pt x="177" y="114"/>
                  </a:cubicBezTo>
                  <a:cubicBezTo>
                    <a:pt x="177" y="123"/>
                    <a:pt x="170" y="131"/>
                    <a:pt x="161" y="131"/>
                  </a:cubicBezTo>
                  <a:close/>
                  <a:moveTo>
                    <a:pt x="76" y="50"/>
                  </a:moveTo>
                  <a:cubicBezTo>
                    <a:pt x="79" y="50"/>
                    <a:pt x="80" y="49"/>
                    <a:pt x="80" y="46"/>
                  </a:cubicBezTo>
                  <a:cubicBezTo>
                    <a:pt x="80" y="4"/>
                    <a:pt x="80" y="4"/>
                    <a:pt x="80" y="4"/>
                  </a:cubicBezTo>
                  <a:cubicBezTo>
                    <a:pt x="80" y="2"/>
                    <a:pt x="79" y="0"/>
                    <a:pt x="76" y="0"/>
                  </a:cubicBezTo>
                  <a:cubicBezTo>
                    <a:pt x="74" y="0"/>
                    <a:pt x="72" y="2"/>
                    <a:pt x="72" y="4"/>
                  </a:cubicBezTo>
                  <a:cubicBezTo>
                    <a:pt x="72" y="46"/>
                    <a:pt x="72" y="46"/>
                    <a:pt x="72" y="46"/>
                  </a:cubicBezTo>
                  <a:cubicBezTo>
                    <a:pt x="72" y="49"/>
                    <a:pt x="74" y="50"/>
                    <a:pt x="76" y="50"/>
                  </a:cubicBezTo>
                  <a:close/>
                  <a:moveTo>
                    <a:pt x="127" y="59"/>
                  </a:moveTo>
                  <a:cubicBezTo>
                    <a:pt x="129" y="59"/>
                    <a:pt x="131" y="57"/>
                    <a:pt x="131" y="55"/>
                  </a:cubicBezTo>
                  <a:cubicBezTo>
                    <a:pt x="131" y="13"/>
                    <a:pt x="131" y="13"/>
                    <a:pt x="131" y="13"/>
                  </a:cubicBezTo>
                  <a:cubicBezTo>
                    <a:pt x="131" y="10"/>
                    <a:pt x="129" y="8"/>
                    <a:pt x="127" y="8"/>
                  </a:cubicBezTo>
                  <a:cubicBezTo>
                    <a:pt x="125" y="8"/>
                    <a:pt x="123" y="10"/>
                    <a:pt x="123" y="13"/>
                  </a:cubicBezTo>
                  <a:cubicBezTo>
                    <a:pt x="123" y="55"/>
                    <a:pt x="123" y="55"/>
                    <a:pt x="123" y="55"/>
                  </a:cubicBezTo>
                  <a:cubicBezTo>
                    <a:pt x="123" y="57"/>
                    <a:pt x="125" y="59"/>
                    <a:pt x="127" y="59"/>
                  </a:cubicBezTo>
                  <a:close/>
                  <a:moveTo>
                    <a:pt x="51" y="59"/>
                  </a:moveTo>
                  <a:cubicBezTo>
                    <a:pt x="53" y="59"/>
                    <a:pt x="55" y="57"/>
                    <a:pt x="55" y="55"/>
                  </a:cubicBezTo>
                  <a:cubicBezTo>
                    <a:pt x="55" y="13"/>
                    <a:pt x="55" y="13"/>
                    <a:pt x="55" y="13"/>
                  </a:cubicBezTo>
                  <a:cubicBezTo>
                    <a:pt x="55" y="10"/>
                    <a:pt x="53" y="8"/>
                    <a:pt x="51" y="8"/>
                  </a:cubicBezTo>
                  <a:cubicBezTo>
                    <a:pt x="49" y="8"/>
                    <a:pt x="47" y="10"/>
                    <a:pt x="47" y="13"/>
                  </a:cubicBezTo>
                  <a:cubicBezTo>
                    <a:pt x="47" y="55"/>
                    <a:pt x="47" y="55"/>
                    <a:pt x="47" y="55"/>
                  </a:cubicBezTo>
                  <a:cubicBezTo>
                    <a:pt x="47" y="57"/>
                    <a:pt x="49" y="59"/>
                    <a:pt x="51" y="59"/>
                  </a:cubicBezTo>
                  <a:close/>
                  <a:moveTo>
                    <a:pt x="26" y="50"/>
                  </a:moveTo>
                  <a:cubicBezTo>
                    <a:pt x="28" y="50"/>
                    <a:pt x="30" y="49"/>
                    <a:pt x="30" y="46"/>
                  </a:cubicBezTo>
                  <a:cubicBezTo>
                    <a:pt x="30" y="21"/>
                    <a:pt x="30" y="21"/>
                    <a:pt x="30" y="21"/>
                  </a:cubicBezTo>
                  <a:cubicBezTo>
                    <a:pt x="30" y="19"/>
                    <a:pt x="28" y="17"/>
                    <a:pt x="26" y="17"/>
                  </a:cubicBezTo>
                  <a:cubicBezTo>
                    <a:pt x="23" y="17"/>
                    <a:pt x="21" y="19"/>
                    <a:pt x="21" y="21"/>
                  </a:cubicBezTo>
                  <a:cubicBezTo>
                    <a:pt x="21" y="46"/>
                    <a:pt x="21" y="46"/>
                    <a:pt x="21" y="46"/>
                  </a:cubicBezTo>
                  <a:cubicBezTo>
                    <a:pt x="21" y="49"/>
                    <a:pt x="23" y="50"/>
                    <a:pt x="26" y="50"/>
                  </a:cubicBezTo>
                  <a:close/>
                </a:path>
              </a:pathLst>
            </a:custGeom>
            <a:solidFill>
              <a:schemeClr val="tx2">
                <a:lumMod val="60000"/>
                <a:lumOff val="40000"/>
              </a:schemeClr>
            </a:solidFill>
            <a:ln>
              <a:noFill/>
            </a:ln>
          </p:spPr>
          <p:txBody>
            <a:bodyPr anchor="ctr"/>
            <a:lstStyle/>
            <a:p>
              <a:pPr algn="ctr"/>
              <a:endParaRPr/>
            </a:p>
          </p:txBody>
        </p:sp>
        <p:sp>
          <p:nvSpPr>
            <p:cNvPr id="52" name="Freeform: Shape 133"/>
            <p:cNvSpPr/>
            <p:nvPr/>
          </p:nvSpPr>
          <p:spPr bwMode="auto">
            <a:xfrm rot="1539904">
              <a:off x="10489420" y="3829825"/>
              <a:ext cx="273808" cy="335094"/>
            </a:xfrm>
            <a:custGeom>
              <a:avLst/>
              <a:gdLst>
                <a:gd name="T0" fmla="*/ 144 w 152"/>
                <a:gd name="T1" fmla="*/ 25 h 186"/>
                <a:gd name="T2" fmla="*/ 110 w 152"/>
                <a:gd name="T3" fmla="*/ 25 h 186"/>
                <a:gd name="T4" fmla="*/ 110 w 152"/>
                <a:gd name="T5" fmla="*/ 17 h 186"/>
                <a:gd name="T6" fmla="*/ 101 w 152"/>
                <a:gd name="T7" fmla="*/ 8 h 186"/>
                <a:gd name="T8" fmla="*/ 85 w 152"/>
                <a:gd name="T9" fmla="*/ 8 h 186"/>
                <a:gd name="T10" fmla="*/ 76 w 152"/>
                <a:gd name="T11" fmla="*/ 0 h 186"/>
                <a:gd name="T12" fmla="*/ 68 w 152"/>
                <a:gd name="T13" fmla="*/ 8 h 186"/>
                <a:gd name="T14" fmla="*/ 51 w 152"/>
                <a:gd name="T15" fmla="*/ 8 h 186"/>
                <a:gd name="T16" fmla="*/ 42 w 152"/>
                <a:gd name="T17" fmla="*/ 17 h 186"/>
                <a:gd name="T18" fmla="*/ 42 w 152"/>
                <a:gd name="T19" fmla="*/ 25 h 186"/>
                <a:gd name="T20" fmla="*/ 9 w 152"/>
                <a:gd name="T21" fmla="*/ 25 h 186"/>
                <a:gd name="T22" fmla="*/ 0 w 152"/>
                <a:gd name="T23" fmla="*/ 34 h 186"/>
                <a:gd name="T24" fmla="*/ 0 w 152"/>
                <a:gd name="T25" fmla="*/ 177 h 186"/>
                <a:gd name="T26" fmla="*/ 9 w 152"/>
                <a:gd name="T27" fmla="*/ 186 h 186"/>
                <a:gd name="T28" fmla="*/ 144 w 152"/>
                <a:gd name="T29" fmla="*/ 186 h 186"/>
                <a:gd name="T30" fmla="*/ 152 w 152"/>
                <a:gd name="T31" fmla="*/ 177 h 186"/>
                <a:gd name="T32" fmla="*/ 152 w 152"/>
                <a:gd name="T33" fmla="*/ 34 h 186"/>
                <a:gd name="T34" fmla="*/ 144 w 152"/>
                <a:gd name="T35" fmla="*/ 25 h 186"/>
                <a:gd name="T36" fmla="*/ 51 w 152"/>
                <a:gd name="T37" fmla="*/ 17 h 186"/>
                <a:gd name="T38" fmla="*/ 101 w 152"/>
                <a:gd name="T39" fmla="*/ 17 h 186"/>
                <a:gd name="T40" fmla="*/ 101 w 152"/>
                <a:gd name="T41" fmla="*/ 34 h 186"/>
                <a:gd name="T42" fmla="*/ 51 w 152"/>
                <a:gd name="T43" fmla="*/ 34 h 186"/>
                <a:gd name="T44" fmla="*/ 51 w 152"/>
                <a:gd name="T45" fmla="*/ 17 h 186"/>
                <a:gd name="T46" fmla="*/ 144 w 152"/>
                <a:gd name="T47" fmla="*/ 177 h 186"/>
                <a:gd name="T48" fmla="*/ 9 w 152"/>
                <a:gd name="T49" fmla="*/ 177 h 186"/>
                <a:gd name="T50" fmla="*/ 9 w 152"/>
                <a:gd name="T51" fmla="*/ 59 h 186"/>
                <a:gd name="T52" fmla="*/ 144 w 152"/>
                <a:gd name="T53" fmla="*/ 59 h 186"/>
                <a:gd name="T54" fmla="*/ 144 w 152"/>
                <a:gd name="T55" fmla="*/ 177 h 186"/>
                <a:gd name="T56" fmla="*/ 144 w 152"/>
                <a:gd name="T57" fmla="*/ 51 h 186"/>
                <a:gd name="T58" fmla="*/ 9 w 152"/>
                <a:gd name="T59" fmla="*/ 51 h 186"/>
                <a:gd name="T60" fmla="*/ 9 w 152"/>
                <a:gd name="T61" fmla="*/ 34 h 186"/>
                <a:gd name="T62" fmla="*/ 42 w 152"/>
                <a:gd name="T63" fmla="*/ 34 h 186"/>
                <a:gd name="T64" fmla="*/ 51 w 152"/>
                <a:gd name="T65" fmla="*/ 42 h 186"/>
                <a:gd name="T66" fmla="*/ 101 w 152"/>
                <a:gd name="T67" fmla="*/ 42 h 186"/>
                <a:gd name="T68" fmla="*/ 110 w 152"/>
                <a:gd name="T69" fmla="*/ 34 h 186"/>
                <a:gd name="T70" fmla="*/ 144 w 152"/>
                <a:gd name="T71" fmla="*/ 34 h 186"/>
                <a:gd name="T72" fmla="*/ 144 w 152"/>
                <a:gd name="T73" fmla="*/ 51 h 186"/>
                <a:gd name="T74" fmla="*/ 30 w 152"/>
                <a:gd name="T75" fmla="*/ 93 h 186"/>
                <a:gd name="T76" fmla="*/ 80 w 152"/>
                <a:gd name="T77" fmla="*/ 93 h 186"/>
                <a:gd name="T78" fmla="*/ 85 w 152"/>
                <a:gd name="T79" fmla="*/ 88 h 186"/>
                <a:gd name="T80" fmla="*/ 80 w 152"/>
                <a:gd name="T81" fmla="*/ 84 h 186"/>
                <a:gd name="T82" fmla="*/ 30 w 152"/>
                <a:gd name="T83" fmla="*/ 84 h 186"/>
                <a:gd name="T84" fmla="*/ 25 w 152"/>
                <a:gd name="T85" fmla="*/ 88 h 186"/>
                <a:gd name="T86" fmla="*/ 30 w 152"/>
                <a:gd name="T87" fmla="*/ 93 h 186"/>
                <a:gd name="T88" fmla="*/ 30 w 152"/>
                <a:gd name="T89" fmla="*/ 143 h 186"/>
                <a:gd name="T90" fmla="*/ 106 w 152"/>
                <a:gd name="T91" fmla="*/ 143 h 186"/>
                <a:gd name="T92" fmla="*/ 110 w 152"/>
                <a:gd name="T93" fmla="*/ 139 h 186"/>
                <a:gd name="T94" fmla="*/ 106 w 152"/>
                <a:gd name="T95" fmla="*/ 135 h 186"/>
                <a:gd name="T96" fmla="*/ 30 w 152"/>
                <a:gd name="T97" fmla="*/ 135 h 186"/>
                <a:gd name="T98" fmla="*/ 25 w 152"/>
                <a:gd name="T99" fmla="*/ 139 h 186"/>
                <a:gd name="T100" fmla="*/ 30 w 152"/>
                <a:gd name="T101" fmla="*/ 143 h 186"/>
                <a:gd name="T102" fmla="*/ 30 w 152"/>
                <a:gd name="T103" fmla="*/ 118 h 186"/>
                <a:gd name="T104" fmla="*/ 123 w 152"/>
                <a:gd name="T105" fmla="*/ 118 h 186"/>
                <a:gd name="T106" fmla="*/ 127 w 152"/>
                <a:gd name="T107" fmla="*/ 114 h 186"/>
                <a:gd name="T108" fmla="*/ 123 w 152"/>
                <a:gd name="T109" fmla="*/ 110 h 186"/>
                <a:gd name="T110" fmla="*/ 30 w 152"/>
                <a:gd name="T111" fmla="*/ 110 h 186"/>
                <a:gd name="T112" fmla="*/ 25 w 152"/>
                <a:gd name="T113" fmla="*/ 114 h 186"/>
                <a:gd name="T114" fmla="*/ 30 w 152"/>
                <a:gd name="T115" fmla="*/ 11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2" h="186">
                  <a:moveTo>
                    <a:pt x="144" y="25"/>
                  </a:moveTo>
                  <a:cubicBezTo>
                    <a:pt x="110" y="25"/>
                    <a:pt x="110" y="25"/>
                    <a:pt x="110" y="25"/>
                  </a:cubicBezTo>
                  <a:cubicBezTo>
                    <a:pt x="110" y="17"/>
                    <a:pt x="110" y="17"/>
                    <a:pt x="110" y="17"/>
                  </a:cubicBezTo>
                  <a:cubicBezTo>
                    <a:pt x="110" y="12"/>
                    <a:pt x="106" y="8"/>
                    <a:pt x="101" y="8"/>
                  </a:cubicBezTo>
                  <a:cubicBezTo>
                    <a:pt x="85" y="8"/>
                    <a:pt x="85" y="8"/>
                    <a:pt x="85" y="8"/>
                  </a:cubicBezTo>
                  <a:cubicBezTo>
                    <a:pt x="85" y="4"/>
                    <a:pt x="81" y="0"/>
                    <a:pt x="76" y="0"/>
                  </a:cubicBezTo>
                  <a:cubicBezTo>
                    <a:pt x="71" y="0"/>
                    <a:pt x="68" y="4"/>
                    <a:pt x="68" y="8"/>
                  </a:cubicBezTo>
                  <a:cubicBezTo>
                    <a:pt x="51" y="8"/>
                    <a:pt x="51" y="8"/>
                    <a:pt x="51" y="8"/>
                  </a:cubicBezTo>
                  <a:cubicBezTo>
                    <a:pt x="46" y="8"/>
                    <a:pt x="42" y="12"/>
                    <a:pt x="42" y="17"/>
                  </a:cubicBezTo>
                  <a:cubicBezTo>
                    <a:pt x="42" y="25"/>
                    <a:pt x="42" y="25"/>
                    <a:pt x="42" y="25"/>
                  </a:cubicBezTo>
                  <a:cubicBezTo>
                    <a:pt x="9" y="25"/>
                    <a:pt x="9" y="25"/>
                    <a:pt x="9" y="25"/>
                  </a:cubicBezTo>
                  <a:cubicBezTo>
                    <a:pt x="4" y="25"/>
                    <a:pt x="0" y="29"/>
                    <a:pt x="0" y="34"/>
                  </a:cubicBezTo>
                  <a:cubicBezTo>
                    <a:pt x="0" y="177"/>
                    <a:pt x="0" y="177"/>
                    <a:pt x="0" y="177"/>
                  </a:cubicBezTo>
                  <a:cubicBezTo>
                    <a:pt x="0" y="182"/>
                    <a:pt x="4" y="186"/>
                    <a:pt x="9" y="186"/>
                  </a:cubicBezTo>
                  <a:cubicBezTo>
                    <a:pt x="144" y="186"/>
                    <a:pt x="144" y="186"/>
                    <a:pt x="144" y="186"/>
                  </a:cubicBezTo>
                  <a:cubicBezTo>
                    <a:pt x="148" y="186"/>
                    <a:pt x="152" y="182"/>
                    <a:pt x="152" y="177"/>
                  </a:cubicBezTo>
                  <a:cubicBezTo>
                    <a:pt x="152" y="34"/>
                    <a:pt x="152" y="34"/>
                    <a:pt x="152" y="34"/>
                  </a:cubicBezTo>
                  <a:cubicBezTo>
                    <a:pt x="152" y="29"/>
                    <a:pt x="148" y="25"/>
                    <a:pt x="144" y="25"/>
                  </a:cubicBezTo>
                  <a:close/>
                  <a:moveTo>
                    <a:pt x="51" y="17"/>
                  </a:moveTo>
                  <a:cubicBezTo>
                    <a:pt x="101" y="17"/>
                    <a:pt x="101" y="17"/>
                    <a:pt x="101" y="17"/>
                  </a:cubicBezTo>
                  <a:cubicBezTo>
                    <a:pt x="101" y="34"/>
                    <a:pt x="101" y="34"/>
                    <a:pt x="101" y="34"/>
                  </a:cubicBezTo>
                  <a:cubicBezTo>
                    <a:pt x="51" y="34"/>
                    <a:pt x="51" y="34"/>
                    <a:pt x="51" y="34"/>
                  </a:cubicBezTo>
                  <a:lnTo>
                    <a:pt x="51" y="17"/>
                  </a:lnTo>
                  <a:close/>
                  <a:moveTo>
                    <a:pt x="144" y="177"/>
                  </a:moveTo>
                  <a:cubicBezTo>
                    <a:pt x="9" y="177"/>
                    <a:pt x="9" y="177"/>
                    <a:pt x="9" y="177"/>
                  </a:cubicBezTo>
                  <a:cubicBezTo>
                    <a:pt x="9" y="59"/>
                    <a:pt x="9" y="59"/>
                    <a:pt x="9" y="59"/>
                  </a:cubicBezTo>
                  <a:cubicBezTo>
                    <a:pt x="144" y="59"/>
                    <a:pt x="144" y="59"/>
                    <a:pt x="144" y="59"/>
                  </a:cubicBezTo>
                  <a:lnTo>
                    <a:pt x="144" y="177"/>
                  </a:lnTo>
                  <a:close/>
                  <a:moveTo>
                    <a:pt x="144" y="51"/>
                  </a:moveTo>
                  <a:cubicBezTo>
                    <a:pt x="9" y="51"/>
                    <a:pt x="9" y="51"/>
                    <a:pt x="9" y="51"/>
                  </a:cubicBezTo>
                  <a:cubicBezTo>
                    <a:pt x="9" y="34"/>
                    <a:pt x="9" y="34"/>
                    <a:pt x="9" y="34"/>
                  </a:cubicBezTo>
                  <a:cubicBezTo>
                    <a:pt x="42" y="34"/>
                    <a:pt x="42" y="34"/>
                    <a:pt x="42" y="34"/>
                  </a:cubicBezTo>
                  <a:cubicBezTo>
                    <a:pt x="42" y="38"/>
                    <a:pt x="46" y="42"/>
                    <a:pt x="51" y="42"/>
                  </a:cubicBezTo>
                  <a:cubicBezTo>
                    <a:pt x="101" y="42"/>
                    <a:pt x="101" y="42"/>
                    <a:pt x="101" y="42"/>
                  </a:cubicBezTo>
                  <a:cubicBezTo>
                    <a:pt x="106" y="42"/>
                    <a:pt x="110" y="38"/>
                    <a:pt x="110" y="34"/>
                  </a:cubicBezTo>
                  <a:cubicBezTo>
                    <a:pt x="144" y="34"/>
                    <a:pt x="144" y="34"/>
                    <a:pt x="144" y="34"/>
                  </a:cubicBezTo>
                  <a:lnTo>
                    <a:pt x="144" y="51"/>
                  </a:lnTo>
                  <a:close/>
                  <a:moveTo>
                    <a:pt x="30" y="93"/>
                  </a:moveTo>
                  <a:cubicBezTo>
                    <a:pt x="80" y="93"/>
                    <a:pt x="80" y="93"/>
                    <a:pt x="80" y="93"/>
                  </a:cubicBezTo>
                  <a:cubicBezTo>
                    <a:pt x="83" y="93"/>
                    <a:pt x="85" y="91"/>
                    <a:pt x="85" y="88"/>
                  </a:cubicBezTo>
                  <a:cubicBezTo>
                    <a:pt x="85" y="86"/>
                    <a:pt x="83" y="84"/>
                    <a:pt x="80" y="84"/>
                  </a:cubicBezTo>
                  <a:cubicBezTo>
                    <a:pt x="30" y="84"/>
                    <a:pt x="30" y="84"/>
                    <a:pt x="30" y="84"/>
                  </a:cubicBezTo>
                  <a:cubicBezTo>
                    <a:pt x="27" y="84"/>
                    <a:pt x="25" y="86"/>
                    <a:pt x="25" y="88"/>
                  </a:cubicBezTo>
                  <a:cubicBezTo>
                    <a:pt x="25" y="91"/>
                    <a:pt x="27" y="93"/>
                    <a:pt x="30" y="93"/>
                  </a:cubicBezTo>
                  <a:close/>
                  <a:moveTo>
                    <a:pt x="30" y="143"/>
                  </a:moveTo>
                  <a:cubicBezTo>
                    <a:pt x="106" y="143"/>
                    <a:pt x="106" y="143"/>
                    <a:pt x="106" y="143"/>
                  </a:cubicBezTo>
                  <a:cubicBezTo>
                    <a:pt x="108" y="143"/>
                    <a:pt x="110" y="141"/>
                    <a:pt x="110" y="139"/>
                  </a:cubicBezTo>
                  <a:cubicBezTo>
                    <a:pt x="110" y="137"/>
                    <a:pt x="108" y="135"/>
                    <a:pt x="106" y="135"/>
                  </a:cubicBezTo>
                  <a:cubicBezTo>
                    <a:pt x="30" y="135"/>
                    <a:pt x="30" y="135"/>
                    <a:pt x="30" y="135"/>
                  </a:cubicBezTo>
                  <a:cubicBezTo>
                    <a:pt x="27" y="135"/>
                    <a:pt x="25" y="137"/>
                    <a:pt x="25" y="139"/>
                  </a:cubicBezTo>
                  <a:cubicBezTo>
                    <a:pt x="25" y="141"/>
                    <a:pt x="27" y="143"/>
                    <a:pt x="30" y="143"/>
                  </a:cubicBezTo>
                  <a:close/>
                  <a:moveTo>
                    <a:pt x="30" y="118"/>
                  </a:moveTo>
                  <a:cubicBezTo>
                    <a:pt x="123" y="118"/>
                    <a:pt x="123" y="118"/>
                    <a:pt x="123" y="118"/>
                  </a:cubicBezTo>
                  <a:cubicBezTo>
                    <a:pt x="125" y="118"/>
                    <a:pt x="127" y="116"/>
                    <a:pt x="127" y="114"/>
                  </a:cubicBezTo>
                  <a:cubicBezTo>
                    <a:pt x="127" y="111"/>
                    <a:pt x="125" y="110"/>
                    <a:pt x="123" y="110"/>
                  </a:cubicBezTo>
                  <a:cubicBezTo>
                    <a:pt x="30" y="110"/>
                    <a:pt x="30" y="110"/>
                    <a:pt x="30" y="110"/>
                  </a:cubicBezTo>
                  <a:cubicBezTo>
                    <a:pt x="27" y="110"/>
                    <a:pt x="25" y="111"/>
                    <a:pt x="25" y="114"/>
                  </a:cubicBezTo>
                  <a:cubicBezTo>
                    <a:pt x="25" y="116"/>
                    <a:pt x="27" y="118"/>
                    <a:pt x="30" y="118"/>
                  </a:cubicBezTo>
                  <a:close/>
                </a:path>
              </a:pathLst>
            </a:custGeom>
            <a:solidFill>
              <a:schemeClr val="tx2">
                <a:lumMod val="60000"/>
                <a:lumOff val="40000"/>
              </a:schemeClr>
            </a:solidFill>
            <a:ln>
              <a:noFill/>
            </a:ln>
          </p:spPr>
          <p:txBody>
            <a:bodyPr anchor="ctr"/>
            <a:lstStyle/>
            <a:p>
              <a:pPr algn="ctr"/>
              <a:endParaRPr/>
            </a:p>
          </p:txBody>
        </p:sp>
        <p:sp>
          <p:nvSpPr>
            <p:cNvPr id="53" name="Freeform: Shape 134"/>
            <p:cNvSpPr/>
            <p:nvPr/>
          </p:nvSpPr>
          <p:spPr bwMode="auto">
            <a:xfrm>
              <a:off x="10097244" y="2824457"/>
              <a:ext cx="333117" cy="334106"/>
            </a:xfrm>
            <a:custGeom>
              <a:avLst/>
              <a:gdLst>
                <a:gd name="T0" fmla="*/ 92 w 185"/>
                <a:gd name="T1" fmla="*/ 0 h 186"/>
                <a:gd name="T2" fmla="*/ 0 w 185"/>
                <a:gd name="T3" fmla="*/ 93 h 186"/>
                <a:gd name="T4" fmla="*/ 92 w 185"/>
                <a:gd name="T5" fmla="*/ 186 h 186"/>
                <a:gd name="T6" fmla="*/ 185 w 185"/>
                <a:gd name="T7" fmla="*/ 93 h 186"/>
                <a:gd name="T8" fmla="*/ 92 w 185"/>
                <a:gd name="T9" fmla="*/ 0 h 186"/>
                <a:gd name="T10" fmla="*/ 92 w 185"/>
                <a:gd name="T11" fmla="*/ 178 h 186"/>
                <a:gd name="T12" fmla="*/ 37 w 185"/>
                <a:gd name="T13" fmla="*/ 157 h 186"/>
                <a:gd name="T14" fmla="*/ 67 w 185"/>
                <a:gd name="T15" fmla="*/ 139 h 186"/>
                <a:gd name="T16" fmla="*/ 80 w 185"/>
                <a:gd name="T17" fmla="*/ 108 h 186"/>
                <a:gd name="T18" fmla="*/ 77 w 185"/>
                <a:gd name="T19" fmla="*/ 101 h 186"/>
                <a:gd name="T20" fmla="*/ 67 w 185"/>
                <a:gd name="T21" fmla="*/ 63 h 186"/>
                <a:gd name="T22" fmla="*/ 88 w 185"/>
                <a:gd name="T23" fmla="*/ 37 h 186"/>
                <a:gd name="T24" fmla="*/ 101 w 185"/>
                <a:gd name="T25" fmla="*/ 35 h 186"/>
                <a:gd name="T26" fmla="*/ 105 w 185"/>
                <a:gd name="T27" fmla="*/ 34 h 186"/>
                <a:gd name="T28" fmla="*/ 122 w 185"/>
                <a:gd name="T29" fmla="*/ 64 h 186"/>
                <a:gd name="T30" fmla="*/ 113 w 185"/>
                <a:gd name="T31" fmla="*/ 100 h 186"/>
                <a:gd name="T32" fmla="*/ 109 w 185"/>
                <a:gd name="T33" fmla="*/ 108 h 186"/>
                <a:gd name="T34" fmla="*/ 107 w 185"/>
                <a:gd name="T35" fmla="*/ 124 h 186"/>
                <a:gd name="T36" fmla="*/ 126 w 185"/>
                <a:gd name="T37" fmla="*/ 141 h 186"/>
                <a:gd name="T38" fmla="*/ 148 w 185"/>
                <a:gd name="T39" fmla="*/ 157 h 186"/>
                <a:gd name="T40" fmla="*/ 92 w 185"/>
                <a:gd name="T41" fmla="*/ 178 h 186"/>
                <a:gd name="T42" fmla="*/ 154 w 185"/>
                <a:gd name="T43" fmla="*/ 151 h 186"/>
                <a:gd name="T44" fmla="*/ 129 w 185"/>
                <a:gd name="T45" fmla="*/ 133 h 186"/>
                <a:gd name="T46" fmla="*/ 115 w 185"/>
                <a:gd name="T47" fmla="*/ 121 h 186"/>
                <a:gd name="T48" fmla="*/ 117 w 185"/>
                <a:gd name="T49" fmla="*/ 111 h 186"/>
                <a:gd name="T50" fmla="*/ 121 w 185"/>
                <a:gd name="T51" fmla="*/ 104 h 186"/>
                <a:gd name="T52" fmla="*/ 130 w 185"/>
                <a:gd name="T53" fmla="*/ 64 h 186"/>
                <a:gd name="T54" fmla="*/ 105 w 185"/>
                <a:gd name="T55" fmla="*/ 26 h 186"/>
                <a:gd name="T56" fmla="*/ 98 w 185"/>
                <a:gd name="T57" fmla="*/ 27 h 186"/>
                <a:gd name="T58" fmla="*/ 88 w 185"/>
                <a:gd name="T59" fmla="*/ 29 h 186"/>
                <a:gd name="T60" fmla="*/ 59 w 185"/>
                <a:gd name="T61" fmla="*/ 63 h 186"/>
                <a:gd name="T62" fmla="*/ 69 w 185"/>
                <a:gd name="T63" fmla="*/ 105 h 186"/>
                <a:gd name="T64" fmla="*/ 73 w 185"/>
                <a:gd name="T65" fmla="*/ 111 h 186"/>
                <a:gd name="T66" fmla="*/ 63 w 185"/>
                <a:gd name="T67" fmla="*/ 131 h 186"/>
                <a:gd name="T68" fmla="*/ 31 w 185"/>
                <a:gd name="T69" fmla="*/ 151 h 186"/>
                <a:gd name="T70" fmla="*/ 8 w 185"/>
                <a:gd name="T71" fmla="*/ 93 h 186"/>
                <a:gd name="T72" fmla="*/ 92 w 185"/>
                <a:gd name="T73" fmla="*/ 9 h 186"/>
                <a:gd name="T74" fmla="*/ 177 w 185"/>
                <a:gd name="T75" fmla="*/ 93 h 186"/>
                <a:gd name="T76" fmla="*/ 154 w 185"/>
                <a:gd name="T77" fmla="*/ 15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5" h="186">
                  <a:moveTo>
                    <a:pt x="92" y="0"/>
                  </a:moveTo>
                  <a:cubicBezTo>
                    <a:pt x="41" y="0"/>
                    <a:pt x="0" y="42"/>
                    <a:pt x="0" y="93"/>
                  </a:cubicBezTo>
                  <a:cubicBezTo>
                    <a:pt x="0" y="145"/>
                    <a:pt x="41" y="186"/>
                    <a:pt x="92" y="186"/>
                  </a:cubicBezTo>
                  <a:cubicBezTo>
                    <a:pt x="144" y="186"/>
                    <a:pt x="185" y="145"/>
                    <a:pt x="185" y="93"/>
                  </a:cubicBezTo>
                  <a:cubicBezTo>
                    <a:pt x="185" y="42"/>
                    <a:pt x="144" y="0"/>
                    <a:pt x="92" y="0"/>
                  </a:cubicBezTo>
                  <a:close/>
                  <a:moveTo>
                    <a:pt x="92" y="178"/>
                  </a:moveTo>
                  <a:cubicBezTo>
                    <a:pt x="71" y="178"/>
                    <a:pt x="52" y="170"/>
                    <a:pt x="37" y="157"/>
                  </a:cubicBezTo>
                  <a:cubicBezTo>
                    <a:pt x="49" y="147"/>
                    <a:pt x="54" y="145"/>
                    <a:pt x="67" y="139"/>
                  </a:cubicBezTo>
                  <a:cubicBezTo>
                    <a:pt x="81" y="133"/>
                    <a:pt x="86" y="121"/>
                    <a:pt x="80" y="108"/>
                  </a:cubicBezTo>
                  <a:cubicBezTo>
                    <a:pt x="79" y="105"/>
                    <a:pt x="78" y="103"/>
                    <a:pt x="77" y="101"/>
                  </a:cubicBezTo>
                  <a:cubicBezTo>
                    <a:pt x="72" y="93"/>
                    <a:pt x="67" y="84"/>
                    <a:pt x="67" y="63"/>
                  </a:cubicBezTo>
                  <a:cubicBezTo>
                    <a:pt x="67" y="38"/>
                    <a:pt x="79" y="38"/>
                    <a:pt x="88" y="37"/>
                  </a:cubicBezTo>
                  <a:cubicBezTo>
                    <a:pt x="95" y="37"/>
                    <a:pt x="98" y="36"/>
                    <a:pt x="101" y="35"/>
                  </a:cubicBezTo>
                  <a:cubicBezTo>
                    <a:pt x="102" y="35"/>
                    <a:pt x="103" y="34"/>
                    <a:pt x="105" y="34"/>
                  </a:cubicBezTo>
                  <a:cubicBezTo>
                    <a:pt x="113" y="34"/>
                    <a:pt x="122" y="42"/>
                    <a:pt x="122" y="64"/>
                  </a:cubicBezTo>
                  <a:cubicBezTo>
                    <a:pt x="122" y="85"/>
                    <a:pt x="118" y="91"/>
                    <a:pt x="113" y="100"/>
                  </a:cubicBezTo>
                  <a:cubicBezTo>
                    <a:pt x="112" y="102"/>
                    <a:pt x="111" y="105"/>
                    <a:pt x="109" y="108"/>
                  </a:cubicBezTo>
                  <a:cubicBezTo>
                    <a:pt x="106" y="114"/>
                    <a:pt x="106" y="119"/>
                    <a:pt x="107" y="124"/>
                  </a:cubicBezTo>
                  <a:cubicBezTo>
                    <a:pt x="110" y="130"/>
                    <a:pt x="116" y="136"/>
                    <a:pt x="126" y="141"/>
                  </a:cubicBezTo>
                  <a:cubicBezTo>
                    <a:pt x="134" y="145"/>
                    <a:pt x="143" y="152"/>
                    <a:pt x="148" y="157"/>
                  </a:cubicBezTo>
                  <a:cubicBezTo>
                    <a:pt x="133" y="170"/>
                    <a:pt x="114" y="178"/>
                    <a:pt x="92" y="178"/>
                  </a:cubicBezTo>
                  <a:close/>
                  <a:moveTo>
                    <a:pt x="154" y="151"/>
                  </a:moveTo>
                  <a:cubicBezTo>
                    <a:pt x="149" y="146"/>
                    <a:pt x="139" y="137"/>
                    <a:pt x="129" y="133"/>
                  </a:cubicBezTo>
                  <a:cubicBezTo>
                    <a:pt x="121" y="129"/>
                    <a:pt x="117" y="125"/>
                    <a:pt x="115" y="121"/>
                  </a:cubicBezTo>
                  <a:cubicBezTo>
                    <a:pt x="114" y="118"/>
                    <a:pt x="115" y="115"/>
                    <a:pt x="117" y="111"/>
                  </a:cubicBezTo>
                  <a:cubicBezTo>
                    <a:pt x="118" y="108"/>
                    <a:pt x="120" y="106"/>
                    <a:pt x="121" y="104"/>
                  </a:cubicBezTo>
                  <a:cubicBezTo>
                    <a:pt x="126" y="94"/>
                    <a:pt x="130" y="88"/>
                    <a:pt x="130" y="64"/>
                  </a:cubicBezTo>
                  <a:cubicBezTo>
                    <a:pt x="130" y="28"/>
                    <a:pt x="109" y="26"/>
                    <a:pt x="105" y="26"/>
                  </a:cubicBezTo>
                  <a:cubicBezTo>
                    <a:pt x="102" y="26"/>
                    <a:pt x="100" y="27"/>
                    <a:pt x="98" y="27"/>
                  </a:cubicBezTo>
                  <a:cubicBezTo>
                    <a:pt x="96" y="28"/>
                    <a:pt x="93" y="29"/>
                    <a:pt x="88" y="29"/>
                  </a:cubicBezTo>
                  <a:cubicBezTo>
                    <a:pt x="78" y="29"/>
                    <a:pt x="59" y="29"/>
                    <a:pt x="59" y="63"/>
                  </a:cubicBezTo>
                  <a:cubicBezTo>
                    <a:pt x="59" y="86"/>
                    <a:pt x="65" y="96"/>
                    <a:pt x="69" y="105"/>
                  </a:cubicBezTo>
                  <a:cubicBezTo>
                    <a:pt x="71" y="107"/>
                    <a:pt x="72" y="109"/>
                    <a:pt x="73" y="111"/>
                  </a:cubicBezTo>
                  <a:cubicBezTo>
                    <a:pt x="77" y="120"/>
                    <a:pt x="74" y="127"/>
                    <a:pt x="63" y="131"/>
                  </a:cubicBezTo>
                  <a:cubicBezTo>
                    <a:pt x="50" y="137"/>
                    <a:pt x="44" y="140"/>
                    <a:pt x="31" y="151"/>
                  </a:cubicBezTo>
                  <a:cubicBezTo>
                    <a:pt x="17" y="136"/>
                    <a:pt x="8" y="116"/>
                    <a:pt x="8" y="93"/>
                  </a:cubicBezTo>
                  <a:cubicBezTo>
                    <a:pt x="8" y="47"/>
                    <a:pt x="46" y="9"/>
                    <a:pt x="92" y="9"/>
                  </a:cubicBezTo>
                  <a:cubicBezTo>
                    <a:pt x="139" y="9"/>
                    <a:pt x="177" y="47"/>
                    <a:pt x="177" y="93"/>
                  </a:cubicBezTo>
                  <a:cubicBezTo>
                    <a:pt x="177" y="116"/>
                    <a:pt x="168" y="136"/>
                    <a:pt x="154" y="151"/>
                  </a:cubicBezTo>
                  <a:close/>
                </a:path>
              </a:pathLst>
            </a:custGeom>
            <a:solidFill>
              <a:schemeClr val="tx2">
                <a:lumMod val="60000"/>
                <a:lumOff val="40000"/>
              </a:schemeClr>
            </a:solidFill>
            <a:ln>
              <a:noFill/>
            </a:ln>
          </p:spPr>
          <p:txBody>
            <a:bodyPr anchor="ctr"/>
            <a:lstStyle/>
            <a:p>
              <a:pPr algn="ctr"/>
              <a:endParaRPr/>
            </a:p>
          </p:txBody>
        </p:sp>
        <p:sp>
          <p:nvSpPr>
            <p:cNvPr id="54" name="Freeform: Shape 135"/>
            <p:cNvSpPr/>
            <p:nvPr/>
          </p:nvSpPr>
          <p:spPr bwMode="auto">
            <a:xfrm>
              <a:off x="9653715" y="1867876"/>
              <a:ext cx="333676" cy="332690"/>
            </a:xfrm>
            <a:custGeom>
              <a:avLst/>
              <a:gdLst>
                <a:gd name="T0" fmla="*/ 137 w 186"/>
                <a:gd name="T1" fmla="*/ 60 h 185"/>
                <a:gd name="T2" fmla="*/ 126 w 186"/>
                <a:gd name="T3" fmla="*/ 64 h 185"/>
                <a:gd name="T4" fmla="*/ 113 w 186"/>
                <a:gd name="T5" fmla="*/ 59 h 185"/>
                <a:gd name="T6" fmla="*/ 96 w 186"/>
                <a:gd name="T7" fmla="*/ 76 h 185"/>
                <a:gd name="T8" fmla="*/ 97 w 186"/>
                <a:gd name="T9" fmla="*/ 80 h 185"/>
                <a:gd name="T10" fmla="*/ 61 w 186"/>
                <a:gd name="T11" fmla="*/ 62 h 185"/>
                <a:gd name="T12" fmla="*/ 59 w 186"/>
                <a:gd name="T13" fmla="*/ 70 h 185"/>
                <a:gd name="T14" fmla="*/ 66 w 186"/>
                <a:gd name="T15" fmla="*/ 84 h 185"/>
                <a:gd name="T16" fmla="*/ 58 w 186"/>
                <a:gd name="T17" fmla="*/ 82 h 185"/>
                <a:gd name="T18" fmla="*/ 58 w 186"/>
                <a:gd name="T19" fmla="*/ 83 h 185"/>
                <a:gd name="T20" fmla="*/ 72 w 186"/>
                <a:gd name="T21" fmla="*/ 99 h 185"/>
                <a:gd name="T22" fmla="*/ 68 w 186"/>
                <a:gd name="T23" fmla="*/ 100 h 185"/>
                <a:gd name="T24" fmla="*/ 64 w 186"/>
                <a:gd name="T25" fmla="*/ 100 h 185"/>
                <a:gd name="T26" fmla="*/ 81 w 186"/>
                <a:gd name="T27" fmla="*/ 111 h 185"/>
                <a:gd name="T28" fmla="*/ 59 w 186"/>
                <a:gd name="T29" fmla="*/ 119 h 185"/>
                <a:gd name="T30" fmla="*/ 55 w 186"/>
                <a:gd name="T31" fmla="*/ 118 h 185"/>
                <a:gd name="T32" fmla="*/ 82 w 186"/>
                <a:gd name="T33" fmla="*/ 126 h 185"/>
                <a:gd name="T34" fmla="*/ 131 w 186"/>
                <a:gd name="T35" fmla="*/ 78 h 185"/>
                <a:gd name="T36" fmla="*/ 131 w 186"/>
                <a:gd name="T37" fmla="*/ 75 h 185"/>
                <a:gd name="T38" fmla="*/ 139 w 186"/>
                <a:gd name="T39" fmla="*/ 67 h 185"/>
                <a:gd name="T40" fmla="*/ 129 w 186"/>
                <a:gd name="T41" fmla="*/ 69 h 185"/>
                <a:gd name="T42" fmla="*/ 137 w 186"/>
                <a:gd name="T43" fmla="*/ 60 h 185"/>
                <a:gd name="T44" fmla="*/ 93 w 186"/>
                <a:gd name="T45" fmla="*/ 0 h 185"/>
                <a:gd name="T46" fmla="*/ 0 w 186"/>
                <a:gd name="T47" fmla="*/ 92 h 185"/>
                <a:gd name="T48" fmla="*/ 93 w 186"/>
                <a:gd name="T49" fmla="*/ 185 h 185"/>
                <a:gd name="T50" fmla="*/ 186 w 186"/>
                <a:gd name="T51" fmla="*/ 92 h 185"/>
                <a:gd name="T52" fmla="*/ 93 w 186"/>
                <a:gd name="T53" fmla="*/ 0 h 185"/>
                <a:gd name="T54" fmla="*/ 93 w 186"/>
                <a:gd name="T55" fmla="*/ 177 h 185"/>
                <a:gd name="T56" fmla="*/ 9 w 186"/>
                <a:gd name="T57" fmla="*/ 92 h 185"/>
                <a:gd name="T58" fmla="*/ 93 w 186"/>
                <a:gd name="T59" fmla="*/ 8 h 185"/>
                <a:gd name="T60" fmla="*/ 177 w 186"/>
                <a:gd name="T61" fmla="*/ 92 h 185"/>
                <a:gd name="T62" fmla="*/ 93 w 186"/>
                <a:gd name="T63" fmla="*/ 1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6" h="185">
                  <a:moveTo>
                    <a:pt x="137" y="60"/>
                  </a:moveTo>
                  <a:cubicBezTo>
                    <a:pt x="134" y="62"/>
                    <a:pt x="130" y="63"/>
                    <a:pt x="126" y="64"/>
                  </a:cubicBezTo>
                  <a:cubicBezTo>
                    <a:pt x="123" y="61"/>
                    <a:pt x="118" y="59"/>
                    <a:pt x="113" y="59"/>
                  </a:cubicBezTo>
                  <a:cubicBezTo>
                    <a:pt x="104" y="59"/>
                    <a:pt x="96" y="66"/>
                    <a:pt x="96" y="76"/>
                  </a:cubicBezTo>
                  <a:cubicBezTo>
                    <a:pt x="96" y="77"/>
                    <a:pt x="96" y="78"/>
                    <a:pt x="97" y="80"/>
                  </a:cubicBezTo>
                  <a:cubicBezTo>
                    <a:pt x="82" y="79"/>
                    <a:pt x="69" y="72"/>
                    <a:pt x="61" y="62"/>
                  </a:cubicBezTo>
                  <a:cubicBezTo>
                    <a:pt x="59" y="64"/>
                    <a:pt x="59" y="67"/>
                    <a:pt x="59" y="70"/>
                  </a:cubicBezTo>
                  <a:cubicBezTo>
                    <a:pt x="59" y="76"/>
                    <a:pt x="62" y="81"/>
                    <a:pt x="66" y="84"/>
                  </a:cubicBezTo>
                  <a:cubicBezTo>
                    <a:pt x="63" y="84"/>
                    <a:pt x="61" y="84"/>
                    <a:pt x="58" y="82"/>
                  </a:cubicBezTo>
                  <a:cubicBezTo>
                    <a:pt x="58" y="82"/>
                    <a:pt x="58" y="82"/>
                    <a:pt x="58" y="83"/>
                  </a:cubicBezTo>
                  <a:cubicBezTo>
                    <a:pt x="58" y="91"/>
                    <a:pt x="64" y="98"/>
                    <a:pt x="72" y="99"/>
                  </a:cubicBezTo>
                  <a:cubicBezTo>
                    <a:pt x="71" y="100"/>
                    <a:pt x="69" y="100"/>
                    <a:pt x="68" y="100"/>
                  </a:cubicBezTo>
                  <a:cubicBezTo>
                    <a:pt x="67" y="100"/>
                    <a:pt x="66" y="100"/>
                    <a:pt x="64" y="100"/>
                  </a:cubicBezTo>
                  <a:cubicBezTo>
                    <a:pt x="67" y="106"/>
                    <a:pt x="73" y="111"/>
                    <a:pt x="81" y="111"/>
                  </a:cubicBezTo>
                  <a:cubicBezTo>
                    <a:pt x="75" y="116"/>
                    <a:pt x="67" y="119"/>
                    <a:pt x="59" y="119"/>
                  </a:cubicBezTo>
                  <a:cubicBezTo>
                    <a:pt x="58" y="119"/>
                    <a:pt x="56" y="119"/>
                    <a:pt x="55" y="118"/>
                  </a:cubicBezTo>
                  <a:cubicBezTo>
                    <a:pt x="63" y="123"/>
                    <a:pt x="72" y="126"/>
                    <a:pt x="82" y="126"/>
                  </a:cubicBezTo>
                  <a:cubicBezTo>
                    <a:pt x="113" y="126"/>
                    <a:pt x="131" y="100"/>
                    <a:pt x="131" y="78"/>
                  </a:cubicBezTo>
                  <a:cubicBezTo>
                    <a:pt x="131" y="77"/>
                    <a:pt x="131" y="76"/>
                    <a:pt x="131" y="75"/>
                  </a:cubicBezTo>
                  <a:cubicBezTo>
                    <a:pt x="134" y="73"/>
                    <a:pt x="137" y="70"/>
                    <a:pt x="139" y="67"/>
                  </a:cubicBezTo>
                  <a:cubicBezTo>
                    <a:pt x="136" y="68"/>
                    <a:pt x="133" y="69"/>
                    <a:pt x="129" y="69"/>
                  </a:cubicBezTo>
                  <a:cubicBezTo>
                    <a:pt x="133" y="67"/>
                    <a:pt x="136" y="64"/>
                    <a:pt x="137" y="60"/>
                  </a:cubicBezTo>
                  <a:close/>
                  <a:moveTo>
                    <a:pt x="93" y="0"/>
                  </a:moveTo>
                  <a:cubicBezTo>
                    <a:pt x="42" y="0"/>
                    <a:pt x="0" y="41"/>
                    <a:pt x="0" y="92"/>
                  </a:cubicBezTo>
                  <a:cubicBezTo>
                    <a:pt x="0" y="144"/>
                    <a:pt x="42" y="185"/>
                    <a:pt x="93" y="185"/>
                  </a:cubicBezTo>
                  <a:cubicBezTo>
                    <a:pt x="144" y="185"/>
                    <a:pt x="186" y="144"/>
                    <a:pt x="186" y="92"/>
                  </a:cubicBezTo>
                  <a:cubicBezTo>
                    <a:pt x="186" y="41"/>
                    <a:pt x="144" y="0"/>
                    <a:pt x="93" y="0"/>
                  </a:cubicBezTo>
                  <a:close/>
                  <a:moveTo>
                    <a:pt x="93" y="177"/>
                  </a:moveTo>
                  <a:cubicBezTo>
                    <a:pt x="46" y="177"/>
                    <a:pt x="9" y="139"/>
                    <a:pt x="9" y="92"/>
                  </a:cubicBezTo>
                  <a:cubicBezTo>
                    <a:pt x="9" y="46"/>
                    <a:pt x="46" y="8"/>
                    <a:pt x="93" y="8"/>
                  </a:cubicBezTo>
                  <a:cubicBezTo>
                    <a:pt x="140" y="8"/>
                    <a:pt x="177" y="46"/>
                    <a:pt x="177" y="92"/>
                  </a:cubicBezTo>
                  <a:cubicBezTo>
                    <a:pt x="177" y="139"/>
                    <a:pt x="140" y="177"/>
                    <a:pt x="93" y="177"/>
                  </a:cubicBezTo>
                  <a:close/>
                </a:path>
              </a:pathLst>
            </a:custGeom>
            <a:solidFill>
              <a:schemeClr val="tx2">
                <a:lumMod val="60000"/>
                <a:lumOff val="40000"/>
              </a:schemeClr>
            </a:solidFill>
            <a:ln>
              <a:noFill/>
            </a:ln>
          </p:spPr>
          <p:txBody>
            <a:bodyPr anchor="ctr"/>
            <a:lstStyle/>
            <a:p>
              <a:pPr algn="ctr"/>
              <a:endParaRPr/>
            </a:p>
          </p:txBody>
        </p:sp>
        <p:sp>
          <p:nvSpPr>
            <p:cNvPr id="55" name="Freeform: Shape 136"/>
            <p:cNvSpPr/>
            <p:nvPr/>
          </p:nvSpPr>
          <p:spPr bwMode="auto">
            <a:xfrm rot="3530685">
              <a:off x="10088518" y="2255427"/>
              <a:ext cx="334106" cy="333117"/>
            </a:xfrm>
            <a:custGeom>
              <a:avLst/>
              <a:gdLst>
                <a:gd name="T0" fmla="*/ 41 w 186"/>
                <a:gd name="T1" fmla="*/ 125 h 185"/>
                <a:gd name="T2" fmla="*/ 45 w 186"/>
                <a:gd name="T3" fmla="*/ 121 h 185"/>
                <a:gd name="T4" fmla="*/ 46 w 186"/>
                <a:gd name="T5" fmla="*/ 118 h 185"/>
                <a:gd name="T6" fmla="*/ 42 w 186"/>
                <a:gd name="T7" fmla="*/ 114 h 185"/>
                <a:gd name="T8" fmla="*/ 39 w 186"/>
                <a:gd name="T9" fmla="*/ 115 h 185"/>
                <a:gd name="T10" fmla="*/ 35 w 186"/>
                <a:gd name="T11" fmla="*/ 119 h 185"/>
                <a:gd name="T12" fmla="*/ 34 w 186"/>
                <a:gd name="T13" fmla="*/ 122 h 185"/>
                <a:gd name="T14" fmla="*/ 38 w 186"/>
                <a:gd name="T15" fmla="*/ 126 h 185"/>
                <a:gd name="T16" fmla="*/ 41 w 186"/>
                <a:gd name="T17" fmla="*/ 125 h 185"/>
                <a:gd name="T18" fmla="*/ 67 w 186"/>
                <a:gd name="T19" fmla="*/ 122 h 185"/>
                <a:gd name="T20" fmla="*/ 63 w 186"/>
                <a:gd name="T21" fmla="*/ 118 h 185"/>
                <a:gd name="T22" fmla="*/ 60 w 186"/>
                <a:gd name="T23" fmla="*/ 119 h 185"/>
                <a:gd name="T24" fmla="*/ 18 w 186"/>
                <a:gd name="T25" fmla="*/ 161 h 185"/>
                <a:gd name="T26" fmla="*/ 17 w 186"/>
                <a:gd name="T27" fmla="*/ 164 h 185"/>
                <a:gd name="T28" fmla="*/ 21 w 186"/>
                <a:gd name="T29" fmla="*/ 168 h 185"/>
                <a:gd name="T30" fmla="*/ 24 w 186"/>
                <a:gd name="T31" fmla="*/ 167 h 185"/>
                <a:gd name="T32" fmla="*/ 66 w 186"/>
                <a:gd name="T33" fmla="*/ 125 h 185"/>
                <a:gd name="T34" fmla="*/ 67 w 186"/>
                <a:gd name="T35" fmla="*/ 122 h 185"/>
                <a:gd name="T36" fmla="*/ 186 w 186"/>
                <a:gd name="T37" fmla="*/ 4 h 185"/>
                <a:gd name="T38" fmla="*/ 181 w 186"/>
                <a:gd name="T39" fmla="*/ 0 h 185"/>
                <a:gd name="T40" fmla="*/ 180 w 186"/>
                <a:gd name="T41" fmla="*/ 0 h 185"/>
                <a:gd name="T42" fmla="*/ 180 w 186"/>
                <a:gd name="T43" fmla="*/ 0 h 185"/>
                <a:gd name="T44" fmla="*/ 3 w 186"/>
                <a:gd name="T45" fmla="*/ 76 h 185"/>
                <a:gd name="T46" fmla="*/ 2 w 186"/>
                <a:gd name="T47" fmla="*/ 76 h 185"/>
                <a:gd name="T48" fmla="*/ 2 w 186"/>
                <a:gd name="T49" fmla="*/ 76 h 185"/>
                <a:gd name="T50" fmla="*/ 2 w 186"/>
                <a:gd name="T51" fmla="*/ 76 h 185"/>
                <a:gd name="T52" fmla="*/ 0 w 186"/>
                <a:gd name="T53" fmla="*/ 80 h 185"/>
                <a:gd name="T54" fmla="*/ 3 w 186"/>
                <a:gd name="T55" fmla="*/ 84 h 185"/>
                <a:gd name="T56" fmla="*/ 3 w 186"/>
                <a:gd name="T57" fmla="*/ 84 h 185"/>
                <a:gd name="T58" fmla="*/ 73 w 186"/>
                <a:gd name="T59" fmla="*/ 113 h 185"/>
                <a:gd name="T60" fmla="*/ 101 w 186"/>
                <a:gd name="T61" fmla="*/ 182 h 185"/>
                <a:gd name="T62" fmla="*/ 101 w 186"/>
                <a:gd name="T63" fmla="*/ 182 h 185"/>
                <a:gd name="T64" fmla="*/ 105 w 186"/>
                <a:gd name="T65" fmla="*/ 185 h 185"/>
                <a:gd name="T66" fmla="*/ 109 w 186"/>
                <a:gd name="T67" fmla="*/ 183 h 185"/>
                <a:gd name="T68" fmla="*/ 109 w 186"/>
                <a:gd name="T69" fmla="*/ 183 h 185"/>
                <a:gd name="T70" fmla="*/ 109 w 186"/>
                <a:gd name="T71" fmla="*/ 183 h 185"/>
                <a:gd name="T72" fmla="*/ 109 w 186"/>
                <a:gd name="T73" fmla="*/ 183 h 185"/>
                <a:gd name="T74" fmla="*/ 185 w 186"/>
                <a:gd name="T75" fmla="*/ 6 h 185"/>
                <a:gd name="T76" fmla="*/ 185 w 186"/>
                <a:gd name="T77" fmla="*/ 6 h 185"/>
                <a:gd name="T78" fmla="*/ 186 w 186"/>
                <a:gd name="T79" fmla="*/ 4 h 185"/>
                <a:gd name="T80" fmla="*/ 15 w 186"/>
                <a:gd name="T81" fmla="*/ 80 h 185"/>
                <a:gd name="T82" fmla="*/ 163 w 186"/>
                <a:gd name="T83" fmla="*/ 16 h 185"/>
                <a:gd name="T84" fmla="*/ 75 w 186"/>
                <a:gd name="T85" fmla="*/ 104 h 185"/>
                <a:gd name="T86" fmla="*/ 15 w 186"/>
                <a:gd name="T87" fmla="*/ 80 h 185"/>
                <a:gd name="T88" fmla="*/ 105 w 186"/>
                <a:gd name="T89" fmla="*/ 170 h 185"/>
                <a:gd name="T90" fmla="*/ 81 w 186"/>
                <a:gd name="T91" fmla="*/ 110 h 185"/>
                <a:gd name="T92" fmla="*/ 169 w 186"/>
                <a:gd name="T93" fmla="*/ 22 h 185"/>
                <a:gd name="T94" fmla="*/ 105 w 186"/>
                <a:gd name="T95" fmla="*/ 170 h 185"/>
                <a:gd name="T96" fmla="*/ 67 w 186"/>
                <a:gd name="T97" fmla="*/ 139 h 185"/>
                <a:gd name="T98" fmla="*/ 64 w 186"/>
                <a:gd name="T99" fmla="*/ 140 h 185"/>
                <a:gd name="T100" fmla="*/ 52 w 186"/>
                <a:gd name="T101" fmla="*/ 153 h 185"/>
                <a:gd name="T102" fmla="*/ 51 w 186"/>
                <a:gd name="T103" fmla="*/ 156 h 185"/>
                <a:gd name="T104" fmla="*/ 55 w 186"/>
                <a:gd name="T105" fmla="*/ 160 h 185"/>
                <a:gd name="T106" fmla="*/ 58 w 186"/>
                <a:gd name="T107" fmla="*/ 159 h 185"/>
                <a:gd name="T108" fmla="*/ 70 w 186"/>
                <a:gd name="T109" fmla="*/ 146 h 185"/>
                <a:gd name="T110" fmla="*/ 72 w 186"/>
                <a:gd name="T111" fmla="*/ 143 h 185"/>
                <a:gd name="T112" fmla="*/ 67 w 186"/>
                <a:gd name="T113" fmla="*/ 139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6" h="185">
                  <a:moveTo>
                    <a:pt x="41" y="125"/>
                  </a:moveTo>
                  <a:cubicBezTo>
                    <a:pt x="45" y="121"/>
                    <a:pt x="45" y="121"/>
                    <a:pt x="45" y="121"/>
                  </a:cubicBezTo>
                  <a:cubicBezTo>
                    <a:pt x="46" y="120"/>
                    <a:pt x="46" y="119"/>
                    <a:pt x="46" y="118"/>
                  </a:cubicBezTo>
                  <a:cubicBezTo>
                    <a:pt x="46" y="116"/>
                    <a:pt x="44" y="114"/>
                    <a:pt x="42" y="114"/>
                  </a:cubicBezTo>
                  <a:cubicBezTo>
                    <a:pt x="41" y="114"/>
                    <a:pt x="40" y="114"/>
                    <a:pt x="39" y="115"/>
                  </a:cubicBezTo>
                  <a:cubicBezTo>
                    <a:pt x="35" y="119"/>
                    <a:pt x="35" y="119"/>
                    <a:pt x="35" y="119"/>
                  </a:cubicBezTo>
                  <a:cubicBezTo>
                    <a:pt x="34" y="120"/>
                    <a:pt x="34" y="121"/>
                    <a:pt x="34" y="122"/>
                  </a:cubicBezTo>
                  <a:cubicBezTo>
                    <a:pt x="34" y="124"/>
                    <a:pt x="36" y="126"/>
                    <a:pt x="38" y="126"/>
                  </a:cubicBezTo>
                  <a:cubicBezTo>
                    <a:pt x="39" y="126"/>
                    <a:pt x="40" y="126"/>
                    <a:pt x="41" y="125"/>
                  </a:cubicBezTo>
                  <a:close/>
                  <a:moveTo>
                    <a:pt x="67" y="122"/>
                  </a:moveTo>
                  <a:cubicBezTo>
                    <a:pt x="67" y="120"/>
                    <a:pt x="66" y="118"/>
                    <a:pt x="63" y="118"/>
                  </a:cubicBezTo>
                  <a:cubicBezTo>
                    <a:pt x="62" y="118"/>
                    <a:pt x="61" y="118"/>
                    <a:pt x="60" y="119"/>
                  </a:cubicBezTo>
                  <a:cubicBezTo>
                    <a:pt x="18" y="161"/>
                    <a:pt x="18" y="161"/>
                    <a:pt x="18" y="161"/>
                  </a:cubicBezTo>
                  <a:cubicBezTo>
                    <a:pt x="17" y="162"/>
                    <a:pt x="17" y="163"/>
                    <a:pt x="17" y="164"/>
                  </a:cubicBezTo>
                  <a:cubicBezTo>
                    <a:pt x="17" y="167"/>
                    <a:pt x="19" y="168"/>
                    <a:pt x="21" y="168"/>
                  </a:cubicBezTo>
                  <a:cubicBezTo>
                    <a:pt x="22" y="168"/>
                    <a:pt x="23" y="168"/>
                    <a:pt x="24" y="167"/>
                  </a:cubicBezTo>
                  <a:cubicBezTo>
                    <a:pt x="66" y="125"/>
                    <a:pt x="66" y="125"/>
                    <a:pt x="66" y="125"/>
                  </a:cubicBezTo>
                  <a:cubicBezTo>
                    <a:pt x="67" y="124"/>
                    <a:pt x="67" y="123"/>
                    <a:pt x="67" y="122"/>
                  </a:cubicBezTo>
                  <a:close/>
                  <a:moveTo>
                    <a:pt x="186" y="4"/>
                  </a:moveTo>
                  <a:cubicBezTo>
                    <a:pt x="186" y="2"/>
                    <a:pt x="184" y="0"/>
                    <a:pt x="181" y="0"/>
                  </a:cubicBezTo>
                  <a:cubicBezTo>
                    <a:pt x="181" y="0"/>
                    <a:pt x="180" y="0"/>
                    <a:pt x="180" y="0"/>
                  </a:cubicBezTo>
                  <a:cubicBezTo>
                    <a:pt x="180" y="0"/>
                    <a:pt x="180" y="0"/>
                    <a:pt x="180" y="0"/>
                  </a:cubicBezTo>
                  <a:cubicBezTo>
                    <a:pt x="3" y="76"/>
                    <a:pt x="3" y="76"/>
                    <a:pt x="3" y="76"/>
                  </a:cubicBezTo>
                  <a:cubicBezTo>
                    <a:pt x="3" y="76"/>
                    <a:pt x="3" y="76"/>
                    <a:pt x="2" y="76"/>
                  </a:cubicBezTo>
                  <a:cubicBezTo>
                    <a:pt x="2" y="76"/>
                    <a:pt x="2" y="76"/>
                    <a:pt x="2" y="76"/>
                  </a:cubicBezTo>
                  <a:cubicBezTo>
                    <a:pt x="2" y="76"/>
                    <a:pt x="2" y="76"/>
                    <a:pt x="2" y="76"/>
                  </a:cubicBezTo>
                  <a:cubicBezTo>
                    <a:pt x="1" y="77"/>
                    <a:pt x="0" y="78"/>
                    <a:pt x="0" y="80"/>
                  </a:cubicBezTo>
                  <a:cubicBezTo>
                    <a:pt x="0" y="82"/>
                    <a:pt x="1" y="83"/>
                    <a:pt x="3" y="84"/>
                  </a:cubicBezTo>
                  <a:cubicBezTo>
                    <a:pt x="3" y="84"/>
                    <a:pt x="3" y="84"/>
                    <a:pt x="3" y="84"/>
                  </a:cubicBezTo>
                  <a:cubicBezTo>
                    <a:pt x="73" y="113"/>
                    <a:pt x="73" y="113"/>
                    <a:pt x="73" y="113"/>
                  </a:cubicBezTo>
                  <a:cubicBezTo>
                    <a:pt x="101" y="182"/>
                    <a:pt x="101" y="182"/>
                    <a:pt x="101" y="182"/>
                  </a:cubicBezTo>
                  <a:cubicBezTo>
                    <a:pt x="101" y="182"/>
                    <a:pt x="101" y="182"/>
                    <a:pt x="101" y="182"/>
                  </a:cubicBezTo>
                  <a:cubicBezTo>
                    <a:pt x="102" y="184"/>
                    <a:pt x="103" y="185"/>
                    <a:pt x="105" y="185"/>
                  </a:cubicBezTo>
                  <a:cubicBezTo>
                    <a:pt x="107" y="185"/>
                    <a:pt x="109" y="184"/>
                    <a:pt x="109" y="183"/>
                  </a:cubicBezTo>
                  <a:cubicBezTo>
                    <a:pt x="109" y="183"/>
                    <a:pt x="109" y="183"/>
                    <a:pt x="109" y="183"/>
                  </a:cubicBezTo>
                  <a:cubicBezTo>
                    <a:pt x="109" y="183"/>
                    <a:pt x="109" y="183"/>
                    <a:pt x="109" y="183"/>
                  </a:cubicBezTo>
                  <a:cubicBezTo>
                    <a:pt x="109" y="183"/>
                    <a:pt x="109" y="183"/>
                    <a:pt x="109" y="183"/>
                  </a:cubicBezTo>
                  <a:cubicBezTo>
                    <a:pt x="185" y="6"/>
                    <a:pt x="185" y="6"/>
                    <a:pt x="185" y="6"/>
                  </a:cubicBezTo>
                  <a:cubicBezTo>
                    <a:pt x="185" y="6"/>
                    <a:pt x="185" y="6"/>
                    <a:pt x="185" y="6"/>
                  </a:cubicBezTo>
                  <a:cubicBezTo>
                    <a:pt x="185" y="5"/>
                    <a:pt x="186" y="5"/>
                    <a:pt x="186" y="4"/>
                  </a:cubicBezTo>
                  <a:close/>
                  <a:moveTo>
                    <a:pt x="15" y="80"/>
                  </a:moveTo>
                  <a:cubicBezTo>
                    <a:pt x="163" y="16"/>
                    <a:pt x="163" y="16"/>
                    <a:pt x="163" y="16"/>
                  </a:cubicBezTo>
                  <a:cubicBezTo>
                    <a:pt x="75" y="104"/>
                    <a:pt x="75" y="104"/>
                    <a:pt x="75" y="104"/>
                  </a:cubicBezTo>
                  <a:lnTo>
                    <a:pt x="15" y="80"/>
                  </a:lnTo>
                  <a:close/>
                  <a:moveTo>
                    <a:pt x="105" y="170"/>
                  </a:moveTo>
                  <a:cubicBezTo>
                    <a:pt x="81" y="110"/>
                    <a:pt x="81" y="110"/>
                    <a:pt x="81" y="110"/>
                  </a:cubicBezTo>
                  <a:cubicBezTo>
                    <a:pt x="169" y="22"/>
                    <a:pt x="169" y="22"/>
                    <a:pt x="169" y="22"/>
                  </a:cubicBezTo>
                  <a:lnTo>
                    <a:pt x="105" y="170"/>
                  </a:lnTo>
                  <a:close/>
                  <a:moveTo>
                    <a:pt x="67" y="139"/>
                  </a:moveTo>
                  <a:cubicBezTo>
                    <a:pt x="66" y="139"/>
                    <a:pt x="65" y="139"/>
                    <a:pt x="64" y="140"/>
                  </a:cubicBezTo>
                  <a:cubicBezTo>
                    <a:pt x="52" y="153"/>
                    <a:pt x="52" y="153"/>
                    <a:pt x="52" y="153"/>
                  </a:cubicBezTo>
                  <a:cubicBezTo>
                    <a:pt x="51" y="154"/>
                    <a:pt x="51" y="155"/>
                    <a:pt x="51" y="156"/>
                  </a:cubicBezTo>
                  <a:cubicBezTo>
                    <a:pt x="51" y="158"/>
                    <a:pt x="52" y="160"/>
                    <a:pt x="55" y="160"/>
                  </a:cubicBezTo>
                  <a:cubicBezTo>
                    <a:pt x="56" y="160"/>
                    <a:pt x="57" y="160"/>
                    <a:pt x="58" y="159"/>
                  </a:cubicBezTo>
                  <a:cubicBezTo>
                    <a:pt x="70" y="146"/>
                    <a:pt x="70" y="146"/>
                    <a:pt x="70" y="146"/>
                  </a:cubicBezTo>
                  <a:cubicBezTo>
                    <a:pt x="71" y="145"/>
                    <a:pt x="72" y="144"/>
                    <a:pt x="72" y="143"/>
                  </a:cubicBezTo>
                  <a:cubicBezTo>
                    <a:pt x="72" y="141"/>
                    <a:pt x="70" y="139"/>
                    <a:pt x="67" y="139"/>
                  </a:cubicBezTo>
                  <a:close/>
                </a:path>
              </a:pathLst>
            </a:custGeom>
            <a:solidFill>
              <a:schemeClr val="tx2">
                <a:lumMod val="60000"/>
                <a:lumOff val="40000"/>
              </a:schemeClr>
            </a:solidFill>
            <a:ln>
              <a:noFill/>
            </a:ln>
          </p:spPr>
          <p:txBody>
            <a:bodyPr anchor="ctr"/>
            <a:lstStyle/>
            <a:p>
              <a:pPr algn="ctr"/>
              <a:endParaRPr/>
            </a:p>
          </p:txBody>
        </p:sp>
        <p:sp>
          <p:nvSpPr>
            <p:cNvPr id="56" name="Freeform: Shape 137"/>
            <p:cNvSpPr/>
            <p:nvPr/>
          </p:nvSpPr>
          <p:spPr bwMode="auto">
            <a:xfrm>
              <a:off x="9254495" y="1414315"/>
              <a:ext cx="335094" cy="333117"/>
            </a:xfrm>
            <a:custGeom>
              <a:avLst/>
              <a:gdLst>
                <a:gd name="T0" fmla="*/ 171 w 186"/>
                <a:gd name="T1" fmla="*/ 72 h 185"/>
                <a:gd name="T2" fmla="*/ 168 w 186"/>
                <a:gd name="T3" fmla="*/ 44 h 185"/>
                <a:gd name="T4" fmla="*/ 150 w 186"/>
                <a:gd name="T5" fmla="*/ 18 h 185"/>
                <a:gd name="T6" fmla="*/ 141 w 186"/>
                <a:gd name="T7" fmla="*/ 18 h 185"/>
                <a:gd name="T8" fmla="*/ 114 w 186"/>
                <a:gd name="T9" fmla="*/ 15 h 185"/>
                <a:gd name="T10" fmla="*/ 106 w 186"/>
                <a:gd name="T11" fmla="*/ 0 h 185"/>
                <a:gd name="T12" fmla="*/ 75 w 186"/>
                <a:gd name="T13" fmla="*/ 6 h 185"/>
                <a:gd name="T14" fmla="*/ 53 w 186"/>
                <a:gd name="T15" fmla="*/ 23 h 185"/>
                <a:gd name="T16" fmla="*/ 40 w 186"/>
                <a:gd name="T17" fmla="*/ 17 h 185"/>
                <a:gd name="T18" fmla="*/ 19 w 186"/>
                <a:gd name="T19" fmla="*/ 36 h 185"/>
                <a:gd name="T20" fmla="*/ 24 w 186"/>
                <a:gd name="T21" fmla="*/ 52 h 185"/>
                <a:gd name="T22" fmla="*/ 7 w 186"/>
                <a:gd name="T23" fmla="*/ 74 h 185"/>
                <a:gd name="T24" fmla="*/ 0 w 186"/>
                <a:gd name="T25" fmla="*/ 105 h 185"/>
                <a:gd name="T26" fmla="*/ 16 w 186"/>
                <a:gd name="T27" fmla="*/ 113 h 185"/>
                <a:gd name="T28" fmla="*/ 19 w 186"/>
                <a:gd name="T29" fmla="*/ 141 h 185"/>
                <a:gd name="T30" fmla="*/ 36 w 186"/>
                <a:gd name="T31" fmla="*/ 167 h 185"/>
                <a:gd name="T32" fmla="*/ 45 w 186"/>
                <a:gd name="T33" fmla="*/ 167 h 185"/>
                <a:gd name="T34" fmla="*/ 72 w 186"/>
                <a:gd name="T35" fmla="*/ 170 h 185"/>
                <a:gd name="T36" fmla="*/ 81 w 186"/>
                <a:gd name="T37" fmla="*/ 185 h 185"/>
                <a:gd name="T38" fmla="*/ 112 w 186"/>
                <a:gd name="T39" fmla="*/ 179 h 185"/>
                <a:gd name="T40" fmla="*/ 133 w 186"/>
                <a:gd name="T41" fmla="*/ 162 h 185"/>
                <a:gd name="T42" fmla="*/ 146 w 186"/>
                <a:gd name="T43" fmla="*/ 168 h 185"/>
                <a:gd name="T44" fmla="*/ 168 w 186"/>
                <a:gd name="T45" fmla="*/ 149 h 185"/>
                <a:gd name="T46" fmla="*/ 163 w 186"/>
                <a:gd name="T47" fmla="*/ 133 h 185"/>
                <a:gd name="T48" fmla="*/ 180 w 186"/>
                <a:gd name="T49" fmla="*/ 111 h 185"/>
                <a:gd name="T50" fmla="*/ 186 w 186"/>
                <a:gd name="T51" fmla="*/ 80 h 185"/>
                <a:gd name="T52" fmla="*/ 178 w 186"/>
                <a:gd name="T53" fmla="*/ 103 h 185"/>
                <a:gd name="T54" fmla="*/ 169 w 186"/>
                <a:gd name="T55" fmla="*/ 105 h 185"/>
                <a:gd name="T56" fmla="*/ 156 w 186"/>
                <a:gd name="T57" fmla="*/ 129 h 185"/>
                <a:gd name="T58" fmla="*/ 160 w 186"/>
                <a:gd name="T59" fmla="*/ 145 h 185"/>
                <a:gd name="T60" fmla="*/ 145 w 186"/>
                <a:gd name="T61" fmla="*/ 160 h 185"/>
                <a:gd name="T62" fmla="*/ 133 w 186"/>
                <a:gd name="T63" fmla="*/ 154 h 185"/>
                <a:gd name="T64" fmla="*/ 112 w 186"/>
                <a:gd name="T65" fmla="*/ 162 h 185"/>
                <a:gd name="T66" fmla="*/ 104 w 186"/>
                <a:gd name="T67" fmla="*/ 177 h 185"/>
                <a:gd name="T68" fmla="*/ 83 w 186"/>
                <a:gd name="T69" fmla="*/ 177 h 185"/>
                <a:gd name="T70" fmla="*/ 75 w 186"/>
                <a:gd name="T71" fmla="*/ 162 h 185"/>
                <a:gd name="T72" fmla="*/ 53 w 186"/>
                <a:gd name="T73" fmla="*/ 154 h 185"/>
                <a:gd name="T74" fmla="*/ 41 w 186"/>
                <a:gd name="T75" fmla="*/ 160 h 185"/>
                <a:gd name="T76" fmla="*/ 26 w 186"/>
                <a:gd name="T77" fmla="*/ 145 h 185"/>
                <a:gd name="T78" fmla="*/ 31 w 186"/>
                <a:gd name="T79" fmla="*/ 129 h 185"/>
                <a:gd name="T80" fmla="*/ 18 w 186"/>
                <a:gd name="T81" fmla="*/ 105 h 185"/>
                <a:gd name="T82" fmla="*/ 9 w 186"/>
                <a:gd name="T83" fmla="*/ 103 h 185"/>
                <a:gd name="T84" fmla="*/ 18 w 186"/>
                <a:gd name="T85" fmla="*/ 80 h 185"/>
                <a:gd name="T86" fmla="*/ 31 w 186"/>
                <a:gd name="T87" fmla="*/ 57 h 185"/>
                <a:gd name="T88" fmla="*/ 26 w 186"/>
                <a:gd name="T89" fmla="*/ 40 h 185"/>
                <a:gd name="T90" fmla="*/ 41 w 186"/>
                <a:gd name="T91" fmla="*/ 26 h 185"/>
                <a:gd name="T92" fmla="*/ 53 w 186"/>
                <a:gd name="T93" fmla="*/ 31 h 185"/>
                <a:gd name="T94" fmla="*/ 75 w 186"/>
                <a:gd name="T95" fmla="*/ 23 h 185"/>
                <a:gd name="T96" fmla="*/ 83 w 186"/>
                <a:gd name="T97" fmla="*/ 8 h 185"/>
                <a:gd name="T98" fmla="*/ 104 w 186"/>
                <a:gd name="T99" fmla="*/ 8 h 185"/>
                <a:gd name="T100" fmla="*/ 112 w 186"/>
                <a:gd name="T101" fmla="*/ 23 h 185"/>
                <a:gd name="T102" fmla="*/ 133 w 186"/>
                <a:gd name="T103" fmla="*/ 31 h 185"/>
                <a:gd name="T104" fmla="*/ 146 w 186"/>
                <a:gd name="T105" fmla="*/ 26 h 185"/>
                <a:gd name="T106" fmla="*/ 160 w 186"/>
                <a:gd name="T107" fmla="*/ 40 h 185"/>
                <a:gd name="T108" fmla="*/ 156 w 186"/>
                <a:gd name="T109" fmla="*/ 57 h 185"/>
                <a:gd name="T110" fmla="*/ 169 w 186"/>
                <a:gd name="T111" fmla="*/ 80 h 185"/>
                <a:gd name="T112" fmla="*/ 178 w 186"/>
                <a:gd name="T113" fmla="*/ 103 h 185"/>
                <a:gd name="T114" fmla="*/ 51 w 186"/>
                <a:gd name="T115" fmla="*/ 93 h 185"/>
                <a:gd name="T116" fmla="*/ 135 w 186"/>
                <a:gd name="T117" fmla="*/ 93 h 185"/>
                <a:gd name="T118" fmla="*/ 93 w 186"/>
                <a:gd name="T119" fmla="*/ 126 h 185"/>
                <a:gd name="T120" fmla="*/ 93 w 186"/>
                <a:gd name="T121" fmla="*/ 59 h 185"/>
                <a:gd name="T122" fmla="*/ 93 w 186"/>
                <a:gd name="T123" fmla="*/ 126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6" h="185">
                  <a:moveTo>
                    <a:pt x="180" y="74"/>
                  </a:moveTo>
                  <a:cubicBezTo>
                    <a:pt x="171" y="72"/>
                    <a:pt x="171" y="72"/>
                    <a:pt x="171" y="72"/>
                  </a:cubicBezTo>
                  <a:cubicBezTo>
                    <a:pt x="169" y="65"/>
                    <a:pt x="166" y="58"/>
                    <a:pt x="163" y="52"/>
                  </a:cubicBezTo>
                  <a:cubicBezTo>
                    <a:pt x="168" y="44"/>
                    <a:pt x="168" y="44"/>
                    <a:pt x="168" y="44"/>
                  </a:cubicBezTo>
                  <a:cubicBezTo>
                    <a:pt x="169" y="42"/>
                    <a:pt x="170" y="38"/>
                    <a:pt x="168" y="36"/>
                  </a:cubicBezTo>
                  <a:cubicBezTo>
                    <a:pt x="150" y="18"/>
                    <a:pt x="150" y="18"/>
                    <a:pt x="150" y="18"/>
                  </a:cubicBezTo>
                  <a:cubicBezTo>
                    <a:pt x="149" y="17"/>
                    <a:pt x="148" y="17"/>
                    <a:pt x="146" y="17"/>
                  </a:cubicBezTo>
                  <a:cubicBezTo>
                    <a:pt x="145" y="17"/>
                    <a:pt x="143" y="17"/>
                    <a:pt x="141" y="18"/>
                  </a:cubicBezTo>
                  <a:cubicBezTo>
                    <a:pt x="133" y="23"/>
                    <a:pt x="133" y="23"/>
                    <a:pt x="133" y="23"/>
                  </a:cubicBezTo>
                  <a:cubicBezTo>
                    <a:pt x="127" y="19"/>
                    <a:pt x="121" y="17"/>
                    <a:pt x="114" y="15"/>
                  </a:cubicBezTo>
                  <a:cubicBezTo>
                    <a:pt x="112" y="6"/>
                    <a:pt x="112" y="6"/>
                    <a:pt x="112" y="6"/>
                  </a:cubicBezTo>
                  <a:cubicBezTo>
                    <a:pt x="111" y="3"/>
                    <a:pt x="109" y="0"/>
                    <a:pt x="106" y="0"/>
                  </a:cubicBezTo>
                  <a:cubicBezTo>
                    <a:pt x="81" y="0"/>
                    <a:pt x="81" y="0"/>
                    <a:pt x="81" y="0"/>
                  </a:cubicBezTo>
                  <a:cubicBezTo>
                    <a:pt x="77" y="0"/>
                    <a:pt x="75" y="3"/>
                    <a:pt x="75" y="6"/>
                  </a:cubicBezTo>
                  <a:cubicBezTo>
                    <a:pt x="72" y="15"/>
                    <a:pt x="72" y="15"/>
                    <a:pt x="72" y="15"/>
                  </a:cubicBezTo>
                  <a:cubicBezTo>
                    <a:pt x="66" y="17"/>
                    <a:pt x="59" y="19"/>
                    <a:pt x="53" y="23"/>
                  </a:cubicBezTo>
                  <a:cubicBezTo>
                    <a:pt x="45" y="18"/>
                    <a:pt x="45" y="18"/>
                    <a:pt x="45" y="18"/>
                  </a:cubicBezTo>
                  <a:cubicBezTo>
                    <a:pt x="44" y="17"/>
                    <a:pt x="42" y="17"/>
                    <a:pt x="40" y="17"/>
                  </a:cubicBezTo>
                  <a:cubicBezTo>
                    <a:pt x="39" y="17"/>
                    <a:pt x="37" y="17"/>
                    <a:pt x="36" y="18"/>
                  </a:cubicBezTo>
                  <a:cubicBezTo>
                    <a:pt x="19" y="36"/>
                    <a:pt x="19" y="36"/>
                    <a:pt x="19" y="36"/>
                  </a:cubicBezTo>
                  <a:cubicBezTo>
                    <a:pt x="16" y="38"/>
                    <a:pt x="17" y="42"/>
                    <a:pt x="19" y="44"/>
                  </a:cubicBezTo>
                  <a:cubicBezTo>
                    <a:pt x="24" y="52"/>
                    <a:pt x="24" y="52"/>
                    <a:pt x="24" y="52"/>
                  </a:cubicBezTo>
                  <a:cubicBezTo>
                    <a:pt x="20" y="58"/>
                    <a:pt x="17" y="65"/>
                    <a:pt x="16" y="72"/>
                  </a:cubicBezTo>
                  <a:cubicBezTo>
                    <a:pt x="7" y="74"/>
                    <a:pt x="7" y="74"/>
                    <a:pt x="7" y="74"/>
                  </a:cubicBezTo>
                  <a:cubicBezTo>
                    <a:pt x="4" y="75"/>
                    <a:pt x="0" y="77"/>
                    <a:pt x="0" y="80"/>
                  </a:cubicBezTo>
                  <a:cubicBezTo>
                    <a:pt x="0" y="105"/>
                    <a:pt x="0" y="105"/>
                    <a:pt x="0" y="105"/>
                  </a:cubicBezTo>
                  <a:cubicBezTo>
                    <a:pt x="0" y="108"/>
                    <a:pt x="4" y="110"/>
                    <a:pt x="7" y="111"/>
                  </a:cubicBezTo>
                  <a:cubicBezTo>
                    <a:pt x="16" y="113"/>
                    <a:pt x="16" y="113"/>
                    <a:pt x="16" y="113"/>
                  </a:cubicBezTo>
                  <a:cubicBezTo>
                    <a:pt x="17" y="120"/>
                    <a:pt x="20" y="127"/>
                    <a:pt x="24" y="133"/>
                  </a:cubicBezTo>
                  <a:cubicBezTo>
                    <a:pt x="19" y="141"/>
                    <a:pt x="19" y="141"/>
                    <a:pt x="19" y="141"/>
                  </a:cubicBezTo>
                  <a:cubicBezTo>
                    <a:pt x="17" y="143"/>
                    <a:pt x="16" y="147"/>
                    <a:pt x="19" y="149"/>
                  </a:cubicBezTo>
                  <a:cubicBezTo>
                    <a:pt x="36" y="167"/>
                    <a:pt x="36" y="167"/>
                    <a:pt x="36" y="167"/>
                  </a:cubicBezTo>
                  <a:cubicBezTo>
                    <a:pt x="37" y="168"/>
                    <a:pt x="39" y="168"/>
                    <a:pt x="40" y="168"/>
                  </a:cubicBezTo>
                  <a:cubicBezTo>
                    <a:pt x="42" y="168"/>
                    <a:pt x="44" y="168"/>
                    <a:pt x="45" y="167"/>
                  </a:cubicBezTo>
                  <a:cubicBezTo>
                    <a:pt x="53" y="162"/>
                    <a:pt x="53" y="162"/>
                    <a:pt x="53" y="162"/>
                  </a:cubicBezTo>
                  <a:cubicBezTo>
                    <a:pt x="59" y="166"/>
                    <a:pt x="66" y="168"/>
                    <a:pt x="72" y="170"/>
                  </a:cubicBezTo>
                  <a:cubicBezTo>
                    <a:pt x="75" y="179"/>
                    <a:pt x="75" y="179"/>
                    <a:pt x="75" y="179"/>
                  </a:cubicBezTo>
                  <a:cubicBezTo>
                    <a:pt x="75" y="182"/>
                    <a:pt x="77" y="185"/>
                    <a:pt x="81" y="185"/>
                  </a:cubicBezTo>
                  <a:cubicBezTo>
                    <a:pt x="106" y="185"/>
                    <a:pt x="106" y="185"/>
                    <a:pt x="106" y="185"/>
                  </a:cubicBezTo>
                  <a:cubicBezTo>
                    <a:pt x="109" y="185"/>
                    <a:pt x="111" y="182"/>
                    <a:pt x="112" y="179"/>
                  </a:cubicBezTo>
                  <a:cubicBezTo>
                    <a:pt x="114" y="170"/>
                    <a:pt x="114" y="170"/>
                    <a:pt x="114" y="170"/>
                  </a:cubicBezTo>
                  <a:cubicBezTo>
                    <a:pt x="121" y="168"/>
                    <a:pt x="127" y="166"/>
                    <a:pt x="133" y="162"/>
                  </a:cubicBezTo>
                  <a:cubicBezTo>
                    <a:pt x="141" y="167"/>
                    <a:pt x="141" y="167"/>
                    <a:pt x="141" y="167"/>
                  </a:cubicBezTo>
                  <a:cubicBezTo>
                    <a:pt x="143" y="168"/>
                    <a:pt x="145" y="168"/>
                    <a:pt x="146" y="168"/>
                  </a:cubicBezTo>
                  <a:cubicBezTo>
                    <a:pt x="148" y="168"/>
                    <a:pt x="149" y="168"/>
                    <a:pt x="150" y="167"/>
                  </a:cubicBezTo>
                  <a:cubicBezTo>
                    <a:pt x="168" y="149"/>
                    <a:pt x="168" y="149"/>
                    <a:pt x="168" y="149"/>
                  </a:cubicBezTo>
                  <a:cubicBezTo>
                    <a:pt x="170" y="147"/>
                    <a:pt x="169" y="143"/>
                    <a:pt x="168" y="141"/>
                  </a:cubicBezTo>
                  <a:cubicBezTo>
                    <a:pt x="163" y="133"/>
                    <a:pt x="163" y="133"/>
                    <a:pt x="163" y="133"/>
                  </a:cubicBezTo>
                  <a:cubicBezTo>
                    <a:pt x="166" y="127"/>
                    <a:pt x="169" y="120"/>
                    <a:pt x="171" y="113"/>
                  </a:cubicBezTo>
                  <a:cubicBezTo>
                    <a:pt x="180" y="111"/>
                    <a:pt x="180" y="111"/>
                    <a:pt x="180" y="111"/>
                  </a:cubicBezTo>
                  <a:cubicBezTo>
                    <a:pt x="183" y="110"/>
                    <a:pt x="186" y="108"/>
                    <a:pt x="186" y="105"/>
                  </a:cubicBezTo>
                  <a:cubicBezTo>
                    <a:pt x="186" y="80"/>
                    <a:pt x="186" y="80"/>
                    <a:pt x="186" y="80"/>
                  </a:cubicBezTo>
                  <a:cubicBezTo>
                    <a:pt x="186" y="77"/>
                    <a:pt x="183" y="75"/>
                    <a:pt x="180" y="74"/>
                  </a:cubicBezTo>
                  <a:close/>
                  <a:moveTo>
                    <a:pt x="178" y="103"/>
                  </a:moveTo>
                  <a:cubicBezTo>
                    <a:pt x="178" y="103"/>
                    <a:pt x="178" y="103"/>
                    <a:pt x="177" y="103"/>
                  </a:cubicBezTo>
                  <a:cubicBezTo>
                    <a:pt x="169" y="105"/>
                    <a:pt x="169" y="105"/>
                    <a:pt x="169" y="105"/>
                  </a:cubicBezTo>
                  <a:cubicBezTo>
                    <a:pt x="166" y="106"/>
                    <a:pt x="164" y="108"/>
                    <a:pt x="163" y="111"/>
                  </a:cubicBezTo>
                  <a:cubicBezTo>
                    <a:pt x="161" y="117"/>
                    <a:pt x="159" y="123"/>
                    <a:pt x="156" y="129"/>
                  </a:cubicBezTo>
                  <a:cubicBezTo>
                    <a:pt x="154" y="131"/>
                    <a:pt x="154" y="134"/>
                    <a:pt x="156" y="137"/>
                  </a:cubicBezTo>
                  <a:cubicBezTo>
                    <a:pt x="160" y="145"/>
                    <a:pt x="160" y="145"/>
                    <a:pt x="160" y="145"/>
                  </a:cubicBezTo>
                  <a:cubicBezTo>
                    <a:pt x="146" y="160"/>
                    <a:pt x="146" y="160"/>
                    <a:pt x="146" y="160"/>
                  </a:cubicBezTo>
                  <a:cubicBezTo>
                    <a:pt x="145" y="160"/>
                    <a:pt x="145" y="160"/>
                    <a:pt x="145" y="160"/>
                  </a:cubicBezTo>
                  <a:cubicBezTo>
                    <a:pt x="138" y="155"/>
                    <a:pt x="138" y="155"/>
                    <a:pt x="138" y="155"/>
                  </a:cubicBezTo>
                  <a:cubicBezTo>
                    <a:pt x="136" y="154"/>
                    <a:pt x="135" y="154"/>
                    <a:pt x="133" y="154"/>
                  </a:cubicBezTo>
                  <a:cubicBezTo>
                    <a:pt x="132" y="154"/>
                    <a:pt x="130" y="154"/>
                    <a:pt x="129" y="155"/>
                  </a:cubicBezTo>
                  <a:cubicBezTo>
                    <a:pt x="124" y="158"/>
                    <a:pt x="118" y="160"/>
                    <a:pt x="112" y="162"/>
                  </a:cubicBezTo>
                  <a:cubicBezTo>
                    <a:pt x="109" y="163"/>
                    <a:pt x="107" y="165"/>
                    <a:pt x="106" y="168"/>
                  </a:cubicBezTo>
                  <a:cubicBezTo>
                    <a:pt x="104" y="177"/>
                    <a:pt x="104" y="177"/>
                    <a:pt x="104" y="177"/>
                  </a:cubicBezTo>
                  <a:cubicBezTo>
                    <a:pt x="104" y="177"/>
                    <a:pt x="104" y="177"/>
                    <a:pt x="104" y="177"/>
                  </a:cubicBezTo>
                  <a:cubicBezTo>
                    <a:pt x="83" y="177"/>
                    <a:pt x="83" y="177"/>
                    <a:pt x="83" y="177"/>
                  </a:cubicBezTo>
                  <a:cubicBezTo>
                    <a:pt x="81" y="168"/>
                    <a:pt x="81" y="168"/>
                    <a:pt x="81" y="168"/>
                  </a:cubicBezTo>
                  <a:cubicBezTo>
                    <a:pt x="80" y="165"/>
                    <a:pt x="78" y="163"/>
                    <a:pt x="75" y="162"/>
                  </a:cubicBezTo>
                  <a:cubicBezTo>
                    <a:pt x="69" y="160"/>
                    <a:pt x="63" y="158"/>
                    <a:pt x="57" y="155"/>
                  </a:cubicBezTo>
                  <a:cubicBezTo>
                    <a:pt x="56" y="154"/>
                    <a:pt x="55" y="154"/>
                    <a:pt x="53" y="154"/>
                  </a:cubicBezTo>
                  <a:cubicBezTo>
                    <a:pt x="52" y="154"/>
                    <a:pt x="50" y="154"/>
                    <a:pt x="49" y="155"/>
                  </a:cubicBezTo>
                  <a:cubicBezTo>
                    <a:pt x="41" y="160"/>
                    <a:pt x="41" y="160"/>
                    <a:pt x="41" y="160"/>
                  </a:cubicBezTo>
                  <a:cubicBezTo>
                    <a:pt x="41" y="160"/>
                    <a:pt x="41" y="160"/>
                    <a:pt x="41" y="160"/>
                  </a:cubicBezTo>
                  <a:cubicBezTo>
                    <a:pt x="26" y="145"/>
                    <a:pt x="26" y="145"/>
                    <a:pt x="26" y="145"/>
                  </a:cubicBezTo>
                  <a:cubicBezTo>
                    <a:pt x="31" y="137"/>
                    <a:pt x="31" y="137"/>
                    <a:pt x="31" y="137"/>
                  </a:cubicBezTo>
                  <a:cubicBezTo>
                    <a:pt x="32" y="134"/>
                    <a:pt x="32" y="131"/>
                    <a:pt x="31" y="129"/>
                  </a:cubicBezTo>
                  <a:cubicBezTo>
                    <a:pt x="28" y="123"/>
                    <a:pt x="25" y="117"/>
                    <a:pt x="24" y="111"/>
                  </a:cubicBezTo>
                  <a:cubicBezTo>
                    <a:pt x="23" y="108"/>
                    <a:pt x="21" y="106"/>
                    <a:pt x="18" y="105"/>
                  </a:cubicBezTo>
                  <a:cubicBezTo>
                    <a:pt x="9" y="103"/>
                    <a:pt x="9" y="103"/>
                    <a:pt x="9" y="103"/>
                  </a:cubicBezTo>
                  <a:cubicBezTo>
                    <a:pt x="9" y="103"/>
                    <a:pt x="9" y="103"/>
                    <a:pt x="9" y="103"/>
                  </a:cubicBezTo>
                  <a:cubicBezTo>
                    <a:pt x="9" y="82"/>
                    <a:pt x="9" y="82"/>
                    <a:pt x="9" y="82"/>
                  </a:cubicBezTo>
                  <a:cubicBezTo>
                    <a:pt x="18" y="80"/>
                    <a:pt x="18" y="80"/>
                    <a:pt x="18" y="80"/>
                  </a:cubicBezTo>
                  <a:cubicBezTo>
                    <a:pt x="21" y="79"/>
                    <a:pt x="23" y="77"/>
                    <a:pt x="24" y="74"/>
                  </a:cubicBezTo>
                  <a:cubicBezTo>
                    <a:pt x="25" y="68"/>
                    <a:pt x="28" y="62"/>
                    <a:pt x="31" y="57"/>
                  </a:cubicBezTo>
                  <a:cubicBezTo>
                    <a:pt x="32" y="54"/>
                    <a:pt x="32" y="51"/>
                    <a:pt x="31" y="48"/>
                  </a:cubicBezTo>
                  <a:cubicBezTo>
                    <a:pt x="26" y="40"/>
                    <a:pt x="26" y="40"/>
                    <a:pt x="26" y="40"/>
                  </a:cubicBezTo>
                  <a:cubicBezTo>
                    <a:pt x="26" y="40"/>
                    <a:pt x="26" y="40"/>
                    <a:pt x="26" y="40"/>
                  </a:cubicBezTo>
                  <a:cubicBezTo>
                    <a:pt x="41" y="26"/>
                    <a:pt x="41" y="26"/>
                    <a:pt x="41" y="26"/>
                  </a:cubicBezTo>
                  <a:cubicBezTo>
                    <a:pt x="49" y="30"/>
                    <a:pt x="49" y="30"/>
                    <a:pt x="49" y="30"/>
                  </a:cubicBezTo>
                  <a:cubicBezTo>
                    <a:pt x="50" y="31"/>
                    <a:pt x="52" y="31"/>
                    <a:pt x="53" y="31"/>
                  </a:cubicBezTo>
                  <a:cubicBezTo>
                    <a:pt x="55" y="31"/>
                    <a:pt x="56" y="31"/>
                    <a:pt x="57" y="30"/>
                  </a:cubicBezTo>
                  <a:cubicBezTo>
                    <a:pt x="63" y="27"/>
                    <a:pt x="69" y="25"/>
                    <a:pt x="75" y="23"/>
                  </a:cubicBezTo>
                  <a:cubicBezTo>
                    <a:pt x="78" y="22"/>
                    <a:pt x="80" y="20"/>
                    <a:pt x="81" y="17"/>
                  </a:cubicBezTo>
                  <a:cubicBezTo>
                    <a:pt x="83" y="8"/>
                    <a:pt x="83" y="8"/>
                    <a:pt x="83" y="8"/>
                  </a:cubicBezTo>
                  <a:cubicBezTo>
                    <a:pt x="104" y="8"/>
                    <a:pt x="104" y="8"/>
                    <a:pt x="104" y="8"/>
                  </a:cubicBezTo>
                  <a:cubicBezTo>
                    <a:pt x="104" y="8"/>
                    <a:pt x="104" y="8"/>
                    <a:pt x="104" y="8"/>
                  </a:cubicBezTo>
                  <a:cubicBezTo>
                    <a:pt x="106" y="17"/>
                    <a:pt x="106" y="17"/>
                    <a:pt x="106" y="17"/>
                  </a:cubicBezTo>
                  <a:cubicBezTo>
                    <a:pt x="107" y="20"/>
                    <a:pt x="109" y="22"/>
                    <a:pt x="112" y="23"/>
                  </a:cubicBezTo>
                  <a:cubicBezTo>
                    <a:pt x="118" y="25"/>
                    <a:pt x="124" y="27"/>
                    <a:pt x="129" y="30"/>
                  </a:cubicBezTo>
                  <a:cubicBezTo>
                    <a:pt x="130" y="31"/>
                    <a:pt x="132" y="31"/>
                    <a:pt x="133" y="31"/>
                  </a:cubicBezTo>
                  <a:cubicBezTo>
                    <a:pt x="135" y="31"/>
                    <a:pt x="136" y="31"/>
                    <a:pt x="138" y="30"/>
                  </a:cubicBezTo>
                  <a:cubicBezTo>
                    <a:pt x="146" y="26"/>
                    <a:pt x="146" y="26"/>
                    <a:pt x="146" y="26"/>
                  </a:cubicBezTo>
                  <a:cubicBezTo>
                    <a:pt x="160" y="40"/>
                    <a:pt x="160" y="40"/>
                    <a:pt x="160" y="40"/>
                  </a:cubicBezTo>
                  <a:cubicBezTo>
                    <a:pt x="160" y="40"/>
                    <a:pt x="160" y="40"/>
                    <a:pt x="160" y="40"/>
                  </a:cubicBezTo>
                  <a:cubicBezTo>
                    <a:pt x="156" y="48"/>
                    <a:pt x="156" y="48"/>
                    <a:pt x="156" y="48"/>
                  </a:cubicBezTo>
                  <a:cubicBezTo>
                    <a:pt x="154" y="51"/>
                    <a:pt x="154" y="54"/>
                    <a:pt x="156" y="57"/>
                  </a:cubicBezTo>
                  <a:cubicBezTo>
                    <a:pt x="159" y="62"/>
                    <a:pt x="161" y="68"/>
                    <a:pt x="163" y="74"/>
                  </a:cubicBezTo>
                  <a:cubicBezTo>
                    <a:pt x="164" y="77"/>
                    <a:pt x="166" y="79"/>
                    <a:pt x="169" y="80"/>
                  </a:cubicBezTo>
                  <a:cubicBezTo>
                    <a:pt x="178" y="82"/>
                    <a:pt x="178" y="82"/>
                    <a:pt x="178" y="82"/>
                  </a:cubicBezTo>
                  <a:lnTo>
                    <a:pt x="178" y="103"/>
                  </a:lnTo>
                  <a:close/>
                  <a:moveTo>
                    <a:pt x="93" y="50"/>
                  </a:moveTo>
                  <a:cubicBezTo>
                    <a:pt x="70" y="50"/>
                    <a:pt x="51" y="69"/>
                    <a:pt x="51" y="93"/>
                  </a:cubicBezTo>
                  <a:cubicBezTo>
                    <a:pt x="51" y="116"/>
                    <a:pt x="70" y="135"/>
                    <a:pt x="93" y="135"/>
                  </a:cubicBezTo>
                  <a:cubicBezTo>
                    <a:pt x="117" y="135"/>
                    <a:pt x="135" y="116"/>
                    <a:pt x="135" y="93"/>
                  </a:cubicBezTo>
                  <a:cubicBezTo>
                    <a:pt x="135" y="69"/>
                    <a:pt x="117" y="50"/>
                    <a:pt x="93" y="50"/>
                  </a:cubicBezTo>
                  <a:close/>
                  <a:moveTo>
                    <a:pt x="93" y="126"/>
                  </a:moveTo>
                  <a:cubicBezTo>
                    <a:pt x="75" y="126"/>
                    <a:pt x="59" y="111"/>
                    <a:pt x="59" y="93"/>
                  </a:cubicBezTo>
                  <a:cubicBezTo>
                    <a:pt x="59" y="74"/>
                    <a:pt x="75" y="59"/>
                    <a:pt x="93" y="59"/>
                  </a:cubicBezTo>
                  <a:cubicBezTo>
                    <a:pt x="112" y="59"/>
                    <a:pt x="127" y="74"/>
                    <a:pt x="127" y="93"/>
                  </a:cubicBezTo>
                  <a:cubicBezTo>
                    <a:pt x="127" y="111"/>
                    <a:pt x="112" y="126"/>
                    <a:pt x="93" y="126"/>
                  </a:cubicBezTo>
                  <a:close/>
                </a:path>
              </a:pathLst>
            </a:custGeom>
            <a:solidFill>
              <a:schemeClr val="tx2">
                <a:lumMod val="60000"/>
                <a:lumOff val="40000"/>
              </a:schemeClr>
            </a:solidFill>
            <a:ln>
              <a:noFill/>
            </a:ln>
          </p:spPr>
          <p:txBody>
            <a:bodyPr anchor="ctr"/>
            <a:lstStyle/>
            <a:p>
              <a:pPr algn="ctr"/>
              <a:endParaRPr/>
            </a:p>
          </p:txBody>
        </p:sp>
        <p:sp>
          <p:nvSpPr>
            <p:cNvPr id="57" name="Freeform: Shape 138"/>
            <p:cNvSpPr/>
            <p:nvPr/>
          </p:nvSpPr>
          <p:spPr bwMode="auto">
            <a:xfrm>
              <a:off x="10675023" y="4910125"/>
              <a:ext cx="333117" cy="273808"/>
            </a:xfrm>
            <a:custGeom>
              <a:avLst/>
              <a:gdLst>
                <a:gd name="T0" fmla="*/ 177 w 185"/>
                <a:gd name="T1" fmla="*/ 17 h 152"/>
                <a:gd name="T2" fmla="*/ 126 w 185"/>
                <a:gd name="T3" fmla="*/ 17 h 152"/>
                <a:gd name="T4" fmla="*/ 109 w 185"/>
                <a:gd name="T5" fmla="*/ 0 h 152"/>
                <a:gd name="T6" fmla="*/ 76 w 185"/>
                <a:gd name="T7" fmla="*/ 0 h 152"/>
                <a:gd name="T8" fmla="*/ 59 w 185"/>
                <a:gd name="T9" fmla="*/ 17 h 152"/>
                <a:gd name="T10" fmla="*/ 8 w 185"/>
                <a:gd name="T11" fmla="*/ 17 h 152"/>
                <a:gd name="T12" fmla="*/ 0 w 185"/>
                <a:gd name="T13" fmla="*/ 25 h 152"/>
                <a:gd name="T14" fmla="*/ 0 w 185"/>
                <a:gd name="T15" fmla="*/ 143 h 152"/>
                <a:gd name="T16" fmla="*/ 8 w 185"/>
                <a:gd name="T17" fmla="*/ 152 h 152"/>
                <a:gd name="T18" fmla="*/ 177 w 185"/>
                <a:gd name="T19" fmla="*/ 152 h 152"/>
                <a:gd name="T20" fmla="*/ 185 w 185"/>
                <a:gd name="T21" fmla="*/ 143 h 152"/>
                <a:gd name="T22" fmla="*/ 185 w 185"/>
                <a:gd name="T23" fmla="*/ 25 h 152"/>
                <a:gd name="T24" fmla="*/ 177 w 185"/>
                <a:gd name="T25" fmla="*/ 17 h 152"/>
                <a:gd name="T26" fmla="*/ 76 w 185"/>
                <a:gd name="T27" fmla="*/ 8 h 152"/>
                <a:gd name="T28" fmla="*/ 109 w 185"/>
                <a:gd name="T29" fmla="*/ 8 h 152"/>
                <a:gd name="T30" fmla="*/ 118 w 185"/>
                <a:gd name="T31" fmla="*/ 17 h 152"/>
                <a:gd name="T32" fmla="*/ 67 w 185"/>
                <a:gd name="T33" fmla="*/ 17 h 152"/>
                <a:gd name="T34" fmla="*/ 76 w 185"/>
                <a:gd name="T35" fmla="*/ 8 h 152"/>
                <a:gd name="T36" fmla="*/ 25 w 185"/>
                <a:gd name="T37" fmla="*/ 118 h 152"/>
                <a:gd name="T38" fmla="*/ 21 w 185"/>
                <a:gd name="T39" fmla="*/ 122 h 152"/>
                <a:gd name="T40" fmla="*/ 25 w 185"/>
                <a:gd name="T41" fmla="*/ 127 h 152"/>
                <a:gd name="T42" fmla="*/ 25 w 185"/>
                <a:gd name="T43" fmla="*/ 143 h 152"/>
                <a:gd name="T44" fmla="*/ 8 w 185"/>
                <a:gd name="T45" fmla="*/ 143 h 152"/>
                <a:gd name="T46" fmla="*/ 8 w 185"/>
                <a:gd name="T47" fmla="*/ 25 h 152"/>
                <a:gd name="T48" fmla="*/ 25 w 185"/>
                <a:gd name="T49" fmla="*/ 25 h 152"/>
                <a:gd name="T50" fmla="*/ 25 w 185"/>
                <a:gd name="T51" fmla="*/ 118 h 152"/>
                <a:gd name="T52" fmla="*/ 152 w 185"/>
                <a:gd name="T53" fmla="*/ 118 h 152"/>
                <a:gd name="T54" fmla="*/ 147 w 185"/>
                <a:gd name="T55" fmla="*/ 122 h 152"/>
                <a:gd name="T56" fmla="*/ 152 w 185"/>
                <a:gd name="T57" fmla="*/ 127 h 152"/>
                <a:gd name="T58" fmla="*/ 152 w 185"/>
                <a:gd name="T59" fmla="*/ 143 h 152"/>
                <a:gd name="T60" fmla="*/ 34 w 185"/>
                <a:gd name="T61" fmla="*/ 143 h 152"/>
                <a:gd name="T62" fmla="*/ 34 w 185"/>
                <a:gd name="T63" fmla="*/ 127 h 152"/>
                <a:gd name="T64" fmla="*/ 38 w 185"/>
                <a:gd name="T65" fmla="*/ 122 h 152"/>
                <a:gd name="T66" fmla="*/ 34 w 185"/>
                <a:gd name="T67" fmla="*/ 118 h 152"/>
                <a:gd name="T68" fmla="*/ 34 w 185"/>
                <a:gd name="T69" fmla="*/ 25 h 152"/>
                <a:gd name="T70" fmla="*/ 152 w 185"/>
                <a:gd name="T71" fmla="*/ 25 h 152"/>
                <a:gd name="T72" fmla="*/ 152 w 185"/>
                <a:gd name="T73" fmla="*/ 118 h 152"/>
                <a:gd name="T74" fmla="*/ 177 w 185"/>
                <a:gd name="T75" fmla="*/ 143 h 152"/>
                <a:gd name="T76" fmla="*/ 160 w 185"/>
                <a:gd name="T77" fmla="*/ 143 h 152"/>
                <a:gd name="T78" fmla="*/ 160 w 185"/>
                <a:gd name="T79" fmla="*/ 127 h 152"/>
                <a:gd name="T80" fmla="*/ 164 w 185"/>
                <a:gd name="T81" fmla="*/ 122 h 152"/>
                <a:gd name="T82" fmla="*/ 160 w 185"/>
                <a:gd name="T83" fmla="*/ 118 h 152"/>
                <a:gd name="T84" fmla="*/ 160 w 185"/>
                <a:gd name="T85" fmla="*/ 25 h 152"/>
                <a:gd name="T86" fmla="*/ 177 w 185"/>
                <a:gd name="T87" fmla="*/ 25 h 152"/>
                <a:gd name="T88" fmla="*/ 177 w 185"/>
                <a:gd name="T89" fmla="*/ 143 h 152"/>
                <a:gd name="T90" fmla="*/ 46 w 185"/>
                <a:gd name="T91" fmla="*/ 59 h 152"/>
                <a:gd name="T92" fmla="*/ 55 w 185"/>
                <a:gd name="T93" fmla="*/ 59 h 152"/>
                <a:gd name="T94" fmla="*/ 59 w 185"/>
                <a:gd name="T95" fmla="*/ 55 h 152"/>
                <a:gd name="T96" fmla="*/ 55 w 185"/>
                <a:gd name="T97" fmla="*/ 51 h 152"/>
                <a:gd name="T98" fmla="*/ 46 w 185"/>
                <a:gd name="T99" fmla="*/ 51 h 152"/>
                <a:gd name="T100" fmla="*/ 42 w 185"/>
                <a:gd name="T101" fmla="*/ 55 h 152"/>
                <a:gd name="T102" fmla="*/ 46 w 185"/>
                <a:gd name="T103" fmla="*/ 59 h 152"/>
                <a:gd name="T104" fmla="*/ 46 w 185"/>
                <a:gd name="T105" fmla="*/ 42 h 152"/>
                <a:gd name="T106" fmla="*/ 71 w 185"/>
                <a:gd name="T107" fmla="*/ 42 h 152"/>
                <a:gd name="T108" fmla="*/ 76 w 185"/>
                <a:gd name="T109" fmla="*/ 38 h 152"/>
                <a:gd name="T110" fmla="*/ 71 w 185"/>
                <a:gd name="T111" fmla="*/ 34 h 152"/>
                <a:gd name="T112" fmla="*/ 46 w 185"/>
                <a:gd name="T113" fmla="*/ 34 h 152"/>
                <a:gd name="T114" fmla="*/ 42 w 185"/>
                <a:gd name="T115" fmla="*/ 38 h 152"/>
                <a:gd name="T116" fmla="*/ 46 w 185"/>
                <a:gd name="T117" fmla="*/ 4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 h="152">
                  <a:moveTo>
                    <a:pt x="177" y="17"/>
                  </a:moveTo>
                  <a:cubicBezTo>
                    <a:pt x="126" y="17"/>
                    <a:pt x="126" y="17"/>
                    <a:pt x="126" y="17"/>
                  </a:cubicBezTo>
                  <a:cubicBezTo>
                    <a:pt x="126" y="8"/>
                    <a:pt x="119" y="0"/>
                    <a:pt x="109" y="0"/>
                  </a:cubicBezTo>
                  <a:cubicBezTo>
                    <a:pt x="76" y="0"/>
                    <a:pt x="76" y="0"/>
                    <a:pt x="76" y="0"/>
                  </a:cubicBezTo>
                  <a:cubicBezTo>
                    <a:pt x="66" y="0"/>
                    <a:pt x="59" y="8"/>
                    <a:pt x="59" y="17"/>
                  </a:cubicBezTo>
                  <a:cubicBezTo>
                    <a:pt x="8" y="17"/>
                    <a:pt x="8" y="17"/>
                    <a:pt x="8" y="17"/>
                  </a:cubicBezTo>
                  <a:cubicBezTo>
                    <a:pt x="4" y="17"/>
                    <a:pt x="0" y="21"/>
                    <a:pt x="0" y="25"/>
                  </a:cubicBezTo>
                  <a:cubicBezTo>
                    <a:pt x="0" y="143"/>
                    <a:pt x="0" y="143"/>
                    <a:pt x="0" y="143"/>
                  </a:cubicBezTo>
                  <a:cubicBezTo>
                    <a:pt x="0" y="148"/>
                    <a:pt x="4" y="152"/>
                    <a:pt x="8" y="152"/>
                  </a:cubicBezTo>
                  <a:cubicBezTo>
                    <a:pt x="177" y="152"/>
                    <a:pt x="177" y="152"/>
                    <a:pt x="177" y="152"/>
                  </a:cubicBezTo>
                  <a:cubicBezTo>
                    <a:pt x="182" y="152"/>
                    <a:pt x="185" y="148"/>
                    <a:pt x="185" y="143"/>
                  </a:cubicBezTo>
                  <a:cubicBezTo>
                    <a:pt x="185" y="25"/>
                    <a:pt x="185" y="25"/>
                    <a:pt x="185" y="25"/>
                  </a:cubicBezTo>
                  <a:cubicBezTo>
                    <a:pt x="185" y="21"/>
                    <a:pt x="182" y="17"/>
                    <a:pt x="177" y="17"/>
                  </a:cubicBezTo>
                  <a:close/>
                  <a:moveTo>
                    <a:pt x="76" y="8"/>
                  </a:moveTo>
                  <a:cubicBezTo>
                    <a:pt x="109" y="8"/>
                    <a:pt x="109" y="8"/>
                    <a:pt x="109" y="8"/>
                  </a:cubicBezTo>
                  <a:cubicBezTo>
                    <a:pt x="114" y="8"/>
                    <a:pt x="118" y="12"/>
                    <a:pt x="118" y="17"/>
                  </a:cubicBezTo>
                  <a:cubicBezTo>
                    <a:pt x="67" y="17"/>
                    <a:pt x="67" y="17"/>
                    <a:pt x="67" y="17"/>
                  </a:cubicBezTo>
                  <a:cubicBezTo>
                    <a:pt x="67" y="12"/>
                    <a:pt x="71" y="8"/>
                    <a:pt x="76" y="8"/>
                  </a:cubicBezTo>
                  <a:close/>
                  <a:moveTo>
                    <a:pt x="25" y="118"/>
                  </a:moveTo>
                  <a:cubicBezTo>
                    <a:pt x="23" y="118"/>
                    <a:pt x="21" y="120"/>
                    <a:pt x="21" y="122"/>
                  </a:cubicBezTo>
                  <a:cubicBezTo>
                    <a:pt x="21" y="125"/>
                    <a:pt x="23" y="127"/>
                    <a:pt x="25" y="127"/>
                  </a:cubicBezTo>
                  <a:cubicBezTo>
                    <a:pt x="25" y="143"/>
                    <a:pt x="25" y="143"/>
                    <a:pt x="25" y="143"/>
                  </a:cubicBezTo>
                  <a:cubicBezTo>
                    <a:pt x="8" y="143"/>
                    <a:pt x="8" y="143"/>
                    <a:pt x="8" y="143"/>
                  </a:cubicBezTo>
                  <a:cubicBezTo>
                    <a:pt x="8" y="25"/>
                    <a:pt x="8" y="25"/>
                    <a:pt x="8" y="25"/>
                  </a:cubicBezTo>
                  <a:cubicBezTo>
                    <a:pt x="25" y="25"/>
                    <a:pt x="25" y="25"/>
                    <a:pt x="25" y="25"/>
                  </a:cubicBezTo>
                  <a:lnTo>
                    <a:pt x="25" y="118"/>
                  </a:lnTo>
                  <a:close/>
                  <a:moveTo>
                    <a:pt x="152" y="118"/>
                  </a:moveTo>
                  <a:cubicBezTo>
                    <a:pt x="149" y="118"/>
                    <a:pt x="147" y="120"/>
                    <a:pt x="147" y="122"/>
                  </a:cubicBezTo>
                  <a:cubicBezTo>
                    <a:pt x="147" y="125"/>
                    <a:pt x="149" y="127"/>
                    <a:pt x="152" y="127"/>
                  </a:cubicBezTo>
                  <a:cubicBezTo>
                    <a:pt x="152" y="143"/>
                    <a:pt x="152" y="143"/>
                    <a:pt x="152" y="143"/>
                  </a:cubicBezTo>
                  <a:cubicBezTo>
                    <a:pt x="34" y="143"/>
                    <a:pt x="34" y="143"/>
                    <a:pt x="34" y="143"/>
                  </a:cubicBezTo>
                  <a:cubicBezTo>
                    <a:pt x="34" y="127"/>
                    <a:pt x="34" y="127"/>
                    <a:pt x="34" y="127"/>
                  </a:cubicBezTo>
                  <a:cubicBezTo>
                    <a:pt x="36" y="127"/>
                    <a:pt x="38" y="125"/>
                    <a:pt x="38" y="122"/>
                  </a:cubicBezTo>
                  <a:cubicBezTo>
                    <a:pt x="38" y="120"/>
                    <a:pt x="36" y="118"/>
                    <a:pt x="34" y="118"/>
                  </a:cubicBezTo>
                  <a:cubicBezTo>
                    <a:pt x="34" y="25"/>
                    <a:pt x="34" y="25"/>
                    <a:pt x="34" y="25"/>
                  </a:cubicBezTo>
                  <a:cubicBezTo>
                    <a:pt x="152" y="25"/>
                    <a:pt x="152" y="25"/>
                    <a:pt x="152" y="25"/>
                  </a:cubicBezTo>
                  <a:lnTo>
                    <a:pt x="152" y="118"/>
                  </a:lnTo>
                  <a:close/>
                  <a:moveTo>
                    <a:pt x="177" y="143"/>
                  </a:moveTo>
                  <a:cubicBezTo>
                    <a:pt x="160" y="143"/>
                    <a:pt x="160" y="143"/>
                    <a:pt x="160" y="143"/>
                  </a:cubicBezTo>
                  <a:cubicBezTo>
                    <a:pt x="160" y="127"/>
                    <a:pt x="160" y="127"/>
                    <a:pt x="160" y="127"/>
                  </a:cubicBezTo>
                  <a:cubicBezTo>
                    <a:pt x="162" y="127"/>
                    <a:pt x="164" y="125"/>
                    <a:pt x="164" y="122"/>
                  </a:cubicBezTo>
                  <a:cubicBezTo>
                    <a:pt x="164" y="120"/>
                    <a:pt x="162" y="118"/>
                    <a:pt x="160" y="118"/>
                  </a:cubicBezTo>
                  <a:cubicBezTo>
                    <a:pt x="160" y="25"/>
                    <a:pt x="160" y="25"/>
                    <a:pt x="160" y="25"/>
                  </a:cubicBezTo>
                  <a:cubicBezTo>
                    <a:pt x="177" y="25"/>
                    <a:pt x="177" y="25"/>
                    <a:pt x="177" y="25"/>
                  </a:cubicBezTo>
                  <a:lnTo>
                    <a:pt x="177" y="143"/>
                  </a:lnTo>
                  <a:close/>
                  <a:moveTo>
                    <a:pt x="46" y="59"/>
                  </a:moveTo>
                  <a:cubicBezTo>
                    <a:pt x="55" y="59"/>
                    <a:pt x="55" y="59"/>
                    <a:pt x="55" y="59"/>
                  </a:cubicBezTo>
                  <a:cubicBezTo>
                    <a:pt x="57" y="59"/>
                    <a:pt x="59" y="57"/>
                    <a:pt x="59" y="55"/>
                  </a:cubicBezTo>
                  <a:cubicBezTo>
                    <a:pt x="59" y="52"/>
                    <a:pt x="57" y="51"/>
                    <a:pt x="55" y="51"/>
                  </a:cubicBezTo>
                  <a:cubicBezTo>
                    <a:pt x="46" y="51"/>
                    <a:pt x="46" y="51"/>
                    <a:pt x="46" y="51"/>
                  </a:cubicBezTo>
                  <a:cubicBezTo>
                    <a:pt x="44" y="51"/>
                    <a:pt x="42" y="52"/>
                    <a:pt x="42" y="55"/>
                  </a:cubicBezTo>
                  <a:cubicBezTo>
                    <a:pt x="42" y="57"/>
                    <a:pt x="44" y="59"/>
                    <a:pt x="46" y="59"/>
                  </a:cubicBezTo>
                  <a:close/>
                  <a:moveTo>
                    <a:pt x="46" y="42"/>
                  </a:moveTo>
                  <a:cubicBezTo>
                    <a:pt x="71" y="42"/>
                    <a:pt x="71" y="42"/>
                    <a:pt x="71" y="42"/>
                  </a:cubicBezTo>
                  <a:cubicBezTo>
                    <a:pt x="74" y="42"/>
                    <a:pt x="76" y="40"/>
                    <a:pt x="76" y="38"/>
                  </a:cubicBezTo>
                  <a:cubicBezTo>
                    <a:pt x="76" y="36"/>
                    <a:pt x="74" y="34"/>
                    <a:pt x="71" y="34"/>
                  </a:cubicBezTo>
                  <a:cubicBezTo>
                    <a:pt x="46" y="34"/>
                    <a:pt x="46" y="34"/>
                    <a:pt x="46" y="34"/>
                  </a:cubicBezTo>
                  <a:cubicBezTo>
                    <a:pt x="44" y="34"/>
                    <a:pt x="42" y="36"/>
                    <a:pt x="42" y="38"/>
                  </a:cubicBezTo>
                  <a:cubicBezTo>
                    <a:pt x="42" y="40"/>
                    <a:pt x="44" y="42"/>
                    <a:pt x="46" y="42"/>
                  </a:cubicBezTo>
                  <a:close/>
                </a:path>
              </a:pathLst>
            </a:custGeom>
            <a:solidFill>
              <a:schemeClr val="tx2">
                <a:lumMod val="60000"/>
                <a:lumOff val="40000"/>
              </a:schemeClr>
            </a:solidFill>
            <a:ln>
              <a:noFill/>
            </a:ln>
          </p:spPr>
          <p:txBody>
            <a:bodyPr anchor="ctr"/>
            <a:lstStyle/>
            <a:p>
              <a:pPr algn="ctr"/>
              <a:endParaRPr/>
            </a:p>
          </p:txBody>
        </p:sp>
        <p:sp>
          <p:nvSpPr>
            <p:cNvPr id="58" name="Freeform: Shape 139"/>
            <p:cNvSpPr/>
            <p:nvPr/>
          </p:nvSpPr>
          <p:spPr bwMode="auto">
            <a:xfrm>
              <a:off x="10567926" y="3185196"/>
              <a:ext cx="338059" cy="336082"/>
            </a:xfrm>
            <a:custGeom>
              <a:avLst/>
              <a:gdLst>
                <a:gd name="T0" fmla="*/ 187 w 188"/>
                <a:gd name="T1" fmla="*/ 146 h 187"/>
                <a:gd name="T2" fmla="*/ 128 w 188"/>
                <a:gd name="T3" fmla="*/ 88 h 187"/>
                <a:gd name="T4" fmla="*/ 132 w 188"/>
                <a:gd name="T5" fmla="*/ 84 h 187"/>
                <a:gd name="T6" fmla="*/ 132 w 188"/>
                <a:gd name="T7" fmla="*/ 60 h 187"/>
                <a:gd name="T8" fmla="*/ 79 w 188"/>
                <a:gd name="T9" fmla="*/ 6 h 187"/>
                <a:gd name="T10" fmla="*/ 55 w 188"/>
                <a:gd name="T11" fmla="*/ 6 h 187"/>
                <a:gd name="T12" fmla="*/ 7 w 188"/>
                <a:gd name="T13" fmla="*/ 54 h 187"/>
                <a:gd name="T14" fmla="*/ 7 w 188"/>
                <a:gd name="T15" fmla="*/ 78 h 187"/>
                <a:gd name="T16" fmla="*/ 61 w 188"/>
                <a:gd name="T17" fmla="*/ 131 h 187"/>
                <a:gd name="T18" fmla="*/ 85 w 188"/>
                <a:gd name="T19" fmla="*/ 131 h 187"/>
                <a:gd name="T20" fmla="*/ 89 w 188"/>
                <a:gd name="T21" fmla="*/ 127 h 187"/>
                <a:gd name="T22" fmla="*/ 113 w 188"/>
                <a:gd name="T23" fmla="*/ 152 h 187"/>
                <a:gd name="T24" fmla="*/ 116 w 188"/>
                <a:gd name="T25" fmla="*/ 153 h 187"/>
                <a:gd name="T26" fmla="*/ 129 w 188"/>
                <a:gd name="T27" fmla="*/ 153 h 187"/>
                <a:gd name="T28" fmla="*/ 129 w 188"/>
                <a:gd name="T29" fmla="*/ 166 h 187"/>
                <a:gd name="T30" fmla="*/ 133 w 188"/>
                <a:gd name="T31" fmla="*/ 170 h 187"/>
                <a:gd name="T32" fmla="*/ 146 w 188"/>
                <a:gd name="T33" fmla="*/ 170 h 187"/>
                <a:gd name="T34" fmla="*/ 146 w 188"/>
                <a:gd name="T35" fmla="*/ 183 h 187"/>
                <a:gd name="T36" fmla="*/ 150 w 188"/>
                <a:gd name="T37" fmla="*/ 187 h 187"/>
                <a:gd name="T38" fmla="*/ 184 w 188"/>
                <a:gd name="T39" fmla="*/ 187 h 187"/>
                <a:gd name="T40" fmla="*/ 188 w 188"/>
                <a:gd name="T41" fmla="*/ 183 h 187"/>
                <a:gd name="T42" fmla="*/ 188 w 188"/>
                <a:gd name="T43" fmla="*/ 149 h 187"/>
                <a:gd name="T44" fmla="*/ 187 w 188"/>
                <a:gd name="T45" fmla="*/ 146 h 187"/>
                <a:gd name="T46" fmla="*/ 179 w 188"/>
                <a:gd name="T47" fmla="*/ 179 h 187"/>
                <a:gd name="T48" fmla="*/ 154 w 188"/>
                <a:gd name="T49" fmla="*/ 179 h 187"/>
                <a:gd name="T50" fmla="*/ 154 w 188"/>
                <a:gd name="T51" fmla="*/ 166 h 187"/>
                <a:gd name="T52" fmla="*/ 150 w 188"/>
                <a:gd name="T53" fmla="*/ 162 h 187"/>
                <a:gd name="T54" fmla="*/ 137 w 188"/>
                <a:gd name="T55" fmla="*/ 162 h 187"/>
                <a:gd name="T56" fmla="*/ 137 w 188"/>
                <a:gd name="T57" fmla="*/ 149 h 187"/>
                <a:gd name="T58" fmla="*/ 133 w 188"/>
                <a:gd name="T59" fmla="*/ 145 h 187"/>
                <a:gd name="T60" fmla="*/ 118 w 188"/>
                <a:gd name="T61" fmla="*/ 145 h 187"/>
                <a:gd name="T62" fmla="*/ 92 w 188"/>
                <a:gd name="T63" fmla="*/ 118 h 187"/>
                <a:gd name="T64" fmla="*/ 89 w 188"/>
                <a:gd name="T65" fmla="*/ 117 h 187"/>
                <a:gd name="T66" fmla="*/ 85 w 188"/>
                <a:gd name="T67" fmla="*/ 119 h 187"/>
                <a:gd name="T68" fmla="*/ 79 w 188"/>
                <a:gd name="T69" fmla="*/ 126 h 187"/>
                <a:gd name="T70" fmla="*/ 67 w 188"/>
                <a:gd name="T71" fmla="*/ 126 h 187"/>
                <a:gd name="T72" fmla="*/ 13 w 188"/>
                <a:gd name="T73" fmla="*/ 72 h 187"/>
                <a:gd name="T74" fmla="*/ 13 w 188"/>
                <a:gd name="T75" fmla="*/ 60 h 187"/>
                <a:gd name="T76" fmla="*/ 61 w 188"/>
                <a:gd name="T77" fmla="*/ 12 h 187"/>
                <a:gd name="T78" fmla="*/ 73 w 188"/>
                <a:gd name="T79" fmla="*/ 12 h 187"/>
                <a:gd name="T80" fmla="*/ 126 w 188"/>
                <a:gd name="T81" fmla="*/ 66 h 187"/>
                <a:gd name="T82" fmla="*/ 126 w 188"/>
                <a:gd name="T83" fmla="*/ 78 h 187"/>
                <a:gd name="T84" fmla="*/ 120 w 188"/>
                <a:gd name="T85" fmla="*/ 85 h 187"/>
                <a:gd name="T86" fmla="*/ 118 w 188"/>
                <a:gd name="T87" fmla="*/ 88 h 187"/>
                <a:gd name="T88" fmla="*/ 119 w 188"/>
                <a:gd name="T89" fmla="*/ 91 h 187"/>
                <a:gd name="T90" fmla="*/ 179 w 188"/>
                <a:gd name="T91" fmla="*/ 151 h 187"/>
                <a:gd name="T92" fmla="*/ 179 w 188"/>
                <a:gd name="T93" fmla="*/ 179 h 187"/>
                <a:gd name="T94" fmla="*/ 61 w 188"/>
                <a:gd name="T95" fmla="*/ 44 h 187"/>
                <a:gd name="T96" fmla="*/ 44 w 188"/>
                <a:gd name="T97" fmla="*/ 61 h 187"/>
                <a:gd name="T98" fmla="*/ 61 w 188"/>
                <a:gd name="T99" fmla="*/ 77 h 187"/>
                <a:gd name="T100" fmla="*/ 78 w 188"/>
                <a:gd name="T101" fmla="*/ 61 h 187"/>
                <a:gd name="T102" fmla="*/ 61 w 188"/>
                <a:gd name="T103" fmla="*/ 44 h 187"/>
                <a:gd name="T104" fmla="*/ 61 w 188"/>
                <a:gd name="T105" fmla="*/ 69 h 187"/>
                <a:gd name="T106" fmla="*/ 53 w 188"/>
                <a:gd name="T107" fmla="*/ 61 h 187"/>
                <a:gd name="T108" fmla="*/ 61 w 188"/>
                <a:gd name="T109" fmla="*/ 52 h 187"/>
                <a:gd name="T110" fmla="*/ 70 w 188"/>
                <a:gd name="T111" fmla="*/ 61 h 187"/>
                <a:gd name="T112" fmla="*/ 61 w 188"/>
                <a:gd name="T113" fmla="*/ 6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8" h="187">
                  <a:moveTo>
                    <a:pt x="187" y="146"/>
                  </a:moveTo>
                  <a:cubicBezTo>
                    <a:pt x="128" y="88"/>
                    <a:pt x="128" y="88"/>
                    <a:pt x="128" y="88"/>
                  </a:cubicBezTo>
                  <a:cubicBezTo>
                    <a:pt x="132" y="84"/>
                    <a:pt x="132" y="84"/>
                    <a:pt x="132" y="84"/>
                  </a:cubicBezTo>
                  <a:cubicBezTo>
                    <a:pt x="139" y="77"/>
                    <a:pt x="139" y="67"/>
                    <a:pt x="132" y="60"/>
                  </a:cubicBezTo>
                  <a:cubicBezTo>
                    <a:pt x="79" y="6"/>
                    <a:pt x="79" y="6"/>
                    <a:pt x="79" y="6"/>
                  </a:cubicBezTo>
                  <a:cubicBezTo>
                    <a:pt x="72" y="0"/>
                    <a:pt x="61" y="0"/>
                    <a:pt x="55" y="6"/>
                  </a:cubicBezTo>
                  <a:cubicBezTo>
                    <a:pt x="7" y="54"/>
                    <a:pt x="7" y="54"/>
                    <a:pt x="7" y="54"/>
                  </a:cubicBezTo>
                  <a:cubicBezTo>
                    <a:pt x="0" y="61"/>
                    <a:pt x="0" y="71"/>
                    <a:pt x="7" y="78"/>
                  </a:cubicBezTo>
                  <a:cubicBezTo>
                    <a:pt x="61" y="131"/>
                    <a:pt x="61" y="131"/>
                    <a:pt x="61" y="131"/>
                  </a:cubicBezTo>
                  <a:cubicBezTo>
                    <a:pt x="67" y="138"/>
                    <a:pt x="78" y="138"/>
                    <a:pt x="85" y="131"/>
                  </a:cubicBezTo>
                  <a:cubicBezTo>
                    <a:pt x="89" y="127"/>
                    <a:pt x="89" y="127"/>
                    <a:pt x="89" y="127"/>
                  </a:cubicBezTo>
                  <a:cubicBezTo>
                    <a:pt x="113" y="152"/>
                    <a:pt x="113" y="152"/>
                    <a:pt x="113" y="152"/>
                  </a:cubicBezTo>
                  <a:cubicBezTo>
                    <a:pt x="114" y="153"/>
                    <a:pt x="115" y="153"/>
                    <a:pt x="116" y="153"/>
                  </a:cubicBezTo>
                  <a:cubicBezTo>
                    <a:pt x="129" y="153"/>
                    <a:pt x="129" y="153"/>
                    <a:pt x="129" y="153"/>
                  </a:cubicBezTo>
                  <a:cubicBezTo>
                    <a:pt x="129" y="166"/>
                    <a:pt x="129" y="166"/>
                    <a:pt x="129" y="166"/>
                  </a:cubicBezTo>
                  <a:cubicBezTo>
                    <a:pt x="129" y="168"/>
                    <a:pt x="131" y="170"/>
                    <a:pt x="133" y="170"/>
                  </a:cubicBezTo>
                  <a:cubicBezTo>
                    <a:pt x="146" y="170"/>
                    <a:pt x="146" y="170"/>
                    <a:pt x="146" y="170"/>
                  </a:cubicBezTo>
                  <a:cubicBezTo>
                    <a:pt x="146" y="183"/>
                    <a:pt x="146" y="183"/>
                    <a:pt x="146" y="183"/>
                  </a:cubicBezTo>
                  <a:cubicBezTo>
                    <a:pt x="146" y="185"/>
                    <a:pt x="148" y="187"/>
                    <a:pt x="150" y="187"/>
                  </a:cubicBezTo>
                  <a:cubicBezTo>
                    <a:pt x="184" y="187"/>
                    <a:pt x="184" y="187"/>
                    <a:pt x="184" y="187"/>
                  </a:cubicBezTo>
                  <a:cubicBezTo>
                    <a:pt x="186" y="187"/>
                    <a:pt x="188" y="185"/>
                    <a:pt x="188" y="183"/>
                  </a:cubicBezTo>
                  <a:cubicBezTo>
                    <a:pt x="188" y="149"/>
                    <a:pt x="188" y="149"/>
                    <a:pt x="188" y="149"/>
                  </a:cubicBezTo>
                  <a:cubicBezTo>
                    <a:pt x="188" y="148"/>
                    <a:pt x="187" y="147"/>
                    <a:pt x="187" y="146"/>
                  </a:cubicBezTo>
                  <a:close/>
                  <a:moveTo>
                    <a:pt x="179" y="179"/>
                  </a:moveTo>
                  <a:cubicBezTo>
                    <a:pt x="154" y="179"/>
                    <a:pt x="154" y="179"/>
                    <a:pt x="154" y="179"/>
                  </a:cubicBezTo>
                  <a:cubicBezTo>
                    <a:pt x="154" y="166"/>
                    <a:pt x="154" y="166"/>
                    <a:pt x="154" y="166"/>
                  </a:cubicBezTo>
                  <a:cubicBezTo>
                    <a:pt x="154" y="164"/>
                    <a:pt x="152" y="162"/>
                    <a:pt x="150" y="162"/>
                  </a:cubicBezTo>
                  <a:cubicBezTo>
                    <a:pt x="137" y="162"/>
                    <a:pt x="137" y="162"/>
                    <a:pt x="137" y="162"/>
                  </a:cubicBezTo>
                  <a:cubicBezTo>
                    <a:pt x="137" y="149"/>
                    <a:pt x="137" y="149"/>
                    <a:pt x="137" y="149"/>
                  </a:cubicBezTo>
                  <a:cubicBezTo>
                    <a:pt x="137" y="147"/>
                    <a:pt x="135" y="145"/>
                    <a:pt x="133" y="145"/>
                  </a:cubicBezTo>
                  <a:cubicBezTo>
                    <a:pt x="118" y="145"/>
                    <a:pt x="118" y="145"/>
                    <a:pt x="118" y="145"/>
                  </a:cubicBezTo>
                  <a:cubicBezTo>
                    <a:pt x="92" y="118"/>
                    <a:pt x="92" y="118"/>
                    <a:pt x="92" y="118"/>
                  </a:cubicBezTo>
                  <a:cubicBezTo>
                    <a:pt x="91" y="118"/>
                    <a:pt x="90" y="117"/>
                    <a:pt x="89" y="117"/>
                  </a:cubicBezTo>
                  <a:cubicBezTo>
                    <a:pt x="87" y="117"/>
                    <a:pt x="86" y="118"/>
                    <a:pt x="85" y="119"/>
                  </a:cubicBezTo>
                  <a:cubicBezTo>
                    <a:pt x="79" y="126"/>
                    <a:pt x="79" y="126"/>
                    <a:pt x="79" y="126"/>
                  </a:cubicBezTo>
                  <a:cubicBezTo>
                    <a:pt x="75" y="129"/>
                    <a:pt x="70" y="129"/>
                    <a:pt x="67" y="126"/>
                  </a:cubicBezTo>
                  <a:cubicBezTo>
                    <a:pt x="13" y="72"/>
                    <a:pt x="13" y="72"/>
                    <a:pt x="13" y="72"/>
                  </a:cubicBezTo>
                  <a:cubicBezTo>
                    <a:pt x="10" y="69"/>
                    <a:pt x="10" y="63"/>
                    <a:pt x="13" y="60"/>
                  </a:cubicBezTo>
                  <a:cubicBezTo>
                    <a:pt x="61" y="12"/>
                    <a:pt x="61" y="12"/>
                    <a:pt x="61" y="12"/>
                  </a:cubicBezTo>
                  <a:cubicBezTo>
                    <a:pt x="64" y="9"/>
                    <a:pt x="69" y="9"/>
                    <a:pt x="73" y="12"/>
                  </a:cubicBezTo>
                  <a:cubicBezTo>
                    <a:pt x="126" y="66"/>
                    <a:pt x="126" y="66"/>
                    <a:pt x="126" y="66"/>
                  </a:cubicBezTo>
                  <a:cubicBezTo>
                    <a:pt x="130" y="69"/>
                    <a:pt x="130" y="75"/>
                    <a:pt x="126" y="78"/>
                  </a:cubicBezTo>
                  <a:cubicBezTo>
                    <a:pt x="120" y="85"/>
                    <a:pt x="120" y="85"/>
                    <a:pt x="120" y="85"/>
                  </a:cubicBezTo>
                  <a:cubicBezTo>
                    <a:pt x="119" y="85"/>
                    <a:pt x="118" y="86"/>
                    <a:pt x="118" y="88"/>
                  </a:cubicBezTo>
                  <a:cubicBezTo>
                    <a:pt x="118" y="89"/>
                    <a:pt x="119" y="90"/>
                    <a:pt x="119" y="91"/>
                  </a:cubicBezTo>
                  <a:cubicBezTo>
                    <a:pt x="179" y="151"/>
                    <a:pt x="179" y="151"/>
                    <a:pt x="179" y="151"/>
                  </a:cubicBezTo>
                  <a:lnTo>
                    <a:pt x="179" y="179"/>
                  </a:lnTo>
                  <a:close/>
                  <a:moveTo>
                    <a:pt x="61" y="44"/>
                  </a:moveTo>
                  <a:cubicBezTo>
                    <a:pt x="52" y="44"/>
                    <a:pt x="44" y="51"/>
                    <a:pt x="44" y="61"/>
                  </a:cubicBezTo>
                  <a:cubicBezTo>
                    <a:pt x="44" y="70"/>
                    <a:pt x="52" y="77"/>
                    <a:pt x="61" y="77"/>
                  </a:cubicBezTo>
                  <a:cubicBezTo>
                    <a:pt x="71" y="77"/>
                    <a:pt x="78" y="70"/>
                    <a:pt x="78" y="61"/>
                  </a:cubicBezTo>
                  <a:cubicBezTo>
                    <a:pt x="78" y="51"/>
                    <a:pt x="71" y="44"/>
                    <a:pt x="61" y="44"/>
                  </a:cubicBezTo>
                  <a:close/>
                  <a:moveTo>
                    <a:pt x="61" y="69"/>
                  </a:moveTo>
                  <a:cubicBezTo>
                    <a:pt x="57" y="69"/>
                    <a:pt x="53" y="65"/>
                    <a:pt x="53" y="61"/>
                  </a:cubicBezTo>
                  <a:cubicBezTo>
                    <a:pt x="53" y="56"/>
                    <a:pt x="57" y="52"/>
                    <a:pt x="61" y="52"/>
                  </a:cubicBezTo>
                  <a:cubicBezTo>
                    <a:pt x="66" y="52"/>
                    <a:pt x="70" y="56"/>
                    <a:pt x="70" y="61"/>
                  </a:cubicBezTo>
                  <a:cubicBezTo>
                    <a:pt x="70" y="65"/>
                    <a:pt x="66" y="69"/>
                    <a:pt x="61" y="69"/>
                  </a:cubicBezTo>
                  <a:close/>
                </a:path>
              </a:pathLst>
            </a:custGeom>
            <a:solidFill>
              <a:schemeClr val="tx2">
                <a:lumMod val="60000"/>
                <a:lumOff val="40000"/>
              </a:schemeClr>
            </a:solidFill>
            <a:ln>
              <a:noFill/>
            </a:ln>
          </p:spPr>
          <p:txBody>
            <a:bodyPr anchor="ctr"/>
            <a:lstStyle/>
            <a:p>
              <a:pPr algn="ctr"/>
              <a:endParaRPr/>
            </a:p>
          </p:txBody>
        </p:sp>
        <p:sp>
          <p:nvSpPr>
            <p:cNvPr id="59" name="Freeform: Shape 140"/>
            <p:cNvSpPr/>
            <p:nvPr/>
          </p:nvSpPr>
          <p:spPr bwMode="auto">
            <a:xfrm>
              <a:off x="10791894" y="4228396"/>
              <a:ext cx="335094" cy="332128"/>
            </a:xfrm>
            <a:custGeom>
              <a:avLst/>
              <a:gdLst>
                <a:gd name="T0" fmla="*/ 93 w 186"/>
                <a:gd name="T1" fmla="*/ 0 h 185"/>
                <a:gd name="T2" fmla="*/ 0 w 186"/>
                <a:gd name="T3" fmla="*/ 93 h 185"/>
                <a:gd name="T4" fmla="*/ 93 w 186"/>
                <a:gd name="T5" fmla="*/ 185 h 185"/>
                <a:gd name="T6" fmla="*/ 186 w 186"/>
                <a:gd name="T7" fmla="*/ 93 h 185"/>
                <a:gd name="T8" fmla="*/ 93 w 186"/>
                <a:gd name="T9" fmla="*/ 0 h 185"/>
                <a:gd name="T10" fmla="*/ 93 w 186"/>
                <a:gd name="T11" fmla="*/ 177 h 185"/>
                <a:gd name="T12" fmla="*/ 41 w 186"/>
                <a:gd name="T13" fmla="*/ 159 h 185"/>
                <a:gd name="T14" fmla="*/ 68 w 186"/>
                <a:gd name="T15" fmla="*/ 140 h 185"/>
                <a:gd name="T16" fmla="*/ 78 w 186"/>
                <a:gd name="T17" fmla="*/ 131 h 185"/>
                <a:gd name="T18" fmla="*/ 75 w 186"/>
                <a:gd name="T19" fmla="*/ 122 h 185"/>
                <a:gd name="T20" fmla="*/ 71 w 186"/>
                <a:gd name="T21" fmla="*/ 121 h 185"/>
                <a:gd name="T22" fmla="*/ 53 w 186"/>
                <a:gd name="T23" fmla="*/ 118 h 185"/>
                <a:gd name="T24" fmla="*/ 59 w 186"/>
                <a:gd name="T25" fmla="*/ 76 h 185"/>
                <a:gd name="T26" fmla="*/ 95 w 186"/>
                <a:gd name="T27" fmla="*/ 34 h 185"/>
                <a:gd name="T28" fmla="*/ 126 w 186"/>
                <a:gd name="T29" fmla="*/ 78 h 185"/>
                <a:gd name="T30" fmla="*/ 133 w 186"/>
                <a:gd name="T31" fmla="*/ 117 h 185"/>
                <a:gd name="T32" fmla="*/ 113 w 186"/>
                <a:gd name="T33" fmla="*/ 120 h 185"/>
                <a:gd name="T34" fmla="*/ 109 w 186"/>
                <a:gd name="T35" fmla="*/ 123 h 185"/>
                <a:gd name="T36" fmla="*/ 118 w 186"/>
                <a:gd name="T37" fmla="*/ 139 h 185"/>
                <a:gd name="T38" fmla="*/ 145 w 186"/>
                <a:gd name="T39" fmla="*/ 159 h 185"/>
                <a:gd name="T40" fmla="*/ 93 w 186"/>
                <a:gd name="T41" fmla="*/ 177 h 185"/>
                <a:gd name="T42" fmla="*/ 151 w 186"/>
                <a:gd name="T43" fmla="*/ 153 h 185"/>
                <a:gd name="T44" fmla="*/ 121 w 186"/>
                <a:gd name="T45" fmla="*/ 132 h 185"/>
                <a:gd name="T46" fmla="*/ 117 w 186"/>
                <a:gd name="T47" fmla="*/ 129 h 185"/>
                <a:gd name="T48" fmla="*/ 143 w 186"/>
                <a:gd name="T49" fmla="*/ 122 h 185"/>
                <a:gd name="T50" fmla="*/ 145 w 186"/>
                <a:gd name="T51" fmla="*/ 118 h 185"/>
                <a:gd name="T52" fmla="*/ 142 w 186"/>
                <a:gd name="T53" fmla="*/ 114 h 185"/>
                <a:gd name="T54" fmla="*/ 135 w 186"/>
                <a:gd name="T55" fmla="*/ 78 h 185"/>
                <a:gd name="T56" fmla="*/ 95 w 186"/>
                <a:gd name="T57" fmla="*/ 25 h 185"/>
                <a:gd name="T58" fmla="*/ 50 w 186"/>
                <a:gd name="T59" fmla="*/ 76 h 185"/>
                <a:gd name="T60" fmla="*/ 44 w 186"/>
                <a:gd name="T61" fmla="*/ 115 h 185"/>
                <a:gd name="T62" fmla="*/ 41 w 186"/>
                <a:gd name="T63" fmla="*/ 118 h 185"/>
                <a:gd name="T64" fmla="*/ 43 w 186"/>
                <a:gd name="T65" fmla="*/ 122 h 185"/>
                <a:gd name="T66" fmla="*/ 70 w 186"/>
                <a:gd name="T67" fmla="*/ 130 h 185"/>
                <a:gd name="T68" fmla="*/ 65 w 186"/>
                <a:gd name="T69" fmla="*/ 132 h 185"/>
                <a:gd name="T70" fmla="*/ 34 w 186"/>
                <a:gd name="T71" fmla="*/ 153 h 185"/>
                <a:gd name="T72" fmla="*/ 9 w 186"/>
                <a:gd name="T73" fmla="*/ 93 h 185"/>
                <a:gd name="T74" fmla="*/ 93 w 186"/>
                <a:gd name="T75" fmla="*/ 8 h 185"/>
                <a:gd name="T76" fmla="*/ 177 w 186"/>
                <a:gd name="T77" fmla="*/ 93 h 185"/>
                <a:gd name="T78" fmla="*/ 151 w 186"/>
                <a:gd name="T79" fmla="*/ 15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6" h="185">
                  <a:moveTo>
                    <a:pt x="93" y="0"/>
                  </a:moveTo>
                  <a:cubicBezTo>
                    <a:pt x="42" y="0"/>
                    <a:pt x="0" y="41"/>
                    <a:pt x="0" y="93"/>
                  </a:cubicBezTo>
                  <a:cubicBezTo>
                    <a:pt x="0" y="144"/>
                    <a:pt x="42" y="185"/>
                    <a:pt x="93" y="185"/>
                  </a:cubicBezTo>
                  <a:cubicBezTo>
                    <a:pt x="144" y="185"/>
                    <a:pt x="186" y="144"/>
                    <a:pt x="186" y="93"/>
                  </a:cubicBezTo>
                  <a:cubicBezTo>
                    <a:pt x="186" y="41"/>
                    <a:pt x="144" y="0"/>
                    <a:pt x="93" y="0"/>
                  </a:cubicBezTo>
                  <a:close/>
                  <a:moveTo>
                    <a:pt x="93" y="177"/>
                  </a:moveTo>
                  <a:cubicBezTo>
                    <a:pt x="73" y="177"/>
                    <a:pt x="55" y="170"/>
                    <a:pt x="41" y="159"/>
                  </a:cubicBezTo>
                  <a:cubicBezTo>
                    <a:pt x="46" y="151"/>
                    <a:pt x="58" y="143"/>
                    <a:pt x="68" y="140"/>
                  </a:cubicBezTo>
                  <a:cubicBezTo>
                    <a:pt x="74" y="138"/>
                    <a:pt x="77" y="135"/>
                    <a:pt x="78" y="131"/>
                  </a:cubicBezTo>
                  <a:cubicBezTo>
                    <a:pt x="79" y="126"/>
                    <a:pt x="76" y="122"/>
                    <a:pt x="75" y="122"/>
                  </a:cubicBezTo>
                  <a:cubicBezTo>
                    <a:pt x="74" y="121"/>
                    <a:pt x="72" y="120"/>
                    <a:pt x="71" y="121"/>
                  </a:cubicBezTo>
                  <a:cubicBezTo>
                    <a:pt x="71" y="121"/>
                    <a:pt x="64" y="123"/>
                    <a:pt x="53" y="118"/>
                  </a:cubicBezTo>
                  <a:cubicBezTo>
                    <a:pt x="56" y="112"/>
                    <a:pt x="59" y="100"/>
                    <a:pt x="59" y="76"/>
                  </a:cubicBezTo>
                  <a:cubicBezTo>
                    <a:pt x="59" y="37"/>
                    <a:pt x="76" y="34"/>
                    <a:pt x="95" y="34"/>
                  </a:cubicBezTo>
                  <a:cubicBezTo>
                    <a:pt x="109" y="34"/>
                    <a:pt x="126" y="38"/>
                    <a:pt x="126" y="78"/>
                  </a:cubicBezTo>
                  <a:cubicBezTo>
                    <a:pt x="126" y="100"/>
                    <a:pt x="130" y="111"/>
                    <a:pt x="133" y="117"/>
                  </a:cubicBezTo>
                  <a:cubicBezTo>
                    <a:pt x="129" y="119"/>
                    <a:pt x="121" y="121"/>
                    <a:pt x="113" y="120"/>
                  </a:cubicBezTo>
                  <a:cubicBezTo>
                    <a:pt x="111" y="120"/>
                    <a:pt x="109" y="121"/>
                    <a:pt x="109" y="123"/>
                  </a:cubicBezTo>
                  <a:cubicBezTo>
                    <a:pt x="107" y="126"/>
                    <a:pt x="107" y="134"/>
                    <a:pt x="118" y="139"/>
                  </a:cubicBezTo>
                  <a:cubicBezTo>
                    <a:pt x="126" y="143"/>
                    <a:pt x="137" y="149"/>
                    <a:pt x="145" y="159"/>
                  </a:cubicBezTo>
                  <a:cubicBezTo>
                    <a:pt x="131" y="170"/>
                    <a:pt x="113" y="177"/>
                    <a:pt x="93" y="177"/>
                  </a:cubicBezTo>
                  <a:close/>
                  <a:moveTo>
                    <a:pt x="151" y="153"/>
                  </a:moveTo>
                  <a:cubicBezTo>
                    <a:pt x="142" y="142"/>
                    <a:pt x="131" y="136"/>
                    <a:pt x="121" y="132"/>
                  </a:cubicBezTo>
                  <a:cubicBezTo>
                    <a:pt x="119" y="131"/>
                    <a:pt x="118" y="130"/>
                    <a:pt x="117" y="129"/>
                  </a:cubicBezTo>
                  <a:cubicBezTo>
                    <a:pt x="131" y="128"/>
                    <a:pt x="142" y="122"/>
                    <a:pt x="143" y="122"/>
                  </a:cubicBezTo>
                  <a:cubicBezTo>
                    <a:pt x="144" y="121"/>
                    <a:pt x="145" y="119"/>
                    <a:pt x="145" y="118"/>
                  </a:cubicBezTo>
                  <a:cubicBezTo>
                    <a:pt x="145" y="116"/>
                    <a:pt x="144" y="115"/>
                    <a:pt x="142" y="114"/>
                  </a:cubicBezTo>
                  <a:cubicBezTo>
                    <a:pt x="142" y="114"/>
                    <a:pt x="135" y="108"/>
                    <a:pt x="135" y="78"/>
                  </a:cubicBezTo>
                  <a:cubicBezTo>
                    <a:pt x="135" y="43"/>
                    <a:pt x="121" y="25"/>
                    <a:pt x="95" y="25"/>
                  </a:cubicBezTo>
                  <a:cubicBezTo>
                    <a:pt x="73" y="25"/>
                    <a:pt x="50" y="31"/>
                    <a:pt x="50" y="76"/>
                  </a:cubicBezTo>
                  <a:cubicBezTo>
                    <a:pt x="50" y="108"/>
                    <a:pt x="45" y="114"/>
                    <a:pt x="44" y="115"/>
                  </a:cubicBezTo>
                  <a:cubicBezTo>
                    <a:pt x="43" y="115"/>
                    <a:pt x="42" y="116"/>
                    <a:pt x="41" y="118"/>
                  </a:cubicBezTo>
                  <a:cubicBezTo>
                    <a:pt x="41" y="120"/>
                    <a:pt x="42" y="121"/>
                    <a:pt x="43" y="122"/>
                  </a:cubicBezTo>
                  <a:cubicBezTo>
                    <a:pt x="55" y="129"/>
                    <a:pt x="64" y="130"/>
                    <a:pt x="70" y="130"/>
                  </a:cubicBezTo>
                  <a:cubicBezTo>
                    <a:pt x="69" y="130"/>
                    <a:pt x="68" y="131"/>
                    <a:pt x="65" y="132"/>
                  </a:cubicBezTo>
                  <a:cubicBezTo>
                    <a:pt x="54" y="135"/>
                    <a:pt x="41" y="144"/>
                    <a:pt x="34" y="153"/>
                  </a:cubicBezTo>
                  <a:cubicBezTo>
                    <a:pt x="18" y="138"/>
                    <a:pt x="9" y="116"/>
                    <a:pt x="9" y="93"/>
                  </a:cubicBezTo>
                  <a:cubicBezTo>
                    <a:pt x="9" y="46"/>
                    <a:pt x="46" y="8"/>
                    <a:pt x="93" y="8"/>
                  </a:cubicBezTo>
                  <a:cubicBezTo>
                    <a:pt x="140" y="8"/>
                    <a:pt x="177" y="46"/>
                    <a:pt x="177" y="93"/>
                  </a:cubicBezTo>
                  <a:cubicBezTo>
                    <a:pt x="177" y="117"/>
                    <a:pt x="167" y="138"/>
                    <a:pt x="151" y="153"/>
                  </a:cubicBezTo>
                  <a:close/>
                </a:path>
              </a:pathLst>
            </a:custGeom>
            <a:solidFill>
              <a:schemeClr val="tx2">
                <a:lumMod val="60000"/>
                <a:lumOff val="40000"/>
              </a:schemeClr>
            </a:solidFill>
            <a:ln>
              <a:noFill/>
            </a:ln>
          </p:spPr>
          <p:txBody>
            <a:bodyPr anchor="ctr"/>
            <a:lstStyle/>
            <a:p>
              <a:pPr algn="ctr"/>
              <a:endParaRPr/>
            </a:p>
          </p:txBody>
        </p:sp>
        <p:sp>
          <p:nvSpPr>
            <p:cNvPr id="60" name="Freeform: Shape 141"/>
            <p:cNvSpPr/>
            <p:nvPr/>
          </p:nvSpPr>
          <p:spPr bwMode="auto">
            <a:xfrm rot="3085759">
              <a:off x="9868997" y="1270637"/>
              <a:ext cx="272910" cy="332239"/>
            </a:xfrm>
            <a:custGeom>
              <a:avLst/>
              <a:gdLst>
                <a:gd name="T0" fmla="*/ 34 w 152"/>
                <a:gd name="T1" fmla="*/ 101 h 185"/>
                <a:gd name="T2" fmla="*/ 51 w 152"/>
                <a:gd name="T3" fmla="*/ 101 h 185"/>
                <a:gd name="T4" fmla="*/ 38 w 152"/>
                <a:gd name="T5" fmla="*/ 143 h 185"/>
                <a:gd name="T6" fmla="*/ 38 w 152"/>
                <a:gd name="T7" fmla="*/ 152 h 185"/>
                <a:gd name="T8" fmla="*/ 38 w 152"/>
                <a:gd name="T9" fmla="*/ 143 h 185"/>
                <a:gd name="T10" fmla="*/ 126 w 152"/>
                <a:gd name="T11" fmla="*/ 25 h 185"/>
                <a:gd name="T12" fmla="*/ 135 w 152"/>
                <a:gd name="T13" fmla="*/ 8 h 185"/>
                <a:gd name="T14" fmla="*/ 25 w 152"/>
                <a:gd name="T15" fmla="*/ 0 h 185"/>
                <a:gd name="T16" fmla="*/ 17 w 152"/>
                <a:gd name="T17" fmla="*/ 17 h 185"/>
                <a:gd name="T18" fmla="*/ 33 w 152"/>
                <a:gd name="T19" fmla="*/ 25 h 185"/>
                <a:gd name="T20" fmla="*/ 51 w 152"/>
                <a:gd name="T21" fmla="*/ 185 h 185"/>
                <a:gd name="T22" fmla="*/ 152 w 152"/>
                <a:gd name="T23" fmla="*/ 135 h 185"/>
                <a:gd name="T24" fmla="*/ 25 w 152"/>
                <a:gd name="T25" fmla="*/ 17 h 185"/>
                <a:gd name="T26" fmla="*/ 126 w 152"/>
                <a:gd name="T27" fmla="*/ 8 h 185"/>
                <a:gd name="T28" fmla="*/ 25 w 152"/>
                <a:gd name="T29" fmla="*/ 17 h 185"/>
                <a:gd name="T30" fmla="*/ 110 w 152"/>
                <a:gd name="T31" fmla="*/ 25 h 185"/>
                <a:gd name="T32" fmla="*/ 73 w 152"/>
                <a:gd name="T33" fmla="*/ 75 h 185"/>
                <a:gd name="T34" fmla="*/ 42 w 152"/>
                <a:gd name="T35" fmla="*/ 25 h 185"/>
                <a:gd name="T36" fmla="*/ 51 w 152"/>
                <a:gd name="T37" fmla="*/ 177 h 185"/>
                <a:gd name="T38" fmla="*/ 23 w 152"/>
                <a:gd name="T39" fmla="*/ 85 h 185"/>
                <a:gd name="T40" fmla="*/ 69 w 152"/>
                <a:gd name="T41" fmla="*/ 82 h 185"/>
                <a:gd name="T42" fmla="*/ 124 w 152"/>
                <a:gd name="T43" fmla="*/ 77 h 185"/>
                <a:gd name="T44" fmla="*/ 143 w 152"/>
                <a:gd name="T45" fmla="*/ 135 h 185"/>
                <a:gd name="T46" fmla="*/ 72 w 152"/>
                <a:gd name="T47" fmla="*/ 118 h 185"/>
                <a:gd name="T48" fmla="*/ 72 w 152"/>
                <a:gd name="T49" fmla="*/ 143 h 185"/>
                <a:gd name="T50" fmla="*/ 72 w 152"/>
                <a:gd name="T51" fmla="*/ 118 h 185"/>
                <a:gd name="T52" fmla="*/ 67 w 152"/>
                <a:gd name="T53" fmla="*/ 131 h 185"/>
                <a:gd name="T54" fmla="*/ 76 w 152"/>
                <a:gd name="T55" fmla="*/ 131 h 185"/>
                <a:gd name="T56" fmla="*/ 110 w 152"/>
                <a:gd name="T57" fmla="*/ 118 h 185"/>
                <a:gd name="T58" fmla="*/ 110 w 152"/>
                <a:gd name="T59" fmla="*/ 135 h 185"/>
                <a:gd name="T60" fmla="*/ 110 w 152"/>
                <a:gd name="T61" fmla="*/ 118 h 185"/>
                <a:gd name="T62" fmla="*/ 118 w 152"/>
                <a:gd name="T63" fmla="*/ 105 h 185"/>
                <a:gd name="T64" fmla="*/ 126 w 152"/>
                <a:gd name="T65" fmla="*/ 105 h 185"/>
                <a:gd name="T66" fmla="*/ 97 w 152"/>
                <a:gd name="T67" fmla="*/ 160 h 185"/>
                <a:gd name="T68" fmla="*/ 97 w 152"/>
                <a:gd name="T69" fmla="*/ 169 h 185"/>
                <a:gd name="T70" fmla="*/ 97 w 152"/>
                <a:gd name="T71" fmla="*/ 16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2" h="185">
                  <a:moveTo>
                    <a:pt x="42" y="93"/>
                  </a:moveTo>
                  <a:cubicBezTo>
                    <a:pt x="37" y="93"/>
                    <a:pt x="34" y="96"/>
                    <a:pt x="34" y="101"/>
                  </a:cubicBezTo>
                  <a:cubicBezTo>
                    <a:pt x="34" y="106"/>
                    <a:pt x="37" y="109"/>
                    <a:pt x="42" y="109"/>
                  </a:cubicBezTo>
                  <a:cubicBezTo>
                    <a:pt x="47" y="109"/>
                    <a:pt x="51" y="106"/>
                    <a:pt x="51" y="101"/>
                  </a:cubicBezTo>
                  <a:cubicBezTo>
                    <a:pt x="51" y="96"/>
                    <a:pt x="47" y="93"/>
                    <a:pt x="42" y="93"/>
                  </a:cubicBezTo>
                  <a:close/>
                  <a:moveTo>
                    <a:pt x="38" y="143"/>
                  </a:moveTo>
                  <a:cubicBezTo>
                    <a:pt x="36" y="143"/>
                    <a:pt x="34" y="145"/>
                    <a:pt x="34" y="147"/>
                  </a:cubicBezTo>
                  <a:cubicBezTo>
                    <a:pt x="34" y="150"/>
                    <a:pt x="36" y="152"/>
                    <a:pt x="38" y="152"/>
                  </a:cubicBezTo>
                  <a:cubicBezTo>
                    <a:pt x="40" y="152"/>
                    <a:pt x="42" y="150"/>
                    <a:pt x="42" y="147"/>
                  </a:cubicBezTo>
                  <a:cubicBezTo>
                    <a:pt x="42" y="145"/>
                    <a:pt x="40" y="143"/>
                    <a:pt x="38" y="143"/>
                  </a:cubicBezTo>
                  <a:close/>
                  <a:moveTo>
                    <a:pt x="118" y="25"/>
                  </a:moveTo>
                  <a:cubicBezTo>
                    <a:pt x="126" y="25"/>
                    <a:pt x="126" y="25"/>
                    <a:pt x="126" y="25"/>
                  </a:cubicBezTo>
                  <a:cubicBezTo>
                    <a:pt x="131" y="25"/>
                    <a:pt x="135" y="21"/>
                    <a:pt x="135" y="17"/>
                  </a:cubicBezTo>
                  <a:cubicBezTo>
                    <a:pt x="135" y="8"/>
                    <a:pt x="135" y="8"/>
                    <a:pt x="135" y="8"/>
                  </a:cubicBezTo>
                  <a:cubicBezTo>
                    <a:pt x="135" y="4"/>
                    <a:pt x="131" y="0"/>
                    <a:pt x="126" y="0"/>
                  </a:cubicBezTo>
                  <a:cubicBezTo>
                    <a:pt x="25" y="0"/>
                    <a:pt x="25" y="0"/>
                    <a:pt x="25" y="0"/>
                  </a:cubicBezTo>
                  <a:cubicBezTo>
                    <a:pt x="21" y="0"/>
                    <a:pt x="17" y="4"/>
                    <a:pt x="17" y="8"/>
                  </a:cubicBezTo>
                  <a:cubicBezTo>
                    <a:pt x="17" y="17"/>
                    <a:pt x="17" y="17"/>
                    <a:pt x="17" y="17"/>
                  </a:cubicBezTo>
                  <a:cubicBezTo>
                    <a:pt x="17" y="21"/>
                    <a:pt x="21" y="25"/>
                    <a:pt x="25" y="25"/>
                  </a:cubicBezTo>
                  <a:cubicBezTo>
                    <a:pt x="33" y="25"/>
                    <a:pt x="33" y="25"/>
                    <a:pt x="33" y="25"/>
                  </a:cubicBezTo>
                  <a:cubicBezTo>
                    <a:pt x="30" y="77"/>
                    <a:pt x="0" y="87"/>
                    <a:pt x="0" y="135"/>
                  </a:cubicBezTo>
                  <a:cubicBezTo>
                    <a:pt x="0" y="163"/>
                    <a:pt x="23" y="185"/>
                    <a:pt x="51" y="185"/>
                  </a:cubicBezTo>
                  <a:cubicBezTo>
                    <a:pt x="101" y="185"/>
                    <a:pt x="101" y="185"/>
                    <a:pt x="101" y="185"/>
                  </a:cubicBezTo>
                  <a:cubicBezTo>
                    <a:pt x="129" y="185"/>
                    <a:pt x="152" y="163"/>
                    <a:pt x="152" y="135"/>
                  </a:cubicBezTo>
                  <a:cubicBezTo>
                    <a:pt x="152" y="87"/>
                    <a:pt x="121" y="77"/>
                    <a:pt x="118" y="25"/>
                  </a:cubicBezTo>
                  <a:close/>
                  <a:moveTo>
                    <a:pt x="25" y="17"/>
                  </a:moveTo>
                  <a:cubicBezTo>
                    <a:pt x="25" y="8"/>
                    <a:pt x="25" y="8"/>
                    <a:pt x="25" y="8"/>
                  </a:cubicBezTo>
                  <a:cubicBezTo>
                    <a:pt x="126" y="8"/>
                    <a:pt x="126" y="8"/>
                    <a:pt x="126" y="8"/>
                  </a:cubicBezTo>
                  <a:cubicBezTo>
                    <a:pt x="126" y="17"/>
                    <a:pt x="126" y="17"/>
                    <a:pt x="126" y="17"/>
                  </a:cubicBezTo>
                  <a:lnTo>
                    <a:pt x="25" y="17"/>
                  </a:lnTo>
                  <a:close/>
                  <a:moveTo>
                    <a:pt x="42" y="25"/>
                  </a:moveTo>
                  <a:cubicBezTo>
                    <a:pt x="110" y="25"/>
                    <a:pt x="110" y="25"/>
                    <a:pt x="110" y="25"/>
                  </a:cubicBezTo>
                  <a:cubicBezTo>
                    <a:pt x="111" y="44"/>
                    <a:pt x="115" y="58"/>
                    <a:pt x="121" y="69"/>
                  </a:cubicBezTo>
                  <a:cubicBezTo>
                    <a:pt x="114" y="74"/>
                    <a:pt x="95" y="88"/>
                    <a:pt x="73" y="75"/>
                  </a:cubicBezTo>
                  <a:cubicBezTo>
                    <a:pt x="56" y="65"/>
                    <a:pt x="41" y="66"/>
                    <a:pt x="32" y="68"/>
                  </a:cubicBezTo>
                  <a:cubicBezTo>
                    <a:pt x="37" y="56"/>
                    <a:pt x="41" y="43"/>
                    <a:pt x="42" y="25"/>
                  </a:cubicBezTo>
                  <a:close/>
                  <a:moveTo>
                    <a:pt x="101" y="177"/>
                  </a:moveTo>
                  <a:cubicBezTo>
                    <a:pt x="51" y="177"/>
                    <a:pt x="51" y="177"/>
                    <a:pt x="51" y="177"/>
                  </a:cubicBezTo>
                  <a:cubicBezTo>
                    <a:pt x="27" y="177"/>
                    <a:pt x="8" y="158"/>
                    <a:pt x="8" y="135"/>
                  </a:cubicBezTo>
                  <a:cubicBezTo>
                    <a:pt x="8" y="113"/>
                    <a:pt x="15" y="100"/>
                    <a:pt x="23" y="85"/>
                  </a:cubicBezTo>
                  <a:cubicBezTo>
                    <a:pt x="24" y="83"/>
                    <a:pt x="25" y="80"/>
                    <a:pt x="27" y="78"/>
                  </a:cubicBezTo>
                  <a:cubicBezTo>
                    <a:pt x="27" y="78"/>
                    <a:pt x="45" y="69"/>
                    <a:pt x="69" y="82"/>
                  </a:cubicBezTo>
                  <a:cubicBezTo>
                    <a:pt x="77" y="87"/>
                    <a:pt x="85" y="89"/>
                    <a:pt x="92" y="89"/>
                  </a:cubicBezTo>
                  <a:cubicBezTo>
                    <a:pt x="106" y="89"/>
                    <a:pt x="118" y="82"/>
                    <a:pt x="124" y="77"/>
                  </a:cubicBezTo>
                  <a:cubicBezTo>
                    <a:pt x="126" y="80"/>
                    <a:pt x="127" y="82"/>
                    <a:pt x="128" y="85"/>
                  </a:cubicBezTo>
                  <a:cubicBezTo>
                    <a:pt x="136" y="100"/>
                    <a:pt x="143" y="113"/>
                    <a:pt x="143" y="135"/>
                  </a:cubicBezTo>
                  <a:cubicBezTo>
                    <a:pt x="143" y="158"/>
                    <a:pt x="124" y="177"/>
                    <a:pt x="101" y="177"/>
                  </a:cubicBezTo>
                  <a:close/>
                  <a:moveTo>
                    <a:pt x="72" y="118"/>
                  </a:moveTo>
                  <a:cubicBezTo>
                    <a:pt x="65" y="118"/>
                    <a:pt x="59" y="124"/>
                    <a:pt x="59" y="131"/>
                  </a:cubicBezTo>
                  <a:cubicBezTo>
                    <a:pt x="59" y="138"/>
                    <a:pt x="65" y="143"/>
                    <a:pt x="72" y="143"/>
                  </a:cubicBezTo>
                  <a:cubicBezTo>
                    <a:pt x="79" y="143"/>
                    <a:pt x="84" y="138"/>
                    <a:pt x="84" y="131"/>
                  </a:cubicBezTo>
                  <a:cubicBezTo>
                    <a:pt x="84" y="124"/>
                    <a:pt x="79" y="118"/>
                    <a:pt x="72" y="118"/>
                  </a:cubicBezTo>
                  <a:close/>
                  <a:moveTo>
                    <a:pt x="72" y="135"/>
                  </a:moveTo>
                  <a:cubicBezTo>
                    <a:pt x="69" y="135"/>
                    <a:pt x="67" y="133"/>
                    <a:pt x="67" y="131"/>
                  </a:cubicBezTo>
                  <a:cubicBezTo>
                    <a:pt x="67" y="128"/>
                    <a:pt x="69" y="126"/>
                    <a:pt x="72" y="126"/>
                  </a:cubicBezTo>
                  <a:cubicBezTo>
                    <a:pt x="74" y="126"/>
                    <a:pt x="76" y="128"/>
                    <a:pt x="76" y="131"/>
                  </a:cubicBezTo>
                  <a:cubicBezTo>
                    <a:pt x="76" y="133"/>
                    <a:pt x="74" y="135"/>
                    <a:pt x="72" y="135"/>
                  </a:cubicBezTo>
                  <a:close/>
                  <a:moveTo>
                    <a:pt x="110" y="118"/>
                  </a:moveTo>
                  <a:cubicBezTo>
                    <a:pt x="105" y="118"/>
                    <a:pt x="101" y="122"/>
                    <a:pt x="101" y="126"/>
                  </a:cubicBezTo>
                  <a:cubicBezTo>
                    <a:pt x="101" y="131"/>
                    <a:pt x="105" y="135"/>
                    <a:pt x="110" y="135"/>
                  </a:cubicBezTo>
                  <a:cubicBezTo>
                    <a:pt x="114" y="135"/>
                    <a:pt x="118" y="131"/>
                    <a:pt x="118" y="126"/>
                  </a:cubicBezTo>
                  <a:cubicBezTo>
                    <a:pt x="118" y="122"/>
                    <a:pt x="114" y="118"/>
                    <a:pt x="110" y="118"/>
                  </a:cubicBezTo>
                  <a:close/>
                  <a:moveTo>
                    <a:pt x="122" y="101"/>
                  </a:moveTo>
                  <a:cubicBezTo>
                    <a:pt x="120" y="101"/>
                    <a:pt x="118" y="103"/>
                    <a:pt x="118" y="105"/>
                  </a:cubicBezTo>
                  <a:cubicBezTo>
                    <a:pt x="118" y="108"/>
                    <a:pt x="120" y="109"/>
                    <a:pt x="122" y="109"/>
                  </a:cubicBezTo>
                  <a:cubicBezTo>
                    <a:pt x="125" y="109"/>
                    <a:pt x="126" y="108"/>
                    <a:pt x="126" y="105"/>
                  </a:cubicBezTo>
                  <a:cubicBezTo>
                    <a:pt x="126" y="103"/>
                    <a:pt x="125" y="101"/>
                    <a:pt x="122" y="101"/>
                  </a:cubicBezTo>
                  <a:close/>
                  <a:moveTo>
                    <a:pt x="97" y="160"/>
                  </a:moveTo>
                  <a:cubicBezTo>
                    <a:pt x="95" y="160"/>
                    <a:pt x="93" y="162"/>
                    <a:pt x="93" y="164"/>
                  </a:cubicBezTo>
                  <a:cubicBezTo>
                    <a:pt x="93" y="167"/>
                    <a:pt x="95" y="169"/>
                    <a:pt x="97" y="169"/>
                  </a:cubicBezTo>
                  <a:cubicBezTo>
                    <a:pt x="99" y="169"/>
                    <a:pt x="101" y="167"/>
                    <a:pt x="101" y="164"/>
                  </a:cubicBezTo>
                  <a:cubicBezTo>
                    <a:pt x="101" y="162"/>
                    <a:pt x="99" y="160"/>
                    <a:pt x="97" y="160"/>
                  </a:cubicBezTo>
                  <a:close/>
                </a:path>
              </a:pathLst>
            </a:custGeom>
            <a:solidFill>
              <a:schemeClr val="tx2">
                <a:lumMod val="60000"/>
                <a:lumOff val="40000"/>
              </a:schemeClr>
            </a:solidFill>
            <a:ln>
              <a:noFill/>
            </a:ln>
          </p:spPr>
          <p:txBody>
            <a:bodyPr anchor="ctr"/>
            <a:lstStyle/>
            <a:p>
              <a:pPr algn="ctr"/>
              <a:endParaRPr/>
            </a:p>
          </p:txBody>
        </p:sp>
        <p:sp>
          <p:nvSpPr>
            <p:cNvPr id="61" name="Freeform: Shape 142"/>
            <p:cNvSpPr/>
            <p:nvPr/>
          </p:nvSpPr>
          <p:spPr bwMode="auto">
            <a:xfrm>
              <a:off x="8642620" y="1247756"/>
              <a:ext cx="334106" cy="333117"/>
            </a:xfrm>
            <a:custGeom>
              <a:avLst/>
              <a:gdLst>
                <a:gd name="T0" fmla="*/ 41 w 186"/>
                <a:gd name="T1" fmla="*/ 125 h 185"/>
                <a:gd name="T2" fmla="*/ 45 w 186"/>
                <a:gd name="T3" fmla="*/ 121 h 185"/>
                <a:gd name="T4" fmla="*/ 46 w 186"/>
                <a:gd name="T5" fmla="*/ 118 h 185"/>
                <a:gd name="T6" fmla="*/ 42 w 186"/>
                <a:gd name="T7" fmla="*/ 114 h 185"/>
                <a:gd name="T8" fmla="*/ 39 w 186"/>
                <a:gd name="T9" fmla="*/ 115 h 185"/>
                <a:gd name="T10" fmla="*/ 35 w 186"/>
                <a:gd name="T11" fmla="*/ 119 h 185"/>
                <a:gd name="T12" fmla="*/ 34 w 186"/>
                <a:gd name="T13" fmla="*/ 122 h 185"/>
                <a:gd name="T14" fmla="*/ 38 w 186"/>
                <a:gd name="T15" fmla="*/ 126 h 185"/>
                <a:gd name="T16" fmla="*/ 41 w 186"/>
                <a:gd name="T17" fmla="*/ 125 h 185"/>
                <a:gd name="T18" fmla="*/ 67 w 186"/>
                <a:gd name="T19" fmla="*/ 122 h 185"/>
                <a:gd name="T20" fmla="*/ 63 w 186"/>
                <a:gd name="T21" fmla="*/ 118 h 185"/>
                <a:gd name="T22" fmla="*/ 60 w 186"/>
                <a:gd name="T23" fmla="*/ 119 h 185"/>
                <a:gd name="T24" fmla="*/ 18 w 186"/>
                <a:gd name="T25" fmla="*/ 161 h 185"/>
                <a:gd name="T26" fmla="*/ 17 w 186"/>
                <a:gd name="T27" fmla="*/ 164 h 185"/>
                <a:gd name="T28" fmla="*/ 21 w 186"/>
                <a:gd name="T29" fmla="*/ 168 h 185"/>
                <a:gd name="T30" fmla="*/ 24 w 186"/>
                <a:gd name="T31" fmla="*/ 167 h 185"/>
                <a:gd name="T32" fmla="*/ 66 w 186"/>
                <a:gd name="T33" fmla="*/ 125 h 185"/>
                <a:gd name="T34" fmla="*/ 67 w 186"/>
                <a:gd name="T35" fmla="*/ 122 h 185"/>
                <a:gd name="T36" fmla="*/ 186 w 186"/>
                <a:gd name="T37" fmla="*/ 4 h 185"/>
                <a:gd name="T38" fmla="*/ 181 w 186"/>
                <a:gd name="T39" fmla="*/ 0 h 185"/>
                <a:gd name="T40" fmla="*/ 180 w 186"/>
                <a:gd name="T41" fmla="*/ 0 h 185"/>
                <a:gd name="T42" fmla="*/ 180 w 186"/>
                <a:gd name="T43" fmla="*/ 0 h 185"/>
                <a:gd name="T44" fmla="*/ 3 w 186"/>
                <a:gd name="T45" fmla="*/ 76 h 185"/>
                <a:gd name="T46" fmla="*/ 2 w 186"/>
                <a:gd name="T47" fmla="*/ 76 h 185"/>
                <a:gd name="T48" fmla="*/ 2 w 186"/>
                <a:gd name="T49" fmla="*/ 76 h 185"/>
                <a:gd name="T50" fmla="*/ 2 w 186"/>
                <a:gd name="T51" fmla="*/ 76 h 185"/>
                <a:gd name="T52" fmla="*/ 0 w 186"/>
                <a:gd name="T53" fmla="*/ 80 h 185"/>
                <a:gd name="T54" fmla="*/ 3 w 186"/>
                <a:gd name="T55" fmla="*/ 84 h 185"/>
                <a:gd name="T56" fmla="*/ 3 w 186"/>
                <a:gd name="T57" fmla="*/ 84 h 185"/>
                <a:gd name="T58" fmla="*/ 73 w 186"/>
                <a:gd name="T59" fmla="*/ 113 h 185"/>
                <a:gd name="T60" fmla="*/ 101 w 186"/>
                <a:gd name="T61" fmla="*/ 182 h 185"/>
                <a:gd name="T62" fmla="*/ 101 w 186"/>
                <a:gd name="T63" fmla="*/ 182 h 185"/>
                <a:gd name="T64" fmla="*/ 105 w 186"/>
                <a:gd name="T65" fmla="*/ 185 h 185"/>
                <a:gd name="T66" fmla="*/ 109 w 186"/>
                <a:gd name="T67" fmla="*/ 183 h 185"/>
                <a:gd name="T68" fmla="*/ 109 w 186"/>
                <a:gd name="T69" fmla="*/ 183 h 185"/>
                <a:gd name="T70" fmla="*/ 109 w 186"/>
                <a:gd name="T71" fmla="*/ 183 h 185"/>
                <a:gd name="T72" fmla="*/ 109 w 186"/>
                <a:gd name="T73" fmla="*/ 183 h 185"/>
                <a:gd name="T74" fmla="*/ 185 w 186"/>
                <a:gd name="T75" fmla="*/ 6 h 185"/>
                <a:gd name="T76" fmla="*/ 185 w 186"/>
                <a:gd name="T77" fmla="*/ 6 h 185"/>
                <a:gd name="T78" fmla="*/ 186 w 186"/>
                <a:gd name="T79" fmla="*/ 4 h 185"/>
                <a:gd name="T80" fmla="*/ 15 w 186"/>
                <a:gd name="T81" fmla="*/ 80 h 185"/>
                <a:gd name="T82" fmla="*/ 163 w 186"/>
                <a:gd name="T83" fmla="*/ 16 h 185"/>
                <a:gd name="T84" fmla="*/ 75 w 186"/>
                <a:gd name="T85" fmla="*/ 104 h 185"/>
                <a:gd name="T86" fmla="*/ 15 w 186"/>
                <a:gd name="T87" fmla="*/ 80 h 185"/>
                <a:gd name="T88" fmla="*/ 105 w 186"/>
                <a:gd name="T89" fmla="*/ 170 h 185"/>
                <a:gd name="T90" fmla="*/ 81 w 186"/>
                <a:gd name="T91" fmla="*/ 110 h 185"/>
                <a:gd name="T92" fmla="*/ 169 w 186"/>
                <a:gd name="T93" fmla="*/ 22 h 185"/>
                <a:gd name="T94" fmla="*/ 105 w 186"/>
                <a:gd name="T95" fmla="*/ 170 h 185"/>
                <a:gd name="T96" fmla="*/ 67 w 186"/>
                <a:gd name="T97" fmla="*/ 139 h 185"/>
                <a:gd name="T98" fmla="*/ 64 w 186"/>
                <a:gd name="T99" fmla="*/ 140 h 185"/>
                <a:gd name="T100" fmla="*/ 52 w 186"/>
                <a:gd name="T101" fmla="*/ 153 h 185"/>
                <a:gd name="T102" fmla="*/ 51 w 186"/>
                <a:gd name="T103" fmla="*/ 156 h 185"/>
                <a:gd name="T104" fmla="*/ 55 w 186"/>
                <a:gd name="T105" fmla="*/ 160 h 185"/>
                <a:gd name="T106" fmla="*/ 58 w 186"/>
                <a:gd name="T107" fmla="*/ 159 h 185"/>
                <a:gd name="T108" fmla="*/ 70 w 186"/>
                <a:gd name="T109" fmla="*/ 146 h 185"/>
                <a:gd name="T110" fmla="*/ 72 w 186"/>
                <a:gd name="T111" fmla="*/ 143 h 185"/>
                <a:gd name="T112" fmla="*/ 67 w 186"/>
                <a:gd name="T113" fmla="*/ 139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6" h="185">
                  <a:moveTo>
                    <a:pt x="41" y="125"/>
                  </a:moveTo>
                  <a:cubicBezTo>
                    <a:pt x="45" y="121"/>
                    <a:pt x="45" y="121"/>
                    <a:pt x="45" y="121"/>
                  </a:cubicBezTo>
                  <a:cubicBezTo>
                    <a:pt x="46" y="120"/>
                    <a:pt x="46" y="119"/>
                    <a:pt x="46" y="118"/>
                  </a:cubicBezTo>
                  <a:cubicBezTo>
                    <a:pt x="46" y="116"/>
                    <a:pt x="44" y="114"/>
                    <a:pt x="42" y="114"/>
                  </a:cubicBezTo>
                  <a:cubicBezTo>
                    <a:pt x="41" y="114"/>
                    <a:pt x="40" y="114"/>
                    <a:pt x="39" y="115"/>
                  </a:cubicBezTo>
                  <a:cubicBezTo>
                    <a:pt x="35" y="119"/>
                    <a:pt x="35" y="119"/>
                    <a:pt x="35" y="119"/>
                  </a:cubicBezTo>
                  <a:cubicBezTo>
                    <a:pt x="34" y="120"/>
                    <a:pt x="34" y="121"/>
                    <a:pt x="34" y="122"/>
                  </a:cubicBezTo>
                  <a:cubicBezTo>
                    <a:pt x="34" y="124"/>
                    <a:pt x="36" y="126"/>
                    <a:pt x="38" y="126"/>
                  </a:cubicBezTo>
                  <a:cubicBezTo>
                    <a:pt x="39" y="126"/>
                    <a:pt x="40" y="126"/>
                    <a:pt x="41" y="125"/>
                  </a:cubicBezTo>
                  <a:close/>
                  <a:moveTo>
                    <a:pt x="67" y="122"/>
                  </a:moveTo>
                  <a:cubicBezTo>
                    <a:pt x="67" y="120"/>
                    <a:pt x="66" y="118"/>
                    <a:pt x="63" y="118"/>
                  </a:cubicBezTo>
                  <a:cubicBezTo>
                    <a:pt x="62" y="118"/>
                    <a:pt x="61" y="118"/>
                    <a:pt x="60" y="119"/>
                  </a:cubicBezTo>
                  <a:cubicBezTo>
                    <a:pt x="18" y="161"/>
                    <a:pt x="18" y="161"/>
                    <a:pt x="18" y="161"/>
                  </a:cubicBezTo>
                  <a:cubicBezTo>
                    <a:pt x="17" y="162"/>
                    <a:pt x="17" y="163"/>
                    <a:pt x="17" y="164"/>
                  </a:cubicBezTo>
                  <a:cubicBezTo>
                    <a:pt x="17" y="167"/>
                    <a:pt x="19" y="168"/>
                    <a:pt x="21" y="168"/>
                  </a:cubicBezTo>
                  <a:cubicBezTo>
                    <a:pt x="22" y="168"/>
                    <a:pt x="23" y="168"/>
                    <a:pt x="24" y="167"/>
                  </a:cubicBezTo>
                  <a:cubicBezTo>
                    <a:pt x="66" y="125"/>
                    <a:pt x="66" y="125"/>
                    <a:pt x="66" y="125"/>
                  </a:cubicBezTo>
                  <a:cubicBezTo>
                    <a:pt x="67" y="124"/>
                    <a:pt x="67" y="123"/>
                    <a:pt x="67" y="122"/>
                  </a:cubicBezTo>
                  <a:close/>
                  <a:moveTo>
                    <a:pt x="186" y="4"/>
                  </a:moveTo>
                  <a:cubicBezTo>
                    <a:pt x="186" y="2"/>
                    <a:pt x="184" y="0"/>
                    <a:pt x="181" y="0"/>
                  </a:cubicBezTo>
                  <a:cubicBezTo>
                    <a:pt x="181" y="0"/>
                    <a:pt x="180" y="0"/>
                    <a:pt x="180" y="0"/>
                  </a:cubicBezTo>
                  <a:cubicBezTo>
                    <a:pt x="180" y="0"/>
                    <a:pt x="180" y="0"/>
                    <a:pt x="180" y="0"/>
                  </a:cubicBezTo>
                  <a:cubicBezTo>
                    <a:pt x="3" y="76"/>
                    <a:pt x="3" y="76"/>
                    <a:pt x="3" y="76"/>
                  </a:cubicBezTo>
                  <a:cubicBezTo>
                    <a:pt x="3" y="76"/>
                    <a:pt x="3" y="76"/>
                    <a:pt x="2" y="76"/>
                  </a:cubicBezTo>
                  <a:cubicBezTo>
                    <a:pt x="2" y="76"/>
                    <a:pt x="2" y="76"/>
                    <a:pt x="2" y="76"/>
                  </a:cubicBezTo>
                  <a:cubicBezTo>
                    <a:pt x="2" y="76"/>
                    <a:pt x="2" y="76"/>
                    <a:pt x="2" y="76"/>
                  </a:cubicBezTo>
                  <a:cubicBezTo>
                    <a:pt x="1" y="77"/>
                    <a:pt x="0" y="78"/>
                    <a:pt x="0" y="80"/>
                  </a:cubicBezTo>
                  <a:cubicBezTo>
                    <a:pt x="0" y="82"/>
                    <a:pt x="1" y="83"/>
                    <a:pt x="3" y="84"/>
                  </a:cubicBezTo>
                  <a:cubicBezTo>
                    <a:pt x="3" y="84"/>
                    <a:pt x="3" y="84"/>
                    <a:pt x="3" y="84"/>
                  </a:cubicBezTo>
                  <a:cubicBezTo>
                    <a:pt x="73" y="113"/>
                    <a:pt x="73" y="113"/>
                    <a:pt x="73" y="113"/>
                  </a:cubicBezTo>
                  <a:cubicBezTo>
                    <a:pt x="101" y="182"/>
                    <a:pt x="101" y="182"/>
                    <a:pt x="101" y="182"/>
                  </a:cubicBezTo>
                  <a:cubicBezTo>
                    <a:pt x="101" y="182"/>
                    <a:pt x="101" y="182"/>
                    <a:pt x="101" y="182"/>
                  </a:cubicBezTo>
                  <a:cubicBezTo>
                    <a:pt x="102" y="184"/>
                    <a:pt x="103" y="185"/>
                    <a:pt x="105" y="185"/>
                  </a:cubicBezTo>
                  <a:cubicBezTo>
                    <a:pt x="107" y="185"/>
                    <a:pt x="109" y="184"/>
                    <a:pt x="109" y="183"/>
                  </a:cubicBezTo>
                  <a:cubicBezTo>
                    <a:pt x="109" y="183"/>
                    <a:pt x="109" y="183"/>
                    <a:pt x="109" y="183"/>
                  </a:cubicBezTo>
                  <a:cubicBezTo>
                    <a:pt x="109" y="183"/>
                    <a:pt x="109" y="183"/>
                    <a:pt x="109" y="183"/>
                  </a:cubicBezTo>
                  <a:cubicBezTo>
                    <a:pt x="109" y="183"/>
                    <a:pt x="109" y="183"/>
                    <a:pt x="109" y="183"/>
                  </a:cubicBezTo>
                  <a:cubicBezTo>
                    <a:pt x="185" y="6"/>
                    <a:pt x="185" y="6"/>
                    <a:pt x="185" y="6"/>
                  </a:cubicBezTo>
                  <a:cubicBezTo>
                    <a:pt x="185" y="6"/>
                    <a:pt x="185" y="6"/>
                    <a:pt x="185" y="6"/>
                  </a:cubicBezTo>
                  <a:cubicBezTo>
                    <a:pt x="185" y="5"/>
                    <a:pt x="186" y="5"/>
                    <a:pt x="186" y="4"/>
                  </a:cubicBezTo>
                  <a:close/>
                  <a:moveTo>
                    <a:pt x="15" y="80"/>
                  </a:moveTo>
                  <a:cubicBezTo>
                    <a:pt x="163" y="16"/>
                    <a:pt x="163" y="16"/>
                    <a:pt x="163" y="16"/>
                  </a:cubicBezTo>
                  <a:cubicBezTo>
                    <a:pt x="75" y="104"/>
                    <a:pt x="75" y="104"/>
                    <a:pt x="75" y="104"/>
                  </a:cubicBezTo>
                  <a:lnTo>
                    <a:pt x="15" y="80"/>
                  </a:lnTo>
                  <a:close/>
                  <a:moveTo>
                    <a:pt x="105" y="170"/>
                  </a:moveTo>
                  <a:cubicBezTo>
                    <a:pt x="81" y="110"/>
                    <a:pt x="81" y="110"/>
                    <a:pt x="81" y="110"/>
                  </a:cubicBezTo>
                  <a:cubicBezTo>
                    <a:pt x="169" y="22"/>
                    <a:pt x="169" y="22"/>
                    <a:pt x="169" y="22"/>
                  </a:cubicBezTo>
                  <a:lnTo>
                    <a:pt x="105" y="170"/>
                  </a:lnTo>
                  <a:close/>
                  <a:moveTo>
                    <a:pt x="67" y="139"/>
                  </a:moveTo>
                  <a:cubicBezTo>
                    <a:pt x="66" y="139"/>
                    <a:pt x="65" y="139"/>
                    <a:pt x="64" y="140"/>
                  </a:cubicBezTo>
                  <a:cubicBezTo>
                    <a:pt x="52" y="153"/>
                    <a:pt x="52" y="153"/>
                    <a:pt x="52" y="153"/>
                  </a:cubicBezTo>
                  <a:cubicBezTo>
                    <a:pt x="51" y="154"/>
                    <a:pt x="51" y="155"/>
                    <a:pt x="51" y="156"/>
                  </a:cubicBezTo>
                  <a:cubicBezTo>
                    <a:pt x="51" y="158"/>
                    <a:pt x="52" y="160"/>
                    <a:pt x="55" y="160"/>
                  </a:cubicBezTo>
                  <a:cubicBezTo>
                    <a:pt x="56" y="160"/>
                    <a:pt x="57" y="160"/>
                    <a:pt x="58" y="159"/>
                  </a:cubicBezTo>
                  <a:cubicBezTo>
                    <a:pt x="70" y="146"/>
                    <a:pt x="70" y="146"/>
                    <a:pt x="70" y="146"/>
                  </a:cubicBezTo>
                  <a:cubicBezTo>
                    <a:pt x="71" y="145"/>
                    <a:pt x="72" y="144"/>
                    <a:pt x="72" y="143"/>
                  </a:cubicBezTo>
                  <a:cubicBezTo>
                    <a:pt x="72" y="141"/>
                    <a:pt x="70" y="139"/>
                    <a:pt x="67" y="139"/>
                  </a:cubicBezTo>
                  <a:close/>
                </a:path>
              </a:pathLst>
            </a:custGeom>
            <a:solidFill>
              <a:schemeClr val="tx2">
                <a:lumMod val="60000"/>
                <a:lumOff val="40000"/>
              </a:schemeClr>
            </a:solidFill>
            <a:ln>
              <a:noFill/>
            </a:ln>
          </p:spPr>
          <p:txBody>
            <a:bodyPr anchor="ctr"/>
            <a:lstStyle/>
            <a:p>
              <a:pPr algn="ctr"/>
              <a:endParaRPr/>
            </a:p>
          </p:txBody>
        </p:sp>
        <p:sp>
          <p:nvSpPr>
            <p:cNvPr id="62" name="Freeform: Shape 143"/>
            <p:cNvSpPr/>
            <p:nvPr/>
          </p:nvSpPr>
          <p:spPr bwMode="auto">
            <a:xfrm>
              <a:off x="10983338" y="3706898"/>
              <a:ext cx="333117" cy="334106"/>
            </a:xfrm>
            <a:custGeom>
              <a:avLst/>
              <a:gdLst>
                <a:gd name="T0" fmla="*/ 92 w 185"/>
                <a:gd name="T1" fmla="*/ 0 h 186"/>
                <a:gd name="T2" fmla="*/ 0 w 185"/>
                <a:gd name="T3" fmla="*/ 93 h 186"/>
                <a:gd name="T4" fmla="*/ 92 w 185"/>
                <a:gd name="T5" fmla="*/ 186 h 186"/>
                <a:gd name="T6" fmla="*/ 185 w 185"/>
                <a:gd name="T7" fmla="*/ 93 h 186"/>
                <a:gd name="T8" fmla="*/ 92 w 185"/>
                <a:gd name="T9" fmla="*/ 0 h 186"/>
                <a:gd name="T10" fmla="*/ 92 w 185"/>
                <a:gd name="T11" fmla="*/ 178 h 186"/>
                <a:gd name="T12" fmla="*/ 37 w 185"/>
                <a:gd name="T13" fmla="*/ 157 h 186"/>
                <a:gd name="T14" fmla="*/ 67 w 185"/>
                <a:gd name="T15" fmla="*/ 139 h 186"/>
                <a:gd name="T16" fmla="*/ 80 w 185"/>
                <a:gd name="T17" fmla="*/ 108 h 186"/>
                <a:gd name="T18" fmla="*/ 77 w 185"/>
                <a:gd name="T19" fmla="*/ 101 h 186"/>
                <a:gd name="T20" fmla="*/ 67 w 185"/>
                <a:gd name="T21" fmla="*/ 63 h 186"/>
                <a:gd name="T22" fmla="*/ 88 w 185"/>
                <a:gd name="T23" fmla="*/ 37 h 186"/>
                <a:gd name="T24" fmla="*/ 101 w 185"/>
                <a:gd name="T25" fmla="*/ 35 h 186"/>
                <a:gd name="T26" fmla="*/ 105 w 185"/>
                <a:gd name="T27" fmla="*/ 34 h 186"/>
                <a:gd name="T28" fmla="*/ 122 w 185"/>
                <a:gd name="T29" fmla="*/ 64 h 186"/>
                <a:gd name="T30" fmla="*/ 113 w 185"/>
                <a:gd name="T31" fmla="*/ 100 h 186"/>
                <a:gd name="T32" fmla="*/ 109 w 185"/>
                <a:gd name="T33" fmla="*/ 108 h 186"/>
                <a:gd name="T34" fmla="*/ 107 w 185"/>
                <a:gd name="T35" fmla="*/ 124 h 186"/>
                <a:gd name="T36" fmla="*/ 126 w 185"/>
                <a:gd name="T37" fmla="*/ 141 h 186"/>
                <a:gd name="T38" fmla="*/ 148 w 185"/>
                <a:gd name="T39" fmla="*/ 157 h 186"/>
                <a:gd name="T40" fmla="*/ 92 w 185"/>
                <a:gd name="T41" fmla="*/ 178 h 186"/>
                <a:gd name="T42" fmla="*/ 154 w 185"/>
                <a:gd name="T43" fmla="*/ 151 h 186"/>
                <a:gd name="T44" fmla="*/ 129 w 185"/>
                <a:gd name="T45" fmla="*/ 133 h 186"/>
                <a:gd name="T46" fmla="*/ 115 w 185"/>
                <a:gd name="T47" fmla="*/ 121 h 186"/>
                <a:gd name="T48" fmla="*/ 117 w 185"/>
                <a:gd name="T49" fmla="*/ 111 h 186"/>
                <a:gd name="T50" fmla="*/ 121 w 185"/>
                <a:gd name="T51" fmla="*/ 104 h 186"/>
                <a:gd name="T52" fmla="*/ 130 w 185"/>
                <a:gd name="T53" fmla="*/ 64 h 186"/>
                <a:gd name="T54" fmla="*/ 105 w 185"/>
                <a:gd name="T55" fmla="*/ 26 h 186"/>
                <a:gd name="T56" fmla="*/ 98 w 185"/>
                <a:gd name="T57" fmla="*/ 27 h 186"/>
                <a:gd name="T58" fmla="*/ 88 w 185"/>
                <a:gd name="T59" fmla="*/ 29 h 186"/>
                <a:gd name="T60" fmla="*/ 59 w 185"/>
                <a:gd name="T61" fmla="*/ 63 h 186"/>
                <a:gd name="T62" fmla="*/ 69 w 185"/>
                <a:gd name="T63" fmla="*/ 105 h 186"/>
                <a:gd name="T64" fmla="*/ 73 w 185"/>
                <a:gd name="T65" fmla="*/ 111 h 186"/>
                <a:gd name="T66" fmla="*/ 63 w 185"/>
                <a:gd name="T67" fmla="*/ 131 h 186"/>
                <a:gd name="T68" fmla="*/ 31 w 185"/>
                <a:gd name="T69" fmla="*/ 151 h 186"/>
                <a:gd name="T70" fmla="*/ 8 w 185"/>
                <a:gd name="T71" fmla="*/ 93 h 186"/>
                <a:gd name="T72" fmla="*/ 92 w 185"/>
                <a:gd name="T73" fmla="*/ 9 h 186"/>
                <a:gd name="T74" fmla="*/ 177 w 185"/>
                <a:gd name="T75" fmla="*/ 93 h 186"/>
                <a:gd name="T76" fmla="*/ 154 w 185"/>
                <a:gd name="T77" fmla="*/ 15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5" h="186">
                  <a:moveTo>
                    <a:pt x="92" y="0"/>
                  </a:moveTo>
                  <a:cubicBezTo>
                    <a:pt x="41" y="0"/>
                    <a:pt x="0" y="42"/>
                    <a:pt x="0" y="93"/>
                  </a:cubicBezTo>
                  <a:cubicBezTo>
                    <a:pt x="0" y="145"/>
                    <a:pt x="41" y="186"/>
                    <a:pt x="92" y="186"/>
                  </a:cubicBezTo>
                  <a:cubicBezTo>
                    <a:pt x="144" y="186"/>
                    <a:pt x="185" y="145"/>
                    <a:pt x="185" y="93"/>
                  </a:cubicBezTo>
                  <a:cubicBezTo>
                    <a:pt x="185" y="42"/>
                    <a:pt x="144" y="0"/>
                    <a:pt x="92" y="0"/>
                  </a:cubicBezTo>
                  <a:close/>
                  <a:moveTo>
                    <a:pt x="92" y="178"/>
                  </a:moveTo>
                  <a:cubicBezTo>
                    <a:pt x="71" y="178"/>
                    <a:pt x="52" y="170"/>
                    <a:pt x="37" y="157"/>
                  </a:cubicBezTo>
                  <a:cubicBezTo>
                    <a:pt x="49" y="147"/>
                    <a:pt x="54" y="145"/>
                    <a:pt x="67" y="139"/>
                  </a:cubicBezTo>
                  <a:cubicBezTo>
                    <a:pt x="81" y="133"/>
                    <a:pt x="86" y="121"/>
                    <a:pt x="80" y="108"/>
                  </a:cubicBezTo>
                  <a:cubicBezTo>
                    <a:pt x="79" y="105"/>
                    <a:pt x="78" y="103"/>
                    <a:pt x="77" y="101"/>
                  </a:cubicBezTo>
                  <a:cubicBezTo>
                    <a:pt x="72" y="93"/>
                    <a:pt x="67" y="84"/>
                    <a:pt x="67" y="63"/>
                  </a:cubicBezTo>
                  <a:cubicBezTo>
                    <a:pt x="67" y="38"/>
                    <a:pt x="79" y="38"/>
                    <a:pt x="88" y="37"/>
                  </a:cubicBezTo>
                  <a:cubicBezTo>
                    <a:pt x="95" y="37"/>
                    <a:pt x="98" y="36"/>
                    <a:pt x="101" y="35"/>
                  </a:cubicBezTo>
                  <a:cubicBezTo>
                    <a:pt x="102" y="35"/>
                    <a:pt x="103" y="34"/>
                    <a:pt x="105" y="34"/>
                  </a:cubicBezTo>
                  <a:cubicBezTo>
                    <a:pt x="113" y="34"/>
                    <a:pt x="122" y="42"/>
                    <a:pt x="122" y="64"/>
                  </a:cubicBezTo>
                  <a:cubicBezTo>
                    <a:pt x="122" y="85"/>
                    <a:pt x="118" y="91"/>
                    <a:pt x="113" y="100"/>
                  </a:cubicBezTo>
                  <a:cubicBezTo>
                    <a:pt x="112" y="102"/>
                    <a:pt x="111" y="105"/>
                    <a:pt x="109" y="108"/>
                  </a:cubicBezTo>
                  <a:cubicBezTo>
                    <a:pt x="106" y="114"/>
                    <a:pt x="106" y="119"/>
                    <a:pt x="107" y="124"/>
                  </a:cubicBezTo>
                  <a:cubicBezTo>
                    <a:pt x="110" y="130"/>
                    <a:pt x="116" y="136"/>
                    <a:pt x="126" y="141"/>
                  </a:cubicBezTo>
                  <a:cubicBezTo>
                    <a:pt x="134" y="145"/>
                    <a:pt x="143" y="152"/>
                    <a:pt x="148" y="157"/>
                  </a:cubicBezTo>
                  <a:cubicBezTo>
                    <a:pt x="133" y="170"/>
                    <a:pt x="114" y="178"/>
                    <a:pt x="92" y="178"/>
                  </a:cubicBezTo>
                  <a:close/>
                  <a:moveTo>
                    <a:pt x="154" y="151"/>
                  </a:moveTo>
                  <a:cubicBezTo>
                    <a:pt x="149" y="146"/>
                    <a:pt x="139" y="137"/>
                    <a:pt x="129" y="133"/>
                  </a:cubicBezTo>
                  <a:cubicBezTo>
                    <a:pt x="121" y="129"/>
                    <a:pt x="117" y="125"/>
                    <a:pt x="115" y="121"/>
                  </a:cubicBezTo>
                  <a:cubicBezTo>
                    <a:pt x="114" y="118"/>
                    <a:pt x="115" y="115"/>
                    <a:pt x="117" y="111"/>
                  </a:cubicBezTo>
                  <a:cubicBezTo>
                    <a:pt x="118" y="108"/>
                    <a:pt x="120" y="106"/>
                    <a:pt x="121" y="104"/>
                  </a:cubicBezTo>
                  <a:cubicBezTo>
                    <a:pt x="126" y="94"/>
                    <a:pt x="130" y="88"/>
                    <a:pt x="130" y="64"/>
                  </a:cubicBezTo>
                  <a:cubicBezTo>
                    <a:pt x="130" y="28"/>
                    <a:pt x="109" y="26"/>
                    <a:pt x="105" y="26"/>
                  </a:cubicBezTo>
                  <a:cubicBezTo>
                    <a:pt x="102" y="26"/>
                    <a:pt x="100" y="27"/>
                    <a:pt x="98" y="27"/>
                  </a:cubicBezTo>
                  <a:cubicBezTo>
                    <a:pt x="96" y="28"/>
                    <a:pt x="93" y="29"/>
                    <a:pt x="88" y="29"/>
                  </a:cubicBezTo>
                  <a:cubicBezTo>
                    <a:pt x="78" y="29"/>
                    <a:pt x="59" y="29"/>
                    <a:pt x="59" y="63"/>
                  </a:cubicBezTo>
                  <a:cubicBezTo>
                    <a:pt x="59" y="86"/>
                    <a:pt x="65" y="96"/>
                    <a:pt x="69" y="105"/>
                  </a:cubicBezTo>
                  <a:cubicBezTo>
                    <a:pt x="71" y="107"/>
                    <a:pt x="72" y="109"/>
                    <a:pt x="73" y="111"/>
                  </a:cubicBezTo>
                  <a:cubicBezTo>
                    <a:pt x="77" y="120"/>
                    <a:pt x="74" y="127"/>
                    <a:pt x="63" y="131"/>
                  </a:cubicBezTo>
                  <a:cubicBezTo>
                    <a:pt x="50" y="137"/>
                    <a:pt x="44" y="140"/>
                    <a:pt x="31" y="151"/>
                  </a:cubicBezTo>
                  <a:cubicBezTo>
                    <a:pt x="17" y="136"/>
                    <a:pt x="8" y="116"/>
                    <a:pt x="8" y="93"/>
                  </a:cubicBezTo>
                  <a:cubicBezTo>
                    <a:pt x="8" y="47"/>
                    <a:pt x="46" y="9"/>
                    <a:pt x="92" y="9"/>
                  </a:cubicBezTo>
                  <a:cubicBezTo>
                    <a:pt x="139" y="9"/>
                    <a:pt x="177" y="47"/>
                    <a:pt x="177" y="93"/>
                  </a:cubicBezTo>
                  <a:cubicBezTo>
                    <a:pt x="177" y="116"/>
                    <a:pt x="168" y="136"/>
                    <a:pt x="154" y="151"/>
                  </a:cubicBezTo>
                  <a:close/>
                </a:path>
              </a:pathLst>
            </a:custGeom>
            <a:solidFill>
              <a:schemeClr val="tx2">
                <a:lumMod val="60000"/>
                <a:lumOff val="40000"/>
              </a:schemeClr>
            </a:solidFill>
            <a:ln>
              <a:noFill/>
            </a:ln>
          </p:spPr>
          <p:txBody>
            <a:bodyPr anchor="ctr"/>
            <a:lstStyle/>
            <a:p>
              <a:pPr algn="ctr"/>
              <a:endParaRPr/>
            </a:p>
          </p:txBody>
        </p:sp>
        <p:sp>
          <p:nvSpPr>
            <p:cNvPr id="63" name="Freeform: Shape 144"/>
            <p:cNvSpPr/>
            <p:nvPr/>
          </p:nvSpPr>
          <p:spPr bwMode="auto">
            <a:xfrm rot="21255315">
              <a:off x="10691096" y="2523650"/>
              <a:ext cx="338093" cy="338093"/>
            </a:xfrm>
            <a:custGeom>
              <a:avLst/>
              <a:gdLst>
                <a:gd name="T0" fmla="*/ 160 w 186"/>
                <a:gd name="T1" fmla="*/ 13 h 186"/>
                <a:gd name="T2" fmla="*/ 135 w 186"/>
                <a:gd name="T3" fmla="*/ 13 h 186"/>
                <a:gd name="T4" fmla="*/ 70 w 186"/>
                <a:gd name="T5" fmla="*/ 35 h 186"/>
                <a:gd name="T6" fmla="*/ 0 w 186"/>
                <a:gd name="T7" fmla="*/ 51 h 186"/>
                <a:gd name="T8" fmla="*/ 8 w 186"/>
                <a:gd name="T9" fmla="*/ 118 h 186"/>
                <a:gd name="T10" fmla="*/ 51 w 186"/>
                <a:gd name="T11" fmla="*/ 182 h 186"/>
                <a:gd name="T12" fmla="*/ 55 w 186"/>
                <a:gd name="T13" fmla="*/ 186 h 186"/>
                <a:gd name="T14" fmla="*/ 93 w 186"/>
                <a:gd name="T15" fmla="*/ 182 h 186"/>
                <a:gd name="T16" fmla="*/ 93 w 186"/>
                <a:gd name="T17" fmla="*/ 181 h 186"/>
                <a:gd name="T18" fmla="*/ 135 w 186"/>
                <a:gd name="T19" fmla="*/ 145 h 186"/>
                <a:gd name="T20" fmla="*/ 148 w 186"/>
                <a:gd name="T21" fmla="*/ 160 h 186"/>
                <a:gd name="T22" fmla="*/ 160 w 186"/>
                <a:gd name="T23" fmla="*/ 106 h 186"/>
                <a:gd name="T24" fmla="*/ 160 w 186"/>
                <a:gd name="T25" fmla="*/ 55 h 186"/>
                <a:gd name="T26" fmla="*/ 8 w 186"/>
                <a:gd name="T27" fmla="*/ 93 h 186"/>
                <a:gd name="T28" fmla="*/ 34 w 186"/>
                <a:gd name="T29" fmla="*/ 89 h 186"/>
                <a:gd name="T30" fmla="*/ 8 w 186"/>
                <a:gd name="T31" fmla="*/ 85 h 186"/>
                <a:gd name="T32" fmla="*/ 21 w 186"/>
                <a:gd name="T33" fmla="*/ 76 h 186"/>
                <a:gd name="T34" fmla="*/ 21 w 186"/>
                <a:gd name="T35" fmla="*/ 68 h 186"/>
                <a:gd name="T36" fmla="*/ 8 w 186"/>
                <a:gd name="T37" fmla="*/ 51 h 186"/>
                <a:gd name="T38" fmla="*/ 67 w 186"/>
                <a:gd name="T39" fmla="*/ 116 h 186"/>
                <a:gd name="T40" fmla="*/ 54 w 186"/>
                <a:gd name="T41" fmla="*/ 160 h 186"/>
                <a:gd name="T42" fmla="*/ 70 w 186"/>
                <a:gd name="T43" fmla="*/ 125 h 186"/>
                <a:gd name="T44" fmla="*/ 80 w 186"/>
                <a:gd name="T45" fmla="*/ 160 h 186"/>
                <a:gd name="T46" fmla="*/ 81 w 186"/>
                <a:gd name="T47" fmla="*/ 169 h 186"/>
                <a:gd name="T48" fmla="*/ 58 w 186"/>
                <a:gd name="T49" fmla="*/ 177 h 186"/>
                <a:gd name="T50" fmla="*/ 81 w 186"/>
                <a:gd name="T51" fmla="*/ 169 h 186"/>
                <a:gd name="T52" fmla="*/ 76 w 186"/>
                <a:gd name="T53" fmla="*/ 118 h 186"/>
                <a:gd name="T54" fmla="*/ 135 w 186"/>
                <a:gd name="T55" fmla="*/ 25 h 186"/>
                <a:gd name="T56" fmla="*/ 152 w 186"/>
                <a:gd name="T57" fmla="*/ 148 h 186"/>
                <a:gd name="T58" fmla="*/ 143 w 186"/>
                <a:gd name="T59" fmla="*/ 148 h 186"/>
                <a:gd name="T60" fmla="*/ 148 w 186"/>
                <a:gd name="T61" fmla="*/ 9 h 186"/>
                <a:gd name="T62" fmla="*/ 152 w 186"/>
                <a:gd name="T63" fmla="*/ 148 h 186"/>
                <a:gd name="T64" fmla="*/ 160 w 186"/>
                <a:gd name="T65" fmla="*/ 63 h 186"/>
                <a:gd name="T66" fmla="*/ 160 w 186"/>
                <a:gd name="T67" fmla="*/ 97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6" h="186">
                  <a:moveTo>
                    <a:pt x="160" y="55"/>
                  </a:moveTo>
                  <a:cubicBezTo>
                    <a:pt x="160" y="13"/>
                    <a:pt x="160" y="13"/>
                    <a:pt x="160" y="13"/>
                  </a:cubicBezTo>
                  <a:cubicBezTo>
                    <a:pt x="160" y="6"/>
                    <a:pt x="155" y="0"/>
                    <a:pt x="148" y="0"/>
                  </a:cubicBezTo>
                  <a:cubicBezTo>
                    <a:pt x="141" y="0"/>
                    <a:pt x="135" y="6"/>
                    <a:pt x="135" y="13"/>
                  </a:cubicBezTo>
                  <a:cubicBezTo>
                    <a:pt x="135" y="16"/>
                    <a:pt x="135" y="16"/>
                    <a:pt x="135" y="16"/>
                  </a:cubicBezTo>
                  <a:cubicBezTo>
                    <a:pt x="70" y="35"/>
                    <a:pt x="70" y="35"/>
                    <a:pt x="70" y="35"/>
                  </a:cubicBezTo>
                  <a:cubicBezTo>
                    <a:pt x="8" y="42"/>
                    <a:pt x="8" y="42"/>
                    <a:pt x="8" y="42"/>
                  </a:cubicBezTo>
                  <a:cubicBezTo>
                    <a:pt x="4" y="42"/>
                    <a:pt x="0" y="46"/>
                    <a:pt x="0" y="51"/>
                  </a:cubicBezTo>
                  <a:cubicBezTo>
                    <a:pt x="0" y="110"/>
                    <a:pt x="0" y="110"/>
                    <a:pt x="0" y="110"/>
                  </a:cubicBezTo>
                  <a:cubicBezTo>
                    <a:pt x="0" y="114"/>
                    <a:pt x="4" y="118"/>
                    <a:pt x="8" y="118"/>
                  </a:cubicBezTo>
                  <a:cubicBezTo>
                    <a:pt x="37" y="121"/>
                    <a:pt x="37" y="121"/>
                    <a:pt x="37" y="121"/>
                  </a:cubicBezTo>
                  <a:cubicBezTo>
                    <a:pt x="51" y="182"/>
                    <a:pt x="51" y="182"/>
                    <a:pt x="51" y="182"/>
                  </a:cubicBezTo>
                  <a:cubicBezTo>
                    <a:pt x="51" y="182"/>
                    <a:pt x="51" y="182"/>
                    <a:pt x="51" y="182"/>
                  </a:cubicBezTo>
                  <a:cubicBezTo>
                    <a:pt x="51" y="184"/>
                    <a:pt x="53" y="186"/>
                    <a:pt x="55" y="186"/>
                  </a:cubicBezTo>
                  <a:cubicBezTo>
                    <a:pt x="89" y="186"/>
                    <a:pt x="89" y="186"/>
                    <a:pt x="89" y="186"/>
                  </a:cubicBezTo>
                  <a:cubicBezTo>
                    <a:pt x="91" y="186"/>
                    <a:pt x="93" y="184"/>
                    <a:pt x="93" y="182"/>
                  </a:cubicBezTo>
                  <a:cubicBezTo>
                    <a:pt x="93" y="181"/>
                    <a:pt x="93" y="181"/>
                    <a:pt x="93" y="181"/>
                  </a:cubicBezTo>
                  <a:cubicBezTo>
                    <a:pt x="93" y="181"/>
                    <a:pt x="93" y="181"/>
                    <a:pt x="93" y="181"/>
                  </a:cubicBezTo>
                  <a:cubicBezTo>
                    <a:pt x="81" y="128"/>
                    <a:pt x="81" y="128"/>
                    <a:pt x="81" y="128"/>
                  </a:cubicBezTo>
                  <a:cubicBezTo>
                    <a:pt x="135" y="145"/>
                    <a:pt x="135" y="145"/>
                    <a:pt x="135" y="145"/>
                  </a:cubicBezTo>
                  <a:cubicBezTo>
                    <a:pt x="135" y="148"/>
                    <a:pt x="135" y="148"/>
                    <a:pt x="135" y="148"/>
                  </a:cubicBezTo>
                  <a:cubicBezTo>
                    <a:pt x="135" y="155"/>
                    <a:pt x="141" y="160"/>
                    <a:pt x="148" y="160"/>
                  </a:cubicBezTo>
                  <a:cubicBezTo>
                    <a:pt x="155" y="160"/>
                    <a:pt x="160" y="155"/>
                    <a:pt x="160" y="148"/>
                  </a:cubicBezTo>
                  <a:cubicBezTo>
                    <a:pt x="160" y="106"/>
                    <a:pt x="160" y="106"/>
                    <a:pt x="160" y="106"/>
                  </a:cubicBezTo>
                  <a:cubicBezTo>
                    <a:pt x="174" y="106"/>
                    <a:pt x="186" y="94"/>
                    <a:pt x="186" y="80"/>
                  </a:cubicBezTo>
                  <a:cubicBezTo>
                    <a:pt x="186" y="66"/>
                    <a:pt x="174" y="55"/>
                    <a:pt x="160" y="55"/>
                  </a:cubicBezTo>
                  <a:close/>
                  <a:moveTo>
                    <a:pt x="8" y="110"/>
                  </a:moveTo>
                  <a:cubicBezTo>
                    <a:pt x="8" y="93"/>
                    <a:pt x="8" y="93"/>
                    <a:pt x="8" y="93"/>
                  </a:cubicBezTo>
                  <a:cubicBezTo>
                    <a:pt x="29" y="93"/>
                    <a:pt x="29" y="93"/>
                    <a:pt x="29" y="93"/>
                  </a:cubicBezTo>
                  <a:cubicBezTo>
                    <a:pt x="32" y="93"/>
                    <a:pt x="34" y="91"/>
                    <a:pt x="34" y="89"/>
                  </a:cubicBezTo>
                  <a:cubicBezTo>
                    <a:pt x="34" y="86"/>
                    <a:pt x="32" y="85"/>
                    <a:pt x="29" y="85"/>
                  </a:cubicBezTo>
                  <a:cubicBezTo>
                    <a:pt x="8" y="85"/>
                    <a:pt x="8" y="85"/>
                    <a:pt x="8" y="85"/>
                  </a:cubicBezTo>
                  <a:cubicBezTo>
                    <a:pt x="8" y="76"/>
                    <a:pt x="8" y="76"/>
                    <a:pt x="8" y="76"/>
                  </a:cubicBezTo>
                  <a:cubicBezTo>
                    <a:pt x="21" y="76"/>
                    <a:pt x="21" y="76"/>
                    <a:pt x="21" y="76"/>
                  </a:cubicBezTo>
                  <a:cubicBezTo>
                    <a:pt x="23" y="76"/>
                    <a:pt x="25" y="74"/>
                    <a:pt x="25" y="72"/>
                  </a:cubicBezTo>
                  <a:cubicBezTo>
                    <a:pt x="25" y="70"/>
                    <a:pt x="23" y="68"/>
                    <a:pt x="21" y="68"/>
                  </a:cubicBezTo>
                  <a:cubicBezTo>
                    <a:pt x="8" y="68"/>
                    <a:pt x="8" y="68"/>
                    <a:pt x="8" y="68"/>
                  </a:cubicBezTo>
                  <a:cubicBezTo>
                    <a:pt x="8" y="51"/>
                    <a:pt x="8" y="51"/>
                    <a:pt x="8" y="51"/>
                  </a:cubicBezTo>
                  <a:cubicBezTo>
                    <a:pt x="67" y="44"/>
                    <a:pt x="67" y="44"/>
                    <a:pt x="67" y="44"/>
                  </a:cubicBezTo>
                  <a:cubicBezTo>
                    <a:pt x="67" y="116"/>
                    <a:pt x="67" y="116"/>
                    <a:pt x="67" y="116"/>
                  </a:cubicBezTo>
                  <a:lnTo>
                    <a:pt x="8" y="110"/>
                  </a:lnTo>
                  <a:close/>
                  <a:moveTo>
                    <a:pt x="54" y="160"/>
                  </a:moveTo>
                  <a:cubicBezTo>
                    <a:pt x="46" y="122"/>
                    <a:pt x="46" y="122"/>
                    <a:pt x="46" y="122"/>
                  </a:cubicBezTo>
                  <a:cubicBezTo>
                    <a:pt x="70" y="125"/>
                    <a:pt x="70" y="125"/>
                    <a:pt x="70" y="125"/>
                  </a:cubicBezTo>
                  <a:cubicBezTo>
                    <a:pt x="72" y="126"/>
                    <a:pt x="72" y="126"/>
                    <a:pt x="72" y="126"/>
                  </a:cubicBezTo>
                  <a:cubicBezTo>
                    <a:pt x="80" y="160"/>
                    <a:pt x="80" y="160"/>
                    <a:pt x="80" y="160"/>
                  </a:cubicBezTo>
                  <a:lnTo>
                    <a:pt x="54" y="160"/>
                  </a:lnTo>
                  <a:close/>
                  <a:moveTo>
                    <a:pt x="81" y="169"/>
                  </a:moveTo>
                  <a:cubicBezTo>
                    <a:pt x="83" y="177"/>
                    <a:pt x="83" y="177"/>
                    <a:pt x="83" y="177"/>
                  </a:cubicBezTo>
                  <a:cubicBezTo>
                    <a:pt x="58" y="177"/>
                    <a:pt x="58" y="177"/>
                    <a:pt x="58" y="177"/>
                  </a:cubicBezTo>
                  <a:cubicBezTo>
                    <a:pt x="56" y="169"/>
                    <a:pt x="56" y="169"/>
                    <a:pt x="56" y="169"/>
                  </a:cubicBezTo>
                  <a:lnTo>
                    <a:pt x="81" y="169"/>
                  </a:lnTo>
                  <a:close/>
                  <a:moveTo>
                    <a:pt x="135" y="136"/>
                  </a:moveTo>
                  <a:cubicBezTo>
                    <a:pt x="76" y="118"/>
                    <a:pt x="76" y="118"/>
                    <a:pt x="76" y="118"/>
                  </a:cubicBezTo>
                  <a:cubicBezTo>
                    <a:pt x="76" y="43"/>
                    <a:pt x="76" y="43"/>
                    <a:pt x="76" y="43"/>
                  </a:cubicBezTo>
                  <a:cubicBezTo>
                    <a:pt x="135" y="25"/>
                    <a:pt x="135" y="25"/>
                    <a:pt x="135" y="25"/>
                  </a:cubicBezTo>
                  <a:lnTo>
                    <a:pt x="135" y="136"/>
                  </a:lnTo>
                  <a:close/>
                  <a:moveTo>
                    <a:pt x="152" y="148"/>
                  </a:moveTo>
                  <a:cubicBezTo>
                    <a:pt x="152" y="150"/>
                    <a:pt x="150" y="152"/>
                    <a:pt x="148" y="152"/>
                  </a:cubicBezTo>
                  <a:cubicBezTo>
                    <a:pt x="145" y="152"/>
                    <a:pt x="143" y="150"/>
                    <a:pt x="143" y="148"/>
                  </a:cubicBezTo>
                  <a:cubicBezTo>
                    <a:pt x="143" y="13"/>
                    <a:pt x="143" y="13"/>
                    <a:pt x="143" y="13"/>
                  </a:cubicBezTo>
                  <a:cubicBezTo>
                    <a:pt x="143" y="10"/>
                    <a:pt x="145" y="9"/>
                    <a:pt x="148" y="9"/>
                  </a:cubicBezTo>
                  <a:cubicBezTo>
                    <a:pt x="150" y="9"/>
                    <a:pt x="152" y="10"/>
                    <a:pt x="152" y="13"/>
                  </a:cubicBezTo>
                  <a:lnTo>
                    <a:pt x="152" y="148"/>
                  </a:lnTo>
                  <a:close/>
                  <a:moveTo>
                    <a:pt x="160" y="97"/>
                  </a:moveTo>
                  <a:cubicBezTo>
                    <a:pt x="160" y="63"/>
                    <a:pt x="160" y="63"/>
                    <a:pt x="160" y="63"/>
                  </a:cubicBezTo>
                  <a:cubicBezTo>
                    <a:pt x="170" y="63"/>
                    <a:pt x="177" y="71"/>
                    <a:pt x="177" y="80"/>
                  </a:cubicBezTo>
                  <a:cubicBezTo>
                    <a:pt x="177" y="90"/>
                    <a:pt x="170" y="97"/>
                    <a:pt x="160" y="97"/>
                  </a:cubicBezTo>
                  <a:close/>
                </a:path>
              </a:pathLst>
            </a:custGeom>
            <a:solidFill>
              <a:schemeClr val="tx2">
                <a:lumMod val="60000"/>
                <a:lumOff val="40000"/>
              </a:schemeClr>
            </a:solidFill>
            <a:ln>
              <a:noFill/>
            </a:ln>
          </p:spPr>
          <p:txBody>
            <a:bodyPr anchor="ctr"/>
            <a:lstStyle/>
            <a:p>
              <a:pPr algn="ctr"/>
              <a:endParaRPr/>
            </a:p>
          </p:txBody>
        </p:sp>
        <p:sp>
          <p:nvSpPr>
            <p:cNvPr id="64" name="Freeform: Shape 145"/>
            <p:cNvSpPr/>
            <p:nvPr/>
          </p:nvSpPr>
          <p:spPr bwMode="auto">
            <a:xfrm rot="19418196">
              <a:off x="11016888" y="3059538"/>
              <a:ext cx="335696" cy="198051"/>
            </a:xfrm>
            <a:custGeom>
              <a:avLst/>
              <a:gdLst>
                <a:gd name="T0" fmla="*/ 160 w 186"/>
                <a:gd name="T1" fmla="*/ 43 h 110"/>
                <a:gd name="T2" fmla="*/ 161 w 186"/>
                <a:gd name="T3" fmla="*/ 42 h 110"/>
                <a:gd name="T4" fmla="*/ 135 w 186"/>
                <a:gd name="T5" fmla="*/ 17 h 110"/>
                <a:gd name="T6" fmla="*/ 119 w 186"/>
                <a:gd name="T7" fmla="*/ 23 h 110"/>
                <a:gd name="T8" fmla="*/ 76 w 186"/>
                <a:gd name="T9" fmla="*/ 0 h 110"/>
                <a:gd name="T10" fmla="*/ 26 w 186"/>
                <a:gd name="T11" fmla="*/ 43 h 110"/>
                <a:gd name="T12" fmla="*/ 0 w 186"/>
                <a:gd name="T13" fmla="*/ 76 h 110"/>
                <a:gd name="T14" fmla="*/ 34 w 186"/>
                <a:gd name="T15" fmla="*/ 110 h 110"/>
                <a:gd name="T16" fmla="*/ 152 w 186"/>
                <a:gd name="T17" fmla="*/ 110 h 110"/>
                <a:gd name="T18" fmla="*/ 186 w 186"/>
                <a:gd name="T19" fmla="*/ 76 h 110"/>
                <a:gd name="T20" fmla="*/ 160 w 186"/>
                <a:gd name="T21" fmla="*/ 43 h 110"/>
                <a:gd name="T22" fmla="*/ 152 w 186"/>
                <a:gd name="T23" fmla="*/ 101 h 110"/>
                <a:gd name="T24" fmla="*/ 34 w 186"/>
                <a:gd name="T25" fmla="*/ 101 h 110"/>
                <a:gd name="T26" fmla="*/ 9 w 186"/>
                <a:gd name="T27" fmla="*/ 76 h 110"/>
                <a:gd name="T28" fmla="*/ 28 w 186"/>
                <a:gd name="T29" fmla="*/ 51 h 110"/>
                <a:gd name="T30" fmla="*/ 34 w 186"/>
                <a:gd name="T31" fmla="*/ 44 h 110"/>
                <a:gd name="T32" fmla="*/ 76 w 186"/>
                <a:gd name="T33" fmla="*/ 8 h 110"/>
                <a:gd name="T34" fmla="*/ 111 w 186"/>
                <a:gd name="T35" fmla="*/ 28 h 110"/>
                <a:gd name="T36" fmla="*/ 117 w 186"/>
                <a:gd name="T37" fmla="*/ 32 h 110"/>
                <a:gd name="T38" fmla="*/ 119 w 186"/>
                <a:gd name="T39" fmla="*/ 32 h 110"/>
                <a:gd name="T40" fmla="*/ 124 w 186"/>
                <a:gd name="T41" fmla="*/ 29 h 110"/>
                <a:gd name="T42" fmla="*/ 135 w 186"/>
                <a:gd name="T43" fmla="*/ 25 h 110"/>
                <a:gd name="T44" fmla="*/ 152 w 186"/>
                <a:gd name="T45" fmla="*/ 42 h 110"/>
                <a:gd name="T46" fmla="*/ 152 w 186"/>
                <a:gd name="T47" fmla="*/ 43 h 110"/>
                <a:gd name="T48" fmla="*/ 158 w 186"/>
                <a:gd name="T49" fmla="*/ 51 h 110"/>
                <a:gd name="T50" fmla="*/ 177 w 186"/>
                <a:gd name="T51" fmla="*/ 76 h 110"/>
                <a:gd name="T52" fmla="*/ 152 w 186"/>
                <a:gd name="T53" fmla="*/ 10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6" h="110">
                  <a:moveTo>
                    <a:pt x="160" y="43"/>
                  </a:moveTo>
                  <a:cubicBezTo>
                    <a:pt x="160" y="43"/>
                    <a:pt x="161" y="43"/>
                    <a:pt x="161" y="42"/>
                  </a:cubicBezTo>
                  <a:cubicBezTo>
                    <a:pt x="161" y="28"/>
                    <a:pt x="149" y="17"/>
                    <a:pt x="135" y="17"/>
                  </a:cubicBezTo>
                  <a:cubicBezTo>
                    <a:pt x="129" y="17"/>
                    <a:pt x="123" y="19"/>
                    <a:pt x="119" y="23"/>
                  </a:cubicBezTo>
                  <a:cubicBezTo>
                    <a:pt x="110" y="9"/>
                    <a:pt x="94" y="0"/>
                    <a:pt x="76" y="0"/>
                  </a:cubicBezTo>
                  <a:cubicBezTo>
                    <a:pt x="51" y="0"/>
                    <a:pt x="30" y="19"/>
                    <a:pt x="26" y="43"/>
                  </a:cubicBezTo>
                  <a:cubicBezTo>
                    <a:pt x="11" y="47"/>
                    <a:pt x="0" y="60"/>
                    <a:pt x="0" y="76"/>
                  </a:cubicBezTo>
                  <a:cubicBezTo>
                    <a:pt x="0" y="95"/>
                    <a:pt x="15" y="110"/>
                    <a:pt x="34" y="110"/>
                  </a:cubicBezTo>
                  <a:cubicBezTo>
                    <a:pt x="152" y="110"/>
                    <a:pt x="152" y="110"/>
                    <a:pt x="152" y="110"/>
                  </a:cubicBezTo>
                  <a:cubicBezTo>
                    <a:pt x="171" y="110"/>
                    <a:pt x="186" y="95"/>
                    <a:pt x="186" y="76"/>
                  </a:cubicBezTo>
                  <a:cubicBezTo>
                    <a:pt x="186" y="60"/>
                    <a:pt x="175" y="47"/>
                    <a:pt x="160" y="43"/>
                  </a:cubicBezTo>
                  <a:close/>
                  <a:moveTo>
                    <a:pt x="152" y="101"/>
                  </a:moveTo>
                  <a:cubicBezTo>
                    <a:pt x="34" y="101"/>
                    <a:pt x="34" y="101"/>
                    <a:pt x="34" y="101"/>
                  </a:cubicBezTo>
                  <a:cubicBezTo>
                    <a:pt x="20" y="101"/>
                    <a:pt x="9" y="90"/>
                    <a:pt x="9" y="76"/>
                  </a:cubicBezTo>
                  <a:cubicBezTo>
                    <a:pt x="9" y="64"/>
                    <a:pt x="17" y="54"/>
                    <a:pt x="28" y="51"/>
                  </a:cubicBezTo>
                  <a:cubicBezTo>
                    <a:pt x="31" y="51"/>
                    <a:pt x="34" y="48"/>
                    <a:pt x="34" y="44"/>
                  </a:cubicBezTo>
                  <a:cubicBezTo>
                    <a:pt x="38" y="24"/>
                    <a:pt x="55" y="8"/>
                    <a:pt x="76" y="8"/>
                  </a:cubicBezTo>
                  <a:cubicBezTo>
                    <a:pt x="90" y="8"/>
                    <a:pt x="104" y="16"/>
                    <a:pt x="111" y="28"/>
                  </a:cubicBezTo>
                  <a:cubicBezTo>
                    <a:pt x="113" y="30"/>
                    <a:pt x="115" y="31"/>
                    <a:pt x="117" y="32"/>
                  </a:cubicBezTo>
                  <a:cubicBezTo>
                    <a:pt x="118" y="32"/>
                    <a:pt x="118" y="32"/>
                    <a:pt x="119" y="32"/>
                  </a:cubicBezTo>
                  <a:cubicBezTo>
                    <a:pt x="121" y="32"/>
                    <a:pt x="123" y="31"/>
                    <a:pt x="124" y="29"/>
                  </a:cubicBezTo>
                  <a:cubicBezTo>
                    <a:pt x="127" y="27"/>
                    <a:pt x="131" y="25"/>
                    <a:pt x="135" y="25"/>
                  </a:cubicBezTo>
                  <a:cubicBezTo>
                    <a:pt x="145" y="25"/>
                    <a:pt x="152" y="33"/>
                    <a:pt x="152" y="42"/>
                  </a:cubicBezTo>
                  <a:cubicBezTo>
                    <a:pt x="152" y="43"/>
                    <a:pt x="152" y="43"/>
                    <a:pt x="152" y="43"/>
                  </a:cubicBezTo>
                  <a:cubicBezTo>
                    <a:pt x="152" y="47"/>
                    <a:pt x="154" y="50"/>
                    <a:pt x="158" y="51"/>
                  </a:cubicBezTo>
                  <a:cubicBezTo>
                    <a:pt x="170" y="54"/>
                    <a:pt x="177" y="64"/>
                    <a:pt x="177" y="76"/>
                  </a:cubicBezTo>
                  <a:cubicBezTo>
                    <a:pt x="177" y="90"/>
                    <a:pt x="166" y="101"/>
                    <a:pt x="152" y="101"/>
                  </a:cubicBezTo>
                  <a:close/>
                </a:path>
              </a:pathLst>
            </a:custGeom>
            <a:solidFill>
              <a:schemeClr val="tx2">
                <a:lumMod val="60000"/>
                <a:lumOff val="40000"/>
              </a:schemeClr>
            </a:solidFill>
            <a:ln>
              <a:noFill/>
            </a:ln>
          </p:spPr>
          <p:txBody>
            <a:bodyPr anchor="ctr"/>
            <a:lstStyle/>
            <a:p>
              <a:pPr algn="ctr"/>
              <a:endParaRPr/>
            </a:p>
          </p:txBody>
        </p:sp>
        <p:sp>
          <p:nvSpPr>
            <p:cNvPr id="65" name="Freeform: Shape 146"/>
            <p:cNvSpPr/>
            <p:nvPr/>
          </p:nvSpPr>
          <p:spPr bwMode="auto">
            <a:xfrm rot="723528">
              <a:off x="10780405" y="2023913"/>
              <a:ext cx="342127" cy="333228"/>
            </a:xfrm>
            <a:custGeom>
              <a:avLst/>
              <a:gdLst>
                <a:gd name="T0" fmla="*/ 0 w 190"/>
                <a:gd name="T1" fmla="*/ 185 h 185"/>
                <a:gd name="T2" fmla="*/ 77 w 190"/>
                <a:gd name="T3" fmla="*/ 153 h 185"/>
                <a:gd name="T4" fmla="*/ 15 w 190"/>
                <a:gd name="T5" fmla="*/ 170 h 185"/>
                <a:gd name="T6" fmla="*/ 38 w 190"/>
                <a:gd name="T7" fmla="*/ 143 h 185"/>
                <a:gd name="T8" fmla="*/ 15 w 190"/>
                <a:gd name="T9" fmla="*/ 170 h 185"/>
                <a:gd name="T10" fmla="*/ 118 w 190"/>
                <a:gd name="T11" fmla="*/ 97 h 185"/>
                <a:gd name="T12" fmla="*/ 109 w 190"/>
                <a:gd name="T13" fmla="*/ 97 h 185"/>
                <a:gd name="T14" fmla="*/ 184 w 190"/>
                <a:gd name="T15" fmla="*/ 1 h 185"/>
                <a:gd name="T16" fmla="*/ 88 w 190"/>
                <a:gd name="T17" fmla="*/ 38 h 185"/>
                <a:gd name="T18" fmla="*/ 10 w 190"/>
                <a:gd name="T19" fmla="*/ 91 h 185"/>
                <a:gd name="T20" fmla="*/ 52 w 190"/>
                <a:gd name="T21" fmla="*/ 133 h 185"/>
                <a:gd name="T22" fmla="*/ 82 w 190"/>
                <a:gd name="T23" fmla="*/ 143 h 185"/>
                <a:gd name="T24" fmla="*/ 117 w 190"/>
                <a:gd name="T25" fmla="*/ 127 h 185"/>
                <a:gd name="T26" fmla="*/ 184 w 190"/>
                <a:gd name="T27" fmla="*/ 1 h 185"/>
                <a:gd name="T28" fmla="*/ 98 w 190"/>
                <a:gd name="T29" fmla="*/ 155 h 185"/>
                <a:gd name="T30" fmla="*/ 82 w 190"/>
                <a:gd name="T31" fmla="*/ 134 h 185"/>
                <a:gd name="T32" fmla="*/ 75 w 190"/>
                <a:gd name="T33" fmla="*/ 135 h 185"/>
                <a:gd name="T34" fmla="*/ 50 w 190"/>
                <a:gd name="T35" fmla="*/ 105 h 185"/>
                <a:gd name="T36" fmla="*/ 30 w 190"/>
                <a:gd name="T37" fmla="*/ 87 h 185"/>
                <a:gd name="T38" fmla="*/ 61 w 190"/>
                <a:gd name="T39" fmla="*/ 75 h 185"/>
                <a:gd name="T40" fmla="*/ 109 w 190"/>
                <a:gd name="T41" fmla="*/ 125 h 185"/>
                <a:gd name="T42" fmla="*/ 134 w 190"/>
                <a:gd name="T43" fmla="*/ 99 h 185"/>
                <a:gd name="T44" fmla="*/ 67 w 190"/>
                <a:gd name="T45" fmla="*/ 70 h 185"/>
                <a:gd name="T46" fmla="*/ 94 w 190"/>
                <a:gd name="T47" fmla="*/ 44 h 185"/>
                <a:gd name="T48" fmla="*/ 141 w 190"/>
                <a:gd name="T49" fmla="*/ 91 h 185"/>
                <a:gd name="T50" fmla="*/ 84 w 190"/>
                <a:gd name="T51" fmla="*/ 72 h 185"/>
                <a:gd name="T52" fmla="*/ 92 w 190"/>
                <a:gd name="T53" fmla="*/ 72 h 185"/>
                <a:gd name="T54" fmla="*/ 139 w 190"/>
                <a:gd name="T55" fmla="*/ 59 h 185"/>
                <a:gd name="T56" fmla="*/ 139 w 190"/>
                <a:gd name="T57" fmla="*/ 34 h 185"/>
                <a:gd name="T58" fmla="*/ 139 w 190"/>
                <a:gd name="T59" fmla="*/ 59 h 185"/>
                <a:gd name="T60" fmla="*/ 143 w 190"/>
                <a:gd name="T61" fmla="*/ 46 h 185"/>
                <a:gd name="T62" fmla="*/ 135 w 190"/>
                <a:gd name="T63" fmla="*/ 46 h 185"/>
                <a:gd name="T64" fmla="*/ 101 w 190"/>
                <a:gd name="T65" fmla="*/ 88 h 185"/>
                <a:gd name="T66" fmla="*/ 101 w 190"/>
                <a:gd name="T67" fmla="*/ 80 h 185"/>
                <a:gd name="T68" fmla="*/ 101 w 190"/>
                <a:gd name="T69"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0" h="185">
                  <a:moveTo>
                    <a:pt x="32" y="104"/>
                  </a:moveTo>
                  <a:cubicBezTo>
                    <a:pt x="0" y="185"/>
                    <a:pt x="0" y="185"/>
                    <a:pt x="0" y="185"/>
                  </a:cubicBezTo>
                  <a:cubicBezTo>
                    <a:pt x="82" y="153"/>
                    <a:pt x="82" y="153"/>
                    <a:pt x="82" y="153"/>
                  </a:cubicBezTo>
                  <a:cubicBezTo>
                    <a:pt x="80" y="153"/>
                    <a:pt x="79" y="153"/>
                    <a:pt x="77" y="153"/>
                  </a:cubicBezTo>
                  <a:cubicBezTo>
                    <a:pt x="52" y="153"/>
                    <a:pt x="29" y="129"/>
                    <a:pt x="32" y="104"/>
                  </a:cubicBezTo>
                  <a:close/>
                  <a:moveTo>
                    <a:pt x="15" y="170"/>
                  </a:moveTo>
                  <a:cubicBezTo>
                    <a:pt x="30" y="132"/>
                    <a:pt x="30" y="132"/>
                    <a:pt x="30" y="132"/>
                  </a:cubicBezTo>
                  <a:cubicBezTo>
                    <a:pt x="32" y="136"/>
                    <a:pt x="35" y="140"/>
                    <a:pt x="38" y="143"/>
                  </a:cubicBezTo>
                  <a:cubicBezTo>
                    <a:pt x="42" y="148"/>
                    <a:pt x="47" y="152"/>
                    <a:pt x="53" y="155"/>
                  </a:cubicBezTo>
                  <a:lnTo>
                    <a:pt x="15" y="170"/>
                  </a:lnTo>
                  <a:close/>
                  <a:moveTo>
                    <a:pt x="113" y="101"/>
                  </a:moveTo>
                  <a:cubicBezTo>
                    <a:pt x="116" y="101"/>
                    <a:pt x="118" y="99"/>
                    <a:pt x="118" y="97"/>
                  </a:cubicBezTo>
                  <a:cubicBezTo>
                    <a:pt x="118" y="95"/>
                    <a:pt x="116" y="93"/>
                    <a:pt x="113" y="93"/>
                  </a:cubicBezTo>
                  <a:cubicBezTo>
                    <a:pt x="111" y="93"/>
                    <a:pt x="109" y="95"/>
                    <a:pt x="109" y="97"/>
                  </a:cubicBezTo>
                  <a:cubicBezTo>
                    <a:pt x="109" y="99"/>
                    <a:pt x="111" y="101"/>
                    <a:pt x="113" y="101"/>
                  </a:cubicBezTo>
                  <a:close/>
                  <a:moveTo>
                    <a:pt x="184" y="1"/>
                  </a:moveTo>
                  <a:cubicBezTo>
                    <a:pt x="183" y="0"/>
                    <a:pt x="180" y="0"/>
                    <a:pt x="177" y="0"/>
                  </a:cubicBezTo>
                  <a:cubicBezTo>
                    <a:pt x="159" y="0"/>
                    <a:pt x="113" y="13"/>
                    <a:pt x="88" y="38"/>
                  </a:cubicBezTo>
                  <a:cubicBezTo>
                    <a:pt x="82" y="44"/>
                    <a:pt x="62" y="62"/>
                    <a:pt x="58" y="68"/>
                  </a:cubicBezTo>
                  <a:cubicBezTo>
                    <a:pt x="43" y="72"/>
                    <a:pt x="22" y="80"/>
                    <a:pt x="10" y="91"/>
                  </a:cubicBezTo>
                  <a:cubicBezTo>
                    <a:pt x="10" y="91"/>
                    <a:pt x="25" y="91"/>
                    <a:pt x="42" y="103"/>
                  </a:cubicBezTo>
                  <a:cubicBezTo>
                    <a:pt x="40" y="113"/>
                    <a:pt x="43" y="124"/>
                    <a:pt x="52" y="133"/>
                  </a:cubicBezTo>
                  <a:cubicBezTo>
                    <a:pt x="59" y="140"/>
                    <a:pt x="67" y="144"/>
                    <a:pt x="75" y="144"/>
                  </a:cubicBezTo>
                  <a:cubicBezTo>
                    <a:pt x="78" y="144"/>
                    <a:pt x="80" y="143"/>
                    <a:pt x="82" y="143"/>
                  </a:cubicBezTo>
                  <a:cubicBezTo>
                    <a:pt x="94" y="160"/>
                    <a:pt x="94" y="175"/>
                    <a:pt x="94" y="175"/>
                  </a:cubicBezTo>
                  <a:cubicBezTo>
                    <a:pt x="105" y="163"/>
                    <a:pt x="113" y="142"/>
                    <a:pt x="117" y="127"/>
                  </a:cubicBezTo>
                  <a:cubicBezTo>
                    <a:pt x="124" y="123"/>
                    <a:pt x="141" y="103"/>
                    <a:pt x="147" y="97"/>
                  </a:cubicBezTo>
                  <a:cubicBezTo>
                    <a:pt x="177" y="68"/>
                    <a:pt x="190" y="7"/>
                    <a:pt x="184" y="1"/>
                  </a:cubicBezTo>
                  <a:close/>
                  <a:moveTo>
                    <a:pt x="109" y="125"/>
                  </a:moveTo>
                  <a:cubicBezTo>
                    <a:pt x="106" y="136"/>
                    <a:pt x="102" y="147"/>
                    <a:pt x="98" y="155"/>
                  </a:cubicBezTo>
                  <a:cubicBezTo>
                    <a:pt x="96" y="150"/>
                    <a:pt x="93" y="144"/>
                    <a:pt x="89" y="138"/>
                  </a:cubicBezTo>
                  <a:cubicBezTo>
                    <a:pt x="88" y="136"/>
                    <a:pt x="85" y="134"/>
                    <a:pt x="82" y="134"/>
                  </a:cubicBezTo>
                  <a:cubicBezTo>
                    <a:pt x="82" y="134"/>
                    <a:pt x="81" y="134"/>
                    <a:pt x="80" y="135"/>
                  </a:cubicBezTo>
                  <a:cubicBezTo>
                    <a:pt x="79" y="135"/>
                    <a:pt x="77" y="135"/>
                    <a:pt x="75" y="135"/>
                  </a:cubicBezTo>
                  <a:cubicBezTo>
                    <a:pt x="69" y="135"/>
                    <a:pt x="63" y="132"/>
                    <a:pt x="58" y="127"/>
                  </a:cubicBezTo>
                  <a:cubicBezTo>
                    <a:pt x="51" y="121"/>
                    <a:pt x="48" y="113"/>
                    <a:pt x="50" y="105"/>
                  </a:cubicBezTo>
                  <a:cubicBezTo>
                    <a:pt x="51" y="101"/>
                    <a:pt x="50" y="98"/>
                    <a:pt x="47" y="96"/>
                  </a:cubicBezTo>
                  <a:cubicBezTo>
                    <a:pt x="41" y="92"/>
                    <a:pt x="35" y="89"/>
                    <a:pt x="30" y="87"/>
                  </a:cubicBezTo>
                  <a:cubicBezTo>
                    <a:pt x="38" y="83"/>
                    <a:pt x="49" y="79"/>
                    <a:pt x="60" y="76"/>
                  </a:cubicBezTo>
                  <a:cubicBezTo>
                    <a:pt x="60" y="76"/>
                    <a:pt x="60" y="76"/>
                    <a:pt x="61" y="75"/>
                  </a:cubicBezTo>
                  <a:cubicBezTo>
                    <a:pt x="110" y="124"/>
                    <a:pt x="110" y="124"/>
                    <a:pt x="110" y="124"/>
                  </a:cubicBezTo>
                  <a:cubicBezTo>
                    <a:pt x="110" y="125"/>
                    <a:pt x="109" y="125"/>
                    <a:pt x="109" y="125"/>
                  </a:cubicBezTo>
                  <a:close/>
                  <a:moveTo>
                    <a:pt x="141" y="91"/>
                  </a:moveTo>
                  <a:cubicBezTo>
                    <a:pt x="140" y="93"/>
                    <a:pt x="137" y="96"/>
                    <a:pt x="134" y="99"/>
                  </a:cubicBezTo>
                  <a:cubicBezTo>
                    <a:pt x="129" y="105"/>
                    <a:pt x="120" y="113"/>
                    <a:pt x="115" y="118"/>
                  </a:cubicBezTo>
                  <a:cubicBezTo>
                    <a:pt x="67" y="70"/>
                    <a:pt x="67" y="70"/>
                    <a:pt x="67" y="70"/>
                  </a:cubicBezTo>
                  <a:cubicBezTo>
                    <a:pt x="72" y="65"/>
                    <a:pt x="80" y="56"/>
                    <a:pt x="86" y="51"/>
                  </a:cubicBezTo>
                  <a:cubicBezTo>
                    <a:pt x="89" y="48"/>
                    <a:pt x="92" y="45"/>
                    <a:pt x="94" y="44"/>
                  </a:cubicBezTo>
                  <a:cubicBezTo>
                    <a:pt x="116" y="21"/>
                    <a:pt x="160" y="8"/>
                    <a:pt x="177" y="8"/>
                  </a:cubicBezTo>
                  <a:cubicBezTo>
                    <a:pt x="177" y="22"/>
                    <a:pt x="165" y="68"/>
                    <a:pt x="141" y="91"/>
                  </a:cubicBezTo>
                  <a:close/>
                  <a:moveTo>
                    <a:pt x="88" y="67"/>
                  </a:moveTo>
                  <a:cubicBezTo>
                    <a:pt x="86" y="67"/>
                    <a:pt x="84" y="69"/>
                    <a:pt x="84" y="72"/>
                  </a:cubicBezTo>
                  <a:cubicBezTo>
                    <a:pt x="84" y="74"/>
                    <a:pt x="86" y="76"/>
                    <a:pt x="88" y="76"/>
                  </a:cubicBezTo>
                  <a:cubicBezTo>
                    <a:pt x="90" y="76"/>
                    <a:pt x="92" y="74"/>
                    <a:pt x="92" y="72"/>
                  </a:cubicBezTo>
                  <a:cubicBezTo>
                    <a:pt x="92" y="69"/>
                    <a:pt x="90" y="67"/>
                    <a:pt x="88" y="67"/>
                  </a:cubicBezTo>
                  <a:close/>
                  <a:moveTo>
                    <a:pt x="139" y="59"/>
                  </a:moveTo>
                  <a:cubicBezTo>
                    <a:pt x="146" y="59"/>
                    <a:pt x="151" y="53"/>
                    <a:pt x="151" y="46"/>
                  </a:cubicBezTo>
                  <a:cubicBezTo>
                    <a:pt x="151" y="39"/>
                    <a:pt x="146" y="34"/>
                    <a:pt x="139" y="34"/>
                  </a:cubicBezTo>
                  <a:cubicBezTo>
                    <a:pt x="132" y="34"/>
                    <a:pt x="126" y="39"/>
                    <a:pt x="126" y="46"/>
                  </a:cubicBezTo>
                  <a:cubicBezTo>
                    <a:pt x="126" y="53"/>
                    <a:pt x="132" y="59"/>
                    <a:pt x="139" y="59"/>
                  </a:cubicBezTo>
                  <a:close/>
                  <a:moveTo>
                    <a:pt x="139" y="42"/>
                  </a:moveTo>
                  <a:cubicBezTo>
                    <a:pt x="141" y="42"/>
                    <a:pt x="143" y="44"/>
                    <a:pt x="143" y="46"/>
                  </a:cubicBezTo>
                  <a:cubicBezTo>
                    <a:pt x="143" y="49"/>
                    <a:pt x="141" y="50"/>
                    <a:pt x="139" y="50"/>
                  </a:cubicBezTo>
                  <a:cubicBezTo>
                    <a:pt x="136" y="50"/>
                    <a:pt x="135" y="49"/>
                    <a:pt x="135" y="46"/>
                  </a:cubicBezTo>
                  <a:cubicBezTo>
                    <a:pt x="135" y="44"/>
                    <a:pt x="136" y="42"/>
                    <a:pt x="139" y="42"/>
                  </a:cubicBezTo>
                  <a:close/>
                  <a:moveTo>
                    <a:pt x="101" y="88"/>
                  </a:moveTo>
                  <a:cubicBezTo>
                    <a:pt x="103" y="88"/>
                    <a:pt x="105" y="87"/>
                    <a:pt x="105" y="84"/>
                  </a:cubicBezTo>
                  <a:cubicBezTo>
                    <a:pt x="105" y="82"/>
                    <a:pt x="103" y="80"/>
                    <a:pt x="101" y="80"/>
                  </a:cubicBezTo>
                  <a:cubicBezTo>
                    <a:pt x="98" y="80"/>
                    <a:pt x="97" y="82"/>
                    <a:pt x="97" y="84"/>
                  </a:cubicBezTo>
                  <a:cubicBezTo>
                    <a:pt x="97" y="87"/>
                    <a:pt x="98" y="88"/>
                    <a:pt x="101" y="88"/>
                  </a:cubicBezTo>
                  <a:close/>
                </a:path>
              </a:pathLst>
            </a:custGeom>
            <a:solidFill>
              <a:schemeClr val="tx2">
                <a:lumMod val="60000"/>
                <a:lumOff val="40000"/>
              </a:schemeClr>
            </a:solidFill>
            <a:ln>
              <a:noFill/>
            </a:ln>
          </p:spPr>
          <p:txBody>
            <a:bodyPr anchor="ctr"/>
            <a:lstStyle/>
            <a:p>
              <a:pPr algn="ctr"/>
              <a:endParaRPr/>
            </a:p>
          </p:txBody>
        </p:sp>
        <p:sp>
          <p:nvSpPr>
            <p:cNvPr id="66" name="Freeform: Shape 147"/>
            <p:cNvSpPr/>
            <p:nvPr/>
          </p:nvSpPr>
          <p:spPr bwMode="auto">
            <a:xfrm rot="2544572">
              <a:off x="10932569" y="1571870"/>
              <a:ext cx="114354" cy="335205"/>
            </a:xfrm>
            <a:custGeom>
              <a:avLst/>
              <a:gdLst>
                <a:gd name="T0" fmla="*/ 67 w 68"/>
                <a:gd name="T1" fmla="*/ 147 h 186"/>
                <a:gd name="T2" fmla="*/ 68 w 68"/>
                <a:gd name="T3" fmla="*/ 147 h 186"/>
                <a:gd name="T4" fmla="*/ 55 w 68"/>
                <a:gd name="T5" fmla="*/ 84 h 186"/>
                <a:gd name="T6" fmla="*/ 59 w 68"/>
                <a:gd name="T7" fmla="*/ 84 h 186"/>
                <a:gd name="T8" fmla="*/ 63 w 68"/>
                <a:gd name="T9" fmla="*/ 80 h 186"/>
                <a:gd name="T10" fmla="*/ 59 w 68"/>
                <a:gd name="T11" fmla="*/ 76 h 186"/>
                <a:gd name="T12" fmla="*/ 53 w 68"/>
                <a:gd name="T13" fmla="*/ 76 h 186"/>
                <a:gd name="T14" fmla="*/ 46 w 68"/>
                <a:gd name="T15" fmla="*/ 41 h 186"/>
                <a:gd name="T16" fmla="*/ 46 w 68"/>
                <a:gd name="T17" fmla="*/ 41 h 186"/>
                <a:gd name="T18" fmla="*/ 46 w 68"/>
                <a:gd name="T19" fmla="*/ 41 h 186"/>
                <a:gd name="T20" fmla="*/ 65 w 68"/>
                <a:gd name="T21" fmla="*/ 25 h 186"/>
                <a:gd name="T22" fmla="*/ 65 w 68"/>
                <a:gd name="T23" fmla="*/ 25 h 186"/>
                <a:gd name="T24" fmla="*/ 68 w 68"/>
                <a:gd name="T25" fmla="*/ 21 h 186"/>
                <a:gd name="T26" fmla="*/ 34 w 68"/>
                <a:gd name="T27" fmla="*/ 0 h 186"/>
                <a:gd name="T28" fmla="*/ 0 w 68"/>
                <a:gd name="T29" fmla="*/ 21 h 186"/>
                <a:gd name="T30" fmla="*/ 2 w 68"/>
                <a:gd name="T31" fmla="*/ 25 h 186"/>
                <a:gd name="T32" fmla="*/ 2 w 68"/>
                <a:gd name="T33" fmla="*/ 25 h 186"/>
                <a:gd name="T34" fmla="*/ 21 w 68"/>
                <a:gd name="T35" fmla="*/ 41 h 186"/>
                <a:gd name="T36" fmla="*/ 21 w 68"/>
                <a:gd name="T37" fmla="*/ 41 h 186"/>
                <a:gd name="T38" fmla="*/ 21 w 68"/>
                <a:gd name="T39" fmla="*/ 41 h 186"/>
                <a:gd name="T40" fmla="*/ 0 w 68"/>
                <a:gd name="T41" fmla="*/ 147 h 186"/>
                <a:gd name="T42" fmla="*/ 0 w 68"/>
                <a:gd name="T43" fmla="*/ 147 h 186"/>
                <a:gd name="T44" fmla="*/ 0 w 68"/>
                <a:gd name="T45" fmla="*/ 148 h 186"/>
                <a:gd name="T46" fmla="*/ 1 w 68"/>
                <a:gd name="T47" fmla="*/ 150 h 186"/>
                <a:gd name="T48" fmla="*/ 1 w 68"/>
                <a:gd name="T49" fmla="*/ 150 h 186"/>
                <a:gd name="T50" fmla="*/ 31 w 68"/>
                <a:gd name="T51" fmla="*/ 184 h 186"/>
                <a:gd name="T52" fmla="*/ 31 w 68"/>
                <a:gd name="T53" fmla="*/ 184 h 186"/>
                <a:gd name="T54" fmla="*/ 34 w 68"/>
                <a:gd name="T55" fmla="*/ 186 h 186"/>
                <a:gd name="T56" fmla="*/ 37 w 68"/>
                <a:gd name="T57" fmla="*/ 184 h 186"/>
                <a:gd name="T58" fmla="*/ 37 w 68"/>
                <a:gd name="T59" fmla="*/ 184 h 186"/>
                <a:gd name="T60" fmla="*/ 67 w 68"/>
                <a:gd name="T61" fmla="*/ 150 h 186"/>
                <a:gd name="T62" fmla="*/ 67 w 68"/>
                <a:gd name="T63" fmla="*/ 150 h 186"/>
                <a:gd name="T64" fmla="*/ 68 w 68"/>
                <a:gd name="T65" fmla="*/ 148 h 186"/>
                <a:gd name="T66" fmla="*/ 67 w 68"/>
                <a:gd name="T67" fmla="*/ 147 h 186"/>
                <a:gd name="T68" fmla="*/ 9 w 68"/>
                <a:gd name="T69" fmla="*/ 19 h 186"/>
                <a:gd name="T70" fmla="*/ 34 w 68"/>
                <a:gd name="T71" fmla="*/ 8 h 186"/>
                <a:gd name="T72" fmla="*/ 59 w 68"/>
                <a:gd name="T73" fmla="*/ 19 h 186"/>
                <a:gd name="T74" fmla="*/ 34 w 68"/>
                <a:gd name="T75" fmla="*/ 41 h 186"/>
                <a:gd name="T76" fmla="*/ 9 w 68"/>
                <a:gd name="T77" fmla="*/ 19 h 186"/>
                <a:gd name="T78" fmla="*/ 34 w 68"/>
                <a:gd name="T79" fmla="*/ 175 h 186"/>
                <a:gd name="T80" fmla="*/ 9 w 68"/>
                <a:gd name="T81" fmla="*/ 146 h 186"/>
                <a:gd name="T82" fmla="*/ 29 w 68"/>
                <a:gd name="T83" fmla="*/ 47 h 186"/>
                <a:gd name="T84" fmla="*/ 31 w 68"/>
                <a:gd name="T85" fmla="*/ 49 h 186"/>
                <a:gd name="T86" fmla="*/ 31 w 68"/>
                <a:gd name="T87" fmla="*/ 50 h 186"/>
                <a:gd name="T88" fmla="*/ 32 w 68"/>
                <a:gd name="T89" fmla="*/ 50 h 186"/>
                <a:gd name="T90" fmla="*/ 32 w 68"/>
                <a:gd name="T91" fmla="*/ 50 h 186"/>
                <a:gd name="T92" fmla="*/ 34 w 68"/>
                <a:gd name="T93" fmla="*/ 51 h 186"/>
                <a:gd name="T94" fmla="*/ 36 w 68"/>
                <a:gd name="T95" fmla="*/ 50 h 186"/>
                <a:gd name="T96" fmla="*/ 36 w 68"/>
                <a:gd name="T97" fmla="*/ 50 h 186"/>
                <a:gd name="T98" fmla="*/ 36 w 68"/>
                <a:gd name="T99" fmla="*/ 50 h 186"/>
                <a:gd name="T100" fmla="*/ 37 w 68"/>
                <a:gd name="T101" fmla="*/ 49 h 186"/>
                <a:gd name="T102" fmla="*/ 39 w 68"/>
                <a:gd name="T103" fmla="*/ 47 h 186"/>
                <a:gd name="T104" fmla="*/ 45 w 68"/>
                <a:gd name="T105" fmla="*/ 76 h 186"/>
                <a:gd name="T106" fmla="*/ 34 w 68"/>
                <a:gd name="T107" fmla="*/ 76 h 186"/>
                <a:gd name="T108" fmla="*/ 30 w 68"/>
                <a:gd name="T109" fmla="*/ 80 h 186"/>
                <a:gd name="T110" fmla="*/ 34 w 68"/>
                <a:gd name="T111" fmla="*/ 84 h 186"/>
                <a:gd name="T112" fmla="*/ 46 w 68"/>
                <a:gd name="T113" fmla="*/ 84 h 186"/>
                <a:gd name="T114" fmla="*/ 59 w 68"/>
                <a:gd name="T115" fmla="*/ 146 h 186"/>
                <a:gd name="T116" fmla="*/ 34 w 68"/>
                <a:gd name="T117" fmla="*/ 17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8" h="186">
                  <a:moveTo>
                    <a:pt x="67" y="147"/>
                  </a:moveTo>
                  <a:cubicBezTo>
                    <a:pt x="68" y="147"/>
                    <a:pt x="68" y="147"/>
                    <a:pt x="68" y="147"/>
                  </a:cubicBezTo>
                  <a:cubicBezTo>
                    <a:pt x="55" y="84"/>
                    <a:pt x="55" y="84"/>
                    <a:pt x="55" y="84"/>
                  </a:cubicBezTo>
                  <a:cubicBezTo>
                    <a:pt x="59" y="84"/>
                    <a:pt x="59" y="84"/>
                    <a:pt x="59" y="84"/>
                  </a:cubicBezTo>
                  <a:cubicBezTo>
                    <a:pt x="61" y="84"/>
                    <a:pt x="63" y="83"/>
                    <a:pt x="63" y="80"/>
                  </a:cubicBezTo>
                  <a:cubicBezTo>
                    <a:pt x="63" y="78"/>
                    <a:pt x="61" y="76"/>
                    <a:pt x="59" y="76"/>
                  </a:cubicBezTo>
                  <a:cubicBezTo>
                    <a:pt x="53" y="76"/>
                    <a:pt x="53" y="76"/>
                    <a:pt x="53" y="76"/>
                  </a:cubicBezTo>
                  <a:cubicBezTo>
                    <a:pt x="46" y="41"/>
                    <a:pt x="46" y="41"/>
                    <a:pt x="46" y="41"/>
                  </a:cubicBezTo>
                  <a:cubicBezTo>
                    <a:pt x="46" y="41"/>
                    <a:pt x="46" y="41"/>
                    <a:pt x="46" y="41"/>
                  </a:cubicBezTo>
                  <a:cubicBezTo>
                    <a:pt x="46" y="41"/>
                    <a:pt x="46" y="41"/>
                    <a:pt x="46" y="41"/>
                  </a:cubicBezTo>
                  <a:cubicBezTo>
                    <a:pt x="65" y="25"/>
                    <a:pt x="65" y="25"/>
                    <a:pt x="65" y="25"/>
                  </a:cubicBezTo>
                  <a:cubicBezTo>
                    <a:pt x="65" y="25"/>
                    <a:pt x="65" y="25"/>
                    <a:pt x="65" y="25"/>
                  </a:cubicBezTo>
                  <a:cubicBezTo>
                    <a:pt x="67" y="24"/>
                    <a:pt x="68" y="23"/>
                    <a:pt x="68" y="21"/>
                  </a:cubicBezTo>
                  <a:cubicBezTo>
                    <a:pt x="68" y="9"/>
                    <a:pt x="52" y="0"/>
                    <a:pt x="34" y="0"/>
                  </a:cubicBezTo>
                  <a:cubicBezTo>
                    <a:pt x="15" y="0"/>
                    <a:pt x="0" y="9"/>
                    <a:pt x="0" y="21"/>
                  </a:cubicBezTo>
                  <a:cubicBezTo>
                    <a:pt x="0" y="23"/>
                    <a:pt x="1" y="24"/>
                    <a:pt x="2" y="25"/>
                  </a:cubicBezTo>
                  <a:cubicBezTo>
                    <a:pt x="2" y="25"/>
                    <a:pt x="2" y="25"/>
                    <a:pt x="2" y="25"/>
                  </a:cubicBezTo>
                  <a:cubicBezTo>
                    <a:pt x="21" y="41"/>
                    <a:pt x="21" y="41"/>
                    <a:pt x="21" y="41"/>
                  </a:cubicBezTo>
                  <a:cubicBezTo>
                    <a:pt x="21" y="41"/>
                    <a:pt x="21" y="41"/>
                    <a:pt x="21" y="41"/>
                  </a:cubicBezTo>
                  <a:cubicBezTo>
                    <a:pt x="21" y="41"/>
                    <a:pt x="21" y="41"/>
                    <a:pt x="21" y="41"/>
                  </a:cubicBezTo>
                  <a:cubicBezTo>
                    <a:pt x="0" y="147"/>
                    <a:pt x="0" y="147"/>
                    <a:pt x="0" y="147"/>
                  </a:cubicBezTo>
                  <a:cubicBezTo>
                    <a:pt x="0" y="147"/>
                    <a:pt x="0" y="147"/>
                    <a:pt x="0" y="147"/>
                  </a:cubicBezTo>
                  <a:cubicBezTo>
                    <a:pt x="0" y="147"/>
                    <a:pt x="0" y="147"/>
                    <a:pt x="0" y="148"/>
                  </a:cubicBezTo>
                  <a:cubicBezTo>
                    <a:pt x="0" y="149"/>
                    <a:pt x="1" y="150"/>
                    <a:pt x="1" y="150"/>
                  </a:cubicBezTo>
                  <a:cubicBezTo>
                    <a:pt x="1" y="150"/>
                    <a:pt x="1" y="150"/>
                    <a:pt x="1" y="150"/>
                  </a:cubicBezTo>
                  <a:cubicBezTo>
                    <a:pt x="31" y="184"/>
                    <a:pt x="31" y="184"/>
                    <a:pt x="31" y="184"/>
                  </a:cubicBezTo>
                  <a:cubicBezTo>
                    <a:pt x="31" y="184"/>
                    <a:pt x="31" y="184"/>
                    <a:pt x="31" y="184"/>
                  </a:cubicBezTo>
                  <a:cubicBezTo>
                    <a:pt x="31" y="185"/>
                    <a:pt x="33" y="186"/>
                    <a:pt x="34" y="186"/>
                  </a:cubicBezTo>
                  <a:cubicBezTo>
                    <a:pt x="35" y="186"/>
                    <a:pt x="36" y="185"/>
                    <a:pt x="37" y="184"/>
                  </a:cubicBezTo>
                  <a:cubicBezTo>
                    <a:pt x="37" y="184"/>
                    <a:pt x="37" y="184"/>
                    <a:pt x="37" y="184"/>
                  </a:cubicBezTo>
                  <a:cubicBezTo>
                    <a:pt x="67" y="150"/>
                    <a:pt x="67" y="150"/>
                    <a:pt x="67" y="150"/>
                  </a:cubicBezTo>
                  <a:cubicBezTo>
                    <a:pt x="67" y="150"/>
                    <a:pt x="67" y="150"/>
                    <a:pt x="67" y="150"/>
                  </a:cubicBezTo>
                  <a:cubicBezTo>
                    <a:pt x="67" y="150"/>
                    <a:pt x="68" y="149"/>
                    <a:pt x="68" y="148"/>
                  </a:cubicBezTo>
                  <a:cubicBezTo>
                    <a:pt x="68" y="147"/>
                    <a:pt x="67" y="147"/>
                    <a:pt x="67" y="147"/>
                  </a:cubicBezTo>
                  <a:close/>
                  <a:moveTo>
                    <a:pt x="9" y="19"/>
                  </a:moveTo>
                  <a:cubicBezTo>
                    <a:pt x="10" y="13"/>
                    <a:pt x="21" y="8"/>
                    <a:pt x="34" y="8"/>
                  </a:cubicBezTo>
                  <a:cubicBezTo>
                    <a:pt x="47" y="8"/>
                    <a:pt x="57" y="13"/>
                    <a:pt x="59" y="19"/>
                  </a:cubicBezTo>
                  <a:cubicBezTo>
                    <a:pt x="34" y="41"/>
                    <a:pt x="34" y="41"/>
                    <a:pt x="34" y="41"/>
                  </a:cubicBezTo>
                  <a:lnTo>
                    <a:pt x="9" y="19"/>
                  </a:lnTo>
                  <a:close/>
                  <a:moveTo>
                    <a:pt x="34" y="175"/>
                  </a:moveTo>
                  <a:cubicBezTo>
                    <a:pt x="9" y="146"/>
                    <a:pt x="9" y="146"/>
                    <a:pt x="9" y="146"/>
                  </a:cubicBezTo>
                  <a:cubicBezTo>
                    <a:pt x="29" y="47"/>
                    <a:pt x="29" y="47"/>
                    <a:pt x="29" y="47"/>
                  </a:cubicBezTo>
                  <a:cubicBezTo>
                    <a:pt x="31" y="49"/>
                    <a:pt x="31" y="49"/>
                    <a:pt x="31" y="49"/>
                  </a:cubicBezTo>
                  <a:cubicBezTo>
                    <a:pt x="31" y="49"/>
                    <a:pt x="31" y="50"/>
                    <a:pt x="31" y="50"/>
                  </a:cubicBezTo>
                  <a:cubicBezTo>
                    <a:pt x="32" y="50"/>
                    <a:pt x="32" y="50"/>
                    <a:pt x="32" y="50"/>
                  </a:cubicBezTo>
                  <a:cubicBezTo>
                    <a:pt x="32" y="50"/>
                    <a:pt x="32" y="50"/>
                    <a:pt x="32" y="50"/>
                  </a:cubicBezTo>
                  <a:cubicBezTo>
                    <a:pt x="32" y="50"/>
                    <a:pt x="33" y="51"/>
                    <a:pt x="34" y="51"/>
                  </a:cubicBezTo>
                  <a:cubicBezTo>
                    <a:pt x="35" y="51"/>
                    <a:pt x="35" y="50"/>
                    <a:pt x="36" y="50"/>
                  </a:cubicBezTo>
                  <a:cubicBezTo>
                    <a:pt x="36" y="50"/>
                    <a:pt x="36" y="50"/>
                    <a:pt x="36" y="50"/>
                  </a:cubicBezTo>
                  <a:cubicBezTo>
                    <a:pt x="36" y="50"/>
                    <a:pt x="36" y="50"/>
                    <a:pt x="36" y="50"/>
                  </a:cubicBezTo>
                  <a:cubicBezTo>
                    <a:pt x="37" y="50"/>
                    <a:pt x="37" y="49"/>
                    <a:pt x="37" y="49"/>
                  </a:cubicBezTo>
                  <a:cubicBezTo>
                    <a:pt x="39" y="47"/>
                    <a:pt x="39" y="47"/>
                    <a:pt x="39" y="47"/>
                  </a:cubicBezTo>
                  <a:cubicBezTo>
                    <a:pt x="45" y="76"/>
                    <a:pt x="45" y="76"/>
                    <a:pt x="45" y="76"/>
                  </a:cubicBezTo>
                  <a:cubicBezTo>
                    <a:pt x="34" y="76"/>
                    <a:pt x="34" y="76"/>
                    <a:pt x="34" y="76"/>
                  </a:cubicBezTo>
                  <a:cubicBezTo>
                    <a:pt x="32" y="76"/>
                    <a:pt x="30" y="78"/>
                    <a:pt x="30" y="80"/>
                  </a:cubicBezTo>
                  <a:cubicBezTo>
                    <a:pt x="30" y="83"/>
                    <a:pt x="32" y="84"/>
                    <a:pt x="34" y="84"/>
                  </a:cubicBezTo>
                  <a:cubicBezTo>
                    <a:pt x="46" y="84"/>
                    <a:pt x="46" y="84"/>
                    <a:pt x="46" y="84"/>
                  </a:cubicBezTo>
                  <a:cubicBezTo>
                    <a:pt x="59" y="146"/>
                    <a:pt x="59" y="146"/>
                    <a:pt x="59" y="146"/>
                  </a:cubicBezTo>
                  <a:lnTo>
                    <a:pt x="34" y="175"/>
                  </a:lnTo>
                  <a:close/>
                </a:path>
              </a:pathLst>
            </a:custGeom>
            <a:solidFill>
              <a:schemeClr val="tx2">
                <a:lumMod val="60000"/>
                <a:lumOff val="40000"/>
              </a:schemeClr>
            </a:solidFill>
            <a:ln>
              <a:noFill/>
            </a:ln>
          </p:spPr>
          <p:txBody>
            <a:bodyPr anchor="ctr"/>
            <a:lstStyle/>
            <a:p>
              <a:pPr algn="ctr"/>
              <a:endParaRPr/>
            </a:p>
          </p:txBody>
        </p:sp>
        <p:sp>
          <p:nvSpPr>
            <p:cNvPr id="67" name="Freeform: Shape 148"/>
            <p:cNvSpPr/>
            <p:nvPr/>
          </p:nvSpPr>
          <p:spPr bwMode="auto">
            <a:xfrm rot="20544572">
              <a:off x="10248473" y="1763885"/>
              <a:ext cx="333676" cy="334664"/>
            </a:xfrm>
            <a:custGeom>
              <a:avLst/>
              <a:gdLst>
                <a:gd name="T0" fmla="*/ 93 w 186"/>
                <a:gd name="T1" fmla="*/ 0 h 186"/>
                <a:gd name="T2" fmla="*/ 0 w 186"/>
                <a:gd name="T3" fmla="*/ 93 h 186"/>
                <a:gd name="T4" fmla="*/ 93 w 186"/>
                <a:gd name="T5" fmla="*/ 186 h 186"/>
                <a:gd name="T6" fmla="*/ 186 w 186"/>
                <a:gd name="T7" fmla="*/ 93 h 186"/>
                <a:gd name="T8" fmla="*/ 93 w 186"/>
                <a:gd name="T9" fmla="*/ 0 h 186"/>
                <a:gd name="T10" fmla="*/ 93 w 186"/>
                <a:gd name="T11" fmla="*/ 177 h 186"/>
                <a:gd name="T12" fmla="*/ 9 w 186"/>
                <a:gd name="T13" fmla="*/ 93 h 186"/>
                <a:gd name="T14" fmla="*/ 93 w 186"/>
                <a:gd name="T15" fmla="*/ 8 h 186"/>
                <a:gd name="T16" fmla="*/ 177 w 186"/>
                <a:gd name="T17" fmla="*/ 93 h 186"/>
                <a:gd name="T18" fmla="*/ 93 w 186"/>
                <a:gd name="T19" fmla="*/ 177 h 186"/>
                <a:gd name="T20" fmla="*/ 118 w 186"/>
                <a:gd name="T21" fmla="*/ 51 h 186"/>
                <a:gd name="T22" fmla="*/ 68 w 186"/>
                <a:gd name="T23" fmla="*/ 51 h 186"/>
                <a:gd name="T24" fmla="*/ 51 w 186"/>
                <a:gd name="T25" fmla="*/ 67 h 186"/>
                <a:gd name="T26" fmla="*/ 51 w 186"/>
                <a:gd name="T27" fmla="*/ 118 h 186"/>
                <a:gd name="T28" fmla="*/ 68 w 186"/>
                <a:gd name="T29" fmla="*/ 135 h 186"/>
                <a:gd name="T30" fmla="*/ 118 w 186"/>
                <a:gd name="T31" fmla="*/ 135 h 186"/>
                <a:gd name="T32" fmla="*/ 135 w 186"/>
                <a:gd name="T33" fmla="*/ 118 h 186"/>
                <a:gd name="T34" fmla="*/ 135 w 186"/>
                <a:gd name="T35" fmla="*/ 67 h 186"/>
                <a:gd name="T36" fmla="*/ 118 w 186"/>
                <a:gd name="T37" fmla="*/ 51 h 186"/>
                <a:gd name="T38" fmla="*/ 110 w 186"/>
                <a:gd name="T39" fmla="*/ 63 h 186"/>
                <a:gd name="T40" fmla="*/ 122 w 186"/>
                <a:gd name="T41" fmla="*/ 63 h 186"/>
                <a:gd name="T42" fmla="*/ 122 w 186"/>
                <a:gd name="T43" fmla="*/ 76 h 186"/>
                <a:gd name="T44" fmla="*/ 110 w 186"/>
                <a:gd name="T45" fmla="*/ 76 h 186"/>
                <a:gd name="T46" fmla="*/ 110 w 186"/>
                <a:gd name="T47" fmla="*/ 63 h 186"/>
                <a:gd name="T48" fmla="*/ 93 w 186"/>
                <a:gd name="T49" fmla="*/ 76 h 186"/>
                <a:gd name="T50" fmla="*/ 110 w 186"/>
                <a:gd name="T51" fmla="*/ 93 h 186"/>
                <a:gd name="T52" fmla="*/ 93 w 186"/>
                <a:gd name="T53" fmla="*/ 110 h 186"/>
                <a:gd name="T54" fmla="*/ 76 w 186"/>
                <a:gd name="T55" fmla="*/ 93 h 186"/>
                <a:gd name="T56" fmla="*/ 93 w 186"/>
                <a:gd name="T57" fmla="*/ 76 h 186"/>
                <a:gd name="T58" fmla="*/ 127 w 186"/>
                <a:gd name="T59" fmla="*/ 118 h 186"/>
                <a:gd name="T60" fmla="*/ 118 w 186"/>
                <a:gd name="T61" fmla="*/ 126 h 186"/>
                <a:gd name="T62" fmla="*/ 68 w 186"/>
                <a:gd name="T63" fmla="*/ 126 h 186"/>
                <a:gd name="T64" fmla="*/ 59 w 186"/>
                <a:gd name="T65" fmla="*/ 118 h 186"/>
                <a:gd name="T66" fmla="*/ 59 w 186"/>
                <a:gd name="T67" fmla="*/ 89 h 186"/>
                <a:gd name="T68" fmla="*/ 68 w 186"/>
                <a:gd name="T69" fmla="*/ 89 h 186"/>
                <a:gd name="T70" fmla="*/ 68 w 186"/>
                <a:gd name="T71" fmla="*/ 93 h 186"/>
                <a:gd name="T72" fmla="*/ 93 w 186"/>
                <a:gd name="T73" fmla="*/ 118 h 186"/>
                <a:gd name="T74" fmla="*/ 118 w 186"/>
                <a:gd name="T75" fmla="*/ 93 h 186"/>
                <a:gd name="T76" fmla="*/ 118 w 186"/>
                <a:gd name="T77" fmla="*/ 89 h 186"/>
                <a:gd name="T78" fmla="*/ 127 w 186"/>
                <a:gd name="T79" fmla="*/ 89 h 186"/>
                <a:gd name="T80" fmla="*/ 127 w 186"/>
                <a:gd name="T81" fmla="*/ 11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6" h="186">
                  <a:moveTo>
                    <a:pt x="93" y="0"/>
                  </a:moveTo>
                  <a:cubicBezTo>
                    <a:pt x="42" y="0"/>
                    <a:pt x="0" y="41"/>
                    <a:pt x="0" y="93"/>
                  </a:cubicBezTo>
                  <a:cubicBezTo>
                    <a:pt x="0" y="144"/>
                    <a:pt x="42" y="186"/>
                    <a:pt x="93" y="186"/>
                  </a:cubicBezTo>
                  <a:cubicBezTo>
                    <a:pt x="144" y="186"/>
                    <a:pt x="186" y="144"/>
                    <a:pt x="186" y="93"/>
                  </a:cubicBezTo>
                  <a:cubicBezTo>
                    <a:pt x="186" y="41"/>
                    <a:pt x="144" y="0"/>
                    <a:pt x="93" y="0"/>
                  </a:cubicBezTo>
                  <a:close/>
                  <a:moveTo>
                    <a:pt x="93" y="177"/>
                  </a:moveTo>
                  <a:cubicBezTo>
                    <a:pt x="46" y="177"/>
                    <a:pt x="9" y="139"/>
                    <a:pt x="9" y="93"/>
                  </a:cubicBezTo>
                  <a:cubicBezTo>
                    <a:pt x="9" y="46"/>
                    <a:pt x="46" y="8"/>
                    <a:pt x="93" y="8"/>
                  </a:cubicBezTo>
                  <a:cubicBezTo>
                    <a:pt x="140" y="8"/>
                    <a:pt x="177" y="46"/>
                    <a:pt x="177" y="93"/>
                  </a:cubicBezTo>
                  <a:cubicBezTo>
                    <a:pt x="177" y="139"/>
                    <a:pt x="140" y="177"/>
                    <a:pt x="93" y="177"/>
                  </a:cubicBezTo>
                  <a:close/>
                  <a:moveTo>
                    <a:pt x="118" y="51"/>
                  </a:moveTo>
                  <a:cubicBezTo>
                    <a:pt x="68" y="51"/>
                    <a:pt x="68" y="51"/>
                    <a:pt x="68" y="51"/>
                  </a:cubicBezTo>
                  <a:cubicBezTo>
                    <a:pt x="58" y="51"/>
                    <a:pt x="51" y="58"/>
                    <a:pt x="51" y="67"/>
                  </a:cubicBezTo>
                  <a:cubicBezTo>
                    <a:pt x="51" y="118"/>
                    <a:pt x="51" y="118"/>
                    <a:pt x="51" y="118"/>
                  </a:cubicBezTo>
                  <a:cubicBezTo>
                    <a:pt x="51" y="127"/>
                    <a:pt x="58" y="135"/>
                    <a:pt x="68" y="135"/>
                  </a:cubicBezTo>
                  <a:cubicBezTo>
                    <a:pt x="118" y="135"/>
                    <a:pt x="118" y="135"/>
                    <a:pt x="118" y="135"/>
                  </a:cubicBezTo>
                  <a:cubicBezTo>
                    <a:pt x="128" y="135"/>
                    <a:pt x="135" y="127"/>
                    <a:pt x="135" y="118"/>
                  </a:cubicBezTo>
                  <a:cubicBezTo>
                    <a:pt x="135" y="67"/>
                    <a:pt x="135" y="67"/>
                    <a:pt x="135" y="67"/>
                  </a:cubicBezTo>
                  <a:cubicBezTo>
                    <a:pt x="135" y="58"/>
                    <a:pt x="128" y="51"/>
                    <a:pt x="118" y="51"/>
                  </a:cubicBezTo>
                  <a:close/>
                  <a:moveTo>
                    <a:pt x="110" y="63"/>
                  </a:moveTo>
                  <a:cubicBezTo>
                    <a:pt x="122" y="63"/>
                    <a:pt x="122" y="63"/>
                    <a:pt x="122" y="63"/>
                  </a:cubicBezTo>
                  <a:cubicBezTo>
                    <a:pt x="122" y="76"/>
                    <a:pt x="122" y="76"/>
                    <a:pt x="122" y="76"/>
                  </a:cubicBezTo>
                  <a:cubicBezTo>
                    <a:pt x="110" y="76"/>
                    <a:pt x="110" y="76"/>
                    <a:pt x="110" y="76"/>
                  </a:cubicBezTo>
                  <a:lnTo>
                    <a:pt x="110" y="63"/>
                  </a:lnTo>
                  <a:close/>
                  <a:moveTo>
                    <a:pt x="93" y="76"/>
                  </a:moveTo>
                  <a:cubicBezTo>
                    <a:pt x="102" y="76"/>
                    <a:pt x="110" y="83"/>
                    <a:pt x="110" y="93"/>
                  </a:cubicBezTo>
                  <a:cubicBezTo>
                    <a:pt x="110" y="102"/>
                    <a:pt x="102" y="110"/>
                    <a:pt x="93" y="110"/>
                  </a:cubicBezTo>
                  <a:cubicBezTo>
                    <a:pt x="84" y="110"/>
                    <a:pt x="76" y="102"/>
                    <a:pt x="76" y="93"/>
                  </a:cubicBezTo>
                  <a:cubicBezTo>
                    <a:pt x="76" y="83"/>
                    <a:pt x="84" y="76"/>
                    <a:pt x="93" y="76"/>
                  </a:cubicBezTo>
                  <a:close/>
                  <a:moveTo>
                    <a:pt x="127" y="118"/>
                  </a:moveTo>
                  <a:cubicBezTo>
                    <a:pt x="127" y="123"/>
                    <a:pt x="123" y="126"/>
                    <a:pt x="118" y="126"/>
                  </a:cubicBezTo>
                  <a:cubicBezTo>
                    <a:pt x="68" y="126"/>
                    <a:pt x="68" y="126"/>
                    <a:pt x="68" y="126"/>
                  </a:cubicBezTo>
                  <a:cubicBezTo>
                    <a:pt x="63" y="126"/>
                    <a:pt x="59" y="123"/>
                    <a:pt x="59" y="118"/>
                  </a:cubicBezTo>
                  <a:cubicBezTo>
                    <a:pt x="59" y="89"/>
                    <a:pt x="59" y="89"/>
                    <a:pt x="59" y="89"/>
                  </a:cubicBezTo>
                  <a:cubicBezTo>
                    <a:pt x="68" y="89"/>
                    <a:pt x="68" y="89"/>
                    <a:pt x="68" y="89"/>
                  </a:cubicBezTo>
                  <a:cubicBezTo>
                    <a:pt x="68" y="90"/>
                    <a:pt x="68" y="91"/>
                    <a:pt x="68" y="93"/>
                  </a:cubicBezTo>
                  <a:cubicBezTo>
                    <a:pt x="68" y="107"/>
                    <a:pt x="79" y="118"/>
                    <a:pt x="93" y="118"/>
                  </a:cubicBezTo>
                  <a:cubicBezTo>
                    <a:pt x="107" y="118"/>
                    <a:pt x="118" y="107"/>
                    <a:pt x="118" y="93"/>
                  </a:cubicBezTo>
                  <a:cubicBezTo>
                    <a:pt x="118" y="91"/>
                    <a:pt x="118" y="90"/>
                    <a:pt x="118" y="89"/>
                  </a:cubicBezTo>
                  <a:cubicBezTo>
                    <a:pt x="127" y="89"/>
                    <a:pt x="127" y="89"/>
                    <a:pt x="127" y="89"/>
                  </a:cubicBezTo>
                  <a:lnTo>
                    <a:pt x="127" y="118"/>
                  </a:lnTo>
                  <a:close/>
                </a:path>
              </a:pathLst>
            </a:custGeom>
            <a:solidFill>
              <a:schemeClr val="tx2">
                <a:lumMod val="60000"/>
                <a:lumOff val="40000"/>
              </a:schemeClr>
            </a:solidFill>
            <a:ln>
              <a:noFill/>
            </a:ln>
          </p:spPr>
          <p:txBody>
            <a:bodyPr anchor="ctr"/>
            <a:lstStyle/>
            <a:p>
              <a:pPr algn="ctr"/>
              <a:endParaRPr/>
            </a:p>
          </p:txBody>
        </p:sp>
        <p:sp>
          <p:nvSpPr>
            <p:cNvPr id="68" name="Freeform: Shape 149"/>
            <p:cNvSpPr/>
            <p:nvPr/>
          </p:nvSpPr>
          <p:spPr bwMode="auto">
            <a:xfrm>
              <a:off x="10741040" y="5457157"/>
              <a:ext cx="334106" cy="333117"/>
            </a:xfrm>
            <a:custGeom>
              <a:avLst/>
              <a:gdLst>
                <a:gd name="T0" fmla="*/ 41 w 186"/>
                <a:gd name="T1" fmla="*/ 125 h 185"/>
                <a:gd name="T2" fmla="*/ 45 w 186"/>
                <a:gd name="T3" fmla="*/ 121 h 185"/>
                <a:gd name="T4" fmla="*/ 46 w 186"/>
                <a:gd name="T5" fmla="*/ 118 h 185"/>
                <a:gd name="T6" fmla="*/ 42 w 186"/>
                <a:gd name="T7" fmla="*/ 114 h 185"/>
                <a:gd name="T8" fmla="*/ 39 w 186"/>
                <a:gd name="T9" fmla="*/ 115 h 185"/>
                <a:gd name="T10" fmla="*/ 35 w 186"/>
                <a:gd name="T11" fmla="*/ 119 h 185"/>
                <a:gd name="T12" fmla="*/ 34 w 186"/>
                <a:gd name="T13" fmla="*/ 122 h 185"/>
                <a:gd name="T14" fmla="*/ 38 w 186"/>
                <a:gd name="T15" fmla="*/ 126 h 185"/>
                <a:gd name="T16" fmla="*/ 41 w 186"/>
                <a:gd name="T17" fmla="*/ 125 h 185"/>
                <a:gd name="T18" fmla="*/ 67 w 186"/>
                <a:gd name="T19" fmla="*/ 122 h 185"/>
                <a:gd name="T20" fmla="*/ 63 w 186"/>
                <a:gd name="T21" fmla="*/ 118 h 185"/>
                <a:gd name="T22" fmla="*/ 60 w 186"/>
                <a:gd name="T23" fmla="*/ 119 h 185"/>
                <a:gd name="T24" fmla="*/ 18 w 186"/>
                <a:gd name="T25" fmla="*/ 161 h 185"/>
                <a:gd name="T26" fmla="*/ 17 w 186"/>
                <a:gd name="T27" fmla="*/ 164 h 185"/>
                <a:gd name="T28" fmla="*/ 21 w 186"/>
                <a:gd name="T29" fmla="*/ 168 h 185"/>
                <a:gd name="T30" fmla="*/ 24 w 186"/>
                <a:gd name="T31" fmla="*/ 167 h 185"/>
                <a:gd name="T32" fmla="*/ 66 w 186"/>
                <a:gd name="T33" fmla="*/ 125 h 185"/>
                <a:gd name="T34" fmla="*/ 67 w 186"/>
                <a:gd name="T35" fmla="*/ 122 h 185"/>
                <a:gd name="T36" fmla="*/ 186 w 186"/>
                <a:gd name="T37" fmla="*/ 4 h 185"/>
                <a:gd name="T38" fmla="*/ 181 w 186"/>
                <a:gd name="T39" fmla="*/ 0 h 185"/>
                <a:gd name="T40" fmla="*/ 180 w 186"/>
                <a:gd name="T41" fmla="*/ 0 h 185"/>
                <a:gd name="T42" fmla="*/ 180 w 186"/>
                <a:gd name="T43" fmla="*/ 0 h 185"/>
                <a:gd name="T44" fmla="*/ 3 w 186"/>
                <a:gd name="T45" fmla="*/ 76 h 185"/>
                <a:gd name="T46" fmla="*/ 2 w 186"/>
                <a:gd name="T47" fmla="*/ 76 h 185"/>
                <a:gd name="T48" fmla="*/ 2 w 186"/>
                <a:gd name="T49" fmla="*/ 76 h 185"/>
                <a:gd name="T50" fmla="*/ 2 w 186"/>
                <a:gd name="T51" fmla="*/ 76 h 185"/>
                <a:gd name="T52" fmla="*/ 0 w 186"/>
                <a:gd name="T53" fmla="*/ 80 h 185"/>
                <a:gd name="T54" fmla="*/ 3 w 186"/>
                <a:gd name="T55" fmla="*/ 84 h 185"/>
                <a:gd name="T56" fmla="*/ 3 w 186"/>
                <a:gd name="T57" fmla="*/ 84 h 185"/>
                <a:gd name="T58" fmla="*/ 73 w 186"/>
                <a:gd name="T59" fmla="*/ 113 h 185"/>
                <a:gd name="T60" fmla="*/ 101 w 186"/>
                <a:gd name="T61" fmla="*/ 182 h 185"/>
                <a:gd name="T62" fmla="*/ 101 w 186"/>
                <a:gd name="T63" fmla="*/ 182 h 185"/>
                <a:gd name="T64" fmla="*/ 105 w 186"/>
                <a:gd name="T65" fmla="*/ 185 h 185"/>
                <a:gd name="T66" fmla="*/ 109 w 186"/>
                <a:gd name="T67" fmla="*/ 183 h 185"/>
                <a:gd name="T68" fmla="*/ 109 w 186"/>
                <a:gd name="T69" fmla="*/ 183 h 185"/>
                <a:gd name="T70" fmla="*/ 109 w 186"/>
                <a:gd name="T71" fmla="*/ 183 h 185"/>
                <a:gd name="T72" fmla="*/ 109 w 186"/>
                <a:gd name="T73" fmla="*/ 183 h 185"/>
                <a:gd name="T74" fmla="*/ 185 w 186"/>
                <a:gd name="T75" fmla="*/ 6 h 185"/>
                <a:gd name="T76" fmla="*/ 185 w 186"/>
                <a:gd name="T77" fmla="*/ 6 h 185"/>
                <a:gd name="T78" fmla="*/ 186 w 186"/>
                <a:gd name="T79" fmla="*/ 4 h 185"/>
                <a:gd name="T80" fmla="*/ 15 w 186"/>
                <a:gd name="T81" fmla="*/ 80 h 185"/>
                <a:gd name="T82" fmla="*/ 163 w 186"/>
                <a:gd name="T83" fmla="*/ 16 h 185"/>
                <a:gd name="T84" fmla="*/ 75 w 186"/>
                <a:gd name="T85" fmla="*/ 104 h 185"/>
                <a:gd name="T86" fmla="*/ 15 w 186"/>
                <a:gd name="T87" fmla="*/ 80 h 185"/>
                <a:gd name="T88" fmla="*/ 105 w 186"/>
                <a:gd name="T89" fmla="*/ 170 h 185"/>
                <a:gd name="T90" fmla="*/ 81 w 186"/>
                <a:gd name="T91" fmla="*/ 110 h 185"/>
                <a:gd name="T92" fmla="*/ 169 w 186"/>
                <a:gd name="T93" fmla="*/ 22 h 185"/>
                <a:gd name="T94" fmla="*/ 105 w 186"/>
                <a:gd name="T95" fmla="*/ 170 h 185"/>
                <a:gd name="T96" fmla="*/ 67 w 186"/>
                <a:gd name="T97" fmla="*/ 139 h 185"/>
                <a:gd name="T98" fmla="*/ 64 w 186"/>
                <a:gd name="T99" fmla="*/ 140 h 185"/>
                <a:gd name="T100" fmla="*/ 52 w 186"/>
                <a:gd name="T101" fmla="*/ 153 h 185"/>
                <a:gd name="T102" fmla="*/ 51 w 186"/>
                <a:gd name="T103" fmla="*/ 156 h 185"/>
                <a:gd name="T104" fmla="*/ 55 w 186"/>
                <a:gd name="T105" fmla="*/ 160 h 185"/>
                <a:gd name="T106" fmla="*/ 58 w 186"/>
                <a:gd name="T107" fmla="*/ 159 h 185"/>
                <a:gd name="T108" fmla="*/ 70 w 186"/>
                <a:gd name="T109" fmla="*/ 146 h 185"/>
                <a:gd name="T110" fmla="*/ 72 w 186"/>
                <a:gd name="T111" fmla="*/ 143 h 185"/>
                <a:gd name="T112" fmla="*/ 67 w 186"/>
                <a:gd name="T113" fmla="*/ 139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6" h="185">
                  <a:moveTo>
                    <a:pt x="41" y="125"/>
                  </a:moveTo>
                  <a:cubicBezTo>
                    <a:pt x="45" y="121"/>
                    <a:pt x="45" y="121"/>
                    <a:pt x="45" y="121"/>
                  </a:cubicBezTo>
                  <a:cubicBezTo>
                    <a:pt x="46" y="120"/>
                    <a:pt x="46" y="119"/>
                    <a:pt x="46" y="118"/>
                  </a:cubicBezTo>
                  <a:cubicBezTo>
                    <a:pt x="46" y="116"/>
                    <a:pt x="44" y="114"/>
                    <a:pt x="42" y="114"/>
                  </a:cubicBezTo>
                  <a:cubicBezTo>
                    <a:pt x="41" y="114"/>
                    <a:pt x="40" y="114"/>
                    <a:pt x="39" y="115"/>
                  </a:cubicBezTo>
                  <a:cubicBezTo>
                    <a:pt x="35" y="119"/>
                    <a:pt x="35" y="119"/>
                    <a:pt x="35" y="119"/>
                  </a:cubicBezTo>
                  <a:cubicBezTo>
                    <a:pt x="34" y="120"/>
                    <a:pt x="34" y="121"/>
                    <a:pt x="34" y="122"/>
                  </a:cubicBezTo>
                  <a:cubicBezTo>
                    <a:pt x="34" y="124"/>
                    <a:pt x="36" y="126"/>
                    <a:pt x="38" y="126"/>
                  </a:cubicBezTo>
                  <a:cubicBezTo>
                    <a:pt x="39" y="126"/>
                    <a:pt x="40" y="126"/>
                    <a:pt x="41" y="125"/>
                  </a:cubicBezTo>
                  <a:close/>
                  <a:moveTo>
                    <a:pt x="67" y="122"/>
                  </a:moveTo>
                  <a:cubicBezTo>
                    <a:pt x="67" y="120"/>
                    <a:pt x="66" y="118"/>
                    <a:pt x="63" y="118"/>
                  </a:cubicBezTo>
                  <a:cubicBezTo>
                    <a:pt x="62" y="118"/>
                    <a:pt x="61" y="118"/>
                    <a:pt x="60" y="119"/>
                  </a:cubicBezTo>
                  <a:cubicBezTo>
                    <a:pt x="18" y="161"/>
                    <a:pt x="18" y="161"/>
                    <a:pt x="18" y="161"/>
                  </a:cubicBezTo>
                  <a:cubicBezTo>
                    <a:pt x="17" y="162"/>
                    <a:pt x="17" y="163"/>
                    <a:pt x="17" y="164"/>
                  </a:cubicBezTo>
                  <a:cubicBezTo>
                    <a:pt x="17" y="167"/>
                    <a:pt x="19" y="168"/>
                    <a:pt x="21" y="168"/>
                  </a:cubicBezTo>
                  <a:cubicBezTo>
                    <a:pt x="22" y="168"/>
                    <a:pt x="23" y="168"/>
                    <a:pt x="24" y="167"/>
                  </a:cubicBezTo>
                  <a:cubicBezTo>
                    <a:pt x="66" y="125"/>
                    <a:pt x="66" y="125"/>
                    <a:pt x="66" y="125"/>
                  </a:cubicBezTo>
                  <a:cubicBezTo>
                    <a:pt x="67" y="124"/>
                    <a:pt x="67" y="123"/>
                    <a:pt x="67" y="122"/>
                  </a:cubicBezTo>
                  <a:close/>
                  <a:moveTo>
                    <a:pt x="186" y="4"/>
                  </a:moveTo>
                  <a:cubicBezTo>
                    <a:pt x="186" y="2"/>
                    <a:pt x="184" y="0"/>
                    <a:pt x="181" y="0"/>
                  </a:cubicBezTo>
                  <a:cubicBezTo>
                    <a:pt x="181" y="0"/>
                    <a:pt x="180" y="0"/>
                    <a:pt x="180" y="0"/>
                  </a:cubicBezTo>
                  <a:cubicBezTo>
                    <a:pt x="180" y="0"/>
                    <a:pt x="180" y="0"/>
                    <a:pt x="180" y="0"/>
                  </a:cubicBezTo>
                  <a:cubicBezTo>
                    <a:pt x="3" y="76"/>
                    <a:pt x="3" y="76"/>
                    <a:pt x="3" y="76"/>
                  </a:cubicBezTo>
                  <a:cubicBezTo>
                    <a:pt x="3" y="76"/>
                    <a:pt x="3" y="76"/>
                    <a:pt x="2" y="76"/>
                  </a:cubicBezTo>
                  <a:cubicBezTo>
                    <a:pt x="2" y="76"/>
                    <a:pt x="2" y="76"/>
                    <a:pt x="2" y="76"/>
                  </a:cubicBezTo>
                  <a:cubicBezTo>
                    <a:pt x="2" y="76"/>
                    <a:pt x="2" y="76"/>
                    <a:pt x="2" y="76"/>
                  </a:cubicBezTo>
                  <a:cubicBezTo>
                    <a:pt x="1" y="77"/>
                    <a:pt x="0" y="78"/>
                    <a:pt x="0" y="80"/>
                  </a:cubicBezTo>
                  <a:cubicBezTo>
                    <a:pt x="0" y="82"/>
                    <a:pt x="1" y="83"/>
                    <a:pt x="3" y="84"/>
                  </a:cubicBezTo>
                  <a:cubicBezTo>
                    <a:pt x="3" y="84"/>
                    <a:pt x="3" y="84"/>
                    <a:pt x="3" y="84"/>
                  </a:cubicBezTo>
                  <a:cubicBezTo>
                    <a:pt x="73" y="113"/>
                    <a:pt x="73" y="113"/>
                    <a:pt x="73" y="113"/>
                  </a:cubicBezTo>
                  <a:cubicBezTo>
                    <a:pt x="101" y="182"/>
                    <a:pt x="101" y="182"/>
                    <a:pt x="101" y="182"/>
                  </a:cubicBezTo>
                  <a:cubicBezTo>
                    <a:pt x="101" y="182"/>
                    <a:pt x="101" y="182"/>
                    <a:pt x="101" y="182"/>
                  </a:cubicBezTo>
                  <a:cubicBezTo>
                    <a:pt x="102" y="184"/>
                    <a:pt x="103" y="185"/>
                    <a:pt x="105" y="185"/>
                  </a:cubicBezTo>
                  <a:cubicBezTo>
                    <a:pt x="107" y="185"/>
                    <a:pt x="109" y="184"/>
                    <a:pt x="109" y="183"/>
                  </a:cubicBezTo>
                  <a:cubicBezTo>
                    <a:pt x="109" y="183"/>
                    <a:pt x="109" y="183"/>
                    <a:pt x="109" y="183"/>
                  </a:cubicBezTo>
                  <a:cubicBezTo>
                    <a:pt x="109" y="183"/>
                    <a:pt x="109" y="183"/>
                    <a:pt x="109" y="183"/>
                  </a:cubicBezTo>
                  <a:cubicBezTo>
                    <a:pt x="109" y="183"/>
                    <a:pt x="109" y="183"/>
                    <a:pt x="109" y="183"/>
                  </a:cubicBezTo>
                  <a:cubicBezTo>
                    <a:pt x="185" y="6"/>
                    <a:pt x="185" y="6"/>
                    <a:pt x="185" y="6"/>
                  </a:cubicBezTo>
                  <a:cubicBezTo>
                    <a:pt x="185" y="6"/>
                    <a:pt x="185" y="6"/>
                    <a:pt x="185" y="6"/>
                  </a:cubicBezTo>
                  <a:cubicBezTo>
                    <a:pt x="185" y="5"/>
                    <a:pt x="186" y="5"/>
                    <a:pt x="186" y="4"/>
                  </a:cubicBezTo>
                  <a:close/>
                  <a:moveTo>
                    <a:pt x="15" y="80"/>
                  </a:moveTo>
                  <a:cubicBezTo>
                    <a:pt x="163" y="16"/>
                    <a:pt x="163" y="16"/>
                    <a:pt x="163" y="16"/>
                  </a:cubicBezTo>
                  <a:cubicBezTo>
                    <a:pt x="75" y="104"/>
                    <a:pt x="75" y="104"/>
                    <a:pt x="75" y="104"/>
                  </a:cubicBezTo>
                  <a:lnTo>
                    <a:pt x="15" y="80"/>
                  </a:lnTo>
                  <a:close/>
                  <a:moveTo>
                    <a:pt x="105" y="170"/>
                  </a:moveTo>
                  <a:cubicBezTo>
                    <a:pt x="81" y="110"/>
                    <a:pt x="81" y="110"/>
                    <a:pt x="81" y="110"/>
                  </a:cubicBezTo>
                  <a:cubicBezTo>
                    <a:pt x="169" y="22"/>
                    <a:pt x="169" y="22"/>
                    <a:pt x="169" y="22"/>
                  </a:cubicBezTo>
                  <a:lnTo>
                    <a:pt x="105" y="170"/>
                  </a:lnTo>
                  <a:close/>
                  <a:moveTo>
                    <a:pt x="67" y="139"/>
                  </a:moveTo>
                  <a:cubicBezTo>
                    <a:pt x="66" y="139"/>
                    <a:pt x="65" y="139"/>
                    <a:pt x="64" y="140"/>
                  </a:cubicBezTo>
                  <a:cubicBezTo>
                    <a:pt x="52" y="153"/>
                    <a:pt x="52" y="153"/>
                    <a:pt x="52" y="153"/>
                  </a:cubicBezTo>
                  <a:cubicBezTo>
                    <a:pt x="51" y="154"/>
                    <a:pt x="51" y="155"/>
                    <a:pt x="51" y="156"/>
                  </a:cubicBezTo>
                  <a:cubicBezTo>
                    <a:pt x="51" y="158"/>
                    <a:pt x="52" y="160"/>
                    <a:pt x="55" y="160"/>
                  </a:cubicBezTo>
                  <a:cubicBezTo>
                    <a:pt x="56" y="160"/>
                    <a:pt x="57" y="160"/>
                    <a:pt x="58" y="159"/>
                  </a:cubicBezTo>
                  <a:cubicBezTo>
                    <a:pt x="70" y="146"/>
                    <a:pt x="70" y="146"/>
                    <a:pt x="70" y="146"/>
                  </a:cubicBezTo>
                  <a:cubicBezTo>
                    <a:pt x="71" y="145"/>
                    <a:pt x="72" y="144"/>
                    <a:pt x="72" y="143"/>
                  </a:cubicBezTo>
                  <a:cubicBezTo>
                    <a:pt x="72" y="141"/>
                    <a:pt x="70" y="139"/>
                    <a:pt x="67" y="139"/>
                  </a:cubicBezTo>
                  <a:close/>
                </a:path>
              </a:pathLst>
            </a:custGeom>
            <a:solidFill>
              <a:schemeClr val="tx2">
                <a:lumMod val="60000"/>
                <a:lumOff val="40000"/>
              </a:schemeClr>
            </a:solidFill>
            <a:ln>
              <a:noFill/>
            </a:ln>
          </p:spPr>
          <p:txBody>
            <a:bodyPr anchor="ctr"/>
            <a:lstStyle/>
            <a:p>
              <a:pPr algn="ctr"/>
              <a:endParaRPr/>
            </a:p>
          </p:txBody>
        </p:sp>
      </p:grpSp>
      <p:pic>
        <p:nvPicPr>
          <p:cNvPr id="76" name="图片 75"/>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77" name="组合 76"/>
          <p:cNvGrpSpPr/>
          <p:nvPr/>
        </p:nvGrpSpPr>
        <p:grpSpPr>
          <a:xfrm>
            <a:off x="1533918" y="363433"/>
            <a:ext cx="4885992" cy="716067"/>
            <a:chOff x="3653004" y="402712"/>
            <a:chExt cx="4885992" cy="716067"/>
          </a:xfrm>
        </p:grpSpPr>
        <p:sp>
          <p:nvSpPr>
            <p:cNvPr id="78" name="文本框 77"/>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79" name="文本框 78"/>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grpSp>
        <p:nvGrpSpPr>
          <p:cNvPr id="2" name="组合 1"/>
          <p:cNvGrpSpPr/>
          <p:nvPr/>
        </p:nvGrpSpPr>
        <p:grpSpPr>
          <a:xfrm>
            <a:off x="1188606" y="1963039"/>
            <a:ext cx="3654219" cy="834815"/>
            <a:chOff x="1188606" y="1963039"/>
            <a:chExt cx="3654219" cy="834815"/>
          </a:xfrm>
        </p:grpSpPr>
        <p:sp>
          <p:nvSpPr>
            <p:cNvPr id="6" name="Freeform: Shape 153"/>
            <p:cNvSpPr/>
            <p:nvPr/>
          </p:nvSpPr>
          <p:spPr bwMode="auto">
            <a:xfrm>
              <a:off x="1188606" y="2152175"/>
              <a:ext cx="352147" cy="350069"/>
            </a:xfrm>
            <a:custGeom>
              <a:avLst/>
              <a:gdLst>
                <a:gd name="T0" fmla="*/ 85 w 186"/>
                <a:gd name="T1" fmla="*/ 93 h 185"/>
                <a:gd name="T2" fmla="*/ 101 w 186"/>
                <a:gd name="T3" fmla="*/ 93 h 185"/>
                <a:gd name="T4" fmla="*/ 186 w 186"/>
                <a:gd name="T5" fmla="*/ 93 h 185"/>
                <a:gd name="T6" fmla="*/ 159 w 186"/>
                <a:gd name="T7" fmla="*/ 27 h 185"/>
                <a:gd name="T8" fmla="*/ 93 w 186"/>
                <a:gd name="T9" fmla="*/ 0 h 185"/>
                <a:gd name="T10" fmla="*/ 27 w 186"/>
                <a:gd name="T11" fmla="*/ 27 h 185"/>
                <a:gd name="T12" fmla="*/ 0 w 186"/>
                <a:gd name="T13" fmla="*/ 93 h 185"/>
                <a:gd name="T14" fmla="*/ 27 w 186"/>
                <a:gd name="T15" fmla="*/ 158 h 185"/>
                <a:gd name="T16" fmla="*/ 93 w 186"/>
                <a:gd name="T17" fmla="*/ 185 h 185"/>
                <a:gd name="T18" fmla="*/ 159 w 186"/>
                <a:gd name="T19" fmla="*/ 158 h 185"/>
                <a:gd name="T20" fmla="*/ 186 w 186"/>
                <a:gd name="T21" fmla="*/ 93 h 185"/>
                <a:gd name="T22" fmla="*/ 36 w 186"/>
                <a:gd name="T23" fmla="*/ 74 h 185"/>
                <a:gd name="T24" fmla="*/ 36 w 186"/>
                <a:gd name="T25" fmla="*/ 111 h 185"/>
                <a:gd name="T26" fmla="*/ 60 w 186"/>
                <a:gd name="T27" fmla="*/ 79 h 185"/>
                <a:gd name="T28" fmla="*/ 44 w 186"/>
                <a:gd name="T29" fmla="*/ 72 h 185"/>
                <a:gd name="T30" fmla="*/ 60 w 186"/>
                <a:gd name="T31" fmla="*/ 79 h 185"/>
                <a:gd name="T32" fmla="*/ 44 w 186"/>
                <a:gd name="T33" fmla="*/ 113 h 185"/>
                <a:gd name="T34" fmla="*/ 60 w 186"/>
                <a:gd name="T35" fmla="*/ 107 h 185"/>
                <a:gd name="T36" fmla="*/ 33 w 186"/>
                <a:gd name="T37" fmla="*/ 152 h 185"/>
                <a:gd name="T38" fmla="*/ 61 w 186"/>
                <a:gd name="T39" fmla="*/ 124 h 185"/>
                <a:gd name="T40" fmla="*/ 33 w 186"/>
                <a:gd name="T41" fmla="*/ 152 h 185"/>
                <a:gd name="T42" fmla="*/ 39 w 186"/>
                <a:gd name="T43" fmla="*/ 65 h 185"/>
                <a:gd name="T44" fmla="*/ 66 w 186"/>
                <a:gd name="T45" fmla="*/ 39 h 185"/>
                <a:gd name="T46" fmla="*/ 116 w 186"/>
                <a:gd name="T47" fmla="*/ 60 h 185"/>
                <a:gd name="T48" fmla="*/ 100 w 186"/>
                <a:gd name="T49" fmla="*/ 53 h 185"/>
                <a:gd name="T50" fmla="*/ 116 w 186"/>
                <a:gd name="T51" fmla="*/ 60 h 185"/>
                <a:gd name="T52" fmla="*/ 112 w 186"/>
                <a:gd name="T53" fmla="*/ 35 h 185"/>
                <a:gd name="T54" fmla="*/ 74 w 186"/>
                <a:gd name="T55" fmla="*/ 35 h 185"/>
                <a:gd name="T56" fmla="*/ 73 w 186"/>
                <a:gd name="T57" fmla="*/ 43 h 185"/>
                <a:gd name="T58" fmla="*/ 79 w 186"/>
                <a:gd name="T59" fmla="*/ 59 h 185"/>
                <a:gd name="T60" fmla="*/ 73 w 186"/>
                <a:gd name="T61" fmla="*/ 43 h 185"/>
                <a:gd name="T62" fmla="*/ 79 w 186"/>
                <a:gd name="T63" fmla="*/ 126 h 185"/>
                <a:gd name="T64" fmla="*/ 73 w 186"/>
                <a:gd name="T65" fmla="*/ 142 h 185"/>
                <a:gd name="T66" fmla="*/ 93 w 186"/>
                <a:gd name="T67" fmla="*/ 177 h 185"/>
                <a:gd name="T68" fmla="*/ 93 w 186"/>
                <a:gd name="T69" fmla="*/ 137 h 185"/>
                <a:gd name="T70" fmla="*/ 93 w 186"/>
                <a:gd name="T71" fmla="*/ 177 h 185"/>
                <a:gd name="T72" fmla="*/ 100 w 186"/>
                <a:gd name="T73" fmla="*/ 132 h 185"/>
                <a:gd name="T74" fmla="*/ 116 w 186"/>
                <a:gd name="T75" fmla="*/ 125 h 185"/>
                <a:gd name="T76" fmla="*/ 118 w 186"/>
                <a:gd name="T77" fmla="*/ 103 h 185"/>
                <a:gd name="T78" fmla="*/ 103 w 186"/>
                <a:gd name="T79" fmla="*/ 118 h 185"/>
                <a:gd name="T80" fmla="*/ 83 w 186"/>
                <a:gd name="T81" fmla="*/ 118 h 185"/>
                <a:gd name="T82" fmla="*/ 68 w 186"/>
                <a:gd name="T83" fmla="*/ 103 h 185"/>
                <a:gd name="T84" fmla="*/ 68 w 186"/>
                <a:gd name="T85" fmla="*/ 82 h 185"/>
                <a:gd name="T86" fmla="*/ 83 w 186"/>
                <a:gd name="T87" fmla="*/ 68 h 185"/>
                <a:gd name="T88" fmla="*/ 103 w 186"/>
                <a:gd name="T89" fmla="*/ 68 h 185"/>
                <a:gd name="T90" fmla="*/ 118 w 186"/>
                <a:gd name="T91" fmla="*/ 82 h 185"/>
                <a:gd name="T92" fmla="*/ 118 w 186"/>
                <a:gd name="T93" fmla="*/ 103 h 185"/>
                <a:gd name="T94" fmla="*/ 147 w 186"/>
                <a:gd name="T95" fmla="*/ 65 h 185"/>
                <a:gd name="T96" fmla="*/ 120 w 186"/>
                <a:gd name="T97" fmla="*/ 39 h 185"/>
                <a:gd name="T98" fmla="*/ 133 w 186"/>
                <a:gd name="T99" fmla="*/ 86 h 185"/>
                <a:gd name="T100" fmla="*/ 126 w 186"/>
                <a:gd name="T101" fmla="*/ 69 h 185"/>
                <a:gd name="T102" fmla="*/ 133 w 186"/>
                <a:gd name="T103" fmla="*/ 86 h 185"/>
                <a:gd name="T104" fmla="*/ 142 w 186"/>
                <a:gd name="T105" fmla="*/ 113 h 185"/>
                <a:gd name="T106" fmla="*/ 126 w 186"/>
                <a:gd name="T107" fmla="*/ 107 h 185"/>
                <a:gd name="T108" fmla="*/ 153 w 186"/>
                <a:gd name="T109" fmla="*/ 152 h 185"/>
                <a:gd name="T110" fmla="*/ 125 w 186"/>
                <a:gd name="T111" fmla="*/ 124 h 185"/>
                <a:gd name="T112" fmla="*/ 153 w 186"/>
                <a:gd name="T113" fmla="*/ 152 h 185"/>
                <a:gd name="T114" fmla="*/ 138 w 186"/>
                <a:gd name="T115" fmla="*/ 93 h 185"/>
                <a:gd name="T116" fmla="*/ 177 w 186"/>
                <a:gd name="T117" fmla="*/ 9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 h="185">
                  <a:moveTo>
                    <a:pt x="93" y="84"/>
                  </a:moveTo>
                  <a:cubicBezTo>
                    <a:pt x="88" y="84"/>
                    <a:pt x="85" y="88"/>
                    <a:pt x="85" y="93"/>
                  </a:cubicBezTo>
                  <a:cubicBezTo>
                    <a:pt x="85" y="97"/>
                    <a:pt x="88" y="101"/>
                    <a:pt x="93" y="101"/>
                  </a:cubicBezTo>
                  <a:cubicBezTo>
                    <a:pt x="98" y="101"/>
                    <a:pt x="101" y="97"/>
                    <a:pt x="101" y="93"/>
                  </a:cubicBezTo>
                  <a:cubicBezTo>
                    <a:pt x="101" y="88"/>
                    <a:pt x="98" y="84"/>
                    <a:pt x="93" y="84"/>
                  </a:cubicBezTo>
                  <a:close/>
                  <a:moveTo>
                    <a:pt x="186" y="93"/>
                  </a:moveTo>
                  <a:cubicBezTo>
                    <a:pt x="186" y="83"/>
                    <a:pt x="174" y="74"/>
                    <a:pt x="154" y="67"/>
                  </a:cubicBezTo>
                  <a:cubicBezTo>
                    <a:pt x="163" y="49"/>
                    <a:pt x="166" y="34"/>
                    <a:pt x="159" y="27"/>
                  </a:cubicBezTo>
                  <a:cubicBezTo>
                    <a:pt x="151" y="20"/>
                    <a:pt x="136" y="22"/>
                    <a:pt x="118" y="32"/>
                  </a:cubicBezTo>
                  <a:cubicBezTo>
                    <a:pt x="112" y="12"/>
                    <a:pt x="103" y="0"/>
                    <a:pt x="93" y="0"/>
                  </a:cubicBezTo>
                  <a:cubicBezTo>
                    <a:pt x="83" y="0"/>
                    <a:pt x="74" y="12"/>
                    <a:pt x="68" y="32"/>
                  </a:cubicBezTo>
                  <a:cubicBezTo>
                    <a:pt x="50" y="22"/>
                    <a:pt x="35" y="20"/>
                    <a:pt x="27" y="27"/>
                  </a:cubicBezTo>
                  <a:cubicBezTo>
                    <a:pt x="20" y="34"/>
                    <a:pt x="23" y="49"/>
                    <a:pt x="32" y="67"/>
                  </a:cubicBezTo>
                  <a:cubicBezTo>
                    <a:pt x="12" y="74"/>
                    <a:pt x="0" y="83"/>
                    <a:pt x="0" y="93"/>
                  </a:cubicBezTo>
                  <a:cubicBezTo>
                    <a:pt x="0" y="103"/>
                    <a:pt x="12" y="112"/>
                    <a:pt x="32" y="118"/>
                  </a:cubicBezTo>
                  <a:cubicBezTo>
                    <a:pt x="23" y="136"/>
                    <a:pt x="20" y="151"/>
                    <a:pt x="27" y="158"/>
                  </a:cubicBezTo>
                  <a:cubicBezTo>
                    <a:pt x="35" y="165"/>
                    <a:pt x="50" y="163"/>
                    <a:pt x="68" y="154"/>
                  </a:cubicBezTo>
                  <a:cubicBezTo>
                    <a:pt x="74" y="173"/>
                    <a:pt x="83" y="185"/>
                    <a:pt x="93" y="185"/>
                  </a:cubicBezTo>
                  <a:cubicBezTo>
                    <a:pt x="103" y="185"/>
                    <a:pt x="112" y="173"/>
                    <a:pt x="118" y="154"/>
                  </a:cubicBezTo>
                  <a:cubicBezTo>
                    <a:pt x="136" y="163"/>
                    <a:pt x="151" y="165"/>
                    <a:pt x="159" y="158"/>
                  </a:cubicBezTo>
                  <a:cubicBezTo>
                    <a:pt x="166" y="151"/>
                    <a:pt x="163" y="136"/>
                    <a:pt x="154" y="118"/>
                  </a:cubicBezTo>
                  <a:cubicBezTo>
                    <a:pt x="174" y="112"/>
                    <a:pt x="186" y="103"/>
                    <a:pt x="186" y="93"/>
                  </a:cubicBezTo>
                  <a:close/>
                  <a:moveTo>
                    <a:pt x="9" y="93"/>
                  </a:moveTo>
                  <a:cubicBezTo>
                    <a:pt x="9" y="85"/>
                    <a:pt x="19" y="79"/>
                    <a:pt x="36" y="74"/>
                  </a:cubicBezTo>
                  <a:cubicBezTo>
                    <a:pt x="39" y="80"/>
                    <a:pt x="43" y="86"/>
                    <a:pt x="48" y="93"/>
                  </a:cubicBezTo>
                  <a:cubicBezTo>
                    <a:pt x="43" y="99"/>
                    <a:pt x="39" y="105"/>
                    <a:pt x="36" y="111"/>
                  </a:cubicBezTo>
                  <a:cubicBezTo>
                    <a:pt x="19" y="107"/>
                    <a:pt x="9" y="100"/>
                    <a:pt x="9" y="93"/>
                  </a:cubicBezTo>
                  <a:close/>
                  <a:moveTo>
                    <a:pt x="60" y="79"/>
                  </a:moveTo>
                  <a:cubicBezTo>
                    <a:pt x="58" y="81"/>
                    <a:pt x="55" y="84"/>
                    <a:pt x="53" y="86"/>
                  </a:cubicBezTo>
                  <a:cubicBezTo>
                    <a:pt x="50" y="81"/>
                    <a:pt x="46" y="77"/>
                    <a:pt x="44" y="72"/>
                  </a:cubicBezTo>
                  <a:cubicBezTo>
                    <a:pt x="49" y="71"/>
                    <a:pt x="54" y="70"/>
                    <a:pt x="60" y="69"/>
                  </a:cubicBezTo>
                  <a:cubicBezTo>
                    <a:pt x="60" y="72"/>
                    <a:pt x="60" y="76"/>
                    <a:pt x="60" y="79"/>
                  </a:cubicBezTo>
                  <a:close/>
                  <a:moveTo>
                    <a:pt x="60" y="116"/>
                  </a:moveTo>
                  <a:cubicBezTo>
                    <a:pt x="54" y="115"/>
                    <a:pt x="49" y="114"/>
                    <a:pt x="44" y="113"/>
                  </a:cubicBezTo>
                  <a:cubicBezTo>
                    <a:pt x="46" y="109"/>
                    <a:pt x="50" y="104"/>
                    <a:pt x="53" y="99"/>
                  </a:cubicBezTo>
                  <a:cubicBezTo>
                    <a:pt x="55" y="102"/>
                    <a:pt x="58" y="104"/>
                    <a:pt x="60" y="107"/>
                  </a:cubicBezTo>
                  <a:cubicBezTo>
                    <a:pt x="60" y="110"/>
                    <a:pt x="60" y="113"/>
                    <a:pt x="60" y="116"/>
                  </a:cubicBezTo>
                  <a:close/>
                  <a:moveTo>
                    <a:pt x="33" y="152"/>
                  </a:moveTo>
                  <a:cubicBezTo>
                    <a:pt x="28" y="147"/>
                    <a:pt x="31" y="135"/>
                    <a:pt x="39" y="120"/>
                  </a:cubicBezTo>
                  <a:cubicBezTo>
                    <a:pt x="46" y="122"/>
                    <a:pt x="53" y="123"/>
                    <a:pt x="61" y="124"/>
                  </a:cubicBezTo>
                  <a:cubicBezTo>
                    <a:pt x="62" y="132"/>
                    <a:pt x="64" y="140"/>
                    <a:pt x="66" y="146"/>
                  </a:cubicBezTo>
                  <a:cubicBezTo>
                    <a:pt x="51" y="155"/>
                    <a:pt x="39" y="158"/>
                    <a:pt x="33" y="152"/>
                  </a:cubicBezTo>
                  <a:close/>
                  <a:moveTo>
                    <a:pt x="61" y="61"/>
                  </a:moveTo>
                  <a:cubicBezTo>
                    <a:pt x="53" y="62"/>
                    <a:pt x="46" y="63"/>
                    <a:pt x="39" y="65"/>
                  </a:cubicBezTo>
                  <a:cubicBezTo>
                    <a:pt x="31" y="50"/>
                    <a:pt x="28" y="38"/>
                    <a:pt x="33" y="33"/>
                  </a:cubicBezTo>
                  <a:cubicBezTo>
                    <a:pt x="39" y="28"/>
                    <a:pt x="51" y="31"/>
                    <a:pt x="66" y="39"/>
                  </a:cubicBezTo>
                  <a:cubicBezTo>
                    <a:pt x="64" y="46"/>
                    <a:pt x="62" y="53"/>
                    <a:pt x="61" y="61"/>
                  </a:cubicBezTo>
                  <a:close/>
                  <a:moveTo>
                    <a:pt x="116" y="60"/>
                  </a:moveTo>
                  <a:cubicBezTo>
                    <a:pt x="113" y="60"/>
                    <a:pt x="110" y="60"/>
                    <a:pt x="107" y="59"/>
                  </a:cubicBezTo>
                  <a:cubicBezTo>
                    <a:pt x="104" y="57"/>
                    <a:pt x="102" y="55"/>
                    <a:pt x="100" y="53"/>
                  </a:cubicBezTo>
                  <a:cubicBezTo>
                    <a:pt x="104" y="49"/>
                    <a:pt x="109" y="46"/>
                    <a:pt x="114" y="43"/>
                  </a:cubicBezTo>
                  <a:cubicBezTo>
                    <a:pt x="115" y="48"/>
                    <a:pt x="116" y="54"/>
                    <a:pt x="116" y="60"/>
                  </a:cubicBezTo>
                  <a:close/>
                  <a:moveTo>
                    <a:pt x="93" y="8"/>
                  </a:moveTo>
                  <a:cubicBezTo>
                    <a:pt x="100" y="8"/>
                    <a:pt x="107" y="19"/>
                    <a:pt x="112" y="35"/>
                  </a:cubicBezTo>
                  <a:cubicBezTo>
                    <a:pt x="106" y="39"/>
                    <a:pt x="99" y="43"/>
                    <a:pt x="93" y="48"/>
                  </a:cubicBezTo>
                  <a:cubicBezTo>
                    <a:pt x="87" y="43"/>
                    <a:pt x="80" y="39"/>
                    <a:pt x="74" y="35"/>
                  </a:cubicBezTo>
                  <a:cubicBezTo>
                    <a:pt x="79" y="19"/>
                    <a:pt x="86" y="8"/>
                    <a:pt x="93" y="8"/>
                  </a:cubicBezTo>
                  <a:close/>
                  <a:moveTo>
                    <a:pt x="73" y="43"/>
                  </a:moveTo>
                  <a:cubicBezTo>
                    <a:pt x="77" y="46"/>
                    <a:pt x="82" y="49"/>
                    <a:pt x="86" y="53"/>
                  </a:cubicBezTo>
                  <a:cubicBezTo>
                    <a:pt x="84" y="55"/>
                    <a:pt x="82" y="57"/>
                    <a:pt x="79" y="59"/>
                  </a:cubicBezTo>
                  <a:cubicBezTo>
                    <a:pt x="76" y="60"/>
                    <a:pt x="73" y="60"/>
                    <a:pt x="70" y="60"/>
                  </a:cubicBezTo>
                  <a:cubicBezTo>
                    <a:pt x="70" y="54"/>
                    <a:pt x="71" y="48"/>
                    <a:pt x="73" y="43"/>
                  </a:cubicBezTo>
                  <a:close/>
                  <a:moveTo>
                    <a:pt x="70" y="125"/>
                  </a:moveTo>
                  <a:cubicBezTo>
                    <a:pt x="73" y="126"/>
                    <a:pt x="76" y="126"/>
                    <a:pt x="79" y="126"/>
                  </a:cubicBezTo>
                  <a:cubicBezTo>
                    <a:pt x="82" y="128"/>
                    <a:pt x="84" y="130"/>
                    <a:pt x="86" y="132"/>
                  </a:cubicBezTo>
                  <a:cubicBezTo>
                    <a:pt x="82" y="136"/>
                    <a:pt x="77" y="139"/>
                    <a:pt x="73" y="142"/>
                  </a:cubicBezTo>
                  <a:cubicBezTo>
                    <a:pt x="71" y="137"/>
                    <a:pt x="70" y="131"/>
                    <a:pt x="70" y="125"/>
                  </a:cubicBezTo>
                  <a:close/>
                  <a:moveTo>
                    <a:pt x="93" y="177"/>
                  </a:moveTo>
                  <a:cubicBezTo>
                    <a:pt x="86" y="177"/>
                    <a:pt x="79" y="167"/>
                    <a:pt x="74" y="150"/>
                  </a:cubicBezTo>
                  <a:cubicBezTo>
                    <a:pt x="80" y="147"/>
                    <a:pt x="87" y="142"/>
                    <a:pt x="93" y="137"/>
                  </a:cubicBezTo>
                  <a:cubicBezTo>
                    <a:pt x="99" y="142"/>
                    <a:pt x="106" y="147"/>
                    <a:pt x="112" y="150"/>
                  </a:cubicBezTo>
                  <a:cubicBezTo>
                    <a:pt x="107" y="167"/>
                    <a:pt x="100" y="177"/>
                    <a:pt x="93" y="177"/>
                  </a:cubicBezTo>
                  <a:close/>
                  <a:moveTo>
                    <a:pt x="114" y="142"/>
                  </a:moveTo>
                  <a:cubicBezTo>
                    <a:pt x="109" y="139"/>
                    <a:pt x="104" y="136"/>
                    <a:pt x="100" y="132"/>
                  </a:cubicBezTo>
                  <a:cubicBezTo>
                    <a:pt x="102" y="130"/>
                    <a:pt x="104" y="128"/>
                    <a:pt x="107" y="126"/>
                  </a:cubicBezTo>
                  <a:cubicBezTo>
                    <a:pt x="110" y="126"/>
                    <a:pt x="113" y="126"/>
                    <a:pt x="116" y="125"/>
                  </a:cubicBezTo>
                  <a:cubicBezTo>
                    <a:pt x="116" y="131"/>
                    <a:pt x="115" y="137"/>
                    <a:pt x="114" y="142"/>
                  </a:cubicBezTo>
                  <a:close/>
                  <a:moveTo>
                    <a:pt x="118" y="103"/>
                  </a:moveTo>
                  <a:cubicBezTo>
                    <a:pt x="116" y="106"/>
                    <a:pt x="113" y="108"/>
                    <a:pt x="111" y="111"/>
                  </a:cubicBezTo>
                  <a:cubicBezTo>
                    <a:pt x="108" y="113"/>
                    <a:pt x="106" y="115"/>
                    <a:pt x="103" y="118"/>
                  </a:cubicBezTo>
                  <a:cubicBezTo>
                    <a:pt x="100" y="118"/>
                    <a:pt x="97" y="118"/>
                    <a:pt x="93" y="118"/>
                  </a:cubicBezTo>
                  <a:cubicBezTo>
                    <a:pt x="89" y="118"/>
                    <a:pt x="86" y="118"/>
                    <a:pt x="83" y="118"/>
                  </a:cubicBezTo>
                  <a:cubicBezTo>
                    <a:pt x="80" y="115"/>
                    <a:pt x="78" y="113"/>
                    <a:pt x="75" y="111"/>
                  </a:cubicBezTo>
                  <a:cubicBezTo>
                    <a:pt x="73" y="108"/>
                    <a:pt x="70" y="106"/>
                    <a:pt x="68" y="103"/>
                  </a:cubicBezTo>
                  <a:cubicBezTo>
                    <a:pt x="68" y="100"/>
                    <a:pt x="68" y="96"/>
                    <a:pt x="68" y="93"/>
                  </a:cubicBezTo>
                  <a:cubicBezTo>
                    <a:pt x="68" y="89"/>
                    <a:pt x="68" y="86"/>
                    <a:pt x="68" y="82"/>
                  </a:cubicBezTo>
                  <a:cubicBezTo>
                    <a:pt x="70" y="80"/>
                    <a:pt x="73" y="77"/>
                    <a:pt x="75" y="75"/>
                  </a:cubicBezTo>
                  <a:cubicBezTo>
                    <a:pt x="78" y="72"/>
                    <a:pt x="80" y="70"/>
                    <a:pt x="83" y="68"/>
                  </a:cubicBezTo>
                  <a:cubicBezTo>
                    <a:pt x="86" y="67"/>
                    <a:pt x="89" y="67"/>
                    <a:pt x="93" y="67"/>
                  </a:cubicBezTo>
                  <a:cubicBezTo>
                    <a:pt x="97" y="67"/>
                    <a:pt x="100" y="67"/>
                    <a:pt x="103" y="68"/>
                  </a:cubicBezTo>
                  <a:cubicBezTo>
                    <a:pt x="106" y="70"/>
                    <a:pt x="108" y="72"/>
                    <a:pt x="111" y="75"/>
                  </a:cubicBezTo>
                  <a:cubicBezTo>
                    <a:pt x="113" y="77"/>
                    <a:pt x="116" y="80"/>
                    <a:pt x="118" y="82"/>
                  </a:cubicBezTo>
                  <a:cubicBezTo>
                    <a:pt x="118" y="86"/>
                    <a:pt x="118" y="89"/>
                    <a:pt x="118" y="93"/>
                  </a:cubicBezTo>
                  <a:cubicBezTo>
                    <a:pt x="118" y="96"/>
                    <a:pt x="118" y="100"/>
                    <a:pt x="118" y="103"/>
                  </a:cubicBezTo>
                  <a:close/>
                  <a:moveTo>
                    <a:pt x="153" y="33"/>
                  </a:moveTo>
                  <a:cubicBezTo>
                    <a:pt x="158" y="38"/>
                    <a:pt x="155" y="50"/>
                    <a:pt x="147" y="65"/>
                  </a:cubicBezTo>
                  <a:cubicBezTo>
                    <a:pt x="140" y="63"/>
                    <a:pt x="133" y="62"/>
                    <a:pt x="125" y="61"/>
                  </a:cubicBezTo>
                  <a:cubicBezTo>
                    <a:pt x="124" y="53"/>
                    <a:pt x="122" y="46"/>
                    <a:pt x="120" y="39"/>
                  </a:cubicBezTo>
                  <a:cubicBezTo>
                    <a:pt x="135" y="31"/>
                    <a:pt x="147" y="28"/>
                    <a:pt x="153" y="33"/>
                  </a:cubicBezTo>
                  <a:close/>
                  <a:moveTo>
                    <a:pt x="133" y="86"/>
                  </a:moveTo>
                  <a:cubicBezTo>
                    <a:pt x="131" y="84"/>
                    <a:pt x="128" y="81"/>
                    <a:pt x="126" y="79"/>
                  </a:cubicBezTo>
                  <a:cubicBezTo>
                    <a:pt x="126" y="76"/>
                    <a:pt x="126" y="72"/>
                    <a:pt x="126" y="69"/>
                  </a:cubicBezTo>
                  <a:cubicBezTo>
                    <a:pt x="132" y="70"/>
                    <a:pt x="137" y="71"/>
                    <a:pt x="142" y="72"/>
                  </a:cubicBezTo>
                  <a:cubicBezTo>
                    <a:pt x="140" y="77"/>
                    <a:pt x="136" y="81"/>
                    <a:pt x="133" y="86"/>
                  </a:cubicBezTo>
                  <a:close/>
                  <a:moveTo>
                    <a:pt x="133" y="99"/>
                  </a:moveTo>
                  <a:cubicBezTo>
                    <a:pt x="136" y="104"/>
                    <a:pt x="140" y="109"/>
                    <a:pt x="142" y="113"/>
                  </a:cubicBezTo>
                  <a:cubicBezTo>
                    <a:pt x="137" y="114"/>
                    <a:pt x="132" y="115"/>
                    <a:pt x="126" y="116"/>
                  </a:cubicBezTo>
                  <a:cubicBezTo>
                    <a:pt x="126" y="113"/>
                    <a:pt x="126" y="110"/>
                    <a:pt x="126" y="107"/>
                  </a:cubicBezTo>
                  <a:cubicBezTo>
                    <a:pt x="129" y="104"/>
                    <a:pt x="131" y="102"/>
                    <a:pt x="133" y="99"/>
                  </a:cubicBezTo>
                  <a:close/>
                  <a:moveTo>
                    <a:pt x="153" y="152"/>
                  </a:moveTo>
                  <a:cubicBezTo>
                    <a:pt x="147" y="158"/>
                    <a:pt x="135" y="155"/>
                    <a:pt x="120" y="146"/>
                  </a:cubicBezTo>
                  <a:cubicBezTo>
                    <a:pt x="122" y="140"/>
                    <a:pt x="124" y="132"/>
                    <a:pt x="125" y="124"/>
                  </a:cubicBezTo>
                  <a:cubicBezTo>
                    <a:pt x="133" y="123"/>
                    <a:pt x="140" y="122"/>
                    <a:pt x="147" y="120"/>
                  </a:cubicBezTo>
                  <a:cubicBezTo>
                    <a:pt x="155" y="135"/>
                    <a:pt x="158" y="147"/>
                    <a:pt x="153" y="152"/>
                  </a:cubicBezTo>
                  <a:close/>
                  <a:moveTo>
                    <a:pt x="150" y="111"/>
                  </a:moveTo>
                  <a:cubicBezTo>
                    <a:pt x="147" y="105"/>
                    <a:pt x="143" y="99"/>
                    <a:pt x="138" y="93"/>
                  </a:cubicBezTo>
                  <a:cubicBezTo>
                    <a:pt x="143" y="86"/>
                    <a:pt x="147" y="80"/>
                    <a:pt x="150" y="74"/>
                  </a:cubicBezTo>
                  <a:cubicBezTo>
                    <a:pt x="167" y="79"/>
                    <a:pt x="177" y="85"/>
                    <a:pt x="177" y="93"/>
                  </a:cubicBezTo>
                  <a:cubicBezTo>
                    <a:pt x="177" y="100"/>
                    <a:pt x="167" y="107"/>
                    <a:pt x="150" y="111"/>
                  </a:cubicBezTo>
                  <a:close/>
                </a:path>
              </a:pathLst>
            </a:custGeom>
            <a:solidFill>
              <a:schemeClr val="accent1"/>
            </a:solidFill>
            <a:ln>
              <a:noFill/>
            </a:ln>
          </p:spPr>
          <p:txBody>
            <a:bodyPr anchor="ctr"/>
            <a:lstStyle/>
            <a:p>
              <a:pPr algn="ctr"/>
              <a:endParaRPr/>
            </a:p>
          </p:txBody>
        </p:sp>
        <p:grpSp>
          <p:nvGrpSpPr>
            <p:cNvPr id="88" name="组合 87"/>
            <p:cNvGrpSpPr/>
            <p:nvPr/>
          </p:nvGrpSpPr>
          <p:grpSpPr>
            <a:xfrm>
              <a:off x="1761742" y="1963039"/>
              <a:ext cx="3081083" cy="834815"/>
              <a:chOff x="7483989" y="3433235"/>
              <a:chExt cx="3081083" cy="834815"/>
            </a:xfrm>
          </p:grpSpPr>
          <p:sp>
            <p:nvSpPr>
              <p:cNvPr id="89" name="矩形 88"/>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90" name="矩形 89"/>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grpSp>
        <p:nvGrpSpPr>
          <p:cNvPr id="3" name="组合 2"/>
          <p:cNvGrpSpPr/>
          <p:nvPr/>
        </p:nvGrpSpPr>
        <p:grpSpPr>
          <a:xfrm>
            <a:off x="1188606" y="3232045"/>
            <a:ext cx="3654219" cy="834815"/>
            <a:chOff x="1188606" y="3232045"/>
            <a:chExt cx="3654219" cy="834815"/>
          </a:xfrm>
        </p:grpSpPr>
        <p:sp>
          <p:nvSpPr>
            <p:cNvPr id="8" name="Freeform: Shape 157"/>
            <p:cNvSpPr/>
            <p:nvPr/>
          </p:nvSpPr>
          <p:spPr bwMode="auto">
            <a:xfrm>
              <a:off x="1188606" y="3434406"/>
              <a:ext cx="352147" cy="352146"/>
            </a:xfrm>
            <a:custGeom>
              <a:avLst/>
              <a:gdLst>
                <a:gd name="T0" fmla="*/ 152 w 186"/>
                <a:gd name="T1" fmla="*/ 55 h 186"/>
                <a:gd name="T2" fmla="*/ 127 w 186"/>
                <a:gd name="T3" fmla="*/ 55 h 186"/>
                <a:gd name="T4" fmla="*/ 140 w 186"/>
                <a:gd name="T5" fmla="*/ 51 h 186"/>
                <a:gd name="T6" fmla="*/ 140 w 186"/>
                <a:gd name="T7" fmla="*/ 60 h 186"/>
                <a:gd name="T8" fmla="*/ 140 w 186"/>
                <a:gd name="T9" fmla="*/ 51 h 186"/>
                <a:gd name="T10" fmla="*/ 102 w 186"/>
                <a:gd name="T11" fmla="*/ 9 h 186"/>
                <a:gd name="T12" fmla="*/ 85 w 186"/>
                <a:gd name="T13" fmla="*/ 9 h 186"/>
                <a:gd name="T14" fmla="*/ 0 w 186"/>
                <a:gd name="T15" fmla="*/ 17 h 186"/>
                <a:gd name="T16" fmla="*/ 9 w 186"/>
                <a:gd name="T17" fmla="*/ 34 h 186"/>
                <a:gd name="T18" fmla="*/ 17 w 186"/>
                <a:gd name="T19" fmla="*/ 144 h 186"/>
                <a:gd name="T20" fmla="*/ 89 w 186"/>
                <a:gd name="T21" fmla="*/ 155 h 186"/>
                <a:gd name="T22" fmla="*/ 64 w 186"/>
                <a:gd name="T23" fmla="*/ 182 h 186"/>
                <a:gd name="T24" fmla="*/ 71 w 186"/>
                <a:gd name="T25" fmla="*/ 185 h 186"/>
                <a:gd name="T26" fmla="*/ 116 w 186"/>
                <a:gd name="T27" fmla="*/ 185 h 186"/>
                <a:gd name="T28" fmla="*/ 123 w 186"/>
                <a:gd name="T29" fmla="*/ 182 h 186"/>
                <a:gd name="T30" fmla="*/ 97 w 186"/>
                <a:gd name="T31" fmla="*/ 155 h 186"/>
                <a:gd name="T32" fmla="*/ 169 w 186"/>
                <a:gd name="T33" fmla="*/ 144 h 186"/>
                <a:gd name="T34" fmla="*/ 178 w 186"/>
                <a:gd name="T35" fmla="*/ 34 h 186"/>
                <a:gd name="T36" fmla="*/ 186 w 186"/>
                <a:gd name="T37" fmla="*/ 17 h 186"/>
                <a:gd name="T38" fmla="*/ 169 w 186"/>
                <a:gd name="T39" fmla="*/ 135 h 186"/>
                <a:gd name="T40" fmla="*/ 17 w 186"/>
                <a:gd name="T41" fmla="*/ 34 h 186"/>
                <a:gd name="T42" fmla="*/ 169 w 186"/>
                <a:gd name="T43" fmla="*/ 135 h 186"/>
                <a:gd name="T44" fmla="*/ 9 w 186"/>
                <a:gd name="T45" fmla="*/ 26 h 186"/>
                <a:gd name="T46" fmla="*/ 178 w 186"/>
                <a:gd name="T47" fmla="*/ 17 h 186"/>
                <a:gd name="T48" fmla="*/ 38 w 186"/>
                <a:gd name="T49" fmla="*/ 119 h 186"/>
                <a:gd name="T50" fmla="*/ 152 w 186"/>
                <a:gd name="T51" fmla="*/ 114 h 186"/>
                <a:gd name="T52" fmla="*/ 151 w 186"/>
                <a:gd name="T53" fmla="*/ 112 h 186"/>
                <a:gd name="T54" fmla="*/ 126 w 186"/>
                <a:gd name="T55" fmla="*/ 78 h 186"/>
                <a:gd name="T56" fmla="*/ 120 w 186"/>
                <a:gd name="T57" fmla="*/ 78 h 186"/>
                <a:gd name="T58" fmla="*/ 75 w 186"/>
                <a:gd name="T59" fmla="*/ 61 h 186"/>
                <a:gd name="T60" fmla="*/ 69 w 186"/>
                <a:gd name="T61" fmla="*/ 61 h 186"/>
                <a:gd name="T62" fmla="*/ 35 w 186"/>
                <a:gd name="T63" fmla="*/ 112 h 186"/>
                <a:gd name="T64" fmla="*/ 34 w 186"/>
                <a:gd name="T65" fmla="*/ 114 h 186"/>
                <a:gd name="T66" fmla="*/ 73 w 186"/>
                <a:gd name="T67" fmla="*/ 70 h 186"/>
                <a:gd name="T68" fmla="*/ 106 w 186"/>
                <a:gd name="T69" fmla="*/ 102 h 186"/>
                <a:gd name="T70" fmla="*/ 122 w 186"/>
                <a:gd name="T71" fmla="*/ 87 h 186"/>
                <a:gd name="T72" fmla="*/ 46 w 186"/>
                <a:gd name="T73" fmla="*/ 11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6" h="186">
                  <a:moveTo>
                    <a:pt x="140" y="68"/>
                  </a:moveTo>
                  <a:cubicBezTo>
                    <a:pt x="147" y="68"/>
                    <a:pt x="152" y="62"/>
                    <a:pt x="152" y="55"/>
                  </a:cubicBezTo>
                  <a:cubicBezTo>
                    <a:pt x="152" y="48"/>
                    <a:pt x="147" y="43"/>
                    <a:pt x="140" y="43"/>
                  </a:cubicBezTo>
                  <a:cubicBezTo>
                    <a:pt x="133" y="43"/>
                    <a:pt x="127" y="48"/>
                    <a:pt x="127" y="55"/>
                  </a:cubicBezTo>
                  <a:cubicBezTo>
                    <a:pt x="127" y="62"/>
                    <a:pt x="133" y="68"/>
                    <a:pt x="140" y="68"/>
                  </a:cubicBezTo>
                  <a:close/>
                  <a:moveTo>
                    <a:pt x="140" y="51"/>
                  </a:moveTo>
                  <a:cubicBezTo>
                    <a:pt x="142" y="51"/>
                    <a:pt x="144" y="53"/>
                    <a:pt x="144" y="55"/>
                  </a:cubicBezTo>
                  <a:cubicBezTo>
                    <a:pt x="144" y="58"/>
                    <a:pt x="142" y="60"/>
                    <a:pt x="140" y="60"/>
                  </a:cubicBezTo>
                  <a:cubicBezTo>
                    <a:pt x="137" y="60"/>
                    <a:pt x="135" y="58"/>
                    <a:pt x="135" y="55"/>
                  </a:cubicBezTo>
                  <a:cubicBezTo>
                    <a:pt x="135" y="53"/>
                    <a:pt x="137" y="51"/>
                    <a:pt x="140" y="51"/>
                  </a:cubicBezTo>
                  <a:close/>
                  <a:moveTo>
                    <a:pt x="178" y="9"/>
                  </a:moveTo>
                  <a:cubicBezTo>
                    <a:pt x="102" y="9"/>
                    <a:pt x="102" y="9"/>
                    <a:pt x="102" y="9"/>
                  </a:cubicBezTo>
                  <a:cubicBezTo>
                    <a:pt x="102" y="4"/>
                    <a:pt x="98" y="0"/>
                    <a:pt x="93" y="0"/>
                  </a:cubicBezTo>
                  <a:cubicBezTo>
                    <a:pt x="89" y="0"/>
                    <a:pt x="85" y="4"/>
                    <a:pt x="85" y="9"/>
                  </a:cubicBezTo>
                  <a:cubicBezTo>
                    <a:pt x="9" y="9"/>
                    <a:pt x="9" y="9"/>
                    <a:pt x="9" y="9"/>
                  </a:cubicBezTo>
                  <a:cubicBezTo>
                    <a:pt x="4" y="9"/>
                    <a:pt x="0" y="13"/>
                    <a:pt x="0" y="17"/>
                  </a:cubicBezTo>
                  <a:cubicBezTo>
                    <a:pt x="0" y="26"/>
                    <a:pt x="0" y="26"/>
                    <a:pt x="0" y="26"/>
                  </a:cubicBezTo>
                  <a:cubicBezTo>
                    <a:pt x="0" y="30"/>
                    <a:pt x="4" y="34"/>
                    <a:pt x="9" y="34"/>
                  </a:cubicBezTo>
                  <a:cubicBezTo>
                    <a:pt x="9" y="135"/>
                    <a:pt x="9" y="135"/>
                    <a:pt x="9" y="135"/>
                  </a:cubicBezTo>
                  <a:cubicBezTo>
                    <a:pt x="9" y="140"/>
                    <a:pt x="13" y="144"/>
                    <a:pt x="17" y="144"/>
                  </a:cubicBezTo>
                  <a:cubicBezTo>
                    <a:pt x="89" y="144"/>
                    <a:pt x="89" y="144"/>
                    <a:pt x="89" y="144"/>
                  </a:cubicBezTo>
                  <a:cubicBezTo>
                    <a:pt x="89" y="155"/>
                    <a:pt x="89" y="155"/>
                    <a:pt x="89" y="155"/>
                  </a:cubicBezTo>
                  <a:cubicBezTo>
                    <a:pt x="65" y="179"/>
                    <a:pt x="65" y="179"/>
                    <a:pt x="65" y="179"/>
                  </a:cubicBezTo>
                  <a:cubicBezTo>
                    <a:pt x="64" y="180"/>
                    <a:pt x="64" y="181"/>
                    <a:pt x="64" y="182"/>
                  </a:cubicBezTo>
                  <a:cubicBezTo>
                    <a:pt x="64" y="184"/>
                    <a:pt x="66" y="186"/>
                    <a:pt x="68" y="186"/>
                  </a:cubicBezTo>
                  <a:cubicBezTo>
                    <a:pt x="69" y="186"/>
                    <a:pt x="70" y="186"/>
                    <a:pt x="71" y="185"/>
                  </a:cubicBezTo>
                  <a:cubicBezTo>
                    <a:pt x="93" y="163"/>
                    <a:pt x="93" y="163"/>
                    <a:pt x="93" y="163"/>
                  </a:cubicBezTo>
                  <a:cubicBezTo>
                    <a:pt x="116" y="185"/>
                    <a:pt x="116" y="185"/>
                    <a:pt x="116" y="185"/>
                  </a:cubicBezTo>
                  <a:cubicBezTo>
                    <a:pt x="116" y="186"/>
                    <a:pt x="117" y="186"/>
                    <a:pt x="119" y="186"/>
                  </a:cubicBezTo>
                  <a:cubicBezTo>
                    <a:pt x="121" y="186"/>
                    <a:pt x="123" y="184"/>
                    <a:pt x="123" y="182"/>
                  </a:cubicBezTo>
                  <a:cubicBezTo>
                    <a:pt x="123" y="181"/>
                    <a:pt x="122" y="180"/>
                    <a:pt x="122" y="179"/>
                  </a:cubicBezTo>
                  <a:cubicBezTo>
                    <a:pt x="97" y="155"/>
                    <a:pt x="97" y="155"/>
                    <a:pt x="97" y="155"/>
                  </a:cubicBezTo>
                  <a:cubicBezTo>
                    <a:pt x="97" y="144"/>
                    <a:pt x="97" y="144"/>
                    <a:pt x="97" y="144"/>
                  </a:cubicBezTo>
                  <a:cubicBezTo>
                    <a:pt x="169" y="144"/>
                    <a:pt x="169" y="144"/>
                    <a:pt x="169" y="144"/>
                  </a:cubicBezTo>
                  <a:cubicBezTo>
                    <a:pt x="174" y="144"/>
                    <a:pt x="178" y="140"/>
                    <a:pt x="178" y="135"/>
                  </a:cubicBezTo>
                  <a:cubicBezTo>
                    <a:pt x="178" y="34"/>
                    <a:pt x="178" y="34"/>
                    <a:pt x="178" y="34"/>
                  </a:cubicBezTo>
                  <a:cubicBezTo>
                    <a:pt x="182" y="34"/>
                    <a:pt x="186" y="30"/>
                    <a:pt x="186" y="26"/>
                  </a:cubicBezTo>
                  <a:cubicBezTo>
                    <a:pt x="186" y="17"/>
                    <a:pt x="186" y="17"/>
                    <a:pt x="186" y="17"/>
                  </a:cubicBezTo>
                  <a:cubicBezTo>
                    <a:pt x="186" y="13"/>
                    <a:pt x="182" y="9"/>
                    <a:pt x="178" y="9"/>
                  </a:cubicBezTo>
                  <a:close/>
                  <a:moveTo>
                    <a:pt x="169" y="135"/>
                  </a:moveTo>
                  <a:cubicBezTo>
                    <a:pt x="17" y="135"/>
                    <a:pt x="17" y="135"/>
                    <a:pt x="17" y="135"/>
                  </a:cubicBezTo>
                  <a:cubicBezTo>
                    <a:pt x="17" y="34"/>
                    <a:pt x="17" y="34"/>
                    <a:pt x="17" y="34"/>
                  </a:cubicBezTo>
                  <a:cubicBezTo>
                    <a:pt x="169" y="34"/>
                    <a:pt x="169" y="34"/>
                    <a:pt x="169" y="34"/>
                  </a:cubicBezTo>
                  <a:lnTo>
                    <a:pt x="169" y="135"/>
                  </a:lnTo>
                  <a:close/>
                  <a:moveTo>
                    <a:pt x="178" y="26"/>
                  </a:moveTo>
                  <a:cubicBezTo>
                    <a:pt x="9" y="26"/>
                    <a:pt x="9" y="26"/>
                    <a:pt x="9" y="26"/>
                  </a:cubicBezTo>
                  <a:cubicBezTo>
                    <a:pt x="9" y="17"/>
                    <a:pt x="9" y="17"/>
                    <a:pt x="9" y="17"/>
                  </a:cubicBezTo>
                  <a:cubicBezTo>
                    <a:pt x="178" y="17"/>
                    <a:pt x="178" y="17"/>
                    <a:pt x="178" y="17"/>
                  </a:cubicBezTo>
                  <a:lnTo>
                    <a:pt x="178" y="26"/>
                  </a:lnTo>
                  <a:close/>
                  <a:moveTo>
                    <a:pt x="38" y="119"/>
                  </a:moveTo>
                  <a:cubicBezTo>
                    <a:pt x="148" y="119"/>
                    <a:pt x="148" y="119"/>
                    <a:pt x="148" y="119"/>
                  </a:cubicBezTo>
                  <a:cubicBezTo>
                    <a:pt x="150" y="119"/>
                    <a:pt x="152" y="117"/>
                    <a:pt x="152" y="114"/>
                  </a:cubicBezTo>
                  <a:cubicBezTo>
                    <a:pt x="152" y="113"/>
                    <a:pt x="152" y="113"/>
                    <a:pt x="151" y="112"/>
                  </a:cubicBezTo>
                  <a:cubicBezTo>
                    <a:pt x="151" y="112"/>
                    <a:pt x="151" y="112"/>
                    <a:pt x="151" y="112"/>
                  </a:cubicBezTo>
                  <a:cubicBezTo>
                    <a:pt x="126" y="78"/>
                    <a:pt x="126" y="78"/>
                    <a:pt x="126" y="78"/>
                  </a:cubicBezTo>
                  <a:cubicBezTo>
                    <a:pt x="126" y="78"/>
                    <a:pt x="126" y="78"/>
                    <a:pt x="126" y="78"/>
                  </a:cubicBezTo>
                  <a:cubicBezTo>
                    <a:pt x="125" y="77"/>
                    <a:pt x="124" y="76"/>
                    <a:pt x="123" y="76"/>
                  </a:cubicBezTo>
                  <a:cubicBezTo>
                    <a:pt x="122" y="76"/>
                    <a:pt x="121" y="77"/>
                    <a:pt x="120" y="78"/>
                  </a:cubicBezTo>
                  <a:cubicBezTo>
                    <a:pt x="106" y="92"/>
                    <a:pt x="106" y="92"/>
                    <a:pt x="106" y="92"/>
                  </a:cubicBezTo>
                  <a:cubicBezTo>
                    <a:pt x="75" y="61"/>
                    <a:pt x="75" y="61"/>
                    <a:pt x="75" y="61"/>
                  </a:cubicBezTo>
                  <a:cubicBezTo>
                    <a:pt x="74" y="60"/>
                    <a:pt x="73" y="60"/>
                    <a:pt x="72" y="60"/>
                  </a:cubicBezTo>
                  <a:cubicBezTo>
                    <a:pt x="71" y="60"/>
                    <a:pt x="69" y="60"/>
                    <a:pt x="69" y="61"/>
                  </a:cubicBezTo>
                  <a:cubicBezTo>
                    <a:pt x="69" y="61"/>
                    <a:pt x="69" y="61"/>
                    <a:pt x="69" y="61"/>
                  </a:cubicBezTo>
                  <a:cubicBezTo>
                    <a:pt x="35" y="112"/>
                    <a:pt x="35" y="112"/>
                    <a:pt x="35" y="112"/>
                  </a:cubicBezTo>
                  <a:cubicBezTo>
                    <a:pt x="35" y="112"/>
                    <a:pt x="35" y="112"/>
                    <a:pt x="35" y="112"/>
                  </a:cubicBezTo>
                  <a:cubicBezTo>
                    <a:pt x="34" y="113"/>
                    <a:pt x="34" y="114"/>
                    <a:pt x="34" y="114"/>
                  </a:cubicBezTo>
                  <a:cubicBezTo>
                    <a:pt x="34" y="117"/>
                    <a:pt x="36" y="119"/>
                    <a:pt x="38" y="119"/>
                  </a:cubicBezTo>
                  <a:close/>
                  <a:moveTo>
                    <a:pt x="73" y="70"/>
                  </a:moveTo>
                  <a:cubicBezTo>
                    <a:pt x="103" y="101"/>
                    <a:pt x="103" y="101"/>
                    <a:pt x="103" y="101"/>
                  </a:cubicBezTo>
                  <a:cubicBezTo>
                    <a:pt x="104" y="101"/>
                    <a:pt x="105" y="102"/>
                    <a:pt x="106" y="102"/>
                  </a:cubicBezTo>
                  <a:cubicBezTo>
                    <a:pt x="107" y="102"/>
                    <a:pt x="108" y="101"/>
                    <a:pt x="109" y="101"/>
                  </a:cubicBezTo>
                  <a:cubicBezTo>
                    <a:pt x="122" y="87"/>
                    <a:pt x="122" y="87"/>
                    <a:pt x="122" y="87"/>
                  </a:cubicBezTo>
                  <a:cubicBezTo>
                    <a:pt x="140" y="110"/>
                    <a:pt x="140" y="110"/>
                    <a:pt x="140" y="110"/>
                  </a:cubicBezTo>
                  <a:cubicBezTo>
                    <a:pt x="46" y="110"/>
                    <a:pt x="46" y="110"/>
                    <a:pt x="46" y="110"/>
                  </a:cubicBezTo>
                  <a:lnTo>
                    <a:pt x="73" y="70"/>
                  </a:lnTo>
                  <a:close/>
                </a:path>
              </a:pathLst>
            </a:custGeom>
            <a:solidFill>
              <a:schemeClr val="accent2"/>
            </a:solidFill>
            <a:ln>
              <a:noFill/>
            </a:ln>
          </p:spPr>
          <p:txBody>
            <a:bodyPr anchor="ctr"/>
            <a:lstStyle/>
            <a:p>
              <a:pPr algn="ctr"/>
              <a:endParaRPr/>
            </a:p>
          </p:txBody>
        </p:sp>
        <p:grpSp>
          <p:nvGrpSpPr>
            <p:cNvPr id="91" name="组合 90"/>
            <p:cNvGrpSpPr/>
            <p:nvPr/>
          </p:nvGrpSpPr>
          <p:grpSpPr>
            <a:xfrm>
              <a:off x="1761742" y="3232045"/>
              <a:ext cx="3081083" cy="834815"/>
              <a:chOff x="7483989" y="3433235"/>
              <a:chExt cx="3081083" cy="834815"/>
            </a:xfrm>
          </p:grpSpPr>
          <p:sp>
            <p:nvSpPr>
              <p:cNvPr id="92" name="矩形 91"/>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93" name="矩形 92"/>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sp>
        <p:nvSpPr>
          <p:cNvPr id="9"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4"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2" presetClass="entr" presetSubtype="8"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p:tgtEl>
                                          <p:spTgt spid="2"/>
                                        </p:tgtEl>
                                        <p:attrNameLst>
                                          <p:attrName>ppt_x</p:attrName>
                                        </p:attrNameLst>
                                      </p:cBhvr>
                                      <p:tavLst>
                                        <p:tav tm="0">
                                          <p:val>
                                            <p:strVal val="#ppt_x-#ppt_w*1.125000"/>
                                          </p:val>
                                        </p:tav>
                                        <p:tav tm="100000">
                                          <p:val>
                                            <p:strVal val="#ppt_x"/>
                                          </p:val>
                                        </p:tav>
                                      </p:tavLst>
                                    </p:anim>
                                    <p:animEffect transition="in" filter="wipe(right)">
                                      <p:cBhvr>
                                        <p:cTn id="20" dur="500"/>
                                        <p:tgtEl>
                                          <p:spTgt spid="2"/>
                                        </p:tgtEl>
                                      </p:cBhvr>
                                    </p:animEffect>
                                  </p:childTnLst>
                                </p:cTn>
                              </p:par>
                            </p:childTnLst>
                          </p:cTn>
                        </p:par>
                        <p:par>
                          <p:cTn id="21" fill="hold">
                            <p:stCondLst>
                              <p:cond delay="2000"/>
                            </p:stCondLst>
                            <p:childTnLst>
                              <p:par>
                                <p:cTn id="22" presetID="12" presetClass="entr" presetSubtype="8"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p:tgtEl>
                                          <p:spTgt spid="3"/>
                                        </p:tgtEl>
                                        <p:attrNameLst>
                                          <p:attrName>ppt_x</p:attrName>
                                        </p:attrNameLst>
                                      </p:cBhvr>
                                      <p:tavLst>
                                        <p:tav tm="0">
                                          <p:val>
                                            <p:strVal val="#ppt_x-#ppt_w*1.125000"/>
                                          </p:val>
                                        </p:tav>
                                        <p:tav tm="100000">
                                          <p:val>
                                            <p:strVal val="#ppt_x"/>
                                          </p:val>
                                        </p:tav>
                                      </p:tavLst>
                                    </p:anim>
                                    <p:animEffect transition="in" filter="wipe(right)">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163243" y="2094975"/>
            <a:ext cx="3670014" cy="2693642"/>
            <a:chOff x="1042322" y="1739901"/>
            <a:chExt cx="4637570" cy="3403790"/>
          </a:xfrm>
        </p:grpSpPr>
        <p:pic>
          <p:nvPicPr>
            <p:cNvPr id="2" name="图片 1"/>
            <p:cNvPicPr>
              <a:picLocks noChangeAspect="1"/>
            </p:cNvPicPr>
            <p:nvPr/>
          </p:nvPicPr>
          <p:blipFill rotWithShape="1">
            <a:blip r:embed="rId3" cstate="screen"/>
            <a:srcRect/>
            <a:stretch>
              <a:fillRect/>
            </a:stretch>
          </p:blipFill>
          <p:spPr>
            <a:xfrm>
              <a:off x="1042322" y="1739901"/>
              <a:ext cx="4637570" cy="3403790"/>
            </a:xfrm>
            <a:prstGeom prst="rect">
              <a:avLst/>
            </a:prstGeom>
          </p:spPr>
        </p:pic>
        <p:sp>
          <p:nvSpPr>
            <p:cNvPr id="8" name="文本框 7"/>
            <p:cNvSpPr txBox="1"/>
            <p:nvPr/>
          </p:nvSpPr>
          <p:spPr>
            <a:xfrm>
              <a:off x="2552699" y="2720253"/>
              <a:ext cx="1828800" cy="140010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dirty="0" smtClean="0">
                  <a:ln>
                    <a:noFill/>
                  </a:ln>
                  <a:solidFill>
                    <a:prstClr val="white"/>
                  </a:solidFill>
                  <a:effectLst/>
                  <a:uLnTx/>
                  <a:uFillTx/>
                  <a:latin typeface="Arial" panose="020B0604020202020204"/>
                  <a:ea typeface="微软雅黑" panose="020B0503020204020204" charset="-122"/>
                  <a:cs typeface="+mn-cs"/>
                </a:rPr>
                <a:t>03</a:t>
              </a:r>
              <a:endParaRPr kumimoji="0" lang="zh-CN" altLang="en-US" sz="6600" b="1" i="0" u="none" strike="noStrike" kern="1200" cap="none" spc="0" normalizeH="0" baseline="0" noProof="0" dirty="0" smtClean="0">
                <a:ln>
                  <a:noFill/>
                </a:ln>
                <a:solidFill>
                  <a:prstClr val="white"/>
                </a:solidFill>
                <a:effectLst/>
                <a:uLnTx/>
                <a:uFillTx/>
                <a:latin typeface="Arial" panose="020B0604020202020204"/>
                <a:ea typeface="微软雅黑" panose="020B0503020204020204" charset="-122"/>
                <a:cs typeface="+mn-cs"/>
              </a:endParaRPr>
            </a:p>
          </p:txBody>
        </p:sp>
      </p:grpSp>
      <p:grpSp>
        <p:nvGrpSpPr>
          <p:cNvPr id="18" name="组合 17"/>
          <p:cNvGrpSpPr/>
          <p:nvPr/>
        </p:nvGrpSpPr>
        <p:grpSpPr>
          <a:xfrm>
            <a:off x="4935819" y="3059475"/>
            <a:ext cx="5805023" cy="1160464"/>
            <a:chOff x="4935819" y="3059475"/>
            <a:chExt cx="5805023" cy="1160464"/>
          </a:xfrm>
        </p:grpSpPr>
        <p:sp>
          <p:nvSpPr>
            <p:cNvPr id="16" name="文本框 15"/>
            <p:cNvSpPr txBox="1"/>
            <p:nvPr/>
          </p:nvSpPr>
          <p:spPr>
            <a:xfrm>
              <a:off x="4935819" y="3059475"/>
              <a:ext cx="3627610" cy="58477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smtClean="0">
                  <a:ln>
                    <a:noFill/>
                  </a:ln>
                  <a:solidFill>
                    <a:srgbClr val="00A99D"/>
                  </a:solidFill>
                  <a:effectLst/>
                  <a:uLnTx/>
                  <a:uFillTx/>
                  <a:latin typeface="微软雅黑" panose="020B0503020204020204" charset="-122"/>
                  <a:ea typeface="微软雅黑" panose="020B0503020204020204" charset="-122"/>
                  <a:cs typeface="+mn-cs"/>
                </a:rPr>
                <a:t>标题文字添加此处</a:t>
              </a:r>
              <a:endParaRPr kumimoji="0" lang="zh-CN" altLang="en-US" sz="3200" b="1" i="0" u="none" strike="noStrike" kern="1200" cap="none" spc="0" normalizeH="0" baseline="0" noProof="0" dirty="0">
                <a:ln>
                  <a:noFill/>
                </a:ln>
                <a:solidFill>
                  <a:srgbClr val="00A99D"/>
                </a:solidFill>
                <a:effectLst/>
                <a:uLnTx/>
                <a:uFillTx/>
                <a:latin typeface="微软雅黑" panose="020B0503020204020204" charset="-122"/>
                <a:ea typeface="微软雅黑" panose="020B0503020204020204" charset="-122"/>
                <a:cs typeface="+mn-cs"/>
              </a:endParaRPr>
            </a:p>
          </p:txBody>
        </p:sp>
        <p:sp>
          <p:nvSpPr>
            <p:cNvPr id="17" name="文本框 16"/>
            <p:cNvSpPr txBox="1"/>
            <p:nvPr/>
          </p:nvSpPr>
          <p:spPr>
            <a:xfrm>
              <a:off x="4935819" y="3684408"/>
              <a:ext cx="5805023" cy="535531"/>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20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a:t>
              </a:r>
              <a:r>
                <a:rPr kumimoji="0" lang="en-US" altLang="zh-CN" sz="120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20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a:t>
              </a:r>
              <a:r>
                <a:rPr kumimoji="0" lang="en-US" altLang="zh-CN" sz="120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field field</a:t>
              </a:r>
              <a:endParaRPr kumimoji="0" lang="en-US" altLang="zh-CN" sz="120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endParaRPr>
            </a:p>
          </p:txBody>
        </p:sp>
      </p:grpSp>
      <p:grpSp>
        <p:nvGrpSpPr>
          <p:cNvPr id="19" name="组合 18"/>
          <p:cNvGrpSpPr/>
          <p:nvPr/>
        </p:nvGrpSpPr>
        <p:grpSpPr>
          <a:xfrm>
            <a:off x="9722985" y="6139992"/>
            <a:ext cx="1594303" cy="377374"/>
            <a:chOff x="9722985" y="5717714"/>
            <a:chExt cx="1594303" cy="377374"/>
          </a:xfrm>
        </p:grpSpPr>
        <p:grpSp>
          <p:nvGrpSpPr>
            <p:cNvPr id="20" name="组合 19"/>
            <p:cNvGrpSpPr/>
            <p:nvPr/>
          </p:nvGrpSpPr>
          <p:grpSpPr>
            <a:xfrm>
              <a:off x="9722985" y="5717714"/>
              <a:ext cx="1594303" cy="377374"/>
              <a:chOff x="9956800" y="4113202"/>
              <a:chExt cx="2391457" cy="566062"/>
            </a:xfrm>
          </p:grpSpPr>
          <p:sp>
            <p:nvSpPr>
              <p:cNvPr id="24" name="椭圆 23"/>
              <p:cNvSpPr/>
              <p:nvPr/>
            </p:nvSpPr>
            <p:spPr>
              <a:xfrm>
                <a:off x="9956800" y="4113202"/>
                <a:ext cx="566057" cy="566057"/>
              </a:xfrm>
              <a:prstGeom prst="ellipse">
                <a:avLst/>
              </a:prstGeom>
              <a:solidFill>
                <a:srgbClr val="00A9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5" name="椭圆 24"/>
              <p:cNvSpPr/>
              <p:nvPr/>
            </p:nvSpPr>
            <p:spPr>
              <a:xfrm>
                <a:off x="10869500" y="4113207"/>
                <a:ext cx="566057" cy="566057"/>
              </a:xfrm>
              <a:prstGeom prst="ellipse">
                <a:avLst/>
              </a:prstGeom>
              <a:solidFill>
                <a:srgbClr val="8CC6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6" name="椭圆 25"/>
              <p:cNvSpPr/>
              <p:nvPr/>
            </p:nvSpPr>
            <p:spPr>
              <a:xfrm>
                <a:off x="11782200" y="4113207"/>
                <a:ext cx="566057" cy="566057"/>
              </a:xfrm>
              <a:prstGeom prst="ellipse">
                <a:avLst/>
              </a:prstGeom>
              <a:solidFill>
                <a:srgbClr val="FF8F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grpSp>
        <p:sp>
          <p:nvSpPr>
            <p:cNvPr id="21" name="椭圆 11"/>
            <p:cNvSpPr/>
            <p:nvPr/>
          </p:nvSpPr>
          <p:spPr>
            <a:xfrm>
              <a:off x="9813775" y="5805485"/>
              <a:ext cx="195792" cy="201824"/>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2" name="椭圆 23"/>
            <p:cNvSpPr/>
            <p:nvPr/>
          </p:nvSpPr>
          <p:spPr>
            <a:xfrm>
              <a:off x="10419225" y="5812121"/>
              <a:ext cx="201824" cy="188558"/>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3" name="椭圆 32"/>
            <p:cNvSpPr/>
            <p:nvPr/>
          </p:nvSpPr>
          <p:spPr>
            <a:xfrm>
              <a:off x="11027691" y="5824802"/>
              <a:ext cx="201824" cy="163196"/>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grpSp>
      <p:grpSp>
        <p:nvGrpSpPr>
          <p:cNvPr id="5" name="组合 4"/>
          <p:cNvGrpSpPr/>
          <p:nvPr/>
        </p:nvGrpSpPr>
        <p:grpSpPr>
          <a:xfrm>
            <a:off x="417830" y="294640"/>
            <a:ext cx="2142490" cy="621665"/>
            <a:chOff x="658" y="464"/>
            <a:chExt cx="3374" cy="979"/>
          </a:xfrm>
        </p:grpSpPr>
        <p:pic>
          <p:nvPicPr>
            <p:cNvPr id="3" name="图片 2"/>
            <p:cNvPicPr>
              <a:picLocks noChangeAspect="1"/>
            </p:cNvPicPr>
            <p:nvPr/>
          </p:nvPicPr>
          <p:blipFill>
            <a:blip r:embed="rId4"/>
            <a:stretch>
              <a:fillRect/>
            </a:stretch>
          </p:blipFill>
          <p:spPr>
            <a:xfrm>
              <a:off x="658" y="464"/>
              <a:ext cx="1153" cy="979"/>
            </a:xfrm>
            <a:prstGeom prst="rect">
              <a:avLst/>
            </a:prstGeom>
          </p:spPr>
        </p:pic>
        <p:sp>
          <p:nvSpPr>
            <p:cNvPr id="4" name="文本框 3"/>
            <p:cNvSpPr txBox="1"/>
            <p:nvPr/>
          </p:nvSpPr>
          <p:spPr>
            <a:xfrm>
              <a:off x="1811" y="632"/>
              <a:ext cx="2221" cy="658"/>
            </a:xfrm>
            <a:prstGeom prst="rect">
              <a:avLst/>
            </a:prstGeom>
            <a:noFill/>
          </p:spPr>
          <p:txBody>
            <a:bodyPr wrap="none" rtlCol="0">
              <a:spAutoFit/>
            </a:bodyPr>
            <a:lstStyle/>
            <a:p>
              <a:r>
                <a:rPr lang="zh-CN" altLang="en-US" sz="2000" b="1">
                  <a:solidFill>
                    <a:schemeClr val="tx1">
                      <a:lumMod val="50000"/>
                      <a:lumOff val="50000"/>
                    </a:schemeClr>
                  </a:solidFill>
                </a:rPr>
                <a:t>云 析 学 院</a:t>
              </a: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12" presetClass="entr" presetSubtype="8"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p:tgtEl>
                                          <p:spTgt spid="18"/>
                                        </p:tgtEl>
                                        <p:attrNameLst>
                                          <p:attrName>ppt_x</p:attrName>
                                        </p:attrNameLst>
                                      </p:cBhvr>
                                      <p:tavLst>
                                        <p:tav tm="0">
                                          <p:val>
                                            <p:strVal val="#ppt_x-#ppt_w*1.125000"/>
                                          </p:val>
                                        </p:tav>
                                        <p:tav tm="100000">
                                          <p:val>
                                            <p:strVal val="#ppt_x"/>
                                          </p:val>
                                        </p:tav>
                                      </p:tavLst>
                                    </p:anim>
                                    <p:animEffect transition="in" filter="wipe(right)">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p:nvPr/>
        </p:nvGrpSpPr>
        <p:grpSpPr>
          <a:xfrm>
            <a:off x="4465637" y="2171700"/>
            <a:ext cx="3260726" cy="3260726"/>
            <a:chOff x="1237496" y="1705028"/>
            <a:chExt cx="4105646" cy="4105646"/>
          </a:xfrm>
        </p:grpSpPr>
        <p:grpSp>
          <p:nvGrpSpPr>
            <p:cNvPr id="16" name="Group 1"/>
            <p:cNvGrpSpPr/>
            <p:nvPr/>
          </p:nvGrpSpPr>
          <p:grpSpPr>
            <a:xfrm>
              <a:off x="2100442" y="2565576"/>
              <a:ext cx="2379753" cy="2382151"/>
              <a:chOff x="2100442" y="2565576"/>
              <a:chExt cx="2379753" cy="2382151"/>
            </a:xfrm>
          </p:grpSpPr>
          <p:sp>
            <p:nvSpPr>
              <p:cNvPr id="30" name="Block Arc 2"/>
              <p:cNvSpPr/>
              <p:nvPr/>
            </p:nvSpPr>
            <p:spPr>
              <a:xfrm flipH="1">
                <a:off x="2100442" y="2567974"/>
                <a:ext cx="2379753" cy="2379753"/>
              </a:xfrm>
              <a:prstGeom prst="blockArc">
                <a:avLst>
                  <a:gd name="adj1" fmla="val 1507847"/>
                  <a:gd name="adj2" fmla="val 16214381"/>
                  <a:gd name="adj3" fmla="val 1673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1" name="Oval 3"/>
              <p:cNvSpPr/>
              <p:nvPr/>
            </p:nvSpPr>
            <p:spPr>
              <a:xfrm>
                <a:off x="3092477" y="2565576"/>
                <a:ext cx="400383" cy="400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lvl="0" algn="ctr"/>
                <a:r>
                  <a:rPr lang="en-US" sz="1400" b="1">
                    <a:solidFill>
                      <a:schemeClr val="bg1"/>
                    </a:solidFill>
                  </a:rPr>
                  <a:t>03</a:t>
                </a:r>
              </a:p>
            </p:txBody>
          </p:sp>
        </p:grpSp>
        <p:grpSp>
          <p:nvGrpSpPr>
            <p:cNvPr id="17" name="Group 4"/>
            <p:cNvGrpSpPr/>
            <p:nvPr/>
          </p:nvGrpSpPr>
          <p:grpSpPr>
            <a:xfrm>
              <a:off x="2531315" y="2998847"/>
              <a:ext cx="1518008" cy="1518008"/>
              <a:chOff x="2531315" y="2998847"/>
              <a:chExt cx="1518008" cy="1518008"/>
            </a:xfrm>
          </p:grpSpPr>
          <p:sp>
            <p:nvSpPr>
              <p:cNvPr id="28" name="Block Arc 5"/>
              <p:cNvSpPr/>
              <p:nvPr/>
            </p:nvSpPr>
            <p:spPr>
              <a:xfrm flipH="1">
                <a:off x="2531315" y="2998847"/>
                <a:ext cx="1518008" cy="1518008"/>
              </a:xfrm>
              <a:prstGeom prst="blockArc">
                <a:avLst>
                  <a:gd name="adj1" fmla="val 3403980"/>
                  <a:gd name="adj2" fmla="val 16177562"/>
                  <a:gd name="adj3" fmla="val 2640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9" name="Oval 6"/>
              <p:cNvSpPr/>
              <p:nvPr/>
            </p:nvSpPr>
            <p:spPr>
              <a:xfrm>
                <a:off x="3092477" y="2998847"/>
                <a:ext cx="400383" cy="4003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algn="ctr"/>
                <a:r>
                  <a:rPr lang="en-US" sz="1400" b="1">
                    <a:solidFill>
                      <a:schemeClr val="bg1"/>
                    </a:solidFill>
                  </a:rPr>
                  <a:t>04</a:t>
                </a:r>
              </a:p>
            </p:txBody>
          </p:sp>
        </p:grpSp>
        <p:grpSp>
          <p:nvGrpSpPr>
            <p:cNvPr id="18" name="Group 7"/>
            <p:cNvGrpSpPr/>
            <p:nvPr/>
          </p:nvGrpSpPr>
          <p:grpSpPr>
            <a:xfrm>
              <a:off x="1667173" y="2132304"/>
              <a:ext cx="3246294" cy="3248695"/>
              <a:chOff x="1667173" y="2132304"/>
              <a:chExt cx="3246294" cy="3248695"/>
            </a:xfrm>
          </p:grpSpPr>
          <p:sp>
            <p:nvSpPr>
              <p:cNvPr id="26" name="Block Arc 8"/>
              <p:cNvSpPr/>
              <p:nvPr/>
            </p:nvSpPr>
            <p:spPr>
              <a:xfrm flipH="1">
                <a:off x="1667173" y="2134705"/>
                <a:ext cx="3246294" cy="3246294"/>
              </a:xfrm>
              <a:prstGeom prst="blockArc">
                <a:avLst>
                  <a:gd name="adj1" fmla="val 20754075"/>
                  <a:gd name="adj2" fmla="val 16203514"/>
                  <a:gd name="adj3" fmla="val 1231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7" name="Oval 9"/>
              <p:cNvSpPr/>
              <p:nvPr/>
            </p:nvSpPr>
            <p:spPr>
              <a:xfrm>
                <a:off x="3092477" y="2132304"/>
                <a:ext cx="400383" cy="40038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algn="ctr"/>
                <a:r>
                  <a:rPr lang="en-US" sz="1400" b="1">
                    <a:solidFill>
                      <a:schemeClr val="bg1"/>
                    </a:solidFill>
                  </a:rPr>
                  <a:t>02</a:t>
                </a:r>
              </a:p>
            </p:txBody>
          </p:sp>
        </p:grpSp>
        <p:grpSp>
          <p:nvGrpSpPr>
            <p:cNvPr id="19" name="Group 10"/>
            <p:cNvGrpSpPr/>
            <p:nvPr/>
          </p:nvGrpSpPr>
          <p:grpSpPr>
            <a:xfrm>
              <a:off x="1237496" y="1705028"/>
              <a:ext cx="4105646" cy="4105646"/>
              <a:chOff x="1237496" y="1705028"/>
              <a:chExt cx="4105646" cy="4105646"/>
            </a:xfrm>
          </p:grpSpPr>
          <p:sp>
            <p:nvSpPr>
              <p:cNvPr id="24" name="Block Arc 11"/>
              <p:cNvSpPr/>
              <p:nvPr/>
            </p:nvSpPr>
            <p:spPr>
              <a:xfrm flipH="1">
                <a:off x="1237496" y="1705028"/>
                <a:ext cx="4105646" cy="4105646"/>
              </a:xfrm>
              <a:prstGeom prst="blockArc">
                <a:avLst>
                  <a:gd name="adj1" fmla="val 19362231"/>
                  <a:gd name="adj2" fmla="val 16212586"/>
                  <a:gd name="adj3" fmla="val 987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5" name="Oval 12"/>
              <p:cNvSpPr/>
              <p:nvPr/>
            </p:nvSpPr>
            <p:spPr>
              <a:xfrm>
                <a:off x="3092477" y="1705028"/>
                <a:ext cx="400383" cy="40038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algn="ctr"/>
                <a:r>
                  <a:rPr lang="en-US" sz="1400" b="1" dirty="0">
                    <a:solidFill>
                      <a:schemeClr val="bg1"/>
                    </a:solidFill>
                  </a:rPr>
                  <a:t>01</a:t>
                </a:r>
              </a:p>
            </p:txBody>
          </p:sp>
        </p:grpSp>
        <p:sp>
          <p:nvSpPr>
            <p:cNvPr id="20" name="Rectangle 13"/>
            <p:cNvSpPr/>
            <p:nvPr/>
          </p:nvSpPr>
          <p:spPr>
            <a:xfrm>
              <a:off x="2570198" y="1841127"/>
              <a:ext cx="415178" cy="169277"/>
            </a:xfrm>
            <a:prstGeom prst="rect">
              <a:avLst/>
            </a:prstGeom>
          </p:spPr>
          <p:txBody>
            <a:bodyPr wrap="none" lIns="0" tIns="0" rIns="0" bIns="0">
              <a:normAutofit fontScale="92500" lnSpcReduction="20000"/>
            </a:bodyPr>
            <a:lstStyle/>
            <a:p>
              <a:pPr algn="r"/>
              <a:r>
                <a:rPr lang="en-US" sz="1200" dirty="0">
                  <a:solidFill>
                    <a:schemeClr val="tx2"/>
                  </a:solidFill>
                </a:rPr>
                <a:t>25.7 K</a:t>
              </a:r>
            </a:p>
          </p:txBody>
        </p:sp>
        <p:sp>
          <p:nvSpPr>
            <p:cNvPr id="21" name="Rectangle 14"/>
            <p:cNvSpPr/>
            <p:nvPr/>
          </p:nvSpPr>
          <p:spPr>
            <a:xfrm>
              <a:off x="2648744" y="2251908"/>
              <a:ext cx="336632" cy="169277"/>
            </a:xfrm>
            <a:prstGeom prst="rect">
              <a:avLst/>
            </a:prstGeom>
          </p:spPr>
          <p:txBody>
            <a:bodyPr wrap="none" lIns="0" tIns="0" rIns="0" bIns="0">
              <a:noAutofit/>
            </a:bodyPr>
            <a:lstStyle/>
            <a:p>
              <a:pPr algn="r"/>
              <a:r>
                <a:rPr lang="en-US" sz="1200">
                  <a:solidFill>
                    <a:schemeClr val="tx2"/>
                  </a:solidFill>
                </a:rPr>
                <a:t>8.6 K</a:t>
              </a:r>
            </a:p>
          </p:txBody>
        </p:sp>
        <p:sp>
          <p:nvSpPr>
            <p:cNvPr id="22" name="Rectangle 15"/>
            <p:cNvSpPr/>
            <p:nvPr/>
          </p:nvSpPr>
          <p:spPr>
            <a:xfrm>
              <a:off x="2648744" y="2684506"/>
              <a:ext cx="336632" cy="169277"/>
            </a:xfrm>
            <a:prstGeom prst="rect">
              <a:avLst/>
            </a:prstGeom>
          </p:spPr>
          <p:txBody>
            <a:bodyPr wrap="none" lIns="0" tIns="0" rIns="0" bIns="0">
              <a:noAutofit/>
            </a:bodyPr>
            <a:lstStyle/>
            <a:p>
              <a:pPr algn="r"/>
              <a:r>
                <a:rPr lang="en-US" sz="1200">
                  <a:solidFill>
                    <a:schemeClr val="tx2"/>
                  </a:solidFill>
                </a:rPr>
                <a:t>6.1 K</a:t>
              </a:r>
            </a:p>
          </p:txBody>
        </p:sp>
        <p:sp>
          <p:nvSpPr>
            <p:cNvPr id="23" name="Rectangle 16"/>
            <p:cNvSpPr/>
            <p:nvPr/>
          </p:nvSpPr>
          <p:spPr>
            <a:xfrm>
              <a:off x="2648744" y="3100825"/>
              <a:ext cx="336632" cy="169277"/>
            </a:xfrm>
            <a:prstGeom prst="rect">
              <a:avLst/>
            </a:prstGeom>
          </p:spPr>
          <p:txBody>
            <a:bodyPr wrap="none" lIns="0" tIns="0" rIns="0" bIns="0">
              <a:noAutofit/>
            </a:bodyPr>
            <a:lstStyle/>
            <a:p>
              <a:pPr algn="r"/>
              <a:r>
                <a:rPr lang="en-US" sz="1200">
                  <a:solidFill>
                    <a:schemeClr val="tx2"/>
                  </a:solidFill>
                </a:rPr>
                <a:t>9.1 K</a:t>
              </a:r>
            </a:p>
          </p:txBody>
        </p:sp>
      </p:grpSp>
      <p:pic>
        <p:nvPicPr>
          <p:cNvPr id="32" name="图片 31"/>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33" name="组合 32"/>
          <p:cNvGrpSpPr/>
          <p:nvPr/>
        </p:nvGrpSpPr>
        <p:grpSpPr>
          <a:xfrm>
            <a:off x="1533918" y="363433"/>
            <a:ext cx="4885992" cy="716067"/>
            <a:chOff x="3653004" y="402712"/>
            <a:chExt cx="4885992" cy="716067"/>
          </a:xfrm>
        </p:grpSpPr>
        <p:sp>
          <p:nvSpPr>
            <p:cNvPr id="34" name="文本框 33"/>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35" name="文本框 34"/>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grpSp>
        <p:nvGrpSpPr>
          <p:cNvPr id="44" name="组合 43"/>
          <p:cNvGrpSpPr/>
          <p:nvPr/>
        </p:nvGrpSpPr>
        <p:grpSpPr>
          <a:xfrm>
            <a:off x="7950200" y="1994216"/>
            <a:ext cx="3081083" cy="834815"/>
            <a:chOff x="7483989" y="3433235"/>
            <a:chExt cx="3081083" cy="834815"/>
          </a:xfrm>
        </p:grpSpPr>
        <p:sp>
          <p:nvSpPr>
            <p:cNvPr id="45" name="矩形 44"/>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46" name="矩形 45"/>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47" name="组合 46"/>
          <p:cNvGrpSpPr/>
          <p:nvPr/>
        </p:nvGrpSpPr>
        <p:grpSpPr>
          <a:xfrm>
            <a:off x="7950200" y="3325199"/>
            <a:ext cx="3081083" cy="834815"/>
            <a:chOff x="7483989" y="3433235"/>
            <a:chExt cx="3081083" cy="834815"/>
          </a:xfrm>
        </p:grpSpPr>
        <p:sp>
          <p:nvSpPr>
            <p:cNvPr id="48" name="矩形 47"/>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49" name="矩形 48"/>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50" name="组合 49"/>
          <p:cNvGrpSpPr/>
          <p:nvPr/>
        </p:nvGrpSpPr>
        <p:grpSpPr>
          <a:xfrm>
            <a:off x="7950200" y="4656181"/>
            <a:ext cx="3081083" cy="834815"/>
            <a:chOff x="7483989" y="3433235"/>
            <a:chExt cx="3081083" cy="834815"/>
          </a:xfrm>
        </p:grpSpPr>
        <p:sp>
          <p:nvSpPr>
            <p:cNvPr id="51" name="矩形 50"/>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2" name="矩形 51"/>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53" name="组合 52"/>
          <p:cNvGrpSpPr/>
          <p:nvPr/>
        </p:nvGrpSpPr>
        <p:grpSpPr>
          <a:xfrm>
            <a:off x="1166821" y="1994216"/>
            <a:ext cx="3081083" cy="834815"/>
            <a:chOff x="7483989" y="3433235"/>
            <a:chExt cx="3081083" cy="834815"/>
          </a:xfrm>
        </p:grpSpPr>
        <p:sp>
          <p:nvSpPr>
            <p:cNvPr id="54" name="矩形 53"/>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5" name="矩形 54"/>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56" name="组合 55"/>
          <p:cNvGrpSpPr/>
          <p:nvPr/>
        </p:nvGrpSpPr>
        <p:grpSpPr>
          <a:xfrm>
            <a:off x="1166821" y="3325199"/>
            <a:ext cx="3081083" cy="834815"/>
            <a:chOff x="7483989" y="3433235"/>
            <a:chExt cx="3081083" cy="834815"/>
          </a:xfrm>
        </p:grpSpPr>
        <p:sp>
          <p:nvSpPr>
            <p:cNvPr id="57" name="矩形 56"/>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8" name="矩形 57"/>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59" name="组合 58"/>
          <p:cNvGrpSpPr/>
          <p:nvPr/>
        </p:nvGrpSpPr>
        <p:grpSpPr>
          <a:xfrm>
            <a:off x="1166821" y="4656181"/>
            <a:ext cx="3081083" cy="834815"/>
            <a:chOff x="7483989" y="3433235"/>
            <a:chExt cx="3081083" cy="834815"/>
          </a:xfrm>
        </p:grpSpPr>
        <p:sp>
          <p:nvSpPr>
            <p:cNvPr id="60" name="矩形 59"/>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61" name="矩形 60"/>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sp>
        <p:nvSpPr>
          <p:cNvPr id="2"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4"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12" presetClass="entr" presetSubtype="8" fill="hold" nodeType="afterEffect">
                                  <p:stCondLst>
                                    <p:cond delay="0"/>
                                  </p:stCondLst>
                                  <p:childTnLst>
                                    <p:set>
                                      <p:cBhvr>
                                        <p:cTn id="13" dur="1" fill="hold">
                                          <p:stCondLst>
                                            <p:cond delay="0"/>
                                          </p:stCondLst>
                                        </p:cTn>
                                        <p:tgtEl>
                                          <p:spTgt spid="53"/>
                                        </p:tgtEl>
                                        <p:attrNameLst>
                                          <p:attrName>style.visibility</p:attrName>
                                        </p:attrNameLst>
                                      </p:cBhvr>
                                      <p:to>
                                        <p:strVal val="visible"/>
                                      </p:to>
                                    </p:set>
                                    <p:anim calcmode="lin" valueType="num">
                                      <p:cBhvr additive="base">
                                        <p:cTn id="14" dur="500"/>
                                        <p:tgtEl>
                                          <p:spTgt spid="53"/>
                                        </p:tgtEl>
                                        <p:attrNameLst>
                                          <p:attrName>ppt_x</p:attrName>
                                        </p:attrNameLst>
                                      </p:cBhvr>
                                      <p:tavLst>
                                        <p:tav tm="0">
                                          <p:val>
                                            <p:strVal val="#ppt_x-#ppt_w*1.125000"/>
                                          </p:val>
                                        </p:tav>
                                        <p:tav tm="100000">
                                          <p:val>
                                            <p:strVal val="#ppt_x"/>
                                          </p:val>
                                        </p:tav>
                                      </p:tavLst>
                                    </p:anim>
                                    <p:animEffect transition="in" filter="wipe(right)">
                                      <p:cBhvr>
                                        <p:cTn id="15" dur="500"/>
                                        <p:tgtEl>
                                          <p:spTgt spid="53"/>
                                        </p:tgtEl>
                                      </p:cBhvr>
                                    </p:animEffect>
                                  </p:childTnLst>
                                </p:cTn>
                              </p:par>
                              <p:par>
                                <p:cTn id="16" presetID="12" presetClass="entr" presetSubtype="8" fill="hold" nodeType="withEffect">
                                  <p:stCondLst>
                                    <p:cond delay="0"/>
                                  </p:stCondLst>
                                  <p:childTnLst>
                                    <p:set>
                                      <p:cBhvr>
                                        <p:cTn id="17" dur="1" fill="hold">
                                          <p:stCondLst>
                                            <p:cond delay="0"/>
                                          </p:stCondLst>
                                        </p:cTn>
                                        <p:tgtEl>
                                          <p:spTgt spid="56"/>
                                        </p:tgtEl>
                                        <p:attrNameLst>
                                          <p:attrName>style.visibility</p:attrName>
                                        </p:attrNameLst>
                                      </p:cBhvr>
                                      <p:to>
                                        <p:strVal val="visible"/>
                                      </p:to>
                                    </p:set>
                                    <p:anim calcmode="lin" valueType="num">
                                      <p:cBhvr additive="base">
                                        <p:cTn id="18" dur="500"/>
                                        <p:tgtEl>
                                          <p:spTgt spid="56"/>
                                        </p:tgtEl>
                                        <p:attrNameLst>
                                          <p:attrName>ppt_x</p:attrName>
                                        </p:attrNameLst>
                                      </p:cBhvr>
                                      <p:tavLst>
                                        <p:tav tm="0">
                                          <p:val>
                                            <p:strVal val="#ppt_x-#ppt_w*1.125000"/>
                                          </p:val>
                                        </p:tav>
                                        <p:tav tm="100000">
                                          <p:val>
                                            <p:strVal val="#ppt_x"/>
                                          </p:val>
                                        </p:tav>
                                      </p:tavLst>
                                    </p:anim>
                                    <p:animEffect transition="in" filter="wipe(right)">
                                      <p:cBhvr>
                                        <p:cTn id="19" dur="500"/>
                                        <p:tgtEl>
                                          <p:spTgt spid="56"/>
                                        </p:tgtEl>
                                      </p:cBhvr>
                                    </p:animEffect>
                                  </p:childTnLst>
                                </p:cTn>
                              </p:par>
                              <p:par>
                                <p:cTn id="20" presetID="12" presetClass="entr" presetSubtype="8" fill="hold" nodeType="withEffect">
                                  <p:stCondLst>
                                    <p:cond delay="0"/>
                                  </p:stCondLst>
                                  <p:childTnLst>
                                    <p:set>
                                      <p:cBhvr>
                                        <p:cTn id="21" dur="1" fill="hold">
                                          <p:stCondLst>
                                            <p:cond delay="0"/>
                                          </p:stCondLst>
                                        </p:cTn>
                                        <p:tgtEl>
                                          <p:spTgt spid="59"/>
                                        </p:tgtEl>
                                        <p:attrNameLst>
                                          <p:attrName>style.visibility</p:attrName>
                                        </p:attrNameLst>
                                      </p:cBhvr>
                                      <p:to>
                                        <p:strVal val="visible"/>
                                      </p:to>
                                    </p:set>
                                    <p:anim calcmode="lin" valueType="num">
                                      <p:cBhvr additive="base">
                                        <p:cTn id="22" dur="500"/>
                                        <p:tgtEl>
                                          <p:spTgt spid="59"/>
                                        </p:tgtEl>
                                        <p:attrNameLst>
                                          <p:attrName>ppt_x</p:attrName>
                                        </p:attrNameLst>
                                      </p:cBhvr>
                                      <p:tavLst>
                                        <p:tav tm="0">
                                          <p:val>
                                            <p:strVal val="#ppt_x-#ppt_w*1.125000"/>
                                          </p:val>
                                        </p:tav>
                                        <p:tav tm="100000">
                                          <p:val>
                                            <p:strVal val="#ppt_x"/>
                                          </p:val>
                                        </p:tav>
                                      </p:tavLst>
                                    </p:anim>
                                    <p:animEffect transition="in" filter="wipe(right)">
                                      <p:cBhvr>
                                        <p:cTn id="23" dur="500"/>
                                        <p:tgtEl>
                                          <p:spTgt spid="59"/>
                                        </p:tgtEl>
                                      </p:cBhvr>
                                    </p:animEffect>
                                  </p:childTnLst>
                                </p:cTn>
                              </p:par>
                              <p:par>
                                <p:cTn id="24" presetID="12" presetClass="entr" presetSubtype="8" fill="hold" nodeType="with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additive="base">
                                        <p:cTn id="26" dur="500"/>
                                        <p:tgtEl>
                                          <p:spTgt spid="44"/>
                                        </p:tgtEl>
                                        <p:attrNameLst>
                                          <p:attrName>ppt_x</p:attrName>
                                        </p:attrNameLst>
                                      </p:cBhvr>
                                      <p:tavLst>
                                        <p:tav tm="0">
                                          <p:val>
                                            <p:strVal val="#ppt_x-#ppt_w*1.125000"/>
                                          </p:val>
                                        </p:tav>
                                        <p:tav tm="100000">
                                          <p:val>
                                            <p:strVal val="#ppt_x"/>
                                          </p:val>
                                        </p:tav>
                                      </p:tavLst>
                                    </p:anim>
                                    <p:animEffect transition="in" filter="wipe(right)">
                                      <p:cBhvr>
                                        <p:cTn id="27" dur="500"/>
                                        <p:tgtEl>
                                          <p:spTgt spid="44"/>
                                        </p:tgtEl>
                                      </p:cBhvr>
                                    </p:animEffect>
                                  </p:childTnLst>
                                </p:cTn>
                              </p:par>
                              <p:par>
                                <p:cTn id="28" presetID="12" presetClass="entr" presetSubtype="8" fill="hold" nodeType="withEffect">
                                  <p:stCondLst>
                                    <p:cond delay="0"/>
                                  </p:stCondLst>
                                  <p:childTnLst>
                                    <p:set>
                                      <p:cBhvr>
                                        <p:cTn id="29" dur="1" fill="hold">
                                          <p:stCondLst>
                                            <p:cond delay="0"/>
                                          </p:stCondLst>
                                        </p:cTn>
                                        <p:tgtEl>
                                          <p:spTgt spid="47"/>
                                        </p:tgtEl>
                                        <p:attrNameLst>
                                          <p:attrName>style.visibility</p:attrName>
                                        </p:attrNameLst>
                                      </p:cBhvr>
                                      <p:to>
                                        <p:strVal val="visible"/>
                                      </p:to>
                                    </p:set>
                                    <p:anim calcmode="lin" valueType="num">
                                      <p:cBhvr additive="base">
                                        <p:cTn id="30" dur="500"/>
                                        <p:tgtEl>
                                          <p:spTgt spid="47"/>
                                        </p:tgtEl>
                                        <p:attrNameLst>
                                          <p:attrName>ppt_x</p:attrName>
                                        </p:attrNameLst>
                                      </p:cBhvr>
                                      <p:tavLst>
                                        <p:tav tm="0">
                                          <p:val>
                                            <p:strVal val="#ppt_x-#ppt_w*1.125000"/>
                                          </p:val>
                                        </p:tav>
                                        <p:tav tm="100000">
                                          <p:val>
                                            <p:strVal val="#ppt_x"/>
                                          </p:val>
                                        </p:tav>
                                      </p:tavLst>
                                    </p:anim>
                                    <p:animEffect transition="in" filter="wipe(right)">
                                      <p:cBhvr>
                                        <p:cTn id="31" dur="500"/>
                                        <p:tgtEl>
                                          <p:spTgt spid="47"/>
                                        </p:tgtEl>
                                      </p:cBhvr>
                                    </p:animEffect>
                                  </p:childTnLst>
                                </p:cTn>
                              </p:par>
                              <p:par>
                                <p:cTn id="32" presetID="12" presetClass="entr" presetSubtype="8" fill="hold" nodeType="withEffect">
                                  <p:stCondLst>
                                    <p:cond delay="0"/>
                                  </p:stCondLst>
                                  <p:childTnLst>
                                    <p:set>
                                      <p:cBhvr>
                                        <p:cTn id="33" dur="1" fill="hold">
                                          <p:stCondLst>
                                            <p:cond delay="0"/>
                                          </p:stCondLst>
                                        </p:cTn>
                                        <p:tgtEl>
                                          <p:spTgt spid="50"/>
                                        </p:tgtEl>
                                        <p:attrNameLst>
                                          <p:attrName>style.visibility</p:attrName>
                                        </p:attrNameLst>
                                      </p:cBhvr>
                                      <p:to>
                                        <p:strVal val="visible"/>
                                      </p:to>
                                    </p:set>
                                    <p:anim calcmode="lin" valueType="num">
                                      <p:cBhvr additive="base">
                                        <p:cTn id="34" dur="500"/>
                                        <p:tgtEl>
                                          <p:spTgt spid="50"/>
                                        </p:tgtEl>
                                        <p:attrNameLst>
                                          <p:attrName>ppt_x</p:attrName>
                                        </p:attrNameLst>
                                      </p:cBhvr>
                                      <p:tavLst>
                                        <p:tav tm="0">
                                          <p:val>
                                            <p:strVal val="#ppt_x-#ppt_w*1.125000"/>
                                          </p:val>
                                        </p:tav>
                                        <p:tav tm="100000">
                                          <p:val>
                                            <p:strVal val="#ppt_x"/>
                                          </p:val>
                                        </p:tav>
                                      </p:tavLst>
                                    </p:anim>
                                    <p:animEffect transition="in" filter="wipe(right)">
                                      <p:cBhvr>
                                        <p:cTn id="3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5f590f6d-d617-42c4-927e-db248414181d"/>
          <p:cNvGrpSpPr>
            <a:grpSpLocks noChangeAspect="1"/>
          </p:cNvGrpSpPr>
          <p:nvPr/>
        </p:nvGrpSpPr>
        <p:grpSpPr>
          <a:xfrm>
            <a:off x="3164114" y="1930793"/>
            <a:ext cx="5863772" cy="2740283"/>
            <a:chOff x="1981860" y="1641934"/>
            <a:chExt cx="8092204" cy="3781684"/>
          </a:xfrm>
        </p:grpSpPr>
        <p:cxnSp>
          <p:nvCxnSpPr>
            <p:cNvPr id="4" name="Straight Connector 97"/>
            <p:cNvCxnSpPr/>
            <p:nvPr/>
          </p:nvCxnSpPr>
          <p:spPr>
            <a:xfrm>
              <a:off x="7045617" y="3682145"/>
              <a:ext cx="2727485" cy="483291"/>
            </a:xfrm>
            <a:prstGeom prst="line">
              <a:avLst/>
            </a:prstGeom>
            <a:ln w="952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 name="Straight Connector 98"/>
            <p:cNvCxnSpPr/>
            <p:nvPr/>
          </p:nvCxnSpPr>
          <p:spPr>
            <a:xfrm flipH="1">
              <a:off x="7057203" y="2171776"/>
              <a:ext cx="2727485" cy="483291"/>
            </a:xfrm>
            <a:prstGeom prst="line">
              <a:avLst/>
            </a:prstGeom>
            <a:ln w="952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 name="Straight Connector 90"/>
            <p:cNvCxnSpPr/>
            <p:nvPr/>
          </p:nvCxnSpPr>
          <p:spPr>
            <a:xfrm flipH="1">
              <a:off x="2269397" y="3651665"/>
              <a:ext cx="2727485" cy="483291"/>
            </a:xfrm>
            <a:prstGeom prst="line">
              <a:avLst/>
            </a:prstGeom>
            <a:ln w="952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 name="Straight Connector 88"/>
            <p:cNvCxnSpPr/>
            <p:nvPr/>
          </p:nvCxnSpPr>
          <p:spPr>
            <a:xfrm>
              <a:off x="2280983" y="2141296"/>
              <a:ext cx="2727485" cy="483291"/>
            </a:xfrm>
            <a:prstGeom prst="line">
              <a:avLst/>
            </a:prstGeom>
            <a:ln w="952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 name="Oval 2"/>
            <p:cNvSpPr/>
            <p:nvPr/>
          </p:nvSpPr>
          <p:spPr bwMode="auto">
            <a:xfrm>
              <a:off x="1981860" y="3896116"/>
              <a:ext cx="457200" cy="457201"/>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endParaRPr/>
            </a:p>
          </p:txBody>
        </p:sp>
        <p:grpSp>
          <p:nvGrpSpPr>
            <p:cNvPr id="9" name="Group 1"/>
            <p:cNvGrpSpPr/>
            <p:nvPr/>
          </p:nvGrpSpPr>
          <p:grpSpPr>
            <a:xfrm>
              <a:off x="4122557" y="1641934"/>
              <a:ext cx="3949700" cy="3781684"/>
              <a:chOff x="4122557" y="1641934"/>
              <a:chExt cx="3949700" cy="3781684"/>
            </a:xfrm>
          </p:grpSpPr>
          <p:sp>
            <p:nvSpPr>
              <p:cNvPr id="26" name="Freeform: Shape 33"/>
              <p:cNvSpPr/>
              <p:nvPr/>
            </p:nvSpPr>
            <p:spPr bwMode="auto">
              <a:xfrm>
                <a:off x="4134191" y="1641934"/>
                <a:ext cx="3938066" cy="3776073"/>
              </a:xfrm>
              <a:custGeom>
                <a:avLst/>
                <a:gdLst>
                  <a:gd name="T0" fmla="*/ 2147483646 w 570"/>
                  <a:gd name="T1" fmla="*/ 2147483646 h 567"/>
                  <a:gd name="T2" fmla="*/ 2147483646 w 570"/>
                  <a:gd name="T3" fmla="*/ 2147483646 h 567"/>
                  <a:gd name="T4" fmla="*/ 867452690 w 570"/>
                  <a:gd name="T5" fmla="*/ 2147483646 h 567"/>
                  <a:gd name="T6" fmla="*/ 1663799238 w 570"/>
                  <a:gd name="T7" fmla="*/ 2147483646 h 567"/>
                  <a:gd name="T8" fmla="*/ 1948208720 w 570"/>
                  <a:gd name="T9" fmla="*/ 2147483646 h 567"/>
                  <a:gd name="T10" fmla="*/ 355511852 w 570"/>
                  <a:gd name="T11" fmla="*/ 2147483646 h 567"/>
                  <a:gd name="T12" fmla="*/ 227527585 w 570"/>
                  <a:gd name="T13" fmla="*/ 2147483646 h 567"/>
                  <a:gd name="T14" fmla="*/ 355511852 w 570"/>
                  <a:gd name="T15" fmla="*/ 2147483646 h 567"/>
                  <a:gd name="T16" fmla="*/ 2147483646 w 570"/>
                  <a:gd name="T17" fmla="*/ 2147483646 h 567"/>
                  <a:gd name="T18" fmla="*/ 2147483646 w 570"/>
                  <a:gd name="T19" fmla="*/ 2147483646 h 567"/>
                  <a:gd name="T20" fmla="*/ 2147483646 w 570"/>
                  <a:gd name="T21" fmla="*/ 2147483646 h 567"/>
                  <a:gd name="T22" fmla="*/ 2147483646 w 570"/>
                  <a:gd name="T23" fmla="*/ 2147483646 h 567"/>
                  <a:gd name="T24" fmla="*/ 2147483646 w 570"/>
                  <a:gd name="T25" fmla="*/ 2147483646 h 567"/>
                  <a:gd name="T26" fmla="*/ 2147483646 w 570"/>
                  <a:gd name="T27" fmla="*/ 2147483646 h 567"/>
                  <a:gd name="T28" fmla="*/ 1023877905 w 570"/>
                  <a:gd name="T29" fmla="*/ 2147483646 h 567"/>
                  <a:gd name="T30" fmla="*/ 2147483646 w 570"/>
                  <a:gd name="T31" fmla="*/ 2147483646 h 567"/>
                  <a:gd name="T32" fmla="*/ 2147483646 w 570"/>
                  <a:gd name="T33" fmla="*/ 2147483646 h 567"/>
                  <a:gd name="T34" fmla="*/ 2147483646 w 570"/>
                  <a:gd name="T35" fmla="*/ 2147483646 h 567"/>
                  <a:gd name="T36" fmla="*/ 2147483646 w 570"/>
                  <a:gd name="T37" fmla="*/ 2147483646 h 567"/>
                  <a:gd name="T38" fmla="*/ 2147483646 w 570"/>
                  <a:gd name="T39" fmla="*/ 2147483646 h 567"/>
                  <a:gd name="T40" fmla="*/ 2147483646 w 570"/>
                  <a:gd name="T41" fmla="*/ 2147483646 h 567"/>
                  <a:gd name="T42" fmla="*/ 0 w 570"/>
                  <a:gd name="T43" fmla="*/ 2147483646 h 567"/>
                  <a:gd name="T44" fmla="*/ 270189008 w 570"/>
                  <a:gd name="T45" fmla="*/ 2147483646 h 567"/>
                  <a:gd name="T46" fmla="*/ 284409482 w 570"/>
                  <a:gd name="T47" fmla="*/ 2147483646 h 567"/>
                  <a:gd name="T48" fmla="*/ 270189008 w 570"/>
                  <a:gd name="T49" fmla="*/ 2147483646 h 567"/>
                  <a:gd name="T50" fmla="*/ 241748059 w 570"/>
                  <a:gd name="T51" fmla="*/ 2147483646 h 567"/>
                  <a:gd name="T52" fmla="*/ 99543319 w 570"/>
                  <a:gd name="T53" fmla="*/ 2147483646 h 567"/>
                  <a:gd name="T54" fmla="*/ 853232216 w 570"/>
                  <a:gd name="T55" fmla="*/ 1903075127 h 567"/>
                  <a:gd name="T56" fmla="*/ 981216482 w 570"/>
                  <a:gd name="T57" fmla="*/ 1789460501 h 567"/>
                  <a:gd name="T58" fmla="*/ 2147483646 w 570"/>
                  <a:gd name="T59" fmla="*/ 2147483646 h 567"/>
                  <a:gd name="T60" fmla="*/ 2147483646 w 570"/>
                  <a:gd name="T61" fmla="*/ 2147483646 h 567"/>
                  <a:gd name="T62" fmla="*/ 2147483646 w 570"/>
                  <a:gd name="T63" fmla="*/ 2147483646 h 567"/>
                  <a:gd name="T64" fmla="*/ 1820224453 w 570"/>
                  <a:gd name="T65" fmla="*/ 937335735 h 567"/>
                  <a:gd name="T66" fmla="*/ 2019311090 w 570"/>
                  <a:gd name="T67" fmla="*/ 724306428 h 567"/>
                  <a:gd name="T68" fmla="*/ 2019311090 w 570"/>
                  <a:gd name="T69" fmla="*/ 724306428 h 567"/>
                  <a:gd name="T70" fmla="*/ 2147483646 w 570"/>
                  <a:gd name="T71" fmla="*/ 227233020 h 567"/>
                  <a:gd name="T72" fmla="*/ 2147483646 w 570"/>
                  <a:gd name="T73" fmla="*/ 113618394 h 567"/>
                  <a:gd name="T74" fmla="*/ 2147483646 w 570"/>
                  <a:gd name="T75" fmla="*/ 298244045 h 567"/>
                  <a:gd name="T76" fmla="*/ 2147483646 w 570"/>
                  <a:gd name="T77" fmla="*/ 184625651 h 567"/>
                  <a:gd name="T78" fmla="*/ 2147483646 w 570"/>
                  <a:gd name="T79" fmla="*/ 198829363 h 567"/>
                  <a:gd name="T80" fmla="*/ 2147483646 w 570"/>
                  <a:gd name="T81" fmla="*/ 2147483646 h 567"/>
                  <a:gd name="T82" fmla="*/ 2147483646 w 570"/>
                  <a:gd name="T83" fmla="*/ 2147483646 h 567"/>
                  <a:gd name="T84" fmla="*/ 2147483646 w 570"/>
                  <a:gd name="T85" fmla="*/ 2147483646 h 567"/>
                  <a:gd name="T86" fmla="*/ 2147483646 w 570"/>
                  <a:gd name="T87" fmla="*/ 2147483646 h 567"/>
                  <a:gd name="T88" fmla="*/ 2147483646 w 570"/>
                  <a:gd name="T89" fmla="*/ 2147483646 h 567"/>
                  <a:gd name="T90" fmla="*/ 2147483646 w 570"/>
                  <a:gd name="T91" fmla="*/ 2147483646 h 567"/>
                  <a:gd name="T92" fmla="*/ 2147483646 w 570"/>
                  <a:gd name="T93" fmla="*/ 2147483646 h 567"/>
                  <a:gd name="T94" fmla="*/ 2147483646 w 570"/>
                  <a:gd name="T95" fmla="*/ 2147483646 h 567"/>
                  <a:gd name="T96" fmla="*/ 2147483646 w 570"/>
                  <a:gd name="T97" fmla="*/ 2147483646 h 567"/>
                  <a:gd name="T98" fmla="*/ 2147483646 w 570"/>
                  <a:gd name="T99" fmla="*/ 2147483646 h 567"/>
                  <a:gd name="T100" fmla="*/ 2147483646 w 570"/>
                  <a:gd name="T101" fmla="*/ 2147483646 h 567"/>
                  <a:gd name="T102" fmla="*/ 2147483646 w 570"/>
                  <a:gd name="T103" fmla="*/ 2147483646 h 567"/>
                  <a:gd name="T104" fmla="*/ 2147483646 w 570"/>
                  <a:gd name="T105" fmla="*/ 2147483646 h 567"/>
                  <a:gd name="T106" fmla="*/ 2147483646 w 570"/>
                  <a:gd name="T107" fmla="*/ 2147483646 h 567"/>
                  <a:gd name="T108" fmla="*/ 2147483646 w 570"/>
                  <a:gd name="T109" fmla="*/ 355051358 h 567"/>
                  <a:gd name="T110" fmla="*/ 2147483646 w 570"/>
                  <a:gd name="T111" fmla="*/ 0 h 56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70" h="567">
                    <a:moveTo>
                      <a:pt x="285" y="546"/>
                    </a:moveTo>
                    <a:cubicBezTo>
                      <a:pt x="250" y="546"/>
                      <a:pt x="216" y="548"/>
                      <a:pt x="189" y="552"/>
                    </a:cubicBezTo>
                    <a:cubicBezTo>
                      <a:pt x="189" y="552"/>
                      <a:pt x="189" y="552"/>
                      <a:pt x="189" y="552"/>
                    </a:cubicBezTo>
                    <a:cubicBezTo>
                      <a:pt x="190" y="552"/>
                      <a:pt x="190" y="552"/>
                      <a:pt x="190" y="552"/>
                    </a:cubicBezTo>
                    <a:cubicBezTo>
                      <a:pt x="216" y="548"/>
                      <a:pt x="250" y="546"/>
                      <a:pt x="285" y="546"/>
                    </a:cubicBezTo>
                    <a:cubicBezTo>
                      <a:pt x="285" y="546"/>
                      <a:pt x="285" y="546"/>
                      <a:pt x="285" y="546"/>
                    </a:cubicBezTo>
                    <a:moveTo>
                      <a:pt x="50" y="426"/>
                    </a:moveTo>
                    <a:cubicBezTo>
                      <a:pt x="54" y="428"/>
                      <a:pt x="57" y="431"/>
                      <a:pt x="60" y="434"/>
                    </a:cubicBezTo>
                    <a:cubicBezTo>
                      <a:pt x="60" y="434"/>
                      <a:pt x="61" y="435"/>
                      <a:pt x="61" y="435"/>
                    </a:cubicBezTo>
                    <a:cubicBezTo>
                      <a:pt x="67" y="441"/>
                      <a:pt x="73" y="446"/>
                      <a:pt x="79" y="452"/>
                    </a:cubicBezTo>
                    <a:cubicBezTo>
                      <a:pt x="80" y="453"/>
                      <a:pt x="80" y="453"/>
                      <a:pt x="80" y="453"/>
                    </a:cubicBezTo>
                    <a:cubicBezTo>
                      <a:pt x="93" y="464"/>
                      <a:pt x="105" y="476"/>
                      <a:pt x="117" y="488"/>
                    </a:cubicBezTo>
                    <a:cubicBezTo>
                      <a:pt x="118" y="489"/>
                      <a:pt x="118" y="489"/>
                      <a:pt x="118" y="490"/>
                    </a:cubicBezTo>
                    <a:cubicBezTo>
                      <a:pt x="124" y="496"/>
                      <a:pt x="130" y="502"/>
                      <a:pt x="135" y="507"/>
                    </a:cubicBezTo>
                    <a:cubicBezTo>
                      <a:pt x="136" y="508"/>
                      <a:pt x="136" y="508"/>
                      <a:pt x="137" y="509"/>
                    </a:cubicBezTo>
                    <a:cubicBezTo>
                      <a:pt x="143" y="516"/>
                      <a:pt x="149" y="523"/>
                      <a:pt x="155" y="529"/>
                    </a:cubicBezTo>
                    <a:cubicBezTo>
                      <a:pt x="126" y="496"/>
                      <a:pt x="85" y="456"/>
                      <a:pt x="50" y="426"/>
                    </a:cubicBezTo>
                    <a:moveTo>
                      <a:pt x="25" y="405"/>
                    </a:moveTo>
                    <a:cubicBezTo>
                      <a:pt x="16" y="409"/>
                      <a:pt x="16" y="409"/>
                      <a:pt x="16" y="409"/>
                    </a:cubicBezTo>
                    <a:cubicBezTo>
                      <a:pt x="16" y="409"/>
                      <a:pt x="16" y="409"/>
                      <a:pt x="16" y="409"/>
                    </a:cubicBezTo>
                    <a:cubicBezTo>
                      <a:pt x="16" y="409"/>
                      <a:pt x="16" y="409"/>
                      <a:pt x="16" y="409"/>
                    </a:cubicBezTo>
                    <a:cubicBezTo>
                      <a:pt x="25" y="405"/>
                      <a:pt x="25" y="405"/>
                      <a:pt x="25" y="405"/>
                    </a:cubicBezTo>
                    <a:cubicBezTo>
                      <a:pt x="30" y="409"/>
                      <a:pt x="36" y="413"/>
                      <a:pt x="41" y="418"/>
                    </a:cubicBezTo>
                    <a:cubicBezTo>
                      <a:pt x="36" y="413"/>
                      <a:pt x="30" y="409"/>
                      <a:pt x="25" y="405"/>
                    </a:cubicBezTo>
                    <a:moveTo>
                      <a:pt x="292" y="304"/>
                    </a:moveTo>
                    <a:cubicBezTo>
                      <a:pt x="292" y="304"/>
                      <a:pt x="292" y="304"/>
                      <a:pt x="292" y="304"/>
                    </a:cubicBezTo>
                    <a:cubicBezTo>
                      <a:pt x="305" y="333"/>
                      <a:pt x="329" y="392"/>
                      <a:pt x="352" y="446"/>
                    </a:cubicBezTo>
                    <a:cubicBezTo>
                      <a:pt x="340" y="416"/>
                      <a:pt x="340" y="416"/>
                      <a:pt x="340" y="416"/>
                    </a:cubicBezTo>
                    <a:cubicBezTo>
                      <a:pt x="292" y="304"/>
                      <a:pt x="292" y="304"/>
                      <a:pt x="292" y="304"/>
                    </a:cubicBezTo>
                    <a:moveTo>
                      <a:pt x="275" y="303"/>
                    </a:moveTo>
                    <a:cubicBezTo>
                      <a:pt x="272" y="311"/>
                      <a:pt x="268" y="321"/>
                      <a:pt x="264" y="332"/>
                    </a:cubicBezTo>
                    <a:cubicBezTo>
                      <a:pt x="251" y="363"/>
                      <a:pt x="234" y="404"/>
                      <a:pt x="219" y="444"/>
                    </a:cubicBezTo>
                    <a:cubicBezTo>
                      <a:pt x="264" y="331"/>
                      <a:pt x="264" y="331"/>
                      <a:pt x="264" y="331"/>
                    </a:cubicBezTo>
                    <a:cubicBezTo>
                      <a:pt x="275" y="303"/>
                      <a:pt x="275" y="303"/>
                      <a:pt x="275" y="303"/>
                    </a:cubicBezTo>
                    <a:cubicBezTo>
                      <a:pt x="275" y="303"/>
                      <a:pt x="275" y="303"/>
                      <a:pt x="275" y="303"/>
                    </a:cubicBezTo>
                    <a:moveTo>
                      <a:pt x="304" y="292"/>
                    </a:moveTo>
                    <a:cubicBezTo>
                      <a:pt x="304" y="292"/>
                      <a:pt x="304" y="292"/>
                      <a:pt x="304" y="292"/>
                    </a:cubicBezTo>
                    <a:cubicBezTo>
                      <a:pt x="334" y="304"/>
                      <a:pt x="394" y="329"/>
                      <a:pt x="449" y="351"/>
                    </a:cubicBezTo>
                    <a:cubicBezTo>
                      <a:pt x="446" y="350"/>
                      <a:pt x="446" y="350"/>
                      <a:pt x="446" y="350"/>
                    </a:cubicBezTo>
                    <a:cubicBezTo>
                      <a:pt x="446" y="350"/>
                      <a:pt x="446" y="350"/>
                      <a:pt x="446" y="350"/>
                    </a:cubicBezTo>
                    <a:cubicBezTo>
                      <a:pt x="401" y="332"/>
                      <a:pt x="352" y="312"/>
                      <a:pt x="320" y="299"/>
                    </a:cubicBezTo>
                    <a:cubicBezTo>
                      <a:pt x="351" y="311"/>
                      <a:pt x="397" y="330"/>
                      <a:pt x="441" y="348"/>
                    </a:cubicBezTo>
                    <a:cubicBezTo>
                      <a:pt x="304" y="292"/>
                      <a:pt x="304" y="292"/>
                      <a:pt x="304" y="292"/>
                    </a:cubicBezTo>
                    <a:moveTo>
                      <a:pt x="264" y="292"/>
                    </a:moveTo>
                    <a:cubicBezTo>
                      <a:pt x="225" y="308"/>
                      <a:pt x="136" y="346"/>
                      <a:pt x="72" y="373"/>
                    </a:cubicBezTo>
                    <a:cubicBezTo>
                      <a:pt x="72" y="373"/>
                      <a:pt x="72" y="373"/>
                      <a:pt x="72" y="373"/>
                    </a:cubicBezTo>
                    <a:cubicBezTo>
                      <a:pt x="264" y="292"/>
                      <a:pt x="264" y="292"/>
                      <a:pt x="264" y="292"/>
                    </a:cubicBezTo>
                    <a:cubicBezTo>
                      <a:pt x="264" y="292"/>
                      <a:pt x="264" y="292"/>
                      <a:pt x="264" y="292"/>
                    </a:cubicBezTo>
                    <a:moveTo>
                      <a:pt x="121" y="216"/>
                    </a:moveTo>
                    <a:cubicBezTo>
                      <a:pt x="264" y="275"/>
                      <a:pt x="264" y="275"/>
                      <a:pt x="264" y="275"/>
                    </a:cubicBezTo>
                    <a:cubicBezTo>
                      <a:pt x="264" y="275"/>
                      <a:pt x="264" y="275"/>
                      <a:pt x="264" y="275"/>
                    </a:cubicBezTo>
                    <a:cubicBezTo>
                      <a:pt x="239" y="265"/>
                      <a:pt x="191" y="245"/>
                      <a:pt x="144" y="225"/>
                    </a:cubicBezTo>
                    <a:cubicBezTo>
                      <a:pt x="136" y="222"/>
                      <a:pt x="129" y="219"/>
                      <a:pt x="121" y="216"/>
                    </a:cubicBezTo>
                    <a:moveTo>
                      <a:pt x="446" y="216"/>
                    </a:moveTo>
                    <a:cubicBezTo>
                      <a:pt x="316" y="270"/>
                      <a:pt x="316" y="270"/>
                      <a:pt x="316" y="270"/>
                    </a:cubicBezTo>
                    <a:cubicBezTo>
                      <a:pt x="303" y="275"/>
                      <a:pt x="303" y="275"/>
                      <a:pt x="303" y="275"/>
                    </a:cubicBezTo>
                    <a:cubicBezTo>
                      <a:pt x="303" y="275"/>
                      <a:pt x="303" y="275"/>
                      <a:pt x="303" y="275"/>
                    </a:cubicBezTo>
                    <a:cubicBezTo>
                      <a:pt x="328" y="265"/>
                      <a:pt x="373" y="246"/>
                      <a:pt x="419" y="227"/>
                    </a:cubicBezTo>
                    <a:cubicBezTo>
                      <a:pt x="384" y="242"/>
                      <a:pt x="350" y="256"/>
                      <a:pt x="325" y="266"/>
                    </a:cubicBezTo>
                    <a:cubicBezTo>
                      <a:pt x="350" y="256"/>
                      <a:pt x="384" y="242"/>
                      <a:pt x="419" y="227"/>
                    </a:cubicBezTo>
                    <a:cubicBezTo>
                      <a:pt x="428" y="223"/>
                      <a:pt x="437" y="219"/>
                      <a:pt x="446" y="216"/>
                    </a:cubicBezTo>
                    <a:moveTo>
                      <a:pt x="447" y="215"/>
                    </a:moveTo>
                    <a:cubicBezTo>
                      <a:pt x="447" y="215"/>
                      <a:pt x="447" y="215"/>
                      <a:pt x="447" y="215"/>
                    </a:cubicBezTo>
                    <a:cubicBezTo>
                      <a:pt x="447" y="215"/>
                      <a:pt x="447" y="215"/>
                      <a:pt x="447" y="215"/>
                    </a:cubicBezTo>
                    <a:cubicBezTo>
                      <a:pt x="447" y="215"/>
                      <a:pt x="447" y="215"/>
                      <a:pt x="447" y="215"/>
                    </a:cubicBezTo>
                    <a:moveTo>
                      <a:pt x="0" y="171"/>
                    </a:moveTo>
                    <a:cubicBezTo>
                      <a:pt x="0" y="176"/>
                      <a:pt x="2" y="180"/>
                      <a:pt x="7" y="182"/>
                    </a:cubicBezTo>
                    <a:cubicBezTo>
                      <a:pt x="16" y="186"/>
                      <a:pt x="16" y="186"/>
                      <a:pt x="16" y="186"/>
                    </a:cubicBezTo>
                    <a:cubicBezTo>
                      <a:pt x="18" y="200"/>
                      <a:pt x="19" y="216"/>
                      <a:pt x="19" y="232"/>
                    </a:cubicBezTo>
                    <a:cubicBezTo>
                      <a:pt x="19" y="233"/>
                      <a:pt x="19" y="233"/>
                      <a:pt x="19" y="233"/>
                    </a:cubicBezTo>
                    <a:cubicBezTo>
                      <a:pt x="20" y="241"/>
                      <a:pt x="20" y="249"/>
                      <a:pt x="20" y="258"/>
                    </a:cubicBezTo>
                    <a:cubicBezTo>
                      <a:pt x="20" y="258"/>
                      <a:pt x="20" y="259"/>
                      <a:pt x="20" y="259"/>
                    </a:cubicBezTo>
                    <a:cubicBezTo>
                      <a:pt x="20" y="276"/>
                      <a:pt x="20" y="294"/>
                      <a:pt x="20" y="311"/>
                    </a:cubicBezTo>
                    <a:cubicBezTo>
                      <a:pt x="20" y="311"/>
                      <a:pt x="20" y="312"/>
                      <a:pt x="20" y="312"/>
                    </a:cubicBezTo>
                    <a:cubicBezTo>
                      <a:pt x="19" y="320"/>
                      <a:pt x="19" y="328"/>
                      <a:pt x="19" y="336"/>
                    </a:cubicBezTo>
                    <a:cubicBezTo>
                      <a:pt x="19" y="337"/>
                      <a:pt x="19" y="338"/>
                      <a:pt x="19" y="339"/>
                    </a:cubicBezTo>
                    <a:cubicBezTo>
                      <a:pt x="18" y="347"/>
                      <a:pt x="18" y="354"/>
                      <a:pt x="17" y="361"/>
                    </a:cubicBezTo>
                    <a:cubicBezTo>
                      <a:pt x="17" y="361"/>
                      <a:pt x="17" y="362"/>
                      <a:pt x="17" y="363"/>
                    </a:cubicBezTo>
                    <a:cubicBezTo>
                      <a:pt x="17" y="370"/>
                      <a:pt x="16" y="376"/>
                      <a:pt x="16" y="382"/>
                    </a:cubicBezTo>
                    <a:cubicBezTo>
                      <a:pt x="21" y="328"/>
                      <a:pt x="22" y="240"/>
                      <a:pt x="16" y="186"/>
                    </a:cubicBezTo>
                    <a:cubicBezTo>
                      <a:pt x="7" y="182"/>
                      <a:pt x="7" y="182"/>
                      <a:pt x="7" y="182"/>
                    </a:cubicBezTo>
                    <a:cubicBezTo>
                      <a:pt x="2" y="180"/>
                      <a:pt x="0" y="176"/>
                      <a:pt x="0" y="171"/>
                    </a:cubicBezTo>
                    <a:moveTo>
                      <a:pt x="69" y="126"/>
                    </a:moveTo>
                    <a:cubicBezTo>
                      <a:pt x="66" y="129"/>
                      <a:pt x="63" y="131"/>
                      <a:pt x="60" y="134"/>
                    </a:cubicBezTo>
                    <a:cubicBezTo>
                      <a:pt x="60" y="134"/>
                      <a:pt x="60" y="134"/>
                      <a:pt x="60" y="134"/>
                    </a:cubicBezTo>
                    <a:cubicBezTo>
                      <a:pt x="50" y="143"/>
                      <a:pt x="40" y="152"/>
                      <a:pt x="31" y="159"/>
                    </a:cubicBezTo>
                    <a:cubicBezTo>
                      <a:pt x="43" y="150"/>
                      <a:pt x="55" y="138"/>
                      <a:pt x="69" y="126"/>
                    </a:cubicBezTo>
                    <a:moveTo>
                      <a:pt x="217" y="123"/>
                    </a:moveTo>
                    <a:cubicBezTo>
                      <a:pt x="276" y="264"/>
                      <a:pt x="276" y="264"/>
                      <a:pt x="276" y="264"/>
                    </a:cubicBezTo>
                    <a:cubicBezTo>
                      <a:pt x="276" y="264"/>
                      <a:pt x="276" y="264"/>
                      <a:pt x="276" y="264"/>
                    </a:cubicBezTo>
                    <a:cubicBezTo>
                      <a:pt x="264" y="235"/>
                      <a:pt x="240" y="177"/>
                      <a:pt x="217" y="123"/>
                    </a:cubicBezTo>
                    <a:moveTo>
                      <a:pt x="352" y="117"/>
                    </a:moveTo>
                    <a:cubicBezTo>
                      <a:pt x="292" y="264"/>
                      <a:pt x="292" y="264"/>
                      <a:pt x="292" y="264"/>
                    </a:cubicBezTo>
                    <a:cubicBezTo>
                      <a:pt x="292" y="264"/>
                      <a:pt x="292" y="264"/>
                      <a:pt x="292" y="264"/>
                    </a:cubicBezTo>
                    <a:cubicBezTo>
                      <a:pt x="300" y="244"/>
                      <a:pt x="314" y="211"/>
                      <a:pt x="329" y="175"/>
                    </a:cubicBezTo>
                    <a:cubicBezTo>
                      <a:pt x="330" y="171"/>
                      <a:pt x="332" y="166"/>
                      <a:pt x="334" y="162"/>
                    </a:cubicBezTo>
                    <a:cubicBezTo>
                      <a:pt x="332" y="166"/>
                      <a:pt x="330" y="171"/>
                      <a:pt x="329" y="175"/>
                    </a:cubicBezTo>
                    <a:cubicBezTo>
                      <a:pt x="336" y="156"/>
                      <a:pt x="344" y="136"/>
                      <a:pt x="352" y="117"/>
                    </a:cubicBezTo>
                    <a:moveTo>
                      <a:pt x="128" y="66"/>
                    </a:moveTo>
                    <a:cubicBezTo>
                      <a:pt x="128" y="66"/>
                      <a:pt x="127" y="67"/>
                      <a:pt x="127" y="67"/>
                    </a:cubicBezTo>
                    <a:cubicBezTo>
                      <a:pt x="127" y="67"/>
                      <a:pt x="128" y="66"/>
                      <a:pt x="128" y="66"/>
                    </a:cubicBezTo>
                    <a:moveTo>
                      <a:pt x="142" y="51"/>
                    </a:moveTo>
                    <a:cubicBezTo>
                      <a:pt x="139" y="54"/>
                      <a:pt x="136" y="57"/>
                      <a:pt x="133" y="60"/>
                    </a:cubicBezTo>
                    <a:cubicBezTo>
                      <a:pt x="133" y="61"/>
                      <a:pt x="133" y="61"/>
                      <a:pt x="133" y="61"/>
                    </a:cubicBezTo>
                    <a:cubicBezTo>
                      <a:pt x="136" y="57"/>
                      <a:pt x="139" y="54"/>
                      <a:pt x="142" y="51"/>
                    </a:cubicBezTo>
                    <a:moveTo>
                      <a:pt x="185" y="16"/>
                    </a:moveTo>
                    <a:cubicBezTo>
                      <a:pt x="211" y="19"/>
                      <a:pt x="245" y="21"/>
                      <a:pt x="279" y="21"/>
                    </a:cubicBezTo>
                    <a:cubicBezTo>
                      <a:pt x="245" y="21"/>
                      <a:pt x="211" y="19"/>
                      <a:pt x="185" y="16"/>
                    </a:cubicBezTo>
                    <a:cubicBezTo>
                      <a:pt x="185" y="16"/>
                      <a:pt x="185" y="16"/>
                      <a:pt x="185" y="16"/>
                    </a:cubicBezTo>
                    <a:moveTo>
                      <a:pt x="395" y="0"/>
                    </a:moveTo>
                    <a:cubicBezTo>
                      <a:pt x="390" y="0"/>
                      <a:pt x="386" y="3"/>
                      <a:pt x="384" y="8"/>
                    </a:cubicBezTo>
                    <a:cubicBezTo>
                      <a:pt x="380" y="16"/>
                      <a:pt x="380" y="16"/>
                      <a:pt x="380" y="16"/>
                    </a:cubicBezTo>
                    <a:cubicBezTo>
                      <a:pt x="354" y="19"/>
                      <a:pt x="319" y="21"/>
                      <a:pt x="285" y="21"/>
                    </a:cubicBezTo>
                    <a:cubicBezTo>
                      <a:pt x="285" y="21"/>
                      <a:pt x="285" y="21"/>
                      <a:pt x="285" y="21"/>
                    </a:cubicBezTo>
                    <a:cubicBezTo>
                      <a:pt x="326" y="21"/>
                      <a:pt x="366" y="18"/>
                      <a:pt x="394" y="14"/>
                    </a:cubicBezTo>
                    <a:cubicBezTo>
                      <a:pt x="394" y="14"/>
                      <a:pt x="394" y="14"/>
                      <a:pt x="394" y="13"/>
                    </a:cubicBezTo>
                    <a:cubicBezTo>
                      <a:pt x="394" y="13"/>
                      <a:pt x="394" y="13"/>
                      <a:pt x="394" y="13"/>
                    </a:cubicBezTo>
                    <a:cubicBezTo>
                      <a:pt x="394" y="14"/>
                      <a:pt x="394" y="14"/>
                      <a:pt x="394" y="14"/>
                    </a:cubicBezTo>
                    <a:cubicBezTo>
                      <a:pt x="394" y="14"/>
                      <a:pt x="394" y="14"/>
                      <a:pt x="394" y="14"/>
                    </a:cubicBezTo>
                    <a:cubicBezTo>
                      <a:pt x="395" y="14"/>
                      <a:pt x="395" y="14"/>
                      <a:pt x="395" y="14"/>
                    </a:cubicBezTo>
                    <a:cubicBezTo>
                      <a:pt x="395" y="14"/>
                      <a:pt x="395" y="14"/>
                      <a:pt x="395" y="14"/>
                    </a:cubicBezTo>
                    <a:cubicBezTo>
                      <a:pt x="429" y="61"/>
                      <a:pt x="506" y="138"/>
                      <a:pt x="552" y="170"/>
                    </a:cubicBezTo>
                    <a:cubicBezTo>
                      <a:pt x="552" y="170"/>
                      <a:pt x="552" y="170"/>
                      <a:pt x="552" y="170"/>
                    </a:cubicBezTo>
                    <a:cubicBezTo>
                      <a:pt x="552" y="170"/>
                      <a:pt x="552" y="170"/>
                      <a:pt x="552" y="170"/>
                    </a:cubicBezTo>
                    <a:cubicBezTo>
                      <a:pt x="552" y="170"/>
                      <a:pt x="552" y="170"/>
                      <a:pt x="552" y="170"/>
                    </a:cubicBezTo>
                    <a:cubicBezTo>
                      <a:pt x="552" y="170"/>
                      <a:pt x="552" y="171"/>
                      <a:pt x="553" y="171"/>
                    </a:cubicBezTo>
                    <a:cubicBezTo>
                      <a:pt x="553" y="171"/>
                      <a:pt x="553" y="171"/>
                      <a:pt x="553" y="171"/>
                    </a:cubicBezTo>
                    <a:cubicBezTo>
                      <a:pt x="552" y="171"/>
                      <a:pt x="552" y="171"/>
                      <a:pt x="552" y="171"/>
                    </a:cubicBezTo>
                    <a:cubicBezTo>
                      <a:pt x="544" y="228"/>
                      <a:pt x="544" y="337"/>
                      <a:pt x="554" y="393"/>
                    </a:cubicBezTo>
                    <a:cubicBezTo>
                      <a:pt x="554" y="393"/>
                      <a:pt x="554" y="393"/>
                      <a:pt x="554" y="393"/>
                    </a:cubicBezTo>
                    <a:cubicBezTo>
                      <a:pt x="554" y="393"/>
                      <a:pt x="554" y="393"/>
                      <a:pt x="554" y="393"/>
                    </a:cubicBezTo>
                    <a:cubicBezTo>
                      <a:pt x="554" y="393"/>
                      <a:pt x="554" y="393"/>
                      <a:pt x="554" y="393"/>
                    </a:cubicBezTo>
                    <a:cubicBezTo>
                      <a:pt x="554" y="393"/>
                      <a:pt x="554" y="393"/>
                      <a:pt x="554" y="393"/>
                    </a:cubicBezTo>
                    <a:cubicBezTo>
                      <a:pt x="553" y="394"/>
                      <a:pt x="553" y="394"/>
                      <a:pt x="553" y="394"/>
                    </a:cubicBezTo>
                    <a:cubicBezTo>
                      <a:pt x="553" y="394"/>
                      <a:pt x="553" y="394"/>
                      <a:pt x="553" y="394"/>
                    </a:cubicBezTo>
                    <a:cubicBezTo>
                      <a:pt x="507" y="428"/>
                      <a:pt x="430" y="506"/>
                      <a:pt x="398" y="552"/>
                    </a:cubicBezTo>
                    <a:cubicBezTo>
                      <a:pt x="398" y="552"/>
                      <a:pt x="398" y="552"/>
                      <a:pt x="398" y="552"/>
                    </a:cubicBezTo>
                    <a:cubicBezTo>
                      <a:pt x="398" y="552"/>
                      <a:pt x="398" y="552"/>
                      <a:pt x="398" y="552"/>
                    </a:cubicBezTo>
                    <a:cubicBezTo>
                      <a:pt x="398" y="552"/>
                      <a:pt x="398" y="552"/>
                      <a:pt x="397" y="552"/>
                    </a:cubicBezTo>
                    <a:cubicBezTo>
                      <a:pt x="397" y="552"/>
                      <a:pt x="397" y="552"/>
                      <a:pt x="397" y="552"/>
                    </a:cubicBezTo>
                    <a:cubicBezTo>
                      <a:pt x="397" y="552"/>
                      <a:pt x="397" y="552"/>
                      <a:pt x="397" y="552"/>
                    </a:cubicBezTo>
                    <a:cubicBezTo>
                      <a:pt x="397" y="552"/>
                      <a:pt x="397" y="552"/>
                      <a:pt x="397" y="552"/>
                    </a:cubicBezTo>
                    <a:cubicBezTo>
                      <a:pt x="371" y="548"/>
                      <a:pt x="334" y="546"/>
                      <a:pt x="296" y="546"/>
                    </a:cubicBezTo>
                    <a:cubicBezTo>
                      <a:pt x="292" y="546"/>
                      <a:pt x="288" y="546"/>
                      <a:pt x="285" y="546"/>
                    </a:cubicBezTo>
                    <a:cubicBezTo>
                      <a:pt x="285" y="546"/>
                      <a:pt x="285" y="546"/>
                      <a:pt x="285" y="546"/>
                    </a:cubicBezTo>
                    <a:cubicBezTo>
                      <a:pt x="288" y="546"/>
                      <a:pt x="292" y="546"/>
                      <a:pt x="296" y="546"/>
                    </a:cubicBezTo>
                    <a:cubicBezTo>
                      <a:pt x="327" y="546"/>
                      <a:pt x="358" y="547"/>
                      <a:pt x="383" y="550"/>
                    </a:cubicBezTo>
                    <a:cubicBezTo>
                      <a:pt x="386" y="560"/>
                      <a:pt x="386" y="560"/>
                      <a:pt x="386" y="560"/>
                    </a:cubicBezTo>
                    <a:cubicBezTo>
                      <a:pt x="388" y="564"/>
                      <a:pt x="393" y="567"/>
                      <a:pt x="398" y="567"/>
                    </a:cubicBezTo>
                    <a:cubicBezTo>
                      <a:pt x="399" y="567"/>
                      <a:pt x="401" y="567"/>
                      <a:pt x="402" y="567"/>
                    </a:cubicBezTo>
                    <a:cubicBezTo>
                      <a:pt x="408" y="564"/>
                      <a:pt x="411" y="557"/>
                      <a:pt x="409" y="551"/>
                    </a:cubicBezTo>
                    <a:cubicBezTo>
                      <a:pt x="405" y="541"/>
                      <a:pt x="405" y="541"/>
                      <a:pt x="405" y="541"/>
                    </a:cubicBezTo>
                    <a:cubicBezTo>
                      <a:pt x="438" y="499"/>
                      <a:pt x="499" y="437"/>
                      <a:pt x="542" y="402"/>
                    </a:cubicBezTo>
                    <a:cubicBezTo>
                      <a:pt x="551" y="406"/>
                      <a:pt x="551" y="406"/>
                      <a:pt x="551" y="406"/>
                    </a:cubicBezTo>
                    <a:cubicBezTo>
                      <a:pt x="552" y="407"/>
                      <a:pt x="554" y="407"/>
                      <a:pt x="556" y="407"/>
                    </a:cubicBezTo>
                    <a:cubicBezTo>
                      <a:pt x="560" y="407"/>
                      <a:pt x="565" y="404"/>
                      <a:pt x="567" y="399"/>
                    </a:cubicBezTo>
                    <a:cubicBezTo>
                      <a:pt x="570" y="393"/>
                      <a:pt x="567" y="386"/>
                      <a:pt x="560" y="383"/>
                    </a:cubicBezTo>
                    <a:cubicBezTo>
                      <a:pt x="552" y="380"/>
                      <a:pt x="552" y="380"/>
                      <a:pt x="552" y="380"/>
                    </a:cubicBezTo>
                    <a:cubicBezTo>
                      <a:pt x="545" y="326"/>
                      <a:pt x="544" y="240"/>
                      <a:pt x="550" y="185"/>
                    </a:cubicBezTo>
                    <a:cubicBezTo>
                      <a:pt x="559" y="182"/>
                      <a:pt x="559" y="182"/>
                      <a:pt x="559" y="182"/>
                    </a:cubicBezTo>
                    <a:cubicBezTo>
                      <a:pt x="565" y="179"/>
                      <a:pt x="568" y="172"/>
                      <a:pt x="565" y="166"/>
                    </a:cubicBezTo>
                    <a:cubicBezTo>
                      <a:pt x="563" y="161"/>
                      <a:pt x="559" y="158"/>
                      <a:pt x="554" y="158"/>
                    </a:cubicBezTo>
                    <a:cubicBezTo>
                      <a:pt x="552" y="158"/>
                      <a:pt x="551" y="158"/>
                      <a:pt x="549" y="159"/>
                    </a:cubicBezTo>
                    <a:cubicBezTo>
                      <a:pt x="541" y="162"/>
                      <a:pt x="541" y="162"/>
                      <a:pt x="541" y="162"/>
                    </a:cubicBezTo>
                    <a:cubicBezTo>
                      <a:pt x="499" y="129"/>
                      <a:pt x="437" y="68"/>
                      <a:pt x="403" y="25"/>
                    </a:cubicBezTo>
                    <a:cubicBezTo>
                      <a:pt x="406" y="17"/>
                      <a:pt x="406" y="17"/>
                      <a:pt x="406" y="17"/>
                    </a:cubicBezTo>
                    <a:cubicBezTo>
                      <a:pt x="409" y="11"/>
                      <a:pt x="406" y="4"/>
                      <a:pt x="400" y="1"/>
                    </a:cubicBezTo>
                    <a:cubicBezTo>
                      <a:pt x="398" y="1"/>
                      <a:pt x="397" y="0"/>
                      <a:pt x="395" y="0"/>
                    </a:cubicBezTo>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 name="Freeform: Shape 34"/>
              <p:cNvSpPr/>
              <p:nvPr/>
            </p:nvSpPr>
            <p:spPr bwMode="auto">
              <a:xfrm>
                <a:off x="5219050" y="1641934"/>
                <a:ext cx="331565" cy="504973"/>
              </a:xfrm>
              <a:custGeom>
                <a:avLst/>
                <a:gdLst>
                  <a:gd name="T0" fmla="*/ 639686300 w 48"/>
                  <a:gd name="T1" fmla="*/ 819922026 h 76"/>
                  <a:gd name="T2" fmla="*/ 554394291 w 48"/>
                  <a:gd name="T3" fmla="*/ 1046108191 h 76"/>
                  <a:gd name="T4" fmla="*/ 326950189 w 48"/>
                  <a:gd name="T5" fmla="*/ 947152214 h 76"/>
                  <a:gd name="T6" fmla="*/ 28431927 w 48"/>
                  <a:gd name="T7" fmla="*/ 254460375 h 76"/>
                  <a:gd name="T8" fmla="*/ 127938014 w 48"/>
                  <a:gd name="T9" fmla="*/ 28274211 h 76"/>
                  <a:gd name="T10" fmla="*/ 355382116 w 48"/>
                  <a:gd name="T11" fmla="*/ 127230188 h 76"/>
                  <a:gd name="T12" fmla="*/ 639686300 w 48"/>
                  <a:gd name="T13" fmla="*/ 819922026 h 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76">
                    <a:moveTo>
                      <a:pt x="45" y="58"/>
                    </a:moveTo>
                    <a:cubicBezTo>
                      <a:pt x="48" y="64"/>
                      <a:pt x="45" y="71"/>
                      <a:pt x="39" y="74"/>
                    </a:cubicBezTo>
                    <a:cubicBezTo>
                      <a:pt x="33" y="76"/>
                      <a:pt x="26" y="73"/>
                      <a:pt x="23" y="67"/>
                    </a:cubicBezTo>
                    <a:cubicBezTo>
                      <a:pt x="2" y="18"/>
                      <a:pt x="2" y="18"/>
                      <a:pt x="2" y="18"/>
                    </a:cubicBezTo>
                    <a:cubicBezTo>
                      <a:pt x="0" y="12"/>
                      <a:pt x="3" y="5"/>
                      <a:pt x="9" y="2"/>
                    </a:cubicBezTo>
                    <a:cubicBezTo>
                      <a:pt x="15" y="0"/>
                      <a:pt x="22" y="2"/>
                      <a:pt x="25" y="9"/>
                    </a:cubicBezTo>
                    <a:cubicBezTo>
                      <a:pt x="45" y="58"/>
                      <a:pt x="45" y="58"/>
                      <a:pt x="45" y="58"/>
                    </a:cubicBezTo>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 name="Freeform: Shape 39"/>
              <p:cNvSpPr/>
              <p:nvPr/>
            </p:nvSpPr>
            <p:spPr bwMode="auto">
              <a:xfrm>
                <a:off x="5248135" y="4918645"/>
                <a:ext cx="337382" cy="504973"/>
              </a:xfrm>
              <a:custGeom>
                <a:avLst/>
                <a:gdLst>
                  <a:gd name="T0" fmla="*/ 338971294 w 49"/>
                  <a:gd name="T1" fmla="*/ 127230188 h 76"/>
                  <a:gd name="T2" fmla="*/ 564953409 w 49"/>
                  <a:gd name="T3" fmla="*/ 42411316 h 76"/>
                  <a:gd name="T4" fmla="*/ 663819410 w 49"/>
                  <a:gd name="T5" fmla="*/ 268597480 h 76"/>
                  <a:gd name="T6" fmla="*/ 353094471 w 49"/>
                  <a:gd name="T7" fmla="*/ 947152214 h 76"/>
                  <a:gd name="T8" fmla="*/ 127112356 w 49"/>
                  <a:gd name="T9" fmla="*/ 1031971086 h 76"/>
                  <a:gd name="T10" fmla="*/ 42369533 w 49"/>
                  <a:gd name="T11" fmla="*/ 805788681 h 76"/>
                  <a:gd name="T12" fmla="*/ 338971294 w 49"/>
                  <a:gd name="T13" fmla="*/ 127230188 h 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6">
                    <a:moveTo>
                      <a:pt x="24" y="9"/>
                    </a:moveTo>
                    <a:cubicBezTo>
                      <a:pt x="27" y="3"/>
                      <a:pt x="34" y="0"/>
                      <a:pt x="40" y="3"/>
                    </a:cubicBezTo>
                    <a:cubicBezTo>
                      <a:pt x="46" y="5"/>
                      <a:pt x="49" y="13"/>
                      <a:pt x="47" y="19"/>
                    </a:cubicBezTo>
                    <a:cubicBezTo>
                      <a:pt x="25" y="67"/>
                      <a:pt x="25" y="67"/>
                      <a:pt x="25" y="67"/>
                    </a:cubicBezTo>
                    <a:cubicBezTo>
                      <a:pt x="22" y="73"/>
                      <a:pt x="15" y="76"/>
                      <a:pt x="9" y="73"/>
                    </a:cubicBezTo>
                    <a:cubicBezTo>
                      <a:pt x="3" y="71"/>
                      <a:pt x="0" y="64"/>
                      <a:pt x="3" y="57"/>
                    </a:cubicBezTo>
                    <a:cubicBezTo>
                      <a:pt x="24" y="9"/>
                      <a:pt x="24" y="9"/>
                      <a:pt x="24" y="9"/>
                    </a:cubicBezTo>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 name="Freeform: Shape 40"/>
              <p:cNvSpPr/>
              <p:nvPr/>
            </p:nvSpPr>
            <p:spPr bwMode="auto">
              <a:xfrm>
                <a:off x="4122557" y="4071413"/>
                <a:ext cx="529341" cy="308594"/>
              </a:xfrm>
              <a:custGeom>
                <a:avLst/>
                <a:gdLst>
                  <a:gd name="T0" fmla="*/ 830693145 w 77"/>
                  <a:gd name="T1" fmla="*/ 28820717 h 46"/>
                  <a:gd name="T2" fmla="*/ 1041886064 w 77"/>
                  <a:gd name="T3" fmla="*/ 129700821 h 46"/>
                  <a:gd name="T4" fmla="*/ 943328868 w 77"/>
                  <a:gd name="T5" fmla="*/ 360277948 h 46"/>
                  <a:gd name="T6" fmla="*/ 253432252 w 77"/>
                  <a:gd name="T7" fmla="*/ 634089948 h 46"/>
                  <a:gd name="T8" fmla="*/ 28160807 w 77"/>
                  <a:gd name="T9" fmla="*/ 533209845 h 46"/>
                  <a:gd name="T10" fmla="*/ 126714250 w 77"/>
                  <a:gd name="T11" fmla="*/ 302632717 h 46"/>
                  <a:gd name="T12" fmla="*/ 830693145 w 77"/>
                  <a:gd name="T13" fmla="*/ 28820717 h 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7" h="46">
                    <a:moveTo>
                      <a:pt x="59" y="2"/>
                    </a:moveTo>
                    <a:cubicBezTo>
                      <a:pt x="65" y="0"/>
                      <a:pt x="72" y="3"/>
                      <a:pt x="74" y="9"/>
                    </a:cubicBezTo>
                    <a:cubicBezTo>
                      <a:pt x="77" y="16"/>
                      <a:pt x="74" y="23"/>
                      <a:pt x="67" y="25"/>
                    </a:cubicBezTo>
                    <a:cubicBezTo>
                      <a:pt x="18" y="44"/>
                      <a:pt x="18" y="44"/>
                      <a:pt x="18" y="44"/>
                    </a:cubicBezTo>
                    <a:cubicBezTo>
                      <a:pt x="11" y="46"/>
                      <a:pt x="4" y="43"/>
                      <a:pt x="2" y="37"/>
                    </a:cubicBezTo>
                    <a:cubicBezTo>
                      <a:pt x="0" y="31"/>
                      <a:pt x="3" y="24"/>
                      <a:pt x="9" y="21"/>
                    </a:cubicBezTo>
                    <a:cubicBezTo>
                      <a:pt x="59" y="2"/>
                      <a:pt x="59" y="2"/>
                      <a:pt x="59" y="2"/>
                    </a:cubicBezTo>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 name="Freeform: Shape 41"/>
              <p:cNvSpPr/>
              <p:nvPr/>
            </p:nvSpPr>
            <p:spPr bwMode="auto">
              <a:xfrm>
                <a:off x="4122557" y="2688350"/>
                <a:ext cx="523524" cy="331038"/>
              </a:xfrm>
              <a:custGeom>
                <a:avLst/>
                <a:gdLst>
                  <a:gd name="T0" fmla="*/ 947152214 w 76"/>
                  <a:gd name="T1" fmla="*/ 350908430 h 50"/>
                  <a:gd name="T2" fmla="*/ 1031971086 w 76"/>
                  <a:gd name="T3" fmla="*/ 575488626 h 50"/>
                  <a:gd name="T4" fmla="*/ 805788681 w 76"/>
                  <a:gd name="T5" fmla="*/ 659706199 h 50"/>
                  <a:gd name="T6" fmla="*/ 127230188 w 76"/>
                  <a:gd name="T7" fmla="*/ 350908430 h 50"/>
                  <a:gd name="T8" fmla="*/ 42411316 w 76"/>
                  <a:gd name="T9" fmla="*/ 126328234 h 50"/>
                  <a:gd name="T10" fmla="*/ 268597480 w 76"/>
                  <a:gd name="T11" fmla="*/ 42110660 h 50"/>
                  <a:gd name="T12" fmla="*/ 947152214 w 76"/>
                  <a:gd name="T13" fmla="*/ 350908430 h 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6" h="50">
                    <a:moveTo>
                      <a:pt x="67" y="25"/>
                    </a:moveTo>
                    <a:cubicBezTo>
                      <a:pt x="73" y="28"/>
                      <a:pt x="76" y="35"/>
                      <a:pt x="73" y="41"/>
                    </a:cubicBezTo>
                    <a:cubicBezTo>
                      <a:pt x="71" y="47"/>
                      <a:pt x="63" y="50"/>
                      <a:pt x="57" y="47"/>
                    </a:cubicBezTo>
                    <a:cubicBezTo>
                      <a:pt x="9" y="25"/>
                      <a:pt x="9" y="25"/>
                      <a:pt x="9" y="25"/>
                    </a:cubicBezTo>
                    <a:cubicBezTo>
                      <a:pt x="3" y="22"/>
                      <a:pt x="0" y="15"/>
                      <a:pt x="3" y="9"/>
                    </a:cubicBezTo>
                    <a:cubicBezTo>
                      <a:pt x="6" y="3"/>
                      <a:pt x="13" y="0"/>
                      <a:pt x="19" y="3"/>
                    </a:cubicBezTo>
                    <a:cubicBezTo>
                      <a:pt x="67" y="25"/>
                      <a:pt x="67" y="25"/>
                      <a:pt x="67" y="25"/>
                    </a:cubicBezTo>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 name="Freeform: Shape 42"/>
              <p:cNvSpPr/>
              <p:nvPr/>
            </p:nvSpPr>
            <p:spPr bwMode="auto">
              <a:xfrm>
                <a:off x="4233079" y="2780928"/>
                <a:ext cx="1864329" cy="1512113"/>
              </a:xfrm>
              <a:custGeom>
                <a:avLst/>
                <a:gdLst>
                  <a:gd name="T0" fmla="*/ 0 w 270"/>
                  <a:gd name="T1" fmla="*/ 0 h 227"/>
                  <a:gd name="T2" fmla="*/ 0 w 270"/>
                  <a:gd name="T3" fmla="*/ 14207021 h 227"/>
                  <a:gd name="T4" fmla="*/ 0 w 270"/>
                  <a:gd name="T5" fmla="*/ 2147483646 h 227"/>
                  <a:gd name="T6" fmla="*/ 14204775 w 270"/>
                  <a:gd name="T7" fmla="*/ 2147483646 h 227"/>
                  <a:gd name="T8" fmla="*/ 2147483646 w 270"/>
                  <a:gd name="T9" fmla="*/ 1605581885 h 227"/>
                  <a:gd name="T10" fmla="*/ 0 w 270"/>
                  <a:gd name="T11" fmla="*/ 0 h 2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0" h="227">
                    <a:moveTo>
                      <a:pt x="0" y="0"/>
                    </a:moveTo>
                    <a:cubicBezTo>
                      <a:pt x="0" y="1"/>
                      <a:pt x="0" y="1"/>
                      <a:pt x="0" y="1"/>
                    </a:cubicBezTo>
                    <a:cubicBezTo>
                      <a:pt x="9" y="56"/>
                      <a:pt x="7" y="168"/>
                      <a:pt x="0" y="224"/>
                    </a:cubicBezTo>
                    <a:cubicBezTo>
                      <a:pt x="0" y="227"/>
                      <a:pt x="1" y="227"/>
                      <a:pt x="1" y="227"/>
                    </a:cubicBezTo>
                    <a:cubicBezTo>
                      <a:pt x="62" y="200"/>
                      <a:pt x="270" y="113"/>
                      <a:pt x="270" y="113"/>
                    </a:cubicBezTo>
                    <a:cubicBezTo>
                      <a:pt x="0" y="0"/>
                      <a:pt x="0" y="0"/>
                      <a:pt x="0" y="0"/>
                    </a:cubicBezTo>
                  </a:path>
                </a:pathLst>
              </a:custGeom>
              <a:solidFill>
                <a:srgbClr val="6FE4D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6" name="Freeform: Shape 43"/>
              <p:cNvSpPr/>
              <p:nvPr/>
            </p:nvSpPr>
            <p:spPr bwMode="auto">
              <a:xfrm>
                <a:off x="4233079" y="1734513"/>
                <a:ext cx="1864329" cy="1798265"/>
              </a:xfrm>
              <a:custGeom>
                <a:avLst/>
                <a:gdLst>
                  <a:gd name="T0" fmla="*/ 2147483646 w 270"/>
                  <a:gd name="T1" fmla="*/ 0 h 270"/>
                  <a:gd name="T2" fmla="*/ 2147483646 w 270"/>
                  <a:gd name="T3" fmla="*/ 0 h 270"/>
                  <a:gd name="T4" fmla="*/ 0 w 270"/>
                  <a:gd name="T5" fmla="*/ 2147483646 h 270"/>
                  <a:gd name="T6" fmla="*/ 0 w 270"/>
                  <a:gd name="T7" fmla="*/ 2147483646 h 270"/>
                  <a:gd name="T8" fmla="*/ 2147483646 w 270"/>
                  <a:gd name="T9" fmla="*/ 2147483646 h 270"/>
                  <a:gd name="T10" fmla="*/ 2147483646 w 270"/>
                  <a:gd name="T11" fmla="*/ 0 h 2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0" h="270">
                    <a:moveTo>
                      <a:pt x="158" y="0"/>
                    </a:moveTo>
                    <a:cubicBezTo>
                      <a:pt x="158" y="0"/>
                      <a:pt x="158" y="0"/>
                      <a:pt x="158" y="0"/>
                    </a:cubicBezTo>
                    <a:cubicBezTo>
                      <a:pt x="125" y="46"/>
                      <a:pt x="47" y="125"/>
                      <a:pt x="0" y="158"/>
                    </a:cubicBezTo>
                    <a:cubicBezTo>
                      <a:pt x="0" y="158"/>
                      <a:pt x="0" y="158"/>
                      <a:pt x="0" y="158"/>
                    </a:cubicBezTo>
                    <a:cubicBezTo>
                      <a:pt x="62" y="182"/>
                      <a:pt x="270" y="270"/>
                      <a:pt x="270" y="270"/>
                    </a:cubicBezTo>
                    <a:cubicBezTo>
                      <a:pt x="158" y="0"/>
                      <a:pt x="158" y="0"/>
                      <a:pt x="158" y="0"/>
                    </a:cubicBezTo>
                  </a:path>
                </a:pathLst>
              </a:custGeom>
              <a:solidFill>
                <a:srgbClr val="FFFDF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 name="Freeform: Shape 44"/>
              <p:cNvSpPr/>
              <p:nvPr/>
            </p:nvSpPr>
            <p:spPr bwMode="auto">
              <a:xfrm>
                <a:off x="5317938" y="1734513"/>
                <a:ext cx="1547305" cy="1798265"/>
              </a:xfrm>
              <a:custGeom>
                <a:avLst/>
                <a:gdLst>
                  <a:gd name="T0" fmla="*/ 2147483646 w 224"/>
                  <a:gd name="T1" fmla="*/ 0 h 270"/>
                  <a:gd name="T2" fmla="*/ 2147483646 w 224"/>
                  <a:gd name="T3" fmla="*/ 0 h 270"/>
                  <a:gd name="T4" fmla="*/ 0 w 224"/>
                  <a:gd name="T5" fmla="*/ 0 h 270"/>
                  <a:gd name="T6" fmla="*/ 0 w 224"/>
                  <a:gd name="T7" fmla="*/ 0 h 270"/>
                  <a:gd name="T8" fmla="*/ 1606322789 w 224"/>
                  <a:gd name="T9" fmla="*/ 2147483646 h 270"/>
                  <a:gd name="T10" fmla="*/ 2147483646 w 224"/>
                  <a:gd name="T11" fmla="*/ 0 h 2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4" h="270">
                    <a:moveTo>
                      <a:pt x="224" y="0"/>
                    </a:moveTo>
                    <a:cubicBezTo>
                      <a:pt x="223" y="0"/>
                      <a:pt x="223" y="0"/>
                      <a:pt x="223" y="0"/>
                    </a:cubicBezTo>
                    <a:cubicBezTo>
                      <a:pt x="168" y="9"/>
                      <a:pt x="57" y="9"/>
                      <a:pt x="0" y="0"/>
                    </a:cubicBezTo>
                    <a:cubicBezTo>
                      <a:pt x="0" y="0"/>
                      <a:pt x="0" y="0"/>
                      <a:pt x="0" y="0"/>
                    </a:cubicBezTo>
                    <a:cubicBezTo>
                      <a:pt x="27" y="61"/>
                      <a:pt x="113" y="270"/>
                      <a:pt x="113" y="270"/>
                    </a:cubicBezTo>
                    <a:cubicBezTo>
                      <a:pt x="224" y="0"/>
                      <a:pt x="224" y="0"/>
                      <a:pt x="224" y="0"/>
                    </a:cubicBezTo>
                  </a:path>
                </a:pathLst>
              </a:custGeom>
              <a:solidFill>
                <a:schemeClr val="accent1"/>
              </a:solidFill>
              <a:ln>
                <a:noFill/>
              </a:ln>
            </p:spPr>
            <p:txBody>
              <a:bodyPr anchor="ctr"/>
              <a:lstStyle/>
              <a:p>
                <a:pPr algn="ctr"/>
                <a:endParaRPr/>
              </a:p>
            </p:txBody>
          </p:sp>
          <p:sp>
            <p:nvSpPr>
              <p:cNvPr id="38" name="Freeform: Shape 45"/>
              <p:cNvSpPr/>
              <p:nvPr/>
            </p:nvSpPr>
            <p:spPr bwMode="auto">
              <a:xfrm>
                <a:off x="6097408" y="1728902"/>
                <a:ext cx="1858512" cy="1803875"/>
              </a:xfrm>
              <a:custGeom>
                <a:avLst/>
                <a:gdLst>
                  <a:gd name="T0" fmla="*/ 2147483646 w 269"/>
                  <a:gd name="T1" fmla="*/ 2147483646 h 271"/>
                  <a:gd name="T2" fmla="*/ 2147483646 w 269"/>
                  <a:gd name="T3" fmla="*/ 2147483646 h 271"/>
                  <a:gd name="T4" fmla="*/ 1564292725 w 269"/>
                  <a:gd name="T5" fmla="*/ 0 h 271"/>
                  <a:gd name="T6" fmla="*/ 1564292725 w 269"/>
                  <a:gd name="T7" fmla="*/ 0 h 271"/>
                  <a:gd name="T8" fmla="*/ 0 w 269"/>
                  <a:gd name="T9" fmla="*/ 2147483646 h 271"/>
                  <a:gd name="T10" fmla="*/ 2147483646 w 269"/>
                  <a:gd name="T11" fmla="*/ 2147483646 h 27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271">
                    <a:moveTo>
                      <a:pt x="269" y="158"/>
                    </a:moveTo>
                    <a:cubicBezTo>
                      <a:pt x="269" y="158"/>
                      <a:pt x="269" y="158"/>
                      <a:pt x="269" y="158"/>
                    </a:cubicBezTo>
                    <a:cubicBezTo>
                      <a:pt x="223" y="125"/>
                      <a:pt x="144" y="47"/>
                      <a:pt x="110" y="0"/>
                    </a:cubicBezTo>
                    <a:cubicBezTo>
                      <a:pt x="110" y="0"/>
                      <a:pt x="110" y="0"/>
                      <a:pt x="110" y="0"/>
                    </a:cubicBezTo>
                    <a:cubicBezTo>
                      <a:pt x="86" y="62"/>
                      <a:pt x="0" y="271"/>
                      <a:pt x="0" y="271"/>
                    </a:cubicBezTo>
                    <a:cubicBezTo>
                      <a:pt x="269" y="158"/>
                      <a:pt x="269" y="158"/>
                      <a:pt x="269" y="158"/>
                    </a:cubicBezTo>
                  </a:path>
                </a:pathLst>
              </a:custGeom>
              <a:solidFill>
                <a:schemeClr val="accent2"/>
              </a:solidFill>
              <a:ln>
                <a:noFill/>
              </a:ln>
            </p:spPr>
            <p:txBody>
              <a:bodyPr anchor="ctr"/>
              <a:lstStyle/>
              <a:p>
                <a:pPr algn="ctr"/>
                <a:endParaRPr/>
              </a:p>
            </p:txBody>
          </p:sp>
          <p:sp>
            <p:nvSpPr>
              <p:cNvPr id="39" name="Freeform: Shape 46"/>
              <p:cNvSpPr/>
              <p:nvPr/>
            </p:nvSpPr>
            <p:spPr bwMode="auto">
              <a:xfrm>
                <a:off x="6097408" y="2775317"/>
                <a:ext cx="1864329" cy="1489670"/>
              </a:xfrm>
              <a:custGeom>
                <a:avLst/>
                <a:gdLst>
                  <a:gd name="T0" fmla="*/ 2147483646 w 270"/>
                  <a:gd name="T1" fmla="*/ 2147483646 h 224"/>
                  <a:gd name="T2" fmla="*/ 2147483646 w 270"/>
                  <a:gd name="T3" fmla="*/ 2147483646 h 224"/>
                  <a:gd name="T4" fmla="*/ 2147483646 w 270"/>
                  <a:gd name="T5" fmla="*/ 0 h 224"/>
                  <a:gd name="T6" fmla="*/ 2147483646 w 270"/>
                  <a:gd name="T7" fmla="*/ 0 h 224"/>
                  <a:gd name="T8" fmla="*/ 0 w 270"/>
                  <a:gd name="T9" fmla="*/ 1614454780 h 224"/>
                  <a:gd name="T10" fmla="*/ 2147483646 w 270"/>
                  <a:gd name="T11" fmla="*/ 2147483646 h 2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0" h="224">
                    <a:moveTo>
                      <a:pt x="269" y="224"/>
                    </a:moveTo>
                    <a:cubicBezTo>
                      <a:pt x="270" y="223"/>
                      <a:pt x="270" y="223"/>
                      <a:pt x="270" y="223"/>
                    </a:cubicBezTo>
                    <a:cubicBezTo>
                      <a:pt x="260" y="168"/>
                      <a:pt x="259" y="57"/>
                      <a:pt x="268" y="0"/>
                    </a:cubicBezTo>
                    <a:cubicBezTo>
                      <a:pt x="268" y="0"/>
                      <a:pt x="268" y="0"/>
                      <a:pt x="268" y="0"/>
                    </a:cubicBezTo>
                    <a:cubicBezTo>
                      <a:pt x="208" y="27"/>
                      <a:pt x="0" y="114"/>
                      <a:pt x="0" y="114"/>
                    </a:cubicBezTo>
                    <a:cubicBezTo>
                      <a:pt x="269" y="224"/>
                      <a:pt x="269" y="224"/>
                      <a:pt x="269" y="224"/>
                    </a:cubicBezTo>
                  </a:path>
                </a:pathLst>
              </a:custGeom>
              <a:solidFill>
                <a:schemeClr val="accent1"/>
              </a:solidFill>
              <a:ln>
                <a:noFill/>
              </a:ln>
            </p:spPr>
            <p:txBody>
              <a:bodyPr anchor="ctr"/>
              <a:lstStyle/>
              <a:p>
                <a:pPr algn="ctr"/>
                <a:endParaRPr/>
              </a:p>
            </p:txBody>
          </p:sp>
          <p:sp>
            <p:nvSpPr>
              <p:cNvPr id="40" name="Freeform: Shape 47"/>
              <p:cNvSpPr/>
              <p:nvPr/>
            </p:nvSpPr>
            <p:spPr bwMode="auto">
              <a:xfrm>
                <a:off x="6097408" y="3532776"/>
                <a:ext cx="1864329" cy="1784237"/>
              </a:xfrm>
              <a:custGeom>
                <a:avLst/>
                <a:gdLst>
                  <a:gd name="T0" fmla="*/ 1605071703 w 270"/>
                  <a:gd name="T1" fmla="*/ 2147483646 h 268"/>
                  <a:gd name="T2" fmla="*/ 1605071703 w 270"/>
                  <a:gd name="T3" fmla="*/ 2147483646 h 268"/>
                  <a:gd name="T4" fmla="*/ 2147483646 w 270"/>
                  <a:gd name="T5" fmla="*/ 1547028678 h 268"/>
                  <a:gd name="T6" fmla="*/ 2147483646 w 270"/>
                  <a:gd name="T7" fmla="*/ 1547028678 h 268"/>
                  <a:gd name="T8" fmla="*/ 0 w 270"/>
                  <a:gd name="T9" fmla="*/ 0 h 268"/>
                  <a:gd name="T10" fmla="*/ 1605071703 w 270"/>
                  <a:gd name="T11" fmla="*/ 2147483646 h 2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0" h="268">
                    <a:moveTo>
                      <a:pt x="113" y="268"/>
                    </a:moveTo>
                    <a:cubicBezTo>
                      <a:pt x="113" y="268"/>
                      <a:pt x="113" y="268"/>
                      <a:pt x="113" y="268"/>
                    </a:cubicBezTo>
                    <a:cubicBezTo>
                      <a:pt x="146" y="222"/>
                      <a:pt x="223" y="143"/>
                      <a:pt x="270" y="109"/>
                    </a:cubicBezTo>
                    <a:cubicBezTo>
                      <a:pt x="270" y="109"/>
                      <a:pt x="270" y="109"/>
                      <a:pt x="270" y="109"/>
                    </a:cubicBezTo>
                    <a:cubicBezTo>
                      <a:pt x="208" y="85"/>
                      <a:pt x="0" y="0"/>
                      <a:pt x="0" y="0"/>
                    </a:cubicBezTo>
                    <a:cubicBezTo>
                      <a:pt x="113" y="268"/>
                      <a:pt x="113" y="268"/>
                      <a:pt x="113" y="268"/>
                    </a:cubicBezTo>
                  </a:path>
                </a:pathLst>
              </a:custGeom>
              <a:solidFill>
                <a:schemeClr val="accent2"/>
              </a:solidFill>
              <a:ln>
                <a:noFill/>
              </a:ln>
            </p:spPr>
            <p:txBody>
              <a:bodyPr anchor="ctr"/>
              <a:lstStyle/>
              <a:p>
                <a:pPr algn="ctr"/>
                <a:endParaRPr/>
              </a:p>
            </p:txBody>
          </p:sp>
          <p:sp>
            <p:nvSpPr>
              <p:cNvPr id="41" name="Freeform: Shape 48"/>
              <p:cNvSpPr/>
              <p:nvPr/>
            </p:nvSpPr>
            <p:spPr bwMode="auto">
              <a:xfrm>
                <a:off x="5338297" y="3532776"/>
                <a:ext cx="1547305" cy="1798265"/>
              </a:xfrm>
              <a:custGeom>
                <a:avLst/>
                <a:gdLst>
                  <a:gd name="T0" fmla="*/ 0 w 224"/>
                  <a:gd name="T1" fmla="*/ 2147483646 h 270"/>
                  <a:gd name="T2" fmla="*/ 0 w 224"/>
                  <a:gd name="T3" fmla="*/ 2147483646 h 270"/>
                  <a:gd name="T4" fmla="*/ 2147483646 w 224"/>
                  <a:gd name="T5" fmla="*/ 2147483646 h 270"/>
                  <a:gd name="T6" fmla="*/ 2147483646 w 224"/>
                  <a:gd name="T7" fmla="*/ 2147483646 h 270"/>
                  <a:gd name="T8" fmla="*/ 1563676784 w 224"/>
                  <a:gd name="T9" fmla="*/ 0 h 270"/>
                  <a:gd name="T10" fmla="*/ 0 w 224"/>
                  <a:gd name="T11" fmla="*/ 2147483646 h 2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4" h="270">
                    <a:moveTo>
                      <a:pt x="0" y="270"/>
                    </a:moveTo>
                    <a:cubicBezTo>
                      <a:pt x="0" y="270"/>
                      <a:pt x="0" y="270"/>
                      <a:pt x="0" y="270"/>
                    </a:cubicBezTo>
                    <a:cubicBezTo>
                      <a:pt x="56" y="260"/>
                      <a:pt x="167" y="259"/>
                      <a:pt x="224" y="268"/>
                    </a:cubicBezTo>
                    <a:cubicBezTo>
                      <a:pt x="224" y="268"/>
                      <a:pt x="224" y="268"/>
                      <a:pt x="224" y="268"/>
                    </a:cubicBezTo>
                    <a:cubicBezTo>
                      <a:pt x="196" y="207"/>
                      <a:pt x="110" y="0"/>
                      <a:pt x="110" y="0"/>
                    </a:cubicBezTo>
                    <a:cubicBezTo>
                      <a:pt x="0" y="270"/>
                      <a:pt x="0" y="270"/>
                      <a:pt x="0" y="270"/>
                    </a:cubicBezTo>
                  </a:path>
                </a:pathLst>
              </a:custGeom>
              <a:solidFill>
                <a:schemeClr val="accent1"/>
              </a:solidFill>
              <a:ln>
                <a:noFill/>
              </a:ln>
            </p:spPr>
            <p:txBody>
              <a:bodyPr anchor="ctr"/>
              <a:lstStyle/>
              <a:p>
                <a:pPr algn="ctr"/>
                <a:endParaRPr/>
              </a:p>
            </p:txBody>
          </p:sp>
          <p:sp>
            <p:nvSpPr>
              <p:cNvPr id="42" name="Freeform: Shape 49"/>
              <p:cNvSpPr/>
              <p:nvPr/>
            </p:nvSpPr>
            <p:spPr bwMode="auto">
              <a:xfrm>
                <a:off x="4238896" y="3532776"/>
                <a:ext cx="1858512" cy="1798265"/>
              </a:xfrm>
              <a:custGeom>
                <a:avLst/>
                <a:gdLst>
                  <a:gd name="T0" fmla="*/ 0 w 269"/>
                  <a:gd name="T1" fmla="*/ 1619276478 h 270"/>
                  <a:gd name="T2" fmla="*/ 0 w 269"/>
                  <a:gd name="T3" fmla="*/ 1619276478 h 270"/>
                  <a:gd name="T4" fmla="*/ 2147483646 w 269"/>
                  <a:gd name="T5" fmla="*/ 2147483646 h 270"/>
                  <a:gd name="T6" fmla="*/ 2147483646 w 269"/>
                  <a:gd name="T7" fmla="*/ 2147483646 h 270"/>
                  <a:gd name="T8" fmla="*/ 2147483646 w 269"/>
                  <a:gd name="T9" fmla="*/ 0 h 270"/>
                  <a:gd name="T10" fmla="*/ 0 w 269"/>
                  <a:gd name="T11" fmla="*/ 1619276478 h 2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270">
                    <a:moveTo>
                      <a:pt x="0" y="114"/>
                    </a:moveTo>
                    <a:cubicBezTo>
                      <a:pt x="0" y="114"/>
                      <a:pt x="0" y="114"/>
                      <a:pt x="0" y="114"/>
                    </a:cubicBezTo>
                    <a:cubicBezTo>
                      <a:pt x="47" y="146"/>
                      <a:pt x="126" y="224"/>
                      <a:pt x="160" y="270"/>
                    </a:cubicBezTo>
                    <a:cubicBezTo>
                      <a:pt x="160" y="270"/>
                      <a:pt x="160" y="270"/>
                      <a:pt x="160" y="270"/>
                    </a:cubicBezTo>
                    <a:cubicBezTo>
                      <a:pt x="183" y="208"/>
                      <a:pt x="269" y="0"/>
                      <a:pt x="269" y="0"/>
                    </a:cubicBezTo>
                    <a:cubicBezTo>
                      <a:pt x="0" y="114"/>
                      <a:pt x="0" y="114"/>
                      <a:pt x="0" y="114"/>
                    </a:cubicBezTo>
                  </a:path>
                </a:pathLst>
              </a:custGeom>
              <a:solidFill>
                <a:srgbClr val="FFFDF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 name="Oval 50"/>
              <p:cNvSpPr/>
              <p:nvPr/>
            </p:nvSpPr>
            <p:spPr bwMode="auto">
              <a:xfrm>
                <a:off x="5951984" y="3392506"/>
                <a:ext cx="290847" cy="280540"/>
              </a:xfrm>
              <a:prstGeom prst="ellipse">
                <a:avLst/>
              </a:prstGeom>
              <a:solidFill>
                <a:schemeClr val="bg1">
                  <a:lumMod val="85000"/>
                </a:schemeClr>
              </a:solidFill>
              <a:ln>
                <a:noFill/>
              </a:ln>
            </p:spPr>
            <p:txBody>
              <a:bodyPr anchor="ctr"/>
              <a:lstStyle/>
              <a:p>
                <a:pPr algn="ctr"/>
                <a:endParaRPr/>
              </a:p>
            </p:txBody>
          </p:sp>
          <p:sp>
            <p:nvSpPr>
              <p:cNvPr id="44" name="Freeform: Shape 51"/>
              <p:cNvSpPr/>
              <p:nvPr/>
            </p:nvSpPr>
            <p:spPr bwMode="auto">
              <a:xfrm>
                <a:off x="4238896" y="1782204"/>
                <a:ext cx="1864329" cy="3475896"/>
              </a:xfrm>
              <a:custGeom>
                <a:avLst/>
                <a:gdLst>
                  <a:gd name="T0" fmla="*/ 1988585545 w 270"/>
                  <a:gd name="T1" fmla="*/ 2147483646 h 522"/>
                  <a:gd name="T2" fmla="*/ 2144834298 w 270"/>
                  <a:gd name="T3" fmla="*/ 2147483646 h 522"/>
                  <a:gd name="T4" fmla="*/ 2144834298 w 270"/>
                  <a:gd name="T5" fmla="*/ 2147483646 h 522"/>
                  <a:gd name="T6" fmla="*/ 2144834298 w 270"/>
                  <a:gd name="T7" fmla="*/ 2147483646 h 522"/>
                  <a:gd name="T8" fmla="*/ 1988585545 w 270"/>
                  <a:gd name="T9" fmla="*/ 2147483646 h 522"/>
                  <a:gd name="T10" fmla="*/ 369309067 w 270"/>
                  <a:gd name="T11" fmla="*/ 2147483646 h 522"/>
                  <a:gd name="T12" fmla="*/ 497148271 w 270"/>
                  <a:gd name="T13" fmla="*/ 2147483646 h 522"/>
                  <a:gd name="T14" fmla="*/ 454533947 w 270"/>
                  <a:gd name="T15" fmla="*/ 2147483646 h 522"/>
                  <a:gd name="T16" fmla="*/ 383513842 w 270"/>
                  <a:gd name="T17" fmla="*/ 2147483646 h 522"/>
                  <a:gd name="T18" fmla="*/ 383513842 w 270"/>
                  <a:gd name="T19" fmla="*/ 2147483646 h 522"/>
                  <a:gd name="T20" fmla="*/ 369309067 w 270"/>
                  <a:gd name="T21" fmla="*/ 2147483646 h 522"/>
                  <a:gd name="T22" fmla="*/ 14204775 w 270"/>
                  <a:gd name="T23" fmla="*/ 2147483646 h 522"/>
                  <a:gd name="T24" fmla="*/ 0 w 270"/>
                  <a:gd name="T25" fmla="*/ 2147483646 h 522"/>
                  <a:gd name="T26" fmla="*/ 0 w 270"/>
                  <a:gd name="T27" fmla="*/ 2147483646 h 522"/>
                  <a:gd name="T28" fmla="*/ 0 w 270"/>
                  <a:gd name="T29" fmla="*/ 2147483646 h 522"/>
                  <a:gd name="T30" fmla="*/ 14204775 w 270"/>
                  <a:gd name="T31" fmla="*/ 2147483646 h 522"/>
                  <a:gd name="T32" fmla="*/ 227268858 w 270"/>
                  <a:gd name="T33" fmla="*/ 1959331718 h 522"/>
                  <a:gd name="T34" fmla="*/ 142040209 w 270"/>
                  <a:gd name="T35" fmla="*/ 2030325220 h 522"/>
                  <a:gd name="T36" fmla="*/ 142040209 w 270"/>
                  <a:gd name="T37" fmla="*/ 2030325220 h 522"/>
                  <a:gd name="T38" fmla="*/ 227268858 w 270"/>
                  <a:gd name="T39" fmla="*/ 1959331718 h 522"/>
                  <a:gd name="T40" fmla="*/ 1590870697 w 270"/>
                  <a:gd name="T41" fmla="*/ 653109317 h 522"/>
                  <a:gd name="T42" fmla="*/ 767027684 w 270"/>
                  <a:gd name="T43" fmla="*/ 1490795709 h 522"/>
                  <a:gd name="T44" fmla="*/ 909067893 w 270"/>
                  <a:gd name="T45" fmla="*/ 1363014189 h 522"/>
                  <a:gd name="T46" fmla="*/ 909067893 w 270"/>
                  <a:gd name="T47" fmla="*/ 1348816242 h 522"/>
                  <a:gd name="T48" fmla="*/ 1434621944 w 270"/>
                  <a:gd name="T49" fmla="*/ 837686392 h 522"/>
                  <a:gd name="T50" fmla="*/ 1434621944 w 270"/>
                  <a:gd name="T51" fmla="*/ 823488445 h 522"/>
                  <a:gd name="T52" fmla="*/ 1590870697 w 270"/>
                  <a:gd name="T53" fmla="*/ 653109317 h 522"/>
                  <a:gd name="T54" fmla="*/ 1676095577 w 270"/>
                  <a:gd name="T55" fmla="*/ 567921637 h 522"/>
                  <a:gd name="T56" fmla="*/ 1605071703 w 270"/>
                  <a:gd name="T57" fmla="*/ 638911370 h 522"/>
                  <a:gd name="T58" fmla="*/ 1676095577 w 270"/>
                  <a:gd name="T59" fmla="*/ 567921637 h 522"/>
                  <a:gd name="T60" fmla="*/ 1676095577 w 270"/>
                  <a:gd name="T61" fmla="*/ 567921637 h 522"/>
                  <a:gd name="T62" fmla="*/ 2102219974 w 270"/>
                  <a:gd name="T63" fmla="*/ 70989734 h 522"/>
                  <a:gd name="T64" fmla="*/ 1803931011 w 270"/>
                  <a:gd name="T65" fmla="*/ 425942169 h 522"/>
                  <a:gd name="T66" fmla="*/ 2102219974 w 270"/>
                  <a:gd name="T67" fmla="*/ 70989734 h 522"/>
                  <a:gd name="T68" fmla="*/ 2102219974 w 270"/>
                  <a:gd name="T69" fmla="*/ 70989734 h 522"/>
                  <a:gd name="T70" fmla="*/ 2102219974 w 270"/>
                  <a:gd name="T71" fmla="*/ 70989734 h 522"/>
                  <a:gd name="T72" fmla="*/ 2147483646 w 270"/>
                  <a:gd name="T73" fmla="*/ 0 h 522"/>
                  <a:gd name="T74" fmla="*/ 2147483646 w 270"/>
                  <a:gd name="T75" fmla="*/ 0 h 522"/>
                  <a:gd name="T76" fmla="*/ 2147483646 w 270"/>
                  <a:gd name="T77" fmla="*/ 0 h 522"/>
                  <a:gd name="T78" fmla="*/ 2147483646 w 270"/>
                  <a:gd name="T79" fmla="*/ 0 h 522"/>
                  <a:gd name="T80" fmla="*/ 2147483646 w 270"/>
                  <a:gd name="T81" fmla="*/ 0 h 522"/>
                  <a:gd name="T82" fmla="*/ 2147483646 w 270"/>
                  <a:gd name="T83" fmla="*/ 0 h 522"/>
                  <a:gd name="T84" fmla="*/ 2147483646 w 270"/>
                  <a:gd name="T85" fmla="*/ 0 h 522"/>
                  <a:gd name="T86" fmla="*/ 2147483646 w 270"/>
                  <a:gd name="T87" fmla="*/ 0 h 52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70" h="522">
                    <a:moveTo>
                      <a:pt x="140" y="508"/>
                    </a:moveTo>
                    <a:cubicBezTo>
                      <a:pt x="144" y="513"/>
                      <a:pt x="148" y="518"/>
                      <a:pt x="151" y="522"/>
                    </a:cubicBezTo>
                    <a:cubicBezTo>
                      <a:pt x="151" y="522"/>
                      <a:pt x="151" y="522"/>
                      <a:pt x="151" y="522"/>
                    </a:cubicBezTo>
                    <a:cubicBezTo>
                      <a:pt x="151" y="522"/>
                      <a:pt x="151" y="522"/>
                      <a:pt x="151" y="522"/>
                    </a:cubicBezTo>
                    <a:cubicBezTo>
                      <a:pt x="148" y="518"/>
                      <a:pt x="144" y="513"/>
                      <a:pt x="140" y="508"/>
                    </a:cubicBezTo>
                    <a:moveTo>
                      <a:pt x="26" y="397"/>
                    </a:moveTo>
                    <a:cubicBezTo>
                      <a:pt x="29" y="399"/>
                      <a:pt x="32" y="402"/>
                      <a:pt x="35" y="405"/>
                    </a:cubicBezTo>
                    <a:cubicBezTo>
                      <a:pt x="34" y="404"/>
                      <a:pt x="33" y="403"/>
                      <a:pt x="32" y="402"/>
                    </a:cubicBezTo>
                    <a:cubicBezTo>
                      <a:pt x="31" y="401"/>
                      <a:pt x="29" y="399"/>
                      <a:pt x="27" y="398"/>
                    </a:cubicBezTo>
                    <a:cubicBezTo>
                      <a:pt x="27" y="398"/>
                      <a:pt x="27" y="398"/>
                      <a:pt x="27" y="398"/>
                    </a:cubicBezTo>
                    <a:cubicBezTo>
                      <a:pt x="27" y="397"/>
                      <a:pt x="26" y="397"/>
                      <a:pt x="26" y="397"/>
                    </a:cubicBezTo>
                    <a:moveTo>
                      <a:pt x="1" y="361"/>
                    </a:moveTo>
                    <a:cubicBezTo>
                      <a:pt x="0" y="361"/>
                      <a:pt x="0" y="362"/>
                      <a:pt x="0" y="362"/>
                    </a:cubicBezTo>
                    <a:cubicBezTo>
                      <a:pt x="0" y="362"/>
                      <a:pt x="0" y="362"/>
                      <a:pt x="0" y="362"/>
                    </a:cubicBezTo>
                    <a:cubicBezTo>
                      <a:pt x="0" y="362"/>
                      <a:pt x="0" y="362"/>
                      <a:pt x="0" y="362"/>
                    </a:cubicBezTo>
                    <a:cubicBezTo>
                      <a:pt x="0" y="362"/>
                      <a:pt x="0" y="361"/>
                      <a:pt x="1" y="361"/>
                    </a:cubicBezTo>
                    <a:moveTo>
                      <a:pt x="16" y="138"/>
                    </a:moveTo>
                    <a:cubicBezTo>
                      <a:pt x="14" y="140"/>
                      <a:pt x="12" y="141"/>
                      <a:pt x="10" y="143"/>
                    </a:cubicBezTo>
                    <a:cubicBezTo>
                      <a:pt x="10" y="143"/>
                      <a:pt x="10" y="143"/>
                      <a:pt x="10" y="143"/>
                    </a:cubicBezTo>
                    <a:cubicBezTo>
                      <a:pt x="12" y="141"/>
                      <a:pt x="14" y="140"/>
                      <a:pt x="16" y="138"/>
                    </a:cubicBezTo>
                    <a:moveTo>
                      <a:pt x="112" y="46"/>
                    </a:moveTo>
                    <a:cubicBezTo>
                      <a:pt x="94" y="66"/>
                      <a:pt x="73" y="87"/>
                      <a:pt x="54" y="105"/>
                    </a:cubicBezTo>
                    <a:cubicBezTo>
                      <a:pt x="57" y="102"/>
                      <a:pt x="60" y="99"/>
                      <a:pt x="64" y="96"/>
                    </a:cubicBezTo>
                    <a:cubicBezTo>
                      <a:pt x="64" y="95"/>
                      <a:pt x="64" y="95"/>
                      <a:pt x="64" y="95"/>
                    </a:cubicBezTo>
                    <a:cubicBezTo>
                      <a:pt x="76" y="84"/>
                      <a:pt x="89" y="71"/>
                      <a:pt x="101" y="59"/>
                    </a:cubicBezTo>
                    <a:cubicBezTo>
                      <a:pt x="101" y="58"/>
                      <a:pt x="101" y="58"/>
                      <a:pt x="101" y="58"/>
                    </a:cubicBezTo>
                    <a:cubicBezTo>
                      <a:pt x="105" y="54"/>
                      <a:pt x="108" y="50"/>
                      <a:pt x="112" y="46"/>
                    </a:cubicBezTo>
                    <a:moveTo>
                      <a:pt x="118" y="40"/>
                    </a:moveTo>
                    <a:cubicBezTo>
                      <a:pt x="117" y="41"/>
                      <a:pt x="115" y="43"/>
                      <a:pt x="113" y="45"/>
                    </a:cubicBezTo>
                    <a:cubicBezTo>
                      <a:pt x="115" y="43"/>
                      <a:pt x="116" y="42"/>
                      <a:pt x="118" y="40"/>
                    </a:cubicBezTo>
                    <a:cubicBezTo>
                      <a:pt x="118" y="40"/>
                      <a:pt x="118" y="40"/>
                      <a:pt x="118" y="40"/>
                    </a:cubicBezTo>
                    <a:moveTo>
                      <a:pt x="148" y="5"/>
                    </a:moveTo>
                    <a:cubicBezTo>
                      <a:pt x="142" y="13"/>
                      <a:pt x="135" y="21"/>
                      <a:pt x="127" y="30"/>
                    </a:cubicBezTo>
                    <a:cubicBezTo>
                      <a:pt x="135" y="21"/>
                      <a:pt x="142" y="13"/>
                      <a:pt x="148" y="5"/>
                    </a:cubicBezTo>
                    <a:cubicBezTo>
                      <a:pt x="148" y="5"/>
                      <a:pt x="148" y="5"/>
                      <a:pt x="148" y="5"/>
                    </a:cubicBezTo>
                    <a:cubicBezTo>
                      <a:pt x="148" y="5"/>
                      <a:pt x="148" y="5"/>
                      <a:pt x="148" y="5"/>
                    </a:cubicBezTo>
                    <a:moveTo>
                      <a:pt x="270" y="0"/>
                    </a:moveTo>
                    <a:cubicBezTo>
                      <a:pt x="268" y="0"/>
                      <a:pt x="266" y="0"/>
                      <a:pt x="264" y="0"/>
                    </a:cubicBezTo>
                    <a:cubicBezTo>
                      <a:pt x="264" y="0"/>
                      <a:pt x="264" y="0"/>
                      <a:pt x="264" y="0"/>
                    </a:cubicBezTo>
                    <a:cubicBezTo>
                      <a:pt x="264" y="0"/>
                      <a:pt x="264" y="0"/>
                      <a:pt x="264" y="0"/>
                    </a:cubicBezTo>
                    <a:cubicBezTo>
                      <a:pt x="266" y="0"/>
                      <a:pt x="268" y="0"/>
                      <a:pt x="270" y="0"/>
                    </a:cubicBezTo>
                    <a:cubicBezTo>
                      <a:pt x="270" y="0"/>
                      <a:pt x="270" y="0"/>
                      <a:pt x="270" y="0"/>
                    </a:cubicBezTo>
                    <a:cubicBezTo>
                      <a:pt x="270" y="0"/>
                      <a:pt x="270" y="0"/>
                      <a:pt x="270" y="0"/>
                    </a:cubicBezTo>
                    <a:cubicBezTo>
                      <a:pt x="270" y="0"/>
                      <a:pt x="270" y="0"/>
                      <a:pt x="270" y="0"/>
                    </a:cubicBezTo>
                  </a:path>
                </a:pathLst>
              </a:custGeom>
              <a:solidFill>
                <a:srgbClr val="D1D3D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 name="Freeform: Shape 52"/>
              <p:cNvSpPr/>
              <p:nvPr/>
            </p:nvSpPr>
            <p:spPr bwMode="auto">
              <a:xfrm>
                <a:off x="4134191" y="1647545"/>
                <a:ext cx="1969034" cy="3764852"/>
              </a:xfrm>
              <a:custGeom>
                <a:avLst/>
                <a:gdLst>
                  <a:gd name="T0" fmla="*/ 2147483646 w 285"/>
                  <a:gd name="T1" fmla="*/ 2147483646 h 565"/>
                  <a:gd name="T2" fmla="*/ 2147483646 w 285"/>
                  <a:gd name="T3" fmla="*/ 2147483646 h 565"/>
                  <a:gd name="T4" fmla="*/ 2147483646 w 285"/>
                  <a:gd name="T5" fmla="*/ 2147483646 h 565"/>
                  <a:gd name="T6" fmla="*/ 2147483646 w 285"/>
                  <a:gd name="T7" fmla="*/ 2147483646 h 565"/>
                  <a:gd name="T8" fmla="*/ 2147483646 w 285"/>
                  <a:gd name="T9" fmla="*/ 2147483646 h 565"/>
                  <a:gd name="T10" fmla="*/ 2147483646 w 285"/>
                  <a:gd name="T11" fmla="*/ 2147483646 h 565"/>
                  <a:gd name="T12" fmla="*/ 2147483646 w 285"/>
                  <a:gd name="T13" fmla="*/ 2147483646 h 565"/>
                  <a:gd name="T14" fmla="*/ 2147483646 w 285"/>
                  <a:gd name="T15" fmla="*/ 2147483646 h 565"/>
                  <a:gd name="T16" fmla="*/ 668362593 w 285"/>
                  <a:gd name="T17" fmla="*/ 2147483646 h 565"/>
                  <a:gd name="T18" fmla="*/ 2147483646 w 285"/>
                  <a:gd name="T19" fmla="*/ 2147483646 h 565"/>
                  <a:gd name="T20" fmla="*/ 2147483646 w 285"/>
                  <a:gd name="T21" fmla="*/ 2147483646 h 565"/>
                  <a:gd name="T22" fmla="*/ 668362593 w 285"/>
                  <a:gd name="T23" fmla="*/ 2147483646 h 565"/>
                  <a:gd name="T24" fmla="*/ 156425288 w 285"/>
                  <a:gd name="T25" fmla="*/ 2147483646 h 565"/>
                  <a:gd name="T26" fmla="*/ 156425288 w 285"/>
                  <a:gd name="T27" fmla="*/ 2147483646 h 565"/>
                  <a:gd name="T28" fmla="*/ 156425288 w 285"/>
                  <a:gd name="T29" fmla="*/ 2147483646 h 565"/>
                  <a:gd name="T30" fmla="*/ 355512017 w 285"/>
                  <a:gd name="T31" fmla="*/ 2147483646 h 565"/>
                  <a:gd name="T32" fmla="*/ 355512017 w 285"/>
                  <a:gd name="T33" fmla="*/ 2147483646 h 565"/>
                  <a:gd name="T34" fmla="*/ 597260189 w 285"/>
                  <a:gd name="T35" fmla="*/ 2147483646 h 565"/>
                  <a:gd name="T36" fmla="*/ 355512017 w 285"/>
                  <a:gd name="T37" fmla="*/ 2147483646 h 565"/>
                  <a:gd name="T38" fmla="*/ 0 w 285"/>
                  <a:gd name="T39" fmla="*/ 2147483646 h 565"/>
                  <a:gd name="T40" fmla="*/ 0 w 285"/>
                  <a:gd name="T41" fmla="*/ 2147483646 h 565"/>
                  <a:gd name="T42" fmla="*/ 0 w 285"/>
                  <a:gd name="T43" fmla="*/ 2147483646 h 565"/>
                  <a:gd name="T44" fmla="*/ 1720681935 w 285"/>
                  <a:gd name="T45" fmla="*/ 2147483646 h 565"/>
                  <a:gd name="T46" fmla="*/ 1692240974 w 285"/>
                  <a:gd name="T47" fmla="*/ 2147483646 h 565"/>
                  <a:gd name="T48" fmla="*/ 227527691 w 285"/>
                  <a:gd name="T49" fmla="*/ 2147483646 h 565"/>
                  <a:gd name="T50" fmla="*/ 213307210 w 285"/>
                  <a:gd name="T51" fmla="*/ 2147483646 h 565"/>
                  <a:gd name="T52" fmla="*/ 213307210 w 285"/>
                  <a:gd name="T53" fmla="*/ 2147483646 h 565"/>
                  <a:gd name="T54" fmla="*/ 99543365 w 285"/>
                  <a:gd name="T55" fmla="*/ 2147483646 h 565"/>
                  <a:gd name="T56" fmla="*/ 14220481 w 285"/>
                  <a:gd name="T57" fmla="*/ 2147483646 h 565"/>
                  <a:gd name="T58" fmla="*/ 170645768 w 285"/>
                  <a:gd name="T59" fmla="*/ 2147483646 h 565"/>
                  <a:gd name="T60" fmla="*/ 170645768 w 285"/>
                  <a:gd name="T61" fmla="*/ 2147483646 h 565"/>
                  <a:gd name="T62" fmla="*/ 170645768 w 285"/>
                  <a:gd name="T63" fmla="*/ 2147483646 h 565"/>
                  <a:gd name="T64" fmla="*/ 170645768 w 285"/>
                  <a:gd name="T65" fmla="*/ 2147483646 h 565"/>
                  <a:gd name="T66" fmla="*/ 2147483646 w 285"/>
                  <a:gd name="T67" fmla="*/ 2147483646 h 565"/>
                  <a:gd name="T68" fmla="*/ 2147483646 w 285"/>
                  <a:gd name="T69" fmla="*/ 2147483646 h 565"/>
                  <a:gd name="T70" fmla="*/ 2147483646 w 285"/>
                  <a:gd name="T71" fmla="*/ 1734584494 h 565"/>
                  <a:gd name="T72" fmla="*/ 2147483646 w 285"/>
                  <a:gd name="T73" fmla="*/ 355449157 h 565"/>
                  <a:gd name="T74" fmla="*/ 2019312030 w 285"/>
                  <a:gd name="T75" fmla="*/ 710894543 h 565"/>
                  <a:gd name="T76" fmla="*/ 1891327703 w 285"/>
                  <a:gd name="T77" fmla="*/ 853074959 h 565"/>
                  <a:gd name="T78" fmla="*/ 1806004819 w 285"/>
                  <a:gd name="T79" fmla="*/ 938382455 h 565"/>
                  <a:gd name="T80" fmla="*/ 1649579532 w 285"/>
                  <a:gd name="T81" fmla="*/ 1123212849 h 565"/>
                  <a:gd name="T82" fmla="*/ 1123421746 w 285"/>
                  <a:gd name="T83" fmla="*/ 1649276998 h 565"/>
                  <a:gd name="T84" fmla="*/ 440834902 w 285"/>
                  <a:gd name="T85" fmla="*/ 2147483646 h 565"/>
                  <a:gd name="T86" fmla="*/ 355512017 w 285"/>
                  <a:gd name="T87" fmla="*/ 2147483646 h 565"/>
                  <a:gd name="T88" fmla="*/ 2147483646 w 285"/>
                  <a:gd name="T89" fmla="*/ 355449157 h 565"/>
                  <a:gd name="T90" fmla="*/ 2147483646 w 285"/>
                  <a:gd name="T91" fmla="*/ 213268740 h 565"/>
                  <a:gd name="T92" fmla="*/ 2147483646 w 285"/>
                  <a:gd name="T93" fmla="*/ 284357063 h 565"/>
                  <a:gd name="T94" fmla="*/ 2147483646 w 285"/>
                  <a:gd name="T95" fmla="*/ 284357063 h 565"/>
                  <a:gd name="T96" fmla="*/ 2147483646 w 285"/>
                  <a:gd name="T97" fmla="*/ 284357063 h 565"/>
                  <a:gd name="T98" fmla="*/ 2147483646 w 285"/>
                  <a:gd name="T99" fmla="*/ 213268740 h 565"/>
                  <a:gd name="T100" fmla="*/ 2147483646 w 285"/>
                  <a:gd name="T101" fmla="*/ 113742071 h 565"/>
                  <a:gd name="T102" fmla="*/ 2147483646 w 285"/>
                  <a:gd name="T103" fmla="*/ 113742071 h 565"/>
                  <a:gd name="T104" fmla="*/ 2147483646 w 285"/>
                  <a:gd name="T105" fmla="*/ 99526669 h 565"/>
                  <a:gd name="T106" fmla="*/ 2147483646 w 285"/>
                  <a:gd name="T107" fmla="*/ 99526669 h 565"/>
                  <a:gd name="T108" fmla="*/ 2147483646 w 285"/>
                  <a:gd name="T109" fmla="*/ 14219173 h 565"/>
                  <a:gd name="T110" fmla="*/ 2147483646 w 285"/>
                  <a:gd name="T111" fmla="*/ 0 h 565"/>
                  <a:gd name="T112" fmla="*/ 2147483646 w 285"/>
                  <a:gd name="T113" fmla="*/ 0 h 56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85" h="565">
                    <a:moveTo>
                      <a:pt x="175" y="565"/>
                    </a:moveTo>
                    <a:cubicBezTo>
                      <a:pt x="175" y="565"/>
                      <a:pt x="175" y="565"/>
                      <a:pt x="175" y="565"/>
                    </a:cubicBezTo>
                    <a:cubicBezTo>
                      <a:pt x="175" y="565"/>
                      <a:pt x="175" y="565"/>
                      <a:pt x="175" y="565"/>
                    </a:cubicBezTo>
                    <a:cubicBezTo>
                      <a:pt x="175" y="565"/>
                      <a:pt x="175" y="565"/>
                      <a:pt x="175" y="565"/>
                    </a:cubicBezTo>
                    <a:moveTo>
                      <a:pt x="186" y="558"/>
                    </a:moveTo>
                    <a:cubicBezTo>
                      <a:pt x="184" y="563"/>
                      <a:pt x="180" y="565"/>
                      <a:pt x="175" y="565"/>
                    </a:cubicBezTo>
                    <a:cubicBezTo>
                      <a:pt x="180" y="565"/>
                      <a:pt x="184" y="563"/>
                      <a:pt x="186" y="558"/>
                    </a:cubicBezTo>
                    <a:moveTo>
                      <a:pt x="186" y="558"/>
                    </a:moveTo>
                    <a:cubicBezTo>
                      <a:pt x="186" y="558"/>
                      <a:pt x="186" y="558"/>
                      <a:pt x="186" y="558"/>
                    </a:cubicBezTo>
                    <a:cubicBezTo>
                      <a:pt x="186" y="558"/>
                      <a:pt x="186" y="558"/>
                      <a:pt x="186" y="558"/>
                    </a:cubicBezTo>
                    <a:moveTo>
                      <a:pt x="285" y="545"/>
                    </a:moveTo>
                    <a:cubicBezTo>
                      <a:pt x="250" y="545"/>
                      <a:pt x="216" y="547"/>
                      <a:pt x="189" y="551"/>
                    </a:cubicBezTo>
                    <a:cubicBezTo>
                      <a:pt x="189" y="551"/>
                      <a:pt x="189" y="551"/>
                      <a:pt x="189" y="551"/>
                    </a:cubicBezTo>
                    <a:cubicBezTo>
                      <a:pt x="216" y="547"/>
                      <a:pt x="250" y="545"/>
                      <a:pt x="285" y="545"/>
                    </a:cubicBezTo>
                    <a:cubicBezTo>
                      <a:pt x="285" y="545"/>
                      <a:pt x="285" y="545"/>
                      <a:pt x="285" y="545"/>
                    </a:cubicBezTo>
                    <a:cubicBezTo>
                      <a:pt x="285" y="545"/>
                      <a:pt x="285" y="545"/>
                      <a:pt x="285" y="545"/>
                    </a:cubicBezTo>
                    <a:cubicBezTo>
                      <a:pt x="285" y="545"/>
                      <a:pt x="285" y="545"/>
                      <a:pt x="285" y="545"/>
                    </a:cubicBezTo>
                    <a:moveTo>
                      <a:pt x="47" y="422"/>
                    </a:moveTo>
                    <a:cubicBezTo>
                      <a:pt x="48" y="423"/>
                      <a:pt x="49" y="424"/>
                      <a:pt x="50" y="425"/>
                    </a:cubicBezTo>
                    <a:cubicBezTo>
                      <a:pt x="85" y="455"/>
                      <a:pt x="126" y="495"/>
                      <a:pt x="155" y="528"/>
                    </a:cubicBezTo>
                    <a:cubicBezTo>
                      <a:pt x="159" y="533"/>
                      <a:pt x="163" y="538"/>
                      <a:pt x="166" y="542"/>
                    </a:cubicBezTo>
                    <a:cubicBezTo>
                      <a:pt x="166" y="542"/>
                      <a:pt x="166" y="542"/>
                      <a:pt x="166" y="542"/>
                    </a:cubicBezTo>
                    <a:cubicBezTo>
                      <a:pt x="166" y="542"/>
                      <a:pt x="166" y="542"/>
                      <a:pt x="166" y="542"/>
                    </a:cubicBezTo>
                    <a:cubicBezTo>
                      <a:pt x="137" y="506"/>
                      <a:pt x="88" y="456"/>
                      <a:pt x="47" y="422"/>
                    </a:cubicBezTo>
                    <a:moveTo>
                      <a:pt x="11" y="409"/>
                    </a:moveTo>
                    <a:cubicBezTo>
                      <a:pt x="11" y="409"/>
                      <a:pt x="11" y="409"/>
                      <a:pt x="11" y="409"/>
                    </a:cubicBezTo>
                    <a:cubicBezTo>
                      <a:pt x="11" y="409"/>
                      <a:pt x="11" y="409"/>
                      <a:pt x="11" y="409"/>
                    </a:cubicBezTo>
                    <a:cubicBezTo>
                      <a:pt x="11" y="409"/>
                      <a:pt x="11" y="409"/>
                      <a:pt x="11" y="409"/>
                    </a:cubicBezTo>
                    <a:moveTo>
                      <a:pt x="16" y="408"/>
                    </a:moveTo>
                    <a:cubicBezTo>
                      <a:pt x="14" y="409"/>
                      <a:pt x="13" y="409"/>
                      <a:pt x="11" y="409"/>
                    </a:cubicBezTo>
                    <a:cubicBezTo>
                      <a:pt x="13" y="409"/>
                      <a:pt x="14" y="409"/>
                      <a:pt x="16" y="408"/>
                    </a:cubicBezTo>
                    <a:moveTo>
                      <a:pt x="25" y="404"/>
                    </a:moveTo>
                    <a:cubicBezTo>
                      <a:pt x="16" y="408"/>
                      <a:pt x="16" y="408"/>
                      <a:pt x="16" y="408"/>
                    </a:cubicBezTo>
                    <a:cubicBezTo>
                      <a:pt x="25" y="404"/>
                      <a:pt x="25" y="404"/>
                      <a:pt x="25" y="404"/>
                    </a:cubicBezTo>
                    <a:cubicBezTo>
                      <a:pt x="30" y="408"/>
                      <a:pt x="36" y="412"/>
                      <a:pt x="41" y="417"/>
                    </a:cubicBezTo>
                    <a:cubicBezTo>
                      <a:pt x="41" y="417"/>
                      <a:pt x="42" y="417"/>
                      <a:pt x="42" y="418"/>
                    </a:cubicBezTo>
                    <a:cubicBezTo>
                      <a:pt x="42" y="418"/>
                      <a:pt x="42" y="418"/>
                      <a:pt x="42" y="418"/>
                    </a:cubicBezTo>
                    <a:cubicBezTo>
                      <a:pt x="36" y="413"/>
                      <a:pt x="31" y="408"/>
                      <a:pt x="25" y="404"/>
                    </a:cubicBezTo>
                    <a:moveTo>
                      <a:pt x="0" y="401"/>
                    </a:moveTo>
                    <a:cubicBezTo>
                      <a:pt x="0" y="401"/>
                      <a:pt x="0" y="401"/>
                      <a:pt x="0" y="401"/>
                    </a:cubicBezTo>
                    <a:cubicBezTo>
                      <a:pt x="0" y="401"/>
                      <a:pt x="0" y="401"/>
                      <a:pt x="0" y="401"/>
                    </a:cubicBezTo>
                    <a:moveTo>
                      <a:pt x="0" y="401"/>
                    </a:moveTo>
                    <a:cubicBezTo>
                      <a:pt x="0" y="401"/>
                      <a:pt x="0" y="401"/>
                      <a:pt x="0" y="401"/>
                    </a:cubicBezTo>
                    <a:cubicBezTo>
                      <a:pt x="0" y="401"/>
                      <a:pt x="0" y="401"/>
                      <a:pt x="0" y="401"/>
                    </a:cubicBezTo>
                    <a:moveTo>
                      <a:pt x="119" y="214"/>
                    </a:moveTo>
                    <a:cubicBezTo>
                      <a:pt x="121" y="215"/>
                      <a:pt x="121" y="215"/>
                      <a:pt x="121" y="215"/>
                    </a:cubicBezTo>
                    <a:cubicBezTo>
                      <a:pt x="129" y="218"/>
                      <a:pt x="136" y="221"/>
                      <a:pt x="144" y="224"/>
                    </a:cubicBezTo>
                    <a:cubicBezTo>
                      <a:pt x="135" y="221"/>
                      <a:pt x="127" y="217"/>
                      <a:pt x="119" y="214"/>
                    </a:cubicBezTo>
                    <a:moveTo>
                      <a:pt x="7" y="181"/>
                    </a:moveTo>
                    <a:cubicBezTo>
                      <a:pt x="16" y="185"/>
                      <a:pt x="16" y="185"/>
                      <a:pt x="16" y="185"/>
                    </a:cubicBezTo>
                    <a:cubicBezTo>
                      <a:pt x="22" y="239"/>
                      <a:pt x="21" y="327"/>
                      <a:pt x="16" y="381"/>
                    </a:cubicBezTo>
                    <a:cubicBezTo>
                      <a:pt x="15" y="381"/>
                      <a:pt x="15" y="382"/>
                      <a:pt x="15" y="382"/>
                    </a:cubicBezTo>
                    <a:cubicBezTo>
                      <a:pt x="15" y="382"/>
                      <a:pt x="15" y="382"/>
                      <a:pt x="15" y="382"/>
                    </a:cubicBezTo>
                    <a:cubicBezTo>
                      <a:pt x="15" y="382"/>
                      <a:pt x="15" y="382"/>
                      <a:pt x="15" y="382"/>
                    </a:cubicBezTo>
                    <a:cubicBezTo>
                      <a:pt x="21" y="329"/>
                      <a:pt x="22" y="240"/>
                      <a:pt x="16" y="185"/>
                    </a:cubicBezTo>
                    <a:cubicBezTo>
                      <a:pt x="7" y="181"/>
                      <a:pt x="7" y="181"/>
                      <a:pt x="7" y="181"/>
                    </a:cubicBezTo>
                    <a:moveTo>
                      <a:pt x="1" y="165"/>
                    </a:moveTo>
                    <a:cubicBezTo>
                      <a:pt x="1" y="165"/>
                      <a:pt x="1" y="165"/>
                      <a:pt x="1" y="165"/>
                    </a:cubicBezTo>
                    <a:cubicBezTo>
                      <a:pt x="1" y="165"/>
                      <a:pt x="1" y="165"/>
                      <a:pt x="1" y="165"/>
                    </a:cubicBezTo>
                    <a:moveTo>
                      <a:pt x="12" y="158"/>
                    </a:moveTo>
                    <a:cubicBezTo>
                      <a:pt x="7" y="158"/>
                      <a:pt x="3" y="160"/>
                      <a:pt x="1" y="165"/>
                    </a:cubicBezTo>
                    <a:cubicBezTo>
                      <a:pt x="3" y="160"/>
                      <a:pt x="7" y="158"/>
                      <a:pt x="12" y="158"/>
                    </a:cubicBezTo>
                    <a:moveTo>
                      <a:pt x="12" y="158"/>
                    </a:moveTo>
                    <a:cubicBezTo>
                      <a:pt x="12" y="158"/>
                      <a:pt x="12" y="158"/>
                      <a:pt x="12" y="158"/>
                    </a:cubicBezTo>
                    <a:cubicBezTo>
                      <a:pt x="12" y="158"/>
                      <a:pt x="12" y="158"/>
                      <a:pt x="12" y="158"/>
                    </a:cubicBezTo>
                    <a:cubicBezTo>
                      <a:pt x="12" y="158"/>
                      <a:pt x="12" y="158"/>
                      <a:pt x="12" y="158"/>
                    </a:cubicBezTo>
                    <a:moveTo>
                      <a:pt x="216" y="120"/>
                    </a:moveTo>
                    <a:cubicBezTo>
                      <a:pt x="276" y="263"/>
                      <a:pt x="276" y="263"/>
                      <a:pt x="276" y="263"/>
                    </a:cubicBezTo>
                    <a:cubicBezTo>
                      <a:pt x="276" y="263"/>
                      <a:pt x="276" y="263"/>
                      <a:pt x="276" y="263"/>
                    </a:cubicBezTo>
                    <a:cubicBezTo>
                      <a:pt x="276" y="263"/>
                      <a:pt x="276" y="263"/>
                      <a:pt x="276" y="263"/>
                    </a:cubicBezTo>
                    <a:cubicBezTo>
                      <a:pt x="276" y="263"/>
                      <a:pt x="276" y="263"/>
                      <a:pt x="276" y="263"/>
                    </a:cubicBezTo>
                    <a:cubicBezTo>
                      <a:pt x="217" y="122"/>
                      <a:pt x="217" y="122"/>
                      <a:pt x="217" y="122"/>
                    </a:cubicBezTo>
                    <a:cubicBezTo>
                      <a:pt x="217" y="121"/>
                      <a:pt x="217" y="121"/>
                      <a:pt x="216" y="120"/>
                    </a:cubicBezTo>
                    <a:moveTo>
                      <a:pt x="163" y="25"/>
                    </a:moveTo>
                    <a:cubicBezTo>
                      <a:pt x="163" y="25"/>
                      <a:pt x="163" y="25"/>
                      <a:pt x="163" y="25"/>
                    </a:cubicBezTo>
                    <a:cubicBezTo>
                      <a:pt x="157" y="33"/>
                      <a:pt x="150" y="41"/>
                      <a:pt x="142" y="50"/>
                    </a:cubicBezTo>
                    <a:cubicBezTo>
                      <a:pt x="139" y="53"/>
                      <a:pt x="136" y="56"/>
                      <a:pt x="133" y="60"/>
                    </a:cubicBezTo>
                    <a:cubicBezTo>
                      <a:pt x="133" y="60"/>
                      <a:pt x="133" y="60"/>
                      <a:pt x="133" y="60"/>
                    </a:cubicBezTo>
                    <a:cubicBezTo>
                      <a:pt x="131" y="62"/>
                      <a:pt x="130" y="63"/>
                      <a:pt x="128" y="65"/>
                    </a:cubicBezTo>
                    <a:cubicBezTo>
                      <a:pt x="128" y="65"/>
                      <a:pt x="127" y="66"/>
                      <a:pt x="127" y="66"/>
                    </a:cubicBezTo>
                    <a:cubicBezTo>
                      <a:pt x="123" y="70"/>
                      <a:pt x="120" y="74"/>
                      <a:pt x="116" y="78"/>
                    </a:cubicBezTo>
                    <a:cubicBezTo>
                      <a:pt x="116" y="79"/>
                      <a:pt x="116" y="79"/>
                      <a:pt x="116" y="79"/>
                    </a:cubicBezTo>
                    <a:cubicBezTo>
                      <a:pt x="104" y="91"/>
                      <a:pt x="91" y="104"/>
                      <a:pt x="79" y="115"/>
                    </a:cubicBezTo>
                    <a:cubicBezTo>
                      <a:pt x="79" y="116"/>
                      <a:pt x="79" y="116"/>
                      <a:pt x="79" y="116"/>
                    </a:cubicBezTo>
                    <a:cubicBezTo>
                      <a:pt x="75" y="119"/>
                      <a:pt x="72" y="122"/>
                      <a:pt x="69" y="125"/>
                    </a:cubicBezTo>
                    <a:cubicBezTo>
                      <a:pt x="55" y="137"/>
                      <a:pt x="43" y="149"/>
                      <a:pt x="31" y="158"/>
                    </a:cubicBezTo>
                    <a:cubicBezTo>
                      <a:pt x="29" y="160"/>
                      <a:pt x="27" y="161"/>
                      <a:pt x="25" y="163"/>
                    </a:cubicBezTo>
                    <a:cubicBezTo>
                      <a:pt x="25" y="163"/>
                      <a:pt x="25" y="163"/>
                      <a:pt x="25" y="163"/>
                    </a:cubicBezTo>
                    <a:cubicBezTo>
                      <a:pt x="68" y="129"/>
                      <a:pt x="129" y="68"/>
                      <a:pt x="163" y="25"/>
                    </a:cubicBezTo>
                    <a:cubicBezTo>
                      <a:pt x="163" y="25"/>
                      <a:pt x="163" y="25"/>
                      <a:pt x="163" y="25"/>
                    </a:cubicBezTo>
                    <a:moveTo>
                      <a:pt x="182" y="8"/>
                    </a:moveTo>
                    <a:cubicBezTo>
                      <a:pt x="185" y="15"/>
                      <a:pt x="185" y="15"/>
                      <a:pt x="185" y="15"/>
                    </a:cubicBezTo>
                    <a:cubicBezTo>
                      <a:pt x="211" y="18"/>
                      <a:pt x="246" y="20"/>
                      <a:pt x="280" y="20"/>
                    </a:cubicBezTo>
                    <a:cubicBezTo>
                      <a:pt x="281" y="20"/>
                      <a:pt x="283" y="20"/>
                      <a:pt x="285" y="20"/>
                    </a:cubicBezTo>
                    <a:cubicBezTo>
                      <a:pt x="285" y="20"/>
                      <a:pt x="285" y="20"/>
                      <a:pt x="285" y="20"/>
                    </a:cubicBezTo>
                    <a:cubicBezTo>
                      <a:pt x="285" y="20"/>
                      <a:pt x="285" y="20"/>
                      <a:pt x="285" y="20"/>
                    </a:cubicBezTo>
                    <a:cubicBezTo>
                      <a:pt x="285" y="20"/>
                      <a:pt x="285" y="20"/>
                      <a:pt x="285" y="20"/>
                    </a:cubicBezTo>
                    <a:cubicBezTo>
                      <a:pt x="283" y="20"/>
                      <a:pt x="281" y="20"/>
                      <a:pt x="279" y="20"/>
                    </a:cubicBezTo>
                    <a:cubicBezTo>
                      <a:pt x="279" y="20"/>
                      <a:pt x="279" y="20"/>
                      <a:pt x="279" y="20"/>
                    </a:cubicBezTo>
                    <a:cubicBezTo>
                      <a:pt x="245" y="20"/>
                      <a:pt x="211" y="18"/>
                      <a:pt x="185" y="15"/>
                    </a:cubicBezTo>
                    <a:cubicBezTo>
                      <a:pt x="185" y="15"/>
                      <a:pt x="185" y="15"/>
                      <a:pt x="185" y="15"/>
                    </a:cubicBezTo>
                    <a:cubicBezTo>
                      <a:pt x="182" y="8"/>
                      <a:pt x="182" y="8"/>
                      <a:pt x="182" y="8"/>
                    </a:cubicBezTo>
                    <a:moveTo>
                      <a:pt x="182" y="8"/>
                    </a:moveTo>
                    <a:cubicBezTo>
                      <a:pt x="182" y="8"/>
                      <a:pt x="182" y="8"/>
                      <a:pt x="182" y="8"/>
                    </a:cubicBezTo>
                    <a:cubicBezTo>
                      <a:pt x="182" y="8"/>
                      <a:pt x="182" y="8"/>
                      <a:pt x="182" y="8"/>
                    </a:cubicBezTo>
                    <a:moveTo>
                      <a:pt x="182" y="7"/>
                    </a:moveTo>
                    <a:cubicBezTo>
                      <a:pt x="182" y="7"/>
                      <a:pt x="182" y="7"/>
                      <a:pt x="182" y="7"/>
                    </a:cubicBezTo>
                    <a:cubicBezTo>
                      <a:pt x="182" y="7"/>
                      <a:pt x="182" y="7"/>
                      <a:pt x="182" y="7"/>
                    </a:cubicBezTo>
                    <a:moveTo>
                      <a:pt x="171" y="0"/>
                    </a:moveTo>
                    <a:cubicBezTo>
                      <a:pt x="169" y="0"/>
                      <a:pt x="167" y="0"/>
                      <a:pt x="166" y="1"/>
                    </a:cubicBezTo>
                    <a:cubicBezTo>
                      <a:pt x="167" y="0"/>
                      <a:pt x="169" y="0"/>
                      <a:pt x="171" y="0"/>
                    </a:cubicBezTo>
                    <a:moveTo>
                      <a:pt x="171" y="0"/>
                    </a:moveTo>
                    <a:cubicBezTo>
                      <a:pt x="171" y="0"/>
                      <a:pt x="171" y="0"/>
                      <a:pt x="171" y="0"/>
                    </a:cubicBezTo>
                    <a:cubicBezTo>
                      <a:pt x="171" y="0"/>
                      <a:pt x="171" y="0"/>
                      <a:pt x="171" y="0"/>
                    </a:cubicBezTo>
                    <a:cubicBezTo>
                      <a:pt x="171" y="0"/>
                      <a:pt x="171" y="0"/>
                      <a:pt x="171" y="0"/>
                    </a:cubicBezTo>
                  </a:path>
                </a:pathLst>
              </a:custGeom>
              <a:solidFill>
                <a:srgbClr val="1D1A1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0" name="Freeform: Shape 57"/>
              <p:cNvSpPr/>
              <p:nvPr/>
            </p:nvSpPr>
            <p:spPr bwMode="auto">
              <a:xfrm>
                <a:off x="4233079" y="2780928"/>
                <a:ext cx="1724723" cy="1512113"/>
              </a:xfrm>
              <a:custGeom>
                <a:avLst/>
                <a:gdLst>
                  <a:gd name="T0" fmla="*/ 0 w 250"/>
                  <a:gd name="T1" fmla="*/ 14207021 h 227"/>
                  <a:gd name="T2" fmla="*/ 28358372 w 250"/>
                  <a:gd name="T3" fmla="*/ 213131706 h 227"/>
                  <a:gd name="T4" fmla="*/ 14181069 w 250"/>
                  <a:gd name="T5" fmla="*/ 2147483646 h 227"/>
                  <a:gd name="T6" fmla="*/ 0 w 250"/>
                  <a:gd name="T7" fmla="*/ 2147483646 h 227"/>
                  <a:gd name="T8" fmla="*/ 14181069 w 250"/>
                  <a:gd name="T9" fmla="*/ 2147483646 h 227"/>
                  <a:gd name="T10" fmla="*/ 14181069 w 250"/>
                  <a:gd name="T11" fmla="*/ 2147483646 h 227"/>
                  <a:gd name="T12" fmla="*/ 822404088 w 250"/>
                  <a:gd name="T13" fmla="*/ 2147483646 h 227"/>
                  <a:gd name="T14" fmla="*/ 822404088 w 250"/>
                  <a:gd name="T15" fmla="*/ 2147483646 h 227"/>
                  <a:gd name="T16" fmla="*/ 2147483646 w 250"/>
                  <a:gd name="T17" fmla="*/ 1719249364 h 227"/>
                  <a:gd name="T18" fmla="*/ 2147483646 w 250"/>
                  <a:gd name="T19" fmla="*/ 1605581885 h 227"/>
                  <a:gd name="T20" fmla="*/ 2147483646 w 250"/>
                  <a:gd name="T21" fmla="*/ 1477703615 h 227"/>
                  <a:gd name="T22" fmla="*/ 1488835246 w 250"/>
                  <a:gd name="T23" fmla="*/ 625180559 h 227"/>
                  <a:gd name="T24" fmla="*/ 1517193619 w 250"/>
                  <a:gd name="T25" fmla="*/ 639391350 h 227"/>
                  <a:gd name="T26" fmla="*/ 1488835246 w 250"/>
                  <a:gd name="T27" fmla="*/ 625180559 h 227"/>
                  <a:gd name="T28" fmla="*/ 0 w 250"/>
                  <a:gd name="T29" fmla="*/ 14207021 h 227"/>
                  <a:gd name="T30" fmla="*/ 0 w 250"/>
                  <a:gd name="T31" fmla="*/ 0 h 227"/>
                  <a:gd name="T32" fmla="*/ 0 w 250"/>
                  <a:gd name="T33" fmla="*/ 14207021 h 227"/>
                  <a:gd name="T34" fmla="*/ 0 w 250"/>
                  <a:gd name="T35" fmla="*/ 14207021 h 227"/>
                  <a:gd name="T36" fmla="*/ 14181069 w 250"/>
                  <a:gd name="T37" fmla="*/ 14207021 h 227"/>
                  <a:gd name="T38" fmla="*/ 0 w 250"/>
                  <a:gd name="T39" fmla="*/ 0 h 22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0" h="227">
                    <a:moveTo>
                      <a:pt x="0" y="1"/>
                    </a:moveTo>
                    <a:cubicBezTo>
                      <a:pt x="1" y="6"/>
                      <a:pt x="1" y="10"/>
                      <a:pt x="2" y="15"/>
                    </a:cubicBezTo>
                    <a:cubicBezTo>
                      <a:pt x="8" y="70"/>
                      <a:pt x="7" y="159"/>
                      <a:pt x="1" y="212"/>
                    </a:cubicBezTo>
                    <a:cubicBezTo>
                      <a:pt x="1" y="216"/>
                      <a:pt x="1" y="220"/>
                      <a:pt x="0" y="224"/>
                    </a:cubicBezTo>
                    <a:cubicBezTo>
                      <a:pt x="0" y="226"/>
                      <a:pt x="1" y="227"/>
                      <a:pt x="1" y="227"/>
                    </a:cubicBezTo>
                    <a:cubicBezTo>
                      <a:pt x="1" y="227"/>
                      <a:pt x="1" y="227"/>
                      <a:pt x="1" y="227"/>
                    </a:cubicBezTo>
                    <a:cubicBezTo>
                      <a:pt x="14" y="221"/>
                      <a:pt x="34" y="212"/>
                      <a:pt x="58" y="202"/>
                    </a:cubicBezTo>
                    <a:cubicBezTo>
                      <a:pt x="58" y="202"/>
                      <a:pt x="58" y="202"/>
                      <a:pt x="58" y="202"/>
                    </a:cubicBezTo>
                    <a:cubicBezTo>
                      <a:pt x="122" y="175"/>
                      <a:pt x="211" y="137"/>
                      <a:pt x="250" y="121"/>
                    </a:cubicBezTo>
                    <a:cubicBezTo>
                      <a:pt x="249" y="118"/>
                      <a:pt x="249" y="116"/>
                      <a:pt x="249" y="113"/>
                    </a:cubicBezTo>
                    <a:cubicBezTo>
                      <a:pt x="249" y="110"/>
                      <a:pt x="249" y="107"/>
                      <a:pt x="250" y="104"/>
                    </a:cubicBezTo>
                    <a:cubicBezTo>
                      <a:pt x="105" y="44"/>
                      <a:pt x="105" y="44"/>
                      <a:pt x="105" y="44"/>
                    </a:cubicBezTo>
                    <a:cubicBezTo>
                      <a:pt x="106" y="44"/>
                      <a:pt x="107" y="45"/>
                      <a:pt x="107" y="45"/>
                    </a:cubicBezTo>
                    <a:cubicBezTo>
                      <a:pt x="105" y="44"/>
                      <a:pt x="105" y="44"/>
                      <a:pt x="105" y="44"/>
                    </a:cubicBezTo>
                    <a:cubicBezTo>
                      <a:pt x="62" y="26"/>
                      <a:pt x="22" y="10"/>
                      <a:pt x="0" y="1"/>
                    </a:cubicBezTo>
                    <a:moveTo>
                      <a:pt x="0" y="0"/>
                    </a:moveTo>
                    <a:cubicBezTo>
                      <a:pt x="0" y="1"/>
                      <a:pt x="0" y="1"/>
                      <a:pt x="0" y="1"/>
                    </a:cubicBezTo>
                    <a:cubicBezTo>
                      <a:pt x="0" y="1"/>
                      <a:pt x="0" y="1"/>
                      <a:pt x="0" y="1"/>
                    </a:cubicBezTo>
                    <a:cubicBezTo>
                      <a:pt x="0" y="1"/>
                      <a:pt x="1" y="1"/>
                      <a:pt x="1" y="1"/>
                    </a:cubicBezTo>
                    <a:cubicBezTo>
                      <a:pt x="0" y="0"/>
                      <a:pt x="0" y="0"/>
                      <a:pt x="0" y="0"/>
                    </a:cubicBezTo>
                  </a:path>
                </a:pathLst>
              </a:custGeom>
              <a:solidFill>
                <a:schemeClr val="accent1"/>
              </a:solidFill>
              <a:ln>
                <a:noFill/>
              </a:ln>
            </p:spPr>
            <p:txBody>
              <a:bodyPr anchor="ctr"/>
              <a:lstStyle/>
              <a:p>
                <a:pPr algn="ctr"/>
                <a:endParaRPr/>
              </a:p>
            </p:txBody>
          </p:sp>
          <p:sp>
            <p:nvSpPr>
              <p:cNvPr id="51" name="Freeform: Shape 58"/>
              <p:cNvSpPr/>
              <p:nvPr/>
            </p:nvSpPr>
            <p:spPr bwMode="auto">
              <a:xfrm>
                <a:off x="4233079" y="1734513"/>
                <a:ext cx="1809067" cy="1739350"/>
              </a:xfrm>
              <a:custGeom>
                <a:avLst/>
                <a:gdLst>
                  <a:gd name="T0" fmla="*/ 2147483646 w 262"/>
                  <a:gd name="T1" fmla="*/ 14220716 h 261"/>
                  <a:gd name="T2" fmla="*/ 2116372123 w 262"/>
                  <a:gd name="T3" fmla="*/ 170652357 h 261"/>
                  <a:gd name="T4" fmla="*/ 156243047 w 262"/>
                  <a:gd name="T5" fmla="*/ 2133148809 h 261"/>
                  <a:gd name="T6" fmla="*/ 14204599 w 262"/>
                  <a:gd name="T7" fmla="*/ 2147483646 h 261"/>
                  <a:gd name="T8" fmla="*/ 0 w 262"/>
                  <a:gd name="T9" fmla="*/ 2147483646 h 261"/>
                  <a:gd name="T10" fmla="*/ 0 w 262"/>
                  <a:gd name="T11" fmla="*/ 2147483646 h 261"/>
                  <a:gd name="T12" fmla="*/ 0 w 262"/>
                  <a:gd name="T13" fmla="*/ 2147483646 h 261"/>
                  <a:gd name="T14" fmla="*/ 0 w 262"/>
                  <a:gd name="T15" fmla="*/ 2147483646 h 261"/>
                  <a:gd name="T16" fmla="*/ 1491403705 w 262"/>
                  <a:gd name="T17" fmla="*/ 2147483646 h 261"/>
                  <a:gd name="T18" fmla="*/ 1846499825 w 262"/>
                  <a:gd name="T19" fmla="*/ 2147483646 h 261"/>
                  <a:gd name="T20" fmla="*/ 2147483646 w 262"/>
                  <a:gd name="T21" fmla="*/ 2147483646 h 261"/>
                  <a:gd name="T22" fmla="*/ 2147483646 w 262"/>
                  <a:gd name="T23" fmla="*/ 2147483646 h 261"/>
                  <a:gd name="T24" fmla="*/ 2147483646 w 262"/>
                  <a:gd name="T25" fmla="*/ 1521646729 h 261"/>
                  <a:gd name="T26" fmla="*/ 2147483646 w 262"/>
                  <a:gd name="T27" fmla="*/ 14220716 h 261"/>
                  <a:gd name="T28" fmla="*/ 2147483646 w 262"/>
                  <a:gd name="T29" fmla="*/ 0 h 261"/>
                  <a:gd name="T30" fmla="*/ 2147483646 w 262"/>
                  <a:gd name="T31" fmla="*/ 0 h 261"/>
                  <a:gd name="T32" fmla="*/ 2147483646 w 262"/>
                  <a:gd name="T33" fmla="*/ 0 h 261"/>
                  <a:gd name="T34" fmla="*/ 2147483646 w 262"/>
                  <a:gd name="T35" fmla="*/ 14220716 h 261"/>
                  <a:gd name="T36" fmla="*/ 2147483646 w 262"/>
                  <a:gd name="T37" fmla="*/ 0 h 2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62" h="261">
                    <a:moveTo>
                      <a:pt x="157" y="1"/>
                    </a:moveTo>
                    <a:cubicBezTo>
                      <a:pt x="155" y="4"/>
                      <a:pt x="152" y="8"/>
                      <a:pt x="149" y="12"/>
                    </a:cubicBezTo>
                    <a:cubicBezTo>
                      <a:pt x="115" y="55"/>
                      <a:pt x="54" y="116"/>
                      <a:pt x="11" y="150"/>
                    </a:cubicBezTo>
                    <a:cubicBezTo>
                      <a:pt x="8" y="153"/>
                      <a:pt x="4" y="155"/>
                      <a:pt x="1" y="158"/>
                    </a:cubicBezTo>
                    <a:cubicBezTo>
                      <a:pt x="1" y="158"/>
                      <a:pt x="0" y="158"/>
                      <a:pt x="0" y="158"/>
                    </a:cubicBezTo>
                    <a:cubicBezTo>
                      <a:pt x="0" y="158"/>
                      <a:pt x="0" y="158"/>
                      <a:pt x="0" y="158"/>
                    </a:cubicBezTo>
                    <a:cubicBezTo>
                      <a:pt x="0" y="158"/>
                      <a:pt x="0" y="158"/>
                      <a:pt x="0" y="158"/>
                    </a:cubicBezTo>
                    <a:cubicBezTo>
                      <a:pt x="0" y="158"/>
                      <a:pt x="0" y="158"/>
                      <a:pt x="0" y="158"/>
                    </a:cubicBezTo>
                    <a:cubicBezTo>
                      <a:pt x="22" y="167"/>
                      <a:pt x="62" y="183"/>
                      <a:pt x="105" y="201"/>
                    </a:cubicBezTo>
                    <a:cubicBezTo>
                      <a:pt x="113" y="204"/>
                      <a:pt x="121" y="208"/>
                      <a:pt x="130" y="211"/>
                    </a:cubicBezTo>
                    <a:cubicBezTo>
                      <a:pt x="177" y="231"/>
                      <a:pt x="225" y="251"/>
                      <a:pt x="250" y="261"/>
                    </a:cubicBezTo>
                    <a:cubicBezTo>
                      <a:pt x="252" y="256"/>
                      <a:pt x="256" y="252"/>
                      <a:pt x="262" y="250"/>
                    </a:cubicBezTo>
                    <a:cubicBezTo>
                      <a:pt x="202" y="107"/>
                      <a:pt x="202" y="107"/>
                      <a:pt x="202" y="107"/>
                    </a:cubicBezTo>
                    <a:cubicBezTo>
                      <a:pt x="184" y="63"/>
                      <a:pt x="167" y="23"/>
                      <a:pt x="157" y="1"/>
                    </a:cubicBezTo>
                    <a:moveTo>
                      <a:pt x="158" y="0"/>
                    </a:moveTo>
                    <a:cubicBezTo>
                      <a:pt x="158" y="0"/>
                      <a:pt x="158" y="0"/>
                      <a:pt x="158" y="0"/>
                    </a:cubicBezTo>
                    <a:cubicBezTo>
                      <a:pt x="157" y="0"/>
                      <a:pt x="157" y="0"/>
                      <a:pt x="157" y="0"/>
                    </a:cubicBezTo>
                    <a:cubicBezTo>
                      <a:pt x="158" y="0"/>
                      <a:pt x="158" y="0"/>
                      <a:pt x="158" y="1"/>
                    </a:cubicBezTo>
                    <a:cubicBezTo>
                      <a:pt x="158" y="0"/>
                      <a:pt x="158" y="0"/>
                      <a:pt x="158" y="0"/>
                    </a:cubicBezTo>
                  </a:path>
                </a:pathLst>
              </a:custGeom>
              <a:solidFill>
                <a:schemeClr val="accent2"/>
              </a:solidFill>
              <a:ln>
                <a:noFill/>
              </a:ln>
            </p:spPr>
            <p:txBody>
              <a:bodyPr anchor="ctr"/>
              <a:lstStyle/>
              <a:p>
                <a:pPr algn="ctr"/>
                <a:endParaRPr/>
              </a:p>
            </p:txBody>
          </p:sp>
          <p:sp>
            <p:nvSpPr>
              <p:cNvPr id="53" name="Freeform: Shape 60"/>
              <p:cNvSpPr/>
              <p:nvPr/>
            </p:nvSpPr>
            <p:spPr bwMode="auto">
              <a:xfrm>
                <a:off x="5640777" y="3659020"/>
                <a:ext cx="395552" cy="945422"/>
              </a:xfrm>
              <a:custGeom>
                <a:avLst/>
                <a:gdLst>
                  <a:gd name="T0" fmla="*/ 659953272 w 57"/>
                  <a:gd name="T1" fmla="*/ 411631823 h 142"/>
                  <a:gd name="T2" fmla="*/ 0 w 57"/>
                  <a:gd name="T3" fmla="*/ 2015578593 h 142"/>
                  <a:gd name="T4" fmla="*/ 14347881 w 57"/>
                  <a:gd name="T5" fmla="*/ 2001382573 h 142"/>
                  <a:gd name="T6" fmla="*/ 659953272 w 57"/>
                  <a:gd name="T7" fmla="*/ 411631823 h 142"/>
                  <a:gd name="T8" fmla="*/ 817768596 w 57"/>
                  <a:gd name="T9" fmla="*/ 0 h 142"/>
                  <a:gd name="T10" fmla="*/ 659953272 w 57"/>
                  <a:gd name="T11" fmla="*/ 397439571 h 142"/>
                  <a:gd name="T12" fmla="*/ 817768596 w 57"/>
                  <a:gd name="T13" fmla="*/ 0 h 142"/>
                  <a:gd name="T14" fmla="*/ 817768596 w 57"/>
                  <a:gd name="T15" fmla="*/ 0 h 1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 h="142">
                    <a:moveTo>
                      <a:pt x="46" y="29"/>
                    </a:moveTo>
                    <a:cubicBezTo>
                      <a:pt x="33" y="60"/>
                      <a:pt x="16" y="102"/>
                      <a:pt x="0" y="142"/>
                    </a:cubicBezTo>
                    <a:cubicBezTo>
                      <a:pt x="1" y="141"/>
                      <a:pt x="1" y="141"/>
                      <a:pt x="1" y="141"/>
                    </a:cubicBezTo>
                    <a:cubicBezTo>
                      <a:pt x="16" y="101"/>
                      <a:pt x="33" y="60"/>
                      <a:pt x="46" y="29"/>
                    </a:cubicBezTo>
                    <a:moveTo>
                      <a:pt x="57" y="0"/>
                    </a:moveTo>
                    <a:cubicBezTo>
                      <a:pt x="46" y="28"/>
                      <a:pt x="46" y="28"/>
                      <a:pt x="46" y="28"/>
                    </a:cubicBezTo>
                    <a:cubicBezTo>
                      <a:pt x="57" y="0"/>
                      <a:pt x="57" y="0"/>
                      <a:pt x="57" y="0"/>
                    </a:cubicBezTo>
                    <a:cubicBezTo>
                      <a:pt x="57" y="0"/>
                      <a:pt x="57" y="0"/>
                      <a:pt x="57" y="0"/>
                    </a:cubicBezTo>
                  </a:path>
                </a:pathLst>
              </a:custGeom>
              <a:solidFill>
                <a:srgbClr val="1D1A1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5" name="Freeform: Shape 62"/>
              <p:cNvSpPr/>
              <p:nvPr/>
            </p:nvSpPr>
            <p:spPr bwMode="auto">
              <a:xfrm>
                <a:off x="4238896" y="3586079"/>
                <a:ext cx="1797433" cy="1744961"/>
              </a:xfrm>
              <a:custGeom>
                <a:avLst/>
                <a:gdLst>
                  <a:gd name="T0" fmla="*/ 2147483646 w 260"/>
                  <a:gd name="T1" fmla="*/ 0 h 262"/>
                  <a:gd name="T2" fmla="*/ 811582974 w 260"/>
                  <a:gd name="T3" fmla="*/ 1164713013 h 262"/>
                  <a:gd name="T4" fmla="*/ 811582974 w 260"/>
                  <a:gd name="T5" fmla="*/ 1164713013 h 262"/>
                  <a:gd name="T6" fmla="*/ 0 w 260"/>
                  <a:gd name="T7" fmla="*/ 1505608304 h 262"/>
                  <a:gd name="T8" fmla="*/ 0 w 260"/>
                  <a:gd name="T9" fmla="*/ 1505608304 h 262"/>
                  <a:gd name="T10" fmla="*/ 142384169 w 260"/>
                  <a:gd name="T11" fmla="*/ 1605032956 h 262"/>
                  <a:gd name="T12" fmla="*/ 384434239 w 260"/>
                  <a:gd name="T13" fmla="*/ 1803886029 h 262"/>
                  <a:gd name="T14" fmla="*/ 455626323 w 260"/>
                  <a:gd name="T15" fmla="*/ 1860704424 h 262"/>
                  <a:gd name="T16" fmla="*/ 2147483646 w 260"/>
                  <a:gd name="T17" fmla="*/ 2147483646 h 262"/>
                  <a:gd name="T18" fmla="*/ 2147483646 w 260"/>
                  <a:gd name="T19" fmla="*/ 2147483646 h 262"/>
                  <a:gd name="T20" fmla="*/ 2147483646 w 260"/>
                  <a:gd name="T21" fmla="*/ 2147483646 h 262"/>
                  <a:gd name="T22" fmla="*/ 2147483646 w 260"/>
                  <a:gd name="T23" fmla="*/ 2147483646 h 262"/>
                  <a:gd name="T24" fmla="*/ 2147483646 w 260"/>
                  <a:gd name="T25" fmla="*/ 2147483646 h 262"/>
                  <a:gd name="T26" fmla="*/ 2147483646 w 260"/>
                  <a:gd name="T27" fmla="*/ 2147483646 h 262"/>
                  <a:gd name="T28" fmla="*/ 2147483646 w 260"/>
                  <a:gd name="T29" fmla="*/ 2147483646 h 262"/>
                  <a:gd name="T30" fmla="*/ 2147483646 w 260"/>
                  <a:gd name="T31" fmla="*/ 568153792 h 262"/>
                  <a:gd name="T32" fmla="*/ 2147483646 w 260"/>
                  <a:gd name="T33" fmla="*/ 156243047 h 262"/>
                  <a:gd name="T34" fmla="*/ 2147483646 w 260"/>
                  <a:gd name="T35" fmla="*/ 0 h 2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60" h="262">
                    <a:moveTo>
                      <a:pt x="249" y="0"/>
                    </a:moveTo>
                    <a:cubicBezTo>
                      <a:pt x="57" y="82"/>
                      <a:pt x="57" y="82"/>
                      <a:pt x="57" y="82"/>
                    </a:cubicBezTo>
                    <a:cubicBezTo>
                      <a:pt x="57" y="82"/>
                      <a:pt x="57" y="82"/>
                      <a:pt x="57" y="82"/>
                    </a:cubicBezTo>
                    <a:cubicBezTo>
                      <a:pt x="0" y="106"/>
                      <a:pt x="0" y="106"/>
                      <a:pt x="0" y="106"/>
                    </a:cubicBezTo>
                    <a:cubicBezTo>
                      <a:pt x="0" y="106"/>
                      <a:pt x="0" y="106"/>
                      <a:pt x="0" y="106"/>
                    </a:cubicBezTo>
                    <a:cubicBezTo>
                      <a:pt x="3" y="108"/>
                      <a:pt x="7" y="111"/>
                      <a:pt x="10" y="113"/>
                    </a:cubicBezTo>
                    <a:cubicBezTo>
                      <a:pt x="16" y="117"/>
                      <a:pt x="21" y="122"/>
                      <a:pt x="27" y="127"/>
                    </a:cubicBezTo>
                    <a:cubicBezTo>
                      <a:pt x="29" y="128"/>
                      <a:pt x="31" y="130"/>
                      <a:pt x="32" y="131"/>
                    </a:cubicBezTo>
                    <a:cubicBezTo>
                      <a:pt x="73" y="165"/>
                      <a:pt x="122" y="215"/>
                      <a:pt x="151" y="251"/>
                    </a:cubicBezTo>
                    <a:cubicBezTo>
                      <a:pt x="154" y="255"/>
                      <a:pt x="157" y="258"/>
                      <a:pt x="159" y="261"/>
                    </a:cubicBezTo>
                    <a:cubicBezTo>
                      <a:pt x="159" y="262"/>
                      <a:pt x="160" y="262"/>
                      <a:pt x="160" y="262"/>
                    </a:cubicBezTo>
                    <a:cubicBezTo>
                      <a:pt x="160" y="262"/>
                      <a:pt x="160" y="262"/>
                      <a:pt x="160" y="262"/>
                    </a:cubicBezTo>
                    <a:cubicBezTo>
                      <a:pt x="160" y="262"/>
                      <a:pt x="160" y="262"/>
                      <a:pt x="160" y="262"/>
                    </a:cubicBezTo>
                    <a:cubicBezTo>
                      <a:pt x="160" y="262"/>
                      <a:pt x="160" y="262"/>
                      <a:pt x="160" y="262"/>
                    </a:cubicBezTo>
                    <a:cubicBezTo>
                      <a:pt x="169" y="239"/>
                      <a:pt x="185" y="197"/>
                      <a:pt x="203" y="153"/>
                    </a:cubicBezTo>
                    <a:cubicBezTo>
                      <a:pt x="219" y="113"/>
                      <a:pt x="236" y="71"/>
                      <a:pt x="249" y="40"/>
                    </a:cubicBezTo>
                    <a:cubicBezTo>
                      <a:pt x="253" y="29"/>
                      <a:pt x="257" y="19"/>
                      <a:pt x="260" y="11"/>
                    </a:cubicBezTo>
                    <a:cubicBezTo>
                      <a:pt x="255" y="9"/>
                      <a:pt x="251" y="5"/>
                      <a:pt x="249" y="0"/>
                    </a:cubicBezTo>
                  </a:path>
                </a:pathLst>
              </a:custGeom>
              <a:solidFill>
                <a:schemeClr val="accent2"/>
              </a:solidFill>
              <a:ln>
                <a:noFill/>
              </a:ln>
            </p:spPr>
            <p:txBody>
              <a:bodyPr anchor="ctr"/>
              <a:lstStyle/>
              <a:p>
                <a:pPr algn="ctr"/>
                <a:endParaRPr/>
              </a:p>
            </p:txBody>
          </p:sp>
        </p:grpSp>
        <p:sp>
          <p:nvSpPr>
            <p:cNvPr id="10" name="Oval 65"/>
            <p:cNvSpPr/>
            <p:nvPr/>
          </p:nvSpPr>
          <p:spPr bwMode="auto">
            <a:xfrm>
              <a:off x="1988210" y="1912696"/>
              <a:ext cx="457200" cy="457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Oval 91"/>
            <p:cNvSpPr/>
            <p:nvPr/>
          </p:nvSpPr>
          <p:spPr bwMode="auto">
            <a:xfrm>
              <a:off x="9610514" y="3896116"/>
              <a:ext cx="457200" cy="457201"/>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endParaRPr/>
            </a:p>
          </p:txBody>
        </p:sp>
        <p:sp>
          <p:nvSpPr>
            <p:cNvPr id="12" name="Oval 92"/>
            <p:cNvSpPr/>
            <p:nvPr/>
          </p:nvSpPr>
          <p:spPr bwMode="auto">
            <a:xfrm>
              <a:off x="9616864" y="1912696"/>
              <a:ext cx="457200" cy="457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pic>
        <p:nvPicPr>
          <p:cNvPr id="57" name="图片 56"/>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58" name="组合 57"/>
          <p:cNvGrpSpPr/>
          <p:nvPr/>
        </p:nvGrpSpPr>
        <p:grpSpPr>
          <a:xfrm>
            <a:off x="1533918" y="363433"/>
            <a:ext cx="4885992" cy="716067"/>
            <a:chOff x="3653004" y="402712"/>
            <a:chExt cx="4885992" cy="716067"/>
          </a:xfrm>
        </p:grpSpPr>
        <p:sp>
          <p:nvSpPr>
            <p:cNvPr id="59" name="文本框 58"/>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60" name="文本框 59"/>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grpSp>
        <p:nvGrpSpPr>
          <p:cNvPr id="69" name="组合 68"/>
          <p:cNvGrpSpPr/>
          <p:nvPr/>
        </p:nvGrpSpPr>
        <p:grpSpPr>
          <a:xfrm>
            <a:off x="8359232" y="2542118"/>
            <a:ext cx="2444495" cy="834815"/>
            <a:chOff x="7483989" y="3433235"/>
            <a:chExt cx="2444495" cy="834815"/>
          </a:xfrm>
        </p:grpSpPr>
        <p:sp>
          <p:nvSpPr>
            <p:cNvPr id="70" name="矩形 69"/>
            <p:cNvSpPr/>
            <p:nvPr/>
          </p:nvSpPr>
          <p:spPr>
            <a:xfrm>
              <a:off x="7483990" y="3732519"/>
              <a:ext cx="2444494"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a:t>
              </a:r>
              <a:r>
                <a:rPr lang="zh-CN" altLang="en-US" sz="1200" dirty="0" smtClean="0">
                  <a:solidFill>
                    <a:schemeClr val="tx1">
                      <a:lumMod val="75000"/>
                      <a:lumOff val="25000"/>
                    </a:schemeClr>
                  </a:solidFill>
                  <a:latin typeface="+mn-ea"/>
                </a:rPr>
                <a:t>文稿</a:t>
              </a:r>
              <a:endParaRPr lang="zh-CN" altLang="en-US" sz="1200" dirty="0">
                <a:solidFill>
                  <a:schemeClr val="tx1">
                    <a:lumMod val="75000"/>
                    <a:lumOff val="25000"/>
                  </a:schemeClr>
                </a:solidFill>
                <a:latin typeface="+mn-ea"/>
              </a:endParaRPr>
            </a:p>
          </p:txBody>
        </p:sp>
        <p:sp>
          <p:nvSpPr>
            <p:cNvPr id="71" name="矩形 70"/>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72" name="组合 71"/>
          <p:cNvGrpSpPr/>
          <p:nvPr/>
        </p:nvGrpSpPr>
        <p:grpSpPr>
          <a:xfrm>
            <a:off x="8359232" y="4070711"/>
            <a:ext cx="2444495" cy="834815"/>
            <a:chOff x="7483989" y="3433235"/>
            <a:chExt cx="2444495" cy="834815"/>
          </a:xfrm>
        </p:grpSpPr>
        <p:sp>
          <p:nvSpPr>
            <p:cNvPr id="73" name="矩形 72"/>
            <p:cNvSpPr/>
            <p:nvPr/>
          </p:nvSpPr>
          <p:spPr>
            <a:xfrm>
              <a:off x="7483990" y="3732519"/>
              <a:ext cx="2444494"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a:t>
              </a:r>
              <a:r>
                <a:rPr lang="zh-CN" altLang="en-US" sz="1200" dirty="0" smtClean="0">
                  <a:solidFill>
                    <a:schemeClr val="tx1">
                      <a:lumMod val="75000"/>
                      <a:lumOff val="25000"/>
                    </a:schemeClr>
                  </a:solidFill>
                  <a:latin typeface="+mn-ea"/>
                </a:rPr>
                <a:t>文稿</a:t>
              </a:r>
              <a:endParaRPr lang="zh-CN" altLang="en-US" sz="1200" dirty="0">
                <a:solidFill>
                  <a:schemeClr val="tx1">
                    <a:lumMod val="75000"/>
                    <a:lumOff val="25000"/>
                  </a:schemeClr>
                </a:solidFill>
                <a:latin typeface="+mn-ea"/>
              </a:endParaRPr>
            </a:p>
          </p:txBody>
        </p:sp>
        <p:sp>
          <p:nvSpPr>
            <p:cNvPr id="74" name="矩形 73"/>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75" name="组合 74"/>
          <p:cNvGrpSpPr/>
          <p:nvPr/>
        </p:nvGrpSpPr>
        <p:grpSpPr>
          <a:xfrm>
            <a:off x="1159989" y="2542118"/>
            <a:ext cx="2444494" cy="834815"/>
            <a:chOff x="7483990" y="3433235"/>
            <a:chExt cx="2444494" cy="834815"/>
          </a:xfrm>
        </p:grpSpPr>
        <p:sp>
          <p:nvSpPr>
            <p:cNvPr id="76" name="矩形 75"/>
            <p:cNvSpPr/>
            <p:nvPr/>
          </p:nvSpPr>
          <p:spPr>
            <a:xfrm>
              <a:off x="7483990" y="3732519"/>
              <a:ext cx="2444494"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75000"/>
                      <a:lumOff val="25000"/>
                    </a:schemeClr>
                  </a:solidFill>
                  <a:latin typeface="+mn-ea"/>
                </a:rPr>
                <a:t>用户可以在投影仪或者计算机上进行演示也可以将演示</a:t>
              </a:r>
              <a:r>
                <a:rPr lang="zh-CN" altLang="en-US" sz="1200" dirty="0" smtClean="0">
                  <a:solidFill>
                    <a:schemeClr val="tx1">
                      <a:lumMod val="75000"/>
                      <a:lumOff val="25000"/>
                    </a:schemeClr>
                  </a:solidFill>
                  <a:latin typeface="+mn-ea"/>
                </a:rPr>
                <a:t>文稿</a:t>
              </a:r>
              <a:endParaRPr lang="zh-CN" altLang="en-US" sz="1200" dirty="0">
                <a:solidFill>
                  <a:schemeClr val="tx1">
                    <a:lumMod val="75000"/>
                    <a:lumOff val="25000"/>
                  </a:schemeClr>
                </a:solidFill>
                <a:latin typeface="+mn-ea"/>
              </a:endParaRPr>
            </a:p>
          </p:txBody>
        </p:sp>
        <p:sp>
          <p:nvSpPr>
            <p:cNvPr id="77" name="矩形 76"/>
            <p:cNvSpPr/>
            <p:nvPr/>
          </p:nvSpPr>
          <p:spPr>
            <a:xfrm>
              <a:off x="7877932"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latin typeface="+mn-ea"/>
                </a:rPr>
                <a:t>标题文字添加</a:t>
              </a:r>
            </a:p>
          </p:txBody>
        </p:sp>
      </p:grpSp>
      <p:grpSp>
        <p:nvGrpSpPr>
          <p:cNvPr id="78" name="组合 77"/>
          <p:cNvGrpSpPr/>
          <p:nvPr/>
        </p:nvGrpSpPr>
        <p:grpSpPr>
          <a:xfrm>
            <a:off x="1159989" y="4070711"/>
            <a:ext cx="2444494" cy="834815"/>
            <a:chOff x="7483990" y="3433235"/>
            <a:chExt cx="2444494" cy="834815"/>
          </a:xfrm>
        </p:grpSpPr>
        <p:sp>
          <p:nvSpPr>
            <p:cNvPr id="79" name="矩形 78"/>
            <p:cNvSpPr/>
            <p:nvPr/>
          </p:nvSpPr>
          <p:spPr>
            <a:xfrm>
              <a:off x="7483990" y="3732519"/>
              <a:ext cx="2444494"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75000"/>
                      <a:lumOff val="25000"/>
                    </a:schemeClr>
                  </a:solidFill>
                  <a:latin typeface="+mn-ea"/>
                </a:rPr>
                <a:t>用户可以在投影仪或者计算机上进行演示也可以将演示</a:t>
              </a:r>
              <a:r>
                <a:rPr lang="zh-CN" altLang="en-US" sz="1200" dirty="0" smtClean="0">
                  <a:solidFill>
                    <a:schemeClr val="tx1">
                      <a:lumMod val="75000"/>
                      <a:lumOff val="25000"/>
                    </a:schemeClr>
                  </a:solidFill>
                  <a:latin typeface="+mn-ea"/>
                </a:rPr>
                <a:t>文稿</a:t>
              </a:r>
              <a:endParaRPr lang="zh-CN" altLang="en-US" sz="1200" dirty="0">
                <a:solidFill>
                  <a:schemeClr val="tx1">
                    <a:lumMod val="75000"/>
                    <a:lumOff val="25000"/>
                  </a:schemeClr>
                </a:solidFill>
                <a:latin typeface="+mn-ea"/>
              </a:endParaRPr>
            </a:p>
          </p:txBody>
        </p:sp>
        <p:sp>
          <p:nvSpPr>
            <p:cNvPr id="80" name="矩形 79"/>
            <p:cNvSpPr/>
            <p:nvPr/>
          </p:nvSpPr>
          <p:spPr>
            <a:xfrm>
              <a:off x="7877932"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latin typeface="+mn-ea"/>
                </a:rPr>
                <a:t>标题文字添加</a:t>
              </a:r>
            </a:p>
          </p:txBody>
        </p:sp>
      </p:grpSp>
      <p:grpSp>
        <p:nvGrpSpPr>
          <p:cNvPr id="81" name="组合 80"/>
          <p:cNvGrpSpPr/>
          <p:nvPr/>
        </p:nvGrpSpPr>
        <p:grpSpPr>
          <a:xfrm>
            <a:off x="1663126" y="5064459"/>
            <a:ext cx="8877874" cy="959482"/>
            <a:chOff x="4585593" y="3382435"/>
            <a:chExt cx="8877874" cy="959482"/>
          </a:xfrm>
        </p:grpSpPr>
        <p:sp>
          <p:nvSpPr>
            <p:cNvPr id="82" name="矩形 81"/>
            <p:cNvSpPr/>
            <p:nvPr/>
          </p:nvSpPr>
          <p:spPr>
            <a:xfrm>
              <a:off x="4585593" y="3732519"/>
              <a:ext cx="8877874" cy="6093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400" dirty="0">
                  <a:solidFill>
                    <a:schemeClr val="tx1">
                      <a:lumMod val="75000"/>
                      <a:lumOff val="25000"/>
                    </a:schemeClr>
                  </a:solidFill>
                  <a:latin typeface="+mn-ea"/>
                </a:rPr>
                <a:t>用户可以在投影仪或者计算机上进行演示也可以将演示文稿打印出来制用户可以在投影仪或者计算机上进行演示也可以</a:t>
              </a:r>
              <a:r>
                <a:rPr lang="zh-CN" altLang="en-US" sz="1400" dirty="0" smtClean="0">
                  <a:solidFill>
                    <a:schemeClr val="tx1">
                      <a:lumMod val="75000"/>
                      <a:lumOff val="25000"/>
                    </a:schemeClr>
                  </a:solidFill>
                  <a:latin typeface="+mn-ea"/>
                </a:rPr>
                <a:t>将作成</a:t>
              </a:r>
              <a:r>
                <a:rPr lang="zh-CN" altLang="en-US" sz="1400" dirty="0">
                  <a:solidFill>
                    <a:schemeClr val="tx1">
                      <a:lumMod val="75000"/>
                      <a:lumOff val="25000"/>
                    </a:schemeClr>
                  </a:solidFill>
                  <a:latin typeface="+mn-ea"/>
                </a:rPr>
                <a:t>胶片用户可以在投影仪或者计算机上进行演示也</a:t>
              </a:r>
              <a:r>
                <a:rPr lang="zh-CN" altLang="en-US" sz="1400" dirty="0" smtClean="0">
                  <a:solidFill>
                    <a:schemeClr val="tx1">
                      <a:lumMod val="75000"/>
                      <a:lumOff val="25000"/>
                    </a:schemeClr>
                  </a:solidFill>
                  <a:latin typeface="+mn-ea"/>
                </a:rPr>
                <a:t>可以打印</a:t>
              </a:r>
              <a:r>
                <a:rPr lang="zh-CN" altLang="en-US" sz="1400" dirty="0">
                  <a:solidFill>
                    <a:schemeClr val="tx1">
                      <a:lumMod val="75000"/>
                      <a:lumOff val="25000"/>
                    </a:schemeClr>
                  </a:solidFill>
                  <a:latin typeface="+mn-ea"/>
                </a:rPr>
                <a:t>出来制作成</a:t>
              </a:r>
              <a:r>
                <a:rPr lang="zh-CN" altLang="en-US" sz="1400" dirty="0" smtClean="0">
                  <a:solidFill>
                    <a:schemeClr val="tx1">
                      <a:lumMod val="75000"/>
                      <a:lumOff val="25000"/>
                    </a:schemeClr>
                  </a:solidFill>
                  <a:latin typeface="+mn-ea"/>
                </a:rPr>
                <a:t>胶片</a:t>
              </a:r>
              <a:endParaRPr lang="zh-CN" altLang="en-US" sz="1400" dirty="0">
                <a:solidFill>
                  <a:schemeClr val="tx1">
                    <a:lumMod val="75000"/>
                    <a:lumOff val="25000"/>
                  </a:schemeClr>
                </a:solidFill>
                <a:latin typeface="+mn-ea"/>
              </a:endParaRPr>
            </a:p>
          </p:txBody>
        </p:sp>
        <p:sp>
          <p:nvSpPr>
            <p:cNvPr id="83" name="矩形 82"/>
            <p:cNvSpPr/>
            <p:nvPr/>
          </p:nvSpPr>
          <p:spPr>
            <a:xfrm>
              <a:off x="7999254" y="3382435"/>
              <a:ext cx="2050552" cy="42473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b="1" dirty="0">
                  <a:latin typeface="+mn-ea"/>
                </a:rPr>
                <a:t>标题文字添加</a:t>
              </a:r>
            </a:p>
          </p:txBody>
        </p:sp>
      </p:grpSp>
      <p:sp>
        <p:nvSpPr>
          <p:cNvPr id="13"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4"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4" presetClass="entr" presetSubtype="10" fill="hold" nodeType="after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randombar(horizontal)">
                                      <p:cBhvr>
                                        <p:cTn id="13" dur="500"/>
                                        <p:tgtEl>
                                          <p:spTgt spid="75"/>
                                        </p:tgtEl>
                                      </p:cBhvr>
                                    </p:animEffect>
                                  </p:childTnLst>
                                </p:cTn>
                              </p:par>
                              <p:par>
                                <p:cTn id="14" presetID="14" presetClass="entr" presetSubtype="10" fill="hold" nodeType="with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randombar(horizontal)">
                                      <p:cBhvr>
                                        <p:cTn id="16" dur="500"/>
                                        <p:tgtEl>
                                          <p:spTgt spid="78"/>
                                        </p:tgtEl>
                                      </p:cBhvr>
                                    </p:animEffect>
                                  </p:childTnLst>
                                </p:cTn>
                              </p:par>
                              <p:par>
                                <p:cTn id="17" presetID="14" presetClass="entr" presetSubtype="10" fill="hold" nodeType="with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randombar(horizontal)">
                                      <p:cBhvr>
                                        <p:cTn id="19" dur="500"/>
                                        <p:tgtEl>
                                          <p:spTgt spid="69"/>
                                        </p:tgtEl>
                                      </p:cBhvr>
                                    </p:animEffect>
                                  </p:childTnLst>
                                </p:cTn>
                              </p:par>
                              <p:par>
                                <p:cTn id="20" presetID="14" presetClass="entr" presetSubtype="10" fill="hold" nodeType="with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randombar(horizontal)">
                                      <p:cBhvr>
                                        <p:cTn id="22" dur="500"/>
                                        <p:tgtEl>
                                          <p:spTgt spid="72"/>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81"/>
                                        </p:tgtEl>
                                        <p:attrNameLst>
                                          <p:attrName>style.visibility</p:attrName>
                                        </p:attrNameLst>
                                      </p:cBhvr>
                                      <p:to>
                                        <p:strVal val="visible"/>
                                      </p:to>
                                    </p:set>
                                    <p:animEffect transition="in" filter="fade">
                                      <p:cBhvr>
                                        <p:cTn id="26" dur="1000"/>
                                        <p:tgtEl>
                                          <p:spTgt spid="81"/>
                                        </p:tgtEl>
                                      </p:cBhvr>
                                    </p:animEffect>
                                    <p:anim calcmode="lin" valueType="num">
                                      <p:cBhvr>
                                        <p:cTn id="27" dur="1000" fill="hold"/>
                                        <p:tgtEl>
                                          <p:spTgt spid="81"/>
                                        </p:tgtEl>
                                        <p:attrNameLst>
                                          <p:attrName>ppt_x</p:attrName>
                                        </p:attrNameLst>
                                      </p:cBhvr>
                                      <p:tavLst>
                                        <p:tav tm="0">
                                          <p:val>
                                            <p:strVal val="#ppt_x"/>
                                          </p:val>
                                        </p:tav>
                                        <p:tav tm="100000">
                                          <p:val>
                                            <p:strVal val="#ppt_x"/>
                                          </p:val>
                                        </p:tav>
                                      </p:tavLst>
                                    </p:anim>
                                    <p:anim calcmode="lin" valueType="num">
                                      <p:cBhvr>
                                        <p:cTn id="28"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cc20e0d7-1a86-4f47-a7ee-48173af62f72"/>
          <p:cNvGrpSpPr>
            <a:grpSpLocks noChangeAspect="1"/>
          </p:cNvGrpSpPr>
          <p:nvPr/>
        </p:nvGrpSpPr>
        <p:grpSpPr>
          <a:xfrm>
            <a:off x="1027944" y="1948520"/>
            <a:ext cx="10153128" cy="3698776"/>
            <a:chOff x="1091444" y="1808820"/>
            <a:chExt cx="10153128" cy="3698776"/>
          </a:xfrm>
        </p:grpSpPr>
        <p:sp>
          <p:nvSpPr>
            <p:cNvPr id="4" name="Rectangle: Rounded Corners 2"/>
            <p:cNvSpPr/>
            <p:nvPr/>
          </p:nvSpPr>
          <p:spPr>
            <a:xfrm>
              <a:off x="1091444" y="1808820"/>
              <a:ext cx="2256251" cy="3698776"/>
            </a:xfrm>
            <a:prstGeom prst="roundRect">
              <a:avLst>
                <a:gd name="adj" fmla="val 34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216000" bIns="216000" anchor="t" anchorCtr="1">
              <a:normAutofit/>
            </a:bodyPr>
            <a:lstStyle/>
            <a:p>
              <a:pPr algn="ctr"/>
              <a:endParaRPr lang="zh-CN" altLang="en-US" dirty="0"/>
            </a:p>
          </p:txBody>
        </p:sp>
        <p:sp>
          <p:nvSpPr>
            <p:cNvPr id="5" name="Rectangle: Rounded Corners 3"/>
            <p:cNvSpPr/>
            <p:nvPr/>
          </p:nvSpPr>
          <p:spPr>
            <a:xfrm>
              <a:off x="3723736" y="1808820"/>
              <a:ext cx="2256251" cy="3698776"/>
            </a:xfrm>
            <a:prstGeom prst="roundRect">
              <a:avLst>
                <a:gd name="adj" fmla="val 348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216000" bIns="216000" anchor="t" anchorCtr="1">
              <a:normAutofit/>
            </a:bodyPr>
            <a:lstStyle/>
            <a:p>
              <a:pPr algn="ctr"/>
              <a:endParaRPr lang="zh-CN" altLang="en-US" dirty="0"/>
            </a:p>
          </p:txBody>
        </p:sp>
        <p:sp>
          <p:nvSpPr>
            <p:cNvPr id="6" name="Rectangle: Rounded Corners 4"/>
            <p:cNvSpPr/>
            <p:nvPr/>
          </p:nvSpPr>
          <p:spPr>
            <a:xfrm>
              <a:off x="8988321" y="1808820"/>
              <a:ext cx="2256251" cy="3698776"/>
            </a:xfrm>
            <a:prstGeom prst="roundRect">
              <a:avLst>
                <a:gd name="adj" fmla="val 348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216000" bIns="216000" anchor="t" anchorCtr="1">
              <a:normAutofit/>
            </a:bodyPr>
            <a:lstStyle/>
            <a:p>
              <a:pPr algn="ctr"/>
              <a:endParaRPr lang="zh-CN" altLang="en-US" dirty="0"/>
            </a:p>
          </p:txBody>
        </p:sp>
        <p:sp>
          <p:nvSpPr>
            <p:cNvPr id="7" name="Rectangle: Rounded Corners 5"/>
            <p:cNvSpPr/>
            <p:nvPr/>
          </p:nvSpPr>
          <p:spPr>
            <a:xfrm>
              <a:off x="6356029" y="1808820"/>
              <a:ext cx="2256251" cy="3698776"/>
            </a:xfrm>
            <a:prstGeom prst="roundRect">
              <a:avLst>
                <a:gd name="adj" fmla="val 348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216000" bIns="216000" anchor="t" anchorCtr="1">
              <a:normAutofit/>
            </a:bodyPr>
            <a:lstStyle/>
            <a:p>
              <a:pPr algn="ctr"/>
              <a:endParaRPr lang="zh-CN" altLang="en-US" dirty="0"/>
            </a:p>
          </p:txBody>
        </p:sp>
        <p:sp>
          <p:nvSpPr>
            <p:cNvPr id="8" name="Freeform: Shape 6"/>
            <p:cNvSpPr/>
            <p:nvPr/>
          </p:nvSpPr>
          <p:spPr>
            <a:xfrm>
              <a:off x="1091444" y="2733514"/>
              <a:ext cx="2256251" cy="2774082"/>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chemeClr val="bg2"/>
            </a:solidFill>
            <a:ln>
              <a:noFill/>
            </a:ln>
            <a:effectLst>
              <a:outerShdw dist="25400" dir="16200000" sx="101000" sy="101000"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TextBox 7"/>
            <p:cNvSpPr txBox="1"/>
            <p:nvPr/>
          </p:nvSpPr>
          <p:spPr>
            <a:xfrm>
              <a:off x="1841902" y="2554997"/>
              <a:ext cx="755336" cy="707886"/>
            </a:xfrm>
            <a:prstGeom prst="rect">
              <a:avLst/>
            </a:prstGeom>
            <a:noFill/>
          </p:spPr>
          <p:txBody>
            <a:bodyPr wrap="none">
              <a:normAutofit/>
            </a:bodyPr>
            <a:lstStyle/>
            <a:p>
              <a:pPr algn="ctr"/>
              <a:r>
                <a:rPr lang="en-US" sz="2400" dirty="0">
                  <a:solidFill>
                    <a:schemeClr val="bg1"/>
                  </a:solidFill>
                </a:rPr>
                <a:t>01</a:t>
              </a:r>
            </a:p>
          </p:txBody>
        </p:sp>
        <p:sp>
          <p:nvSpPr>
            <p:cNvPr id="11" name="Freeform: Shape 9"/>
            <p:cNvSpPr/>
            <p:nvPr/>
          </p:nvSpPr>
          <p:spPr>
            <a:xfrm>
              <a:off x="1939174" y="4714641"/>
              <a:ext cx="544020" cy="527603"/>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7" y="0"/>
                    <a:pt x="9818" y="440"/>
                    <a:pt x="9818" y="982"/>
                  </a:cubicBezTo>
                  <a:lnTo>
                    <a:pt x="982" y="982"/>
                  </a:lnTo>
                  <a:cubicBezTo>
                    <a:pt x="439" y="982"/>
                    <a:pt x="0" y="1422"/>
                    <a:pt x="0" y="1964"/>
                  </a:cubicBezTo>
                  <a:lnTo>
                    <a:pt x="0" y="2945"/>
                  </a:lnTo>
                  <a:cubicBezTo>
                    <a:pt x="0" y="3488"/>
                    <a:pt x="439" y="3927"/>
                    <a:pt x="982" y="3927"/>
                  </a:cubicBezTo>
                  <a:lnTo>
                    <a:pt x="982" y="15709"/>
                  </a:lnTo>
                  <a:cubicBezTo>
                    <a:pt x="982" y="16252"/>
                    <a:pt x="1421" y="16691"/>
                    <a:pt x="1964" y="16691"/>
                  </a:cubicBezTo>
                  <a:lnTo>
                    <a:pt x="10309" y="16691"/>
                  </a:lnTo>
                  <a:lnTo>
                    <a:pt x="10309" y="17960"/>
                  </a:lnTo>
                  <a:lnTo>
                    <a:pt x="7507" y="20762"/>
                  </a:lnTo>
                  <a:cubicBezTo>
                    <a:pt x="7419"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6200" y="5891"/>
                  </a:moveTo>
                  <a:cubicBezTo>
                    <a:pt x="16471" y="5891"/>
                    <a:pt x="16691" y="6111"/>
                    <a:pt x="16691" y="6382"/>
                  </a:cubicBezTo>
                  <a:cubicBezTo>
                    <a:pt x="16691" y="6653"/>
                    <a:pt x="16471" y="6873"/>
                    <a:pt x="16200" y="6873"/>
                  </a:cubicBezTo>
                  <a:cubicBezTo>
                    <a:pt x="15929" y="6873"/>
                    <a:pt x="15709" y="6653"/>
                    <a:pt x="15709" y="6382"/>
                  </a:cubicBezTo>
                  <a:cubicBezTo>
                    <a:pt x="15709" y="6111"/>
                    <a:pt x="15929" y="5891"/>
                    <a:pt x="16200" y="5891"/>
                  </a:cubicBezTo>
                  <a:moveTo>
                    <a:pt x="16200" y="7855"/>
                  </a:moveTo>
                  <a:cubicBezTo>
                    <a:pt x="17013" y="7855"/>
                    <a:pt x="17673" y="7196"/>
                    <a:pt x="17673" y="6382"/>
                  </a:cubicBezTo>
                  <a:cubicBezTo>
                    <a:pt x="17673" y="5569"/>
                    <a:pt x="17013" y="4909"/>
                    <a:pt x="16200" y="4909"/>
                  </a:cubicBezTo>
                  <a:cubicBezTo>
                    <a:pt x="15387" y="4909"/>
                    <a:pt x="14727" y="5569"/>
                    <a:pt x="14727" y="6382"/>
                  </a:cubicBezTo>
                  <a:cubicBezTo>
                    <a:pt x="14727" y="7196"/>
                    <a:pt x="15387" y="7855"/>
                    <a:pt x="16200" y="7855"/>
                  </a:cubicBezTo>
                  <a:moveTo>
                    <a:pt x="8422" y="8135"/>
                  </a:moveTo>
                  <a:lnTo>
                    <a:pt x="11926" y="11638"/>
                  </a:lnTo>
                  <a:cubicBezTo>
                    <a:pt x="12015" y="11727"/>
                    <a:pt x="12138" y="11782"/>
                    <a:pt x="12273" y="11782"/>
                  </a:cubicBezTo>
                  <a:cubicBezTo>
                    <a:pt x="12408" y="11782"/>
                    <a:pt x="12531" y="11727"/>
                    <a:pt x="12620" y="11638"/>
                  </a:cubicBezTo>
                  <a:lnTo>
                    <a:pt x="14183" y="10075"/>
                  </a:lnTo>
                  <a:lnTo>
                    <a:pt x="16200" y="12764"/>
                  </a:lnTo>
                  <a:lnTo>
                    <a:pt x="5336" y="12764"/>
                  </a:lnTo>
                  <a:cubicBezTo>
                    <a:pt x="5336" y="12764"/>
                    <a:pt x="8422" y="8135"/>
                    <a:pt x="8422" y="8135"/>
                  </a:cubicBezTo>
                  <a:close/>
                  <a:moveTo>
                    <a:pt x="4418" y="13745"/>
                  </a:moveTo>
                  <a:lnTo>
                    <a:pt x="17182" y="13745"/>
                  </a:lnTo>
                  <a:cubicBezTo>
                    <a:pt x="17453" y="13745"/>
                    <a:pt x="17673" y="13526"/>
                    <a:pt x="17673" y="13255"/>
                  </a:cubicBezTo>
                  <a:cubicBezTo>
                    <a:pt x="17673" y="13144"/>
                    <a:pt x="17630" y="13047"/>
                    <a:pt x="17568" y="12965"/>
                  </a:cubicBezTo>
                  <a:lnTo>
                    <a:pt x="17575" y="12960"/>
                  </a:lnTo>
                  <a:lnTo>
                    <a:pt x="14629" y="9033"/>
                  </a:lnTo>
                  <a:lnTo>
                    <a:pt x="14622" y="9038"/>
                  </a:lnTo>
                  <a:cubicBezTo>
                    <a:pt x="14533" y="8919"/>
                    <a:pt x="14397" y="8836"/>
                    <a:pt x="14236" y="8836"/>
                  </a:cubicBezTo>
                  <a:cubicBezTo>
                    <a:pt x="14101" y="8836"/>
                    <a:pt x="13978" y="8891"/>
                    <a:pt x="13889" y="8980"/>
                  </a:cubicBezTo>
                  <a:lnTo>
                    <a:pt x="12273" y="10597"/>
                  </a:lnTo>
                  <a:lnTo>
                    <a:pt x="8693" y="7017"/>
                  </a:lnTo>
                  <a:cubicBezTo>
                    <a:pt x="8604" y="6928"/>
                    <a:pt x="8481" y="6873"/>
                    <a:pt x="8345" y="6873"/>
                  </a:cubicBezTo>
                  <a:cubicBezTo>
                    <a:pt x="8175" y="6873"/>
                    <a:pt x="8033" y="6965"/>
                    <a:pt x="7945" y="7097"/>
                  </a:cubicBezTo>
                  <a:lnTo>
                    <a:pt x="7937" y="7091"/>
                  </a:lnTo>
                  <a:lnTo>
                    <a:pt x="4010" y="12982"/>
                  </a:lnTo>
                  <a:lnTo>
                    <a:pt x="4017" y="12988"/>
                  </a:lnTo>
                  <a:cubicBezTo>
                    <a:pt x="3965" y="13066"/>
                    <a:pt x="3927" y="13154"/>
                    <a:pt x="3927" y="13255"/>
                  </a:cubicBezTo>
                  <a:cubicBezTo>
                    <a:pt x="3927" y="13526"/>
                    <a:pt x="4147" y="13745"/>
                    <a:pt x="4418" y="13745"/>
                  </a:cubicBezTo>
                </a:path>
              </a:pathLst>
            </a:custGeom>
            <a:solidFill>
              <a:schemeClr val="accent1"/>
            </a:solidFill>
            <a:ln w="12700">
              <a:miter lim="400000"/>
            </a:ln>
            <a:effectLst/>
          </p:spPr>
          <p:txBody>
            <a:bodyPr anchor="ctr"/>
            <a:lstStyle/>
            <a:p>
              <a:pPr algn="ctr"/>
              <a:endParaRPr/>
            </a:p>
          </p:txBody>
        </p:sp>
        <p:sp>
          <p:nvSpPr>
            <p:cNvPr id="12" name="Freeform: Shape 10"/>
            <p:cNvSpPr/>
            <p:nvPr/>
          </p:nvSpPr>
          <p:spPr>
            <a:xfrm>
              <a:off x="3723736" y="2733514"/>
              <a:ext cx="2256251" cy="2774082"/>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chemeClr val="bg2"/>
            </a:solidFill>
            <a:ln>
              <a:noFill/>
            </a:ln>
            <a:effectLst>
              <a:outerShdw dist="25400" dir="16200000" sx="101000" sy="101000"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TextBox 11"/>
            <p:cNvSpPr txBox="1"/>
            <p:nvPr/>
          </p:nvSpPr>
          <p:spPr>
            <a:xfrm>
              <a:off x="4474194" y="2554997"/>
              <a:ext cx="755336" cy="707886"/>
            </a:xfrm>
            <a:prstGeom prst="rect">
              <a:avLst/>
            </a:prstGeom>
            <a:noFill/>
          </p:spPr>
          <p:txBody>
            <a:bodyPr wrap="none">
              <a:normAutofit/>
            </a:bodyPr>
            <a:lstStyle/>
            <a:p>
              <a:pPr algn="ctr"/>
              <a:r>
                <a:rPr lang="en-US" sz="2400">
                  <a:solidFill>
                    <a:schemeClr val="bg1"/>
                  </a:solidFill>
                </a:rPr>
                <a:t>02</a:t>
              </a:r>
            </a:p>
          </p:txBody>
        </p:sp>
        <p:sp>
          <p:nvSpPr>
            <p:cNvPr id="15" name="Freeform: Shape 13"/>
            <p:cNvSpPr/>
            <p:nvPr/>
          </p:nvSpPr>
          <p:spPr>
            <a:xfrm>
              <a:off x="8988321" y="2733514"/>
              <a:ext cx="2256251" cy="2774082"/>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chemeClr val="bg2"/>
            </a:solidFill>
            <a:ln>
              <a:noFill/>
            </a:ln>
            <a:effectLst>
              <a:outerShdw dist="25400" dir="16200000" sx="101000" sy="101000"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 name="TextBox 14"/>
            <p:cNvSpPr txBox="1"/>
            <p:nvPr/>
          </p:nvSpPr>
          <p:spPr>
            <a:xfrm>
              <a:off x="9738779" y="2554997"/>
              <a:ext cx="755335" cy="707886"/>
            </a:xfrm>
            <a:prstGeom prst="rect">
              <a:avLst/>
            </a:prstGeom>
            <a:noFill/>
          </p:spPr>
          <p:txBody>
            <a:bodyPr wrap="none">
              <a:normAutofit/>
            </a:bodyPr>
            <a:lstStyle/>
            <a:p>
              <a:pPr algn="ctr"/>
              <a:r>
                <a:rPr lang="en-US" sz="2400">
                  <a:solidFill>
                    <a:schemeClr val="bg1"/>
                  </a:solidFill>
                </a:rPr>
                <a:t>04</a:t>
              </a:r>
            </a:p>
          </p:txBody>
        </p:sp>
        <p:sp>
          <p:nvSpPr>
            <p:cNvPr id="18" name="Freeform: Shape 16"/>
            <p:cNvSpPr/>
            <p:nvPr/>
          </p:nvSpPr>
          <p:spPr>
            <a:xfrm>
              <a:off x="6356029" y="2733514"/>
              <a:ext cx="2256251" cy="2774082"/>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chemeClr val="bg2"/>
            </a:solidFill>
            <a:ln>
              <a:noFill/>
            </a:ln>
            <a:effectLst>
              <a:outerShdw dist="25400" dir="16200000" sx="101000" sy="101000"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TextBox 17"/>
            <p:cNvSpPr txBox="1"/>
            <p:nvPr/>
          </p:nvSpPr>
          <p:spPr>
            <a:xfrm>
              <a:off x="7106486" y="2554997"/>
              <a:ext cx="755335" cy="707886"/>
            </a:xfrm>
            <a:prstGeom prst="rect">
              <a:avLst/>
            </a:prstGeom>
            <a:noFill/>
          </p:spPr>
          <p:txBody>
            <a:bodyPr wrap="none">
              <a:normAutofit/>
            </a:bodyPr>
            <a:lstStyle/>
            <a:p>
              <a:pPr algn="ctr"/>
              <a:r>
                <a:rPr lang="en-US" sz="2400">
                  <a:solidFill>
                    <a:schemeClr val="bg1"/>
                  </a:solidFill>
                </a:rPr>
                <a:t>03</a:t>
              </a:r>
            </a:p>
          </p:txBody>
        </p:sp>
        <p:sp>
          <p:nvSpPr>
            <p:cNvPr id="21" name="Freeform: Shape 19"/>
            <p:cNvSpPr/>
            <p:nvPr/>
          </p:nvSpPr>
          <p:spPr>
            <a:xfrm>
              <a:off x="4572389" y="4763195"/>
              <a:ext cx="558945" cy="443518"/>
            </a:xfrm>
            <a:custGeom>
              <a:avLst/>
              <a:gdLst/>
              <a:ahLst/>
              <a:cxnLst>
                <a:cxn ang="0">
                  <a:pos x="wd2" y="hd2"/>
                </a:cxn>
                <a:cxn ang="5400000">
                  <a:pos x="wd2" y="hd2"/>
                </a:cxn>
                <a:cxn ang="10800000">
                  <a:pos x="wd2" y="hd2"/>
                </a:cxn>
                <a:cxn ang="16200000">
                  <a:pos x="wd2" y="hd2"/>
                </a:cxn>
              </a:cxnLst>
              <a:rect l="0" t="0" r="r" b="b"/>
              <a:pathLst>
                <a:path w="21600" h="21600" extrusionOk="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chemeClr val="accent2"/>
            </a:solidFill>
            <a:ln w="12700">
              <a:miter lim="400000"/>
            </a:ln>
          </p:spPr>
          <p:txBody>
            <a:bodyPr anchor="ctr"/>
            <a:lstStyle/>
            <a:p>
              <a:pPr algn="ctr"/>
              <a:endParaRPr/>
            </a:p>
          </p:txBody>
        </p:sp>
        <p:sp>
          <p:nvSpPr>
            <p:cNvPr id="22" name="Freeform: Shape 20"/>
            <p:cNvSpPr/>
            <p:nvPr/>
          </p:nvSpPr>
          <p:spPr>
            <a:xfrm>
              <a:off x="7254439" y="4762013"/>
              <a:ext cx="459429" cy="445565"/>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chemeClr val="accent3"/>
            </a:solidFill>
            <a:ln w="12700">
              <a:miter lim="400000"/>
            </a:ln>
          </p:spPr>
          <p:txBody>
            <a:bodyPr anchor="ctr"/>
            <a:lstStyle/>
            <a:p>
              <a:pPr algn="ctr"/>
              <a:endParaRPr/>
            </a:p>
          </p:txBody>
        </p:sp>
        <p:sp>
          <p:nvSpPr>
            <p:cNvPr id="23" name="Freeform: Shape 21"/>
            <p:cNvSpPr/>
            <p:nvPr/>
          </p:nvSpPr>
          <p:spPr>
            <a:xfrm>
              <a:off x="9886885" y="4761148"/>
              <a:ext cx="459123" cy="445565"/>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accent5"/>
            </a:solidFill>
            <a:ln w="12700">
              <a:miter lim="400000"/>
            </a:ln>
          </p:spPr>
          <p:txBody>
            <a:bodyPr anchor="ctr"/>
            <a:lstStyle/>
            <a:p>
              <a:pPr algn="ctr"/>
              <a:endParaRPr/>
            </a:p>
          </p:txBody>
        </p:sp>
      </p:grpSp>
      <p:pic>
        <p:nvPicPr>
          <p:cNvPr id="24" name="图片 23"/>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25" name="组合 24"/>
          <p:cNvGrpSpPr/>
          <p:nvPr/>
        </p:nvGrpSpPr>
        <p:grpSpPr>
          <a:xfrm>
            <a:off x="1533918" y="363433"/>
            <a:ext cx="4885992" cy="716067"/>
            <a:chOff x="3653004" y="402712"/>
            <a:chExt cx="4885992" cy="716067"/>
          </a:xfrm>
        </p:grpSpPr>
        <p:sp>
          <p:nvSpPr>
            <p:cNvPr id="26" name="文本框 25"/>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27" name="文本框 26"/>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sp>
        <p:nvSpPr>
          <p:cNvPr id="37" name="矩形 36"/>
          <p:cNvSpPr/>
          <p:nvPr/>
        </p:nvSpPr>
        <p:spPr>
          <a:xfrm>
            <a:off x="1251438" y="3509221"/>
            <a:ext cx="1809262" cy="97872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38" name="矩形 37"/>
          <p:cNvSpPr/>
          <p:nvPr/>
        </p:nvSpPr>
        <p:spPr>
          <a:xfrm>
            <a:off x="1119342" y="2170848"/>
            <a:ext cx="2050552" cy="42473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b="1" dirty="0">
                <a:solidFill>
                  <a:schemeClr val="bg1"/>
                </a:solidFill>
                <a:latin typeface="+mn-ea"/>
              </a:rPr>
              <a:t>标题文字添加</a:t>
            </a:r>
          </a:p>
        </p:txBody>
      </p:sp>
      <p:sp>
        <p:nvSpPr>
          <p:cNvPr id="39" name="矩形 38"/>
          <p:cNvSpPr/>
          <p:nvPr/>
        </p:nvSpPr>
        <p:spPr>
          <a:xfrm>
            <a:off x="3763085" y="2170848"/>
            <a:ext cx="2050552" cy="42473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b="1" dirty="0">
                <a:solidFill>
                  <a:schemeClr val="bg1"/>
                </a:solidFill>
                <a:latin typeface="+mn-ea"/>
              </a:rPr>
              <a:t>标题文字添加</a:t>
            </a:r>
          </a:p>
        </p:txBody>
      </p:sp>
      <p:sp>
        <p:nvSpPr>
          <p:cNvPr id="40" name="矩形 39"/>
          <p:cNvSpPr/>
          <p:nvPr/>
        </p:nvSpPr>
        <p:spPr>
          <a:xfrm>
            <a:off x="6395377" y="2170848"/>
            <a:ext cx="2050552" cy="42473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b="1" dirty="0">
                <a:solidFill>
                  <a:schemeClr val="bg1"/>
                </a:solidFill>
                <a:latin typeface="+mn-ea"/>
              </a:rPr>
              <a:t>标题文字添加</a:t>
            </a:r>
          </a:p>
        </p:txBody>
      </p:sp>
      <p:sp>
        <p:nvSpPr>
          <p:cNvPr id="41" name="矩形 40"/>
          <p:cNvSpPr/>
          <p:nvPr/>
        </p:nvSpPr>
        <p:spPr>
          <a:xfrm>
            <a:off x="9027670" y="2170848"/>
            <a:ext cx="2050552" cy="42473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b="1" dirty="0">
                <a:solidFill>
                  <a:schemeClr val="bg1"/>
                </a:solidFill>
                <a:latin typeface="+mn-ea"/>
              </a:rPr>
              <a:t>标题文字添加</a:t>
            </a:r>
          </a:p>
        </p:txBody>
      </p:sp>
      <p:sp>
        <p:nvSpPr>
          <p:cNvPr id="42" name="矩形 41"/>
          <p:cNvSpPr/>
          <p:nvPr/>
        </p:nvSpPr>
        <p:spPr>
          <a:xfrm>
            <a:off x="3883730" y="3509221"/>
            <a:ext cx="1809262" cy="97872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43" name="矩形 42"/>
          <p:cNvSpPr/>
          <p:nvPr/>
        </p:nvSpPr>
        <p:spPr>
          <a:xfrm>
            <a:off x="6516022" y="3509221"/>
            <a:ext cx="1809262" cy="97872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44" name="矩形 43"/>
          <p:cNvSpPr/>
          <p:nvPr/>
        </p:nvSpPr>
        <p:spPr>
          <a:xfrm>
            <a:off x="9148315" y="3509221"/>
            <a:ext cx="1809262" cy="97872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10"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4"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p:cTn id="13" dur="500" fill="hold"/>
                                        <p:tgtEl>
                                          <p:spTgt spid="37"/>
                                        </p:tgtEl>
                                        <p:attrNameLst>
                                          <p:attrName>ppt_w</p:attrName>
                                        </p:attrNameLst>
                                      </p:cBhvr>
                                      <p:tavLst>
                                        <p:tav tm="0">
                                          <p:val>
                                            <p:fltVal val="0"/>
                                          </p:val>
                                        </p:tav>
                                        <p:tav tm="100000">
                                          <p:val>
                                            <p:strVal val="#ppt_w"/>
                                          </p:val>
                                        </p:tav>
                                      </p:tavLst>
                                    </p:anim>
                                    <p:anim calcmode="lin" valueType="num">
                                      <p:cBhvr>
                                        <p:cTn id="14" dur="500" fill="hold"/>
                                        <p:tgtEl>
                                          <p:spTgt spid="37"/>
                                        </p:tgtEl>
                                        <p:attrNameLst>
                                          <p:attrName>ppt_h</p:attrName>
                                        </p:attrNameLst>
                                      </p:cBhvr>
                                      <p:tavLst>
                                        <p:tav tm="0">
                                          <p:val>
                                            <p:fltVal val="0"/>
                                          </p:val>
                                        </p:tav>
                                        <p:tav tm="100000">
                                          <p:val>
                                            <p:strVal val="#ppt_h"/>
                                          </p:val>
                                        </p:tav>
                                      </p:tavLst>
                                    </p:anim>
                                    <p:animEffect transition="in" filter="fade">
                                      <p:cBhvr>
                                        <p:cTn id="15" dur="500"/>
                                        <p:tgtEl>
                                          <p:spTgt spid="37"/>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42"/>
                                        </p:tgtEl>
                                        <p:attrNameLst>
                                          <p:attrName>style.visibility</p:attrName>
                                        </p:attrNameLst>
                                      </p:cBhvr>
                                      <p:to>
                                        <p:strVal val="visible"/>
                                      </p:to>
                                    </p:set>
                                    <p:anim calcmode="lin" valueType="num">
                                      <p:cBhvr>
                                        <p:cTn id="18" dur="500" fill="hold"/>
                                        <p:tgtEl>
                                          <p:spTgt spid="42"/>
                                        </p:tgtEl>
                                        <p:attrNameLst>
                                          <p:attrName>ppt_w</p:attrName>
                                        </p:attrNameLst>
                                      </p:cBhvr>
                                      <p:tavLst>
                                        <p:tav tm="0">
                                          <p:val>
                                            <p:fltVal val="0"/>
                                          </p:val>
                                        </p:tav>
                                        <p:tav tm="100000">
                                          <p:val>
                                            <p:strVal val="#ppt_w"/>
                                          </p:val>
                                        </p:tav>
                                      </p:tavLst>
                                    </p:anim>
                                    <p:anim calcmode="lin" valueType="num">
                                      <p:cBhvr>
                                        <p:cTn id="19" dur="500" fill="hold"/>
                                        <p:tgtEl>
                                          <p:spTgt spid="42"/>
                                        </p:tgtEl>
                                        <p:attrNameLst>
                                          <p:attrName>ppt_h</p:attrName>
                                        </p:attrNameLst>
                                      </p:cBhvr>
                                      <p:tavLst>
                                        <p:tav tm="0">
                                          <p:val>
                                            <p:fltVal val="0"/>
                                          </p:val>
                                        </p:tav>
                                        <p:tav tm="100000">
                                          <p:val>
                                            <p:strVal val="#ppt_h"/>
                                          </p:val>
                                        </p:tav>
                                      </p:tavLst>
                                    </p:anim>
                                    <p:animEffect transition="in" filter="fade">
                                      <p:cBhvr>
                                        <p:cTn id="20" dur="500"/>
                                        <p:tgtEl>
                                          <p:spTgt spid="42"/>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anim calcmode="lin" valueType="num">
                                      <p:cBhvr>
                                        <p:cTn id="23" dur="500" fill="hold"/>
                                        <p:tgtEl>
                                          <p:spTgt spid="43"/>
                                        </p:tgtEl>
                                        <p:attrNameLst>
                                          <p:attrName>ppt_w</p:attrName>
                                        </p:attrNameLst>
                                      </p:cBhvr>
                                      <p:tavLst>
                                        <p:tav tm="0">
                                          <p:val>
                                            <p:fltVal val="0"/>
                                          </p:val>
                                        </p:tav>
                                        <p:tav tm="100000">
                                          <p:val>
                                            <p:strVal val="#ppt_w"/>
                                          </p:val>
                                        </p:tav>
                                      </p:tavLst>
                                    </p:anim>
                                    <p:anim calcmode="lin" valueType="num">
                                      <p:cBhvr>
                                        <p:cTn id="24" dur="500" fill="hold"/>
                                        <p:tgtEl>
                                          <p:spTgt spid="43"/>
                                        </p:tgtEl>
                                        <p:attrNameLst>
                                          <p:attrName>ppt_h</p:attrName>
                                        </p:attrNameLst>
                                      </p:cBhvr>
                                      <p:tavLst>
                                        <p:tav tm="0">
                                          <p:val>
                                            <p:fltVal val="0"/>
                                          </p:val>
                                        </p:tav>
                                        <p:tav tm="100000">
                                          <p:val>
                                            <p:strVal val="#ppt_h"/>
                                          </p:val>
                                        </p:tav>
                                      </p:tavLst>
                                    </p:anim>
                                    <p:animEffect transition="in" filter="fade">
                                      <p:cBhvr>
                                        <p:cTn id="25" dur="500"/>
                                        <p:tgtEl>
                                          <p:spTgt spid="43"/>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 calcmode="lin" valueType="num">
                                      <p:cBhvr>
                                        <p:cTn id="28" dur="500" fill="hold"/>
                                        <p:tgtEl>
                                          <p:spTgt spid="44"/>
                                        </p:tgtEl>
                                        <p:attrNameLst>
                                          <p:attrName>ppt_w</p:attrName>
                                        </p:attrNameLst>
                                      </p:cBhvr>
                                      <p:tavLst>
                                        <p:tav tm="0">
                                          <p:val>
                                            <p:fltVal val="0"/>
                                          </p:val>
                                        </p:tav>
                                        <p:tav tm="100000">
                                          <p:val>
                                            <p:strVal val="#ppt_w"/>
                                          </p:val>
                                        </p:tav>
                                      </p:tavLst>
                                    </p:anim>
                                    <p:anim calcmode="lin" valueType="num">
                                      <p:cBhvr>
                                        <p:cTn id="29" dur="500" fill="hold"/>
                                        <p:tgtEl>
                                          <p:spTgt spid="44"/>
                                        </p:tgtEl>
                                        <p:attrNameLst>
                                          <p:attrName>ppt_h</p:attrName>
                                        </p:attrNameLst>
                                      </p:cBhvr>
                                      <p:tavLst>
                                        <p:tav tm="0">
                                          <p:val>
                                            <p:fltVal val="0"/>
                                          </p:val>
                                        </p:tav>
                                        <p:tav tm="100000">
                                          <p:val>
                                            <p:strVal val="#ppt_h"/>
                                          </p:val>
                                        </p:tav>
                                      </p:tavLst>
                                    </p:anim>
                                    <p:animEffect transition="in" filter="fade">
                                      <p:cBhvr>
                                        <p:cTn id="30" dur="500"/>
                                        <p:tgtEl>
                                          <p:spTgt spid="4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anim calcmode="lin" valueType="num">
                                      <p:cBhvr>
                                        <p:cTn id="33" dur="500" fill="hold"/>
                                        <p:tgtEl>
                                          <p:spTgt spid="41"/>
                                        </p:tgtEl>
                                        <p:attrNameLst>
                                          <p:attrName>ppt_w</p:attrName>
                                        </p:attrNameLst>
                                      </p:cBhvr>
                                      <p:tavLst>
                                        <p:tav tm="0">
                                          <p:val>
                                            <p:fltVal val="0"/>
                                          </p:val>
                                        </p:tav>
                                        <p:tav tm="100000">
                                          <p:val>
                                            <p:strVal val="#ppt_w"/>
                                          </p:val>
                                        </p:tav>
                                      </p:tavLst>
                                    </p:anim>
                                    <p:anim calcmode="lin" valueType="num">
                                      <p:cBhvr>
                                        <p:cTn id="34" dur="500" fill="hold"/>
                                        <p:tgtEl>
                                          <p:spTgt spid="41"/>
                                        </p:tgtEl>
                                        <p:attrNameLst>
                                          <p:attrName>ppt_h</p:attrName>
                                        </p:attrNameLst>
                                      </p:cBhvr>
                                      <p:tavLst>
                                        <p:tav tm="0">
                                          <p:val>
                                            <p:fltVal val="0"/>
                                          </p:val>
                                        </p:tav>
                                        <p:tav tm="100000">
                                          <p:val>
                                            <p:strVal val="#ppt_h"/>
                                          </p:val>
                                        </p:tav>
                                      </p:tavLst>
                                    </p:anim>
                                    <p:animEffect transition="in" filter="fade">
                                      <p:cBhvr>
                                        <p:cTn id="35" dur="500"/>
                                        <p:tgtEl>
                                          <p:spTgt spid="41"/>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p:cTn id="38" dur="500" fill="hold"/>
                                        <p:tgtEl>
                                          <p:spTgt spid="40"/>
                                        </p:tgtEl>
                                        <p:attrNameLst>
                                          <p:attrName>ppt_w</p:attrName>
                                        </p:attrNameLst>
                                      </p:cBhvr>
                                      <p:tavLst>
                                        <p:tav tm="0">
                                          <p:val>
                                            <p:fltVal val="0"/>
                                          </p:val>
                                        </p:tav>
                                        <p:tav tm="100000">
                                          <p:val>
                                            <p:strVal val="#ppt_w"/>
                                          </p:val>
                                        </p:tav>
                                      </p:tavLst>
                                    </p:anim>
                                    <p:anim calcmode="lin" valueType="num">
                                      <p:cBhvr>
                                        <p:cTn id="39" dur="500" fill="hold"/>
                                        <p:tgtEl>
                                          <p:spTgt spid="40"/>
                                        </p:tgtEl>
                                        <p:attrNameLst>
                                          <p:attrName>ppt_h</p:attrName>
                                        </p:attrNameLst>
                                      </p:cBhvr>
                                      <p:tavLst>
                                        <p:tav tm="0">
                                          <p:val>
                                            <p:fltVal val="0"/>
                                          </p:val>
                                        </p:tav>
                                        <p:tav tm="100000">
                                          <p:val>
                                            <p:strVal val="#ppt_h"/>
                                          </p:val>
                                        </p:tav>
                                      </p:tavLst>
                                    </p:anim>
                                    <p:animEffect transition="in" filter="fade">
                                      <p:cBhvr>
                                        <p:cTn id="40" dur="500"/>
                                        <p:tgtEl>
                                          <p:spTgt spid="40"/>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p:cTn id="43" dur="500" fill="hold"/>
                                        <p:tgtEl>
                                          <p:spTgt spid="39"/>
                                        </p:tgtEl>
                                        <p:attrNameLst>
                                          <p:attrName>ppt_w</p:attrName>
                                        </p:attrNameLst>
                                      </p:cBhvr>
                                      <p:tavLst>
                                        <p:tav tm="0">
                                          <p:val>
                                            <p:fltVal val="0"/>
                                          </p:val>
                                        </p:tav>
                                        <p:tav tm="100000">
                                          <p:val>
                                            <p:strVal val="#ppt_w"/>
                                          </p:val>
                                        </p:tav>
                                      </p:tavLst>
                                    </p:anim>
                                    <p:anim calcmode="lin" valueType="num">
                                      <p:cBhvr>
                                        <p:cTn id="44" dur="500" fill="hold"/>
                                        <p:tgtEl>
                                          <p:spTgt spid="39"/>
                                        </p:tgtEl>
                                        <p:attrNameLst>
                                          <p:attrName>ppt_h</p:attrName>
                                        </p:attrNameLst>
                                      </p:cBhvr>
                                      <p:tavLst>
                                        <p:tav tm="0">
                                          <p:val>
                                            <p:fltVal val="0"/>
                                          </p:val>
                                        </p:tav>
                                        <p:tav tm="100000">
                                          <p:val>
                                            <p:strVal val="#ppt_h"/>
                                          </p:val>
                                        </p:tav>
                                      </p:tavLst>
                                    </p:anim>
                                    <p:animEffect transition="in" filter="fade">
                                      <p:cBhvr>
                                        <p:cTn id="45" dur="500"/>
                                        <p:tgtEl>
                                          <p:spTgt spid="39"/>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 calcmode="lin" valueType="num">
                                      <p:cBhvr>
                                        <p:cTn id="48" dur="500" fill="hold"/>
                                        <p:tgtEl>
                                          <p:spTgt spid="38"/>
                                        </p:tgtEl>
                                        <p:attrNameLst>
                                          <p:attrName>ppt_w</p:attrName>
                                        </p:attrNameLst>
                                      </p:cBhvr>
                                      <p:tavLst>
                                        <p:tav tm="0">
                                          <p:val>
                                            <p:fltVal val="0"/>
                                          </p:val>
                                        </p:tav>
                                        <p:tav tm="100000">
                                          <p:val>
                                            <p:strVal val="#ppt_w"/>
                                          </p:val>
                                        </p:tav>
                                      </p:tavLst>
                                    </p:anim>
                                    <p:anim calcmode="lin" valueType="num">
                                      <p:cBhvr>
                                        <p:cTn id="49" dur="500" fill="hold"/>
                                        <p:tgtEl>
                                          <p:spTgt spid="38"/>
                                        </p:tgtEl>
                                        <p:attrNameLst>
                                          <p:attrName>ppt_h</p:attrName>
                                        </p:attrNameLst>
                                      </p:cBhvr>
                                      <p:tavLst>
                                        <p:tav tm="0">
                                          <p:val>
                                            <p:fltVal val="0"/>
                                          </p:val>
                                        </p:tav>
                                        <p:tav tm="100000">
                                          <p:val>
                                            <p:strVal val="#ppt_h"/>
                                          </p:val>
                                        </p:tav>
                                      </p:tavLst>
                                    </p:anim>
                                    <p:animEffect transition="in" filter="fade">
                                      <p:cBhvr>
                                        <p:cTn id="5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41" grpId="0"/>
      <p:bldP spid="42" grpId="0"/>
      <p:bldP spid="43" grpId="0"/>
      <p:bldP spid="4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172845" y="1597660"/>
            <a:ext cx="9703435" cy="2540"/>
          </a:xfrm>
          <a:prstGeom prst="line">
            <a:avLst/>
          </a:prstGeom>
          <a:ln w="38100">
            <a:solidFill>
              <a:srgbClr val="00A99D"/>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bwMode="auto">
          <a:xfrm>
            <a:off x="1651953" y="905193"/>
            <a:ext cx="2735580" cy="764540"/>
          </a:xfrm>
          <a:prstGeom prst="rect">
            <a:avLst/>
          </a:prstGeom>
          <a:solidFill>
            <a:srgbClr val="00A99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 name="TextBox 18"/>
          <p:cNvSpPr txBox="1"/>
          <p:nvPr/>
        </p:nvSpPr>
        <p:spPr bwMode="auto">
          <a:xfrm>
            <a:off x="1903730" y="915670"/>
            <a:ext cx="2232025" cy="743585"/>
          </a:xfrm>
          <a:prstGeom prst="rect">
            <a:avLst/>
          </a:prstGeom>
          <a:noFill/>
        </p:spPr>
        <p:txBody>
          <a:bodyPr wrap="square">
            <a:spAutoFit/>
          </a:bodyPr>
          <a:lstStyle/>
          <a:p>
            <a:pPr algn="ctr" fontAlgn="auto">
              <a:spcBef>
                <a:spcPts val="0"/>
              </a:spcBef>
              <a:spcAft>
                <a:spcPts val="0"/>
              </a:spcAft>
              <a:defRPr/>
            </a:pPr>
            <a:r>
              <a:rPr lang="zh-CN" altLang="en-US" sz="4000" b="1" kern="0" spc="-150" dirty="0">
                <a:ln w="1905">
                  <a:noFill/>
                </a:ln>
                <a:solidFill>
                  <a:schemeClr val="bg1"/>
                </a:solidFill>
                <a:latin typeface="微软雅黑" panose="020B0503020204020204" charset="-122"/>
                <a:ea typeface="微软雅黑" panose="020B0503020204020204" charset="-122"/>
              </a:rPr>
              <a:t>二维码</a:t>
            </a:r>
          </a:p>
        </p:txBody>
      </p:sp>
      <p:pic>
        <p:nvPicPr>
          <p:cNvPr id="12" name="图片 11"/>
          <p:cNvPicPr>
            <a:picLocks noChangeAspect="1"/>
          </p:cNvPicPr>
          <p:nvPr/>
        </p:nvPicPr>
        <p:blipFill>
          <a:blip r:embed="rId3"/>
          <a:stretch>
            <a:fillRect/>
          </a:stretch>
        </p:blipFill>
        <p:spPr>
          <a:xfrm>
            <a:off x="10631170" y="975995"/>
            <a:ext cx="732155" cy="621665"/>
          </a:xfrm>
          <a:prstGeom prst="rect">
            <a:avLst/>
          </a:prstGeom>
        </p:spPr>
      </p:pic>
      <p:sp>
        <p:nvSpPr>
          <p:cNvPr id="2" name="文本框 1"/>
          <p:cNvSpPr txBox="1"/>
          <p:nvPr/>
        </p:nvSpPr>
        <p:spPr>
          <a:xfrm>
            <a:off x="2839085" y="4850765"/>
            <a:ext cx="1325880" cy="384810"/>
          </a:xfrm>
          <a:prstGeom prst="rect">
            <a:avLst/>
          </a:prstGeom>
          <a:noFill/>
        </p:spPr>
        <p:txBody>
          <a:bodyPr wrap="none" rtlCol="0">
            <a:spAutoFit/>
          </a:bodyPr>
          <a:lstStyle/>
          <a:p>
            <a:r>
              <a:rPr lang="zh-CN" altLang="en-US" sz="1800">
                <a:latin typeface="微软雅黑" panose="020B0503020204020204" charset="-122"/>
                <a:ea typeface="微软雅黑" panose="020B0503020204020204" charset="-122"/>
              </a:rPr>
              <a:t>学院微信号</a:t>
            </a:r>
          </a:p>
        </p:txBody>
      </p:sp>
      <p:sp>
        <p:nvSpPr>
          <p:cNvPr id="6" name="文本框 5"/>
          <p:cNvSpPr txBox="1"/>
          <p:nvPr/>
        </p:nvSpPr>
        <p:spPr>
          <a:xfrm>
            <a:off x="7777163" y="4850765"/>
            <a:ext cx="1388745" cy="659130"/>
          </a:xfrm>
          <a:prstGeom prst="rect">
            <a:avLst/>
          </a:prstGeom>
          <a:noFill/>
        </p:spPr>
        <p:txBody>
          <a:bodyPr wrap="none" rtlCol="0">
            <a:spAutoFit/>
          </a:bodyPr>
          <a:lstStyle/>
          <a:p>
            <a:pPr algn="ctr"/>
            <a:r>
              <a:rPr lang="en-US" altLang="zh-CN" sz="1800">
                <a:latin typeface="微软雅黑" panose="020B0503020204020204" charset="-122"/>
                <a:ea typeface="微软雅黑" panose="020B0503020204020204" charset="-122"/>
              </a:rPr>
              <a:t>QQ</a:t>
            </a:r>
            <a:r>
              <a:rPr lang="zh-CN" altLang="en-US" sz="1800">
                <a:latin typeface="微软雅黑" panose="020B0503020204020204" charset="-122"/>
                <a:ea typeface="微软雅黑" panose="020B0503020204020204" charset="-122"/>
              </a:rPr>
              <a:t>交流群</a:t>
            </a:r>
          </a:p>
          <a:p>
            <a:pPr algn="ctr"/>
            <a:r>
              <a:rPr lang="zh-CN" altLang="en-US">
                <a:latin typeface="微软雅黑" panose="020B0503020204020204" charset="-122"/>
                <a:ea typeface="微软雅黑" panose="020B0503020204020204" charset="-122"/>
                <a:sym typeface="+mn-ea"/>
              </a:rPr>
              <a:t>663455604</a:t>
            </a:r>
            <a:endParaRPr lang="zh-CN" altLang="en-US" sz="1800">
              <a:latin typeface="微软雅黑" panose="020B0503020204020204" charset="-122"/>
              <a:ea typeface="微软雅黑" panose="020B0503020204020204" charset="-122"/>
            </a:endParaRPr>
          </a:p>
        </p:txBody>
      </p:sp>
      <p:grpSp>
        <p:nvGrpSpPr>
          <p:cNvPr id="9" name="组合 8"/>
          <p:cNvGrpSpPr/>
          <p:nvPr/>
        </p:nvGrpSpPr>
        <p:grpSpPr>
          <a:xfrm>
            <a:off x="2564765" y="2787650"/>
            <a:ext cx="1874520" cy="1874520"/>
            <a:chOff x="10590" y="5091"/>
            <a:chExt cx="2952" cy="2952"/>
          </a:xfrm>
        </p:grpSpPr>
        <p:sp>
          <p:nvSpPr>
            <p:cNvPr id="7" name="圆角矩形 6"/>
            <p:cNvSpPr/>
            <p:nvPr/>
          </p:nvSpPr>
          <p:spPr>
            <a:xfrm>
              <a:off x="10590" y="5091"/>
              <a:ext cx="2953" cy="2953"/>
            </a:xfrm>
            <a:prstGeom prst="roundRect">
              <a:avLst>
                <a:gd name="adj" fmla="val 5225"/>
              </a:avLst>
            </a:prstGeom>
            <a:solidFill>
              <a:schemeClr val="bg1"/>
            </a:solidFill>
            <a:ln w="57150">
              <a:solidFill>
                <a:srgbClr val="00A99D"/>
              </a:solidFill>
            </a:ln>
            <a:effectLst>
              <a:outerShdw blurRad="457200" dist="50800" dir="7200000" algn="ctr"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1" name="Picture 3" descr="C:\Users\dongfeng\Desktop\素材\官方微信号.jpg官方微信号"/>
            <p:cNvPicPr>
              <a:picLocks noChangeAspect="1" noChangeArrowheads="1"/>
            </p:cNvPicPr>
            <p:nvPr/>
          </p:nvPicPr>
          <p:blipFill>
            <a:blip r:embed="rId4" cstate="print"/>
            <a:srcRect/>
            <a:stretch>
              <a:fillRect/>
            </a:stretch>
          </p:blipFill>
          <p:spPr bwMode="auto">
            <a:xfrm>
              <a:off x="10652" y="5153"/>
              <a:ext cx="2828" cy="282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组合 12"/>
          <p:cNvGrpSpPr/>
          <p:nvPr/>
        </p:nvGrpSpPr>
        <p:grpSpPr>
          <a:xfrm>
            <a:off x="7534275" y="2787650"/>
            <a:ext cx="1874520" cy="1874520"/>
            <a:chOff x="9256" y="4390"/>
            <a:chExt cx="2952" cy="2952"/>
          </a:xfrm>
        </p:grpSpPr>
        <p:sp>
          <p:nvSpPr>
            <p:cNvPr id="14" name="圆角矩形 13"/>
            <p:cNvSpPr/>
            <p:nvPr/>
          </p:nvSpPr>
          <p:spPr>
            <a:xfrm>
              <a:off x="9256" y="4390"/>
              <a:ext cx="2953" cy="2953"/>
            </a:xfrm>
            <a:prstGeom prst="roundRect">
              <a:avLst>
                <a:gd name="adj" fmla="val 5225"/>
              </a:avLst>
            </a:prstGeom>
            <a:solidFill>
              <a:schemeClr val="bg1"/>
            </a:solidFill>
            <a:ln w="57150">
              <a:solidFill>
                <a:srgbClr val="00A99D"/>
              </a:solidFill>
            </a:ln>
            <a:effectLst>
              <a:outerShdw blurRad="457200" dist="50800" dir="7200000" algn="ctr"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5" cstate="print"/>
            <a:stretch>
              <a:fillRect/>
            </a:stretch>
          </p:blipFill>
          <p:spPr>
            <a:xfrm>
              <a:off x="9318" y="4452"/>
              <a:ext cx="2828" cy="2828"/>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250"/>
                                        <p:tgtEl>
                                          <p:spTgt spid="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50"/>
                                        <p:tgtEl>
                                          <p:spTgt spid="5"/>
                                        </p:tgtEl>
                                      </p:cBhvr>
                                    </p:animEffect>
                                    <p:anim calcmode="lin" valueType="num">
                                      <p:cBhvr>
                                        <p:cTn id="12" dur="250" fill="hold"/>
                                        <p:tgtEl>
                                          <p:spTgt spid="5"/>
                                        </p:tgtEl>
                                        <p:attrNameLst>
                                          <p:attrName>ppt_x</p:attrName>
                                        </p:attrNameLst>
                                      </p:cBhvr>
                                      <p:tavLst>
                                        <p:tav tm="0">
                                          <p:val>
                                            <p:strVal val="#ppt_x"/>
                                          </p:val>
                                        </p:tav>
                                        <p:tav tm="100000">
                                          <p:val>
                                            <p:strVal val="#ppt_x"/>
                                          </p:val>
                                        </p:tav>
                                      </p:tavLst>
                                    </p:anim>
                                    <p:anim calcmode="lin" valueType="num">
                                      <p:cBhvr>
                                        <p:cTn id="13" dur="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968897" y="2204159"/>
            <a:ext cx="4475478" cy="3523185"/>
            <a:chOff x="1076027" y="1913873"/>
            <a:chExt cx="4079732" cy="3211646"/>
          </a:xfrm>
        </p:grpSpPr>
        <p:sp>
          <p:nvSpPr>
            <p:cNvPr id="34" name="椭圆 33"/>
            <p:cNvSpPr/>
            <p:nvPr/>
          </p:nvSpPr>
          <p:spPr>
            <a:xfrm>
              <a:off x="1604403" y="2148403"/>
              <a:ext cx="2977116" cy="2977116"/>
            </a:xfrm>
            <a:prstGeom prst="ellipse">
              <a:avLst/>
            </a:prstGeom>
            <a:noFill/>
            <a:ln w="127000">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5" name="椭圆 34"/>
            <p:cNvSpPr/>
            <p:nvPr/>
          </p:nvSpPr>
          <p:spPr>
            <a:xfrm>
              <a:off x="1786929" y="2330929"/>
              <a:ext cx="2612065" cy="2612065"/>
            </a:xfrm>
            <a:prstGeom prst="ellipse">
              <a:avLst/>
            </a:prstGeom>
            <a:noFill/>
            <a:ln w="127000">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 name="椭圆 35"/>
            <p:cNvSpPr/>
            <p:nvPr/>
          </p:nvSpPr>
          <p:spPr>
            <a:xfrm>
              <a:off x="1968249" y="2512249"/>
              <a:ext cx="2249424" cy="2249424"/>
            </a:xfrm>
            <a:prstGeom prst="ellipse">
              <a:avLst/>
            </a:prstGeom>
            <a:noFill/>
            <a:ln w="127000">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7" name="椭圆 36"/>
            <p:cNvSpPr/>
            <p:nvPr/>
          </p:nvSpPr>
          <p:spPr>
            <a:xfrm>
              <a:off x="2151129" y="2695129"/>
              <a:ext cx="1883664" cy="1883664"/>
            </a:xfrm>
            <a:prstGeom prst="ellipse">
              <a:avLst/>
            </a:prstGeom>
            <a:noFill/>
            <a:ln w="127000" cap="rnd">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8" name="弧形 37"/>
            <p:cNvSpPr/>
            <p:nvPr/>
          </p:nvSpPr>
          <p:spPr>
            <a:xfrm>
              <a:off x="1604403" y="2148403"/>
              <a:ext cx="2977116" cy="2977116"/>
            </a:xfrm>
            <a:prstGeom prst="arc">
              <a:avLst>
                <a:gd name="adj1" fmla="val 16200000"/>
                <a:gd name="adj2" fmla="val 20886546"/>
              </a:avLst>
            </a:prstGeom>
            <a:noFill/>
            <a:ln w="127000"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9" name="弧形 38"/>
            <p:cNvSpPr/>
            <p:nvPr/>
          </p:nvSpPr>
          <p:spPr>
            <a:xfrm>
              <a:off x="1786929" y="2330928"/>
              <a:ext cx="2612065" cy="2612065"/>
            </a:xfrm>
            <a:prstGeom prst="arc">
              <a:avLst>
                <a:gd name="adj1" fmla="val 12350273"/>
                <a:gd name="adj2" fmla="val 15240146"/>
              </a:avLst>
            </a:prstGeom>
            <a:noFill/>
            <a:ln w="127000" cap="rnd">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0" name="弧形 39"/>
            <p:cNvSpPr/>
            <p:nvPr/>
          </p:nvSpPr>
          <p:spPr>
            <a:xfrm>
              <a:off x="1968249" y="2512249"/>
              <a:ext cx="2249424" cy="2249424"/>
            </a:xfrm>
            <a:prstGeom prst="arc">
              <a:avLst>
                <a:gd name="adj1" fmla="val 3842578"/>
                <a:gd name="adj2" fmla="val 9752989"/>
              </a:avLst>
            </a:prstGeom>
            <a:noFill/>
            <a:ln w="12700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1" name="弧形 40"/>
            <p:cNvSpPr/>
            <p:nvPr/>
          </p:nvSpPr>
          <p:spPr>
            <a:xfrm>
              <a:off x="2151129" y="2695129"/>
              <a:ext cx="1883664" cy="1883664"/>
            </a:xfrm>
            <a:prstGeom prst="arc">
              <a:avLst>
                <a:gd name="adj1" fmla="val 21482739"/>
                <a:gd name="adj2" fmla="val 2573572"/>
              </a:avLst>
            </a:prstGeom>
            <a:noFill/>
            <a:ln w="127000"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3" name="文本框 6"/>
            <p:cNvSpPr txBox="1"/>
            <p:nvPr/>
          </p:nvSpPr>
          <p:spPr>
            <a:xfrm>
              <a:off x="4696979" y="3011750"/>
              <a:ext cx="458780" cy="276999"/>
            </a:xfrm>
            <a:prstGeom prst="rect">
              <a:avLst/>
            </a:prstGeom>
            <a:noFill/>
          </p:spPr>
          <p:txBody>
            <a:bodyPr wrap="none">
              <a:noAutofit/>
            </a:bodyPr>
            <a:lstStyle/>
            <a:p>
              <a:r>
                <a:rPr lang="en-US" sz="1600">
                  <a:solidFill>
                    <a:schemeClr val="tx1">
                      <a:lumMod val="75000"/>
                      <a:lumOff val="25000"/>
                    </a:schemeClr>
                  </a:solidFill>
                </a:rPr>
                <a:t>65%</a:t>
              </a:r>
            </a:p>
          </p:txBody>
        </p:sp>
        <p:sp>
          <p:nvSpPr>
            <p:cNvPr id="44" name="文本框 58"/>
            <p:cNvSpPr txBox="1"/>
            <p:nvPr/>
          </p:nvSpPr>
          <p:spPr>
            <a:xfrm>
              <a:off x="4648371" y="4128083"/>
              <a:ext cx="433132" cy="276999"/>
            </a:xfrm>
            <a:prstGeom prst="rect">
              <a:avLst/>
            </a:prstGeom>
            <a:noFill/>
          </p:spPr>
          <p:txBody>
            <a:bodyPr wrap="none">
              <a:noAutofit/>
            </a:bodyPr>
            <a:lstStyle/>
            <a:p>
              <a:r>
                <a:rPr lang="en-US" sz="1600">
                  <a:solidFill>
                    <a:schemeClr val="tx1">
                      <a:lumMod val="75000"/>
                      <a:lumOff val="25000"/>
                    </a:schemeClr>
                  </a:solidFill>
                </a:rPr>
                <a:t>10%</a:t>
              </a:r>
            </a:p>
          </p:txBody>
        </p:sp>
        <p:sp>
          <p:nvSpPr>
            <p:cNvPr id="45" name="文本框 60"/>
            <p:cNvSpPr txBox="1"/>
            <p:nvPr/>
          </p:nvSpPr>
          <p:spPr>
            <a:xfrm>
              <a:off x="1076027" y="4221112"/>
              <a:ext cx="452368" cy="276999"/>
            </a:xfrm>
            <a:prstGeom prst="rect">
              <a:avLst/>
            </a:prstGeom>
            <a:noFill/>
          </p:spPr>
          <p:txBody>
            <a:bodyPr wrap="none">
              <a:noAutofit/>
            </a:bodyPr>
            <a:lstStyle/>
            <a:p>
              <a:r>
                <a:rPr lang="en-US" sz="1600">
                  <a:solidFill>
                    <a:schemeClr val="tx1">
                      <a:lumMod val="75000"/>
                      <a:lumOff val="25000"/>
                    </a:schemeClr>
                  </a:solidFill>
                </a:rPr>
                <a:t>45%</a:t>
              </a:r>
            </a:p>
          </p:txBody>
        </p:sp>
        <p:sp>
          <p:nvSpPr>
            <p:cNvPr id="46" name="文本框 61"/>
            <p:cNvSpPr txBox="1"/>
            <p:nvPr/>
          </p:nvSpPr>
          <p:spPr>
            <a:xfrm>
              <a:off x="1875424" y="1913873"/>
              <a:ext cx="450764" cy="276999"/>
            </a:xfrm>
            <a:prstGeom prst="rect">
              <a:avLst/>
            </a:prstGeom>
            <a:noFill/>
          </p:spPr>
          <p:txBody>
            <a:bodyPr wrap="none">
              <a:noAutofit/>
            </a:bodyPr>
            <a:lstStyle/>
            <a:p>
              <a:r>
                <a:rPr lang="en-US" sz="1600" dirty="0">
                  <a:solidFill>
                    <a:schemeClr val="tx1">
                      <a:lumMod val="75000"/>
                      <a:lumOff val="25000"/>
                    </a:schemeClr>
                  </a:solidFill>
                </a:rPr>
                <a:t>20%</a:t>
              </a:r>
            </a:p>
          </p:txBody>
        </p:sp>
      </p:grpSp>
      <p:grpSp>
        <p:nvGrpSpPr>
          <p:cNvPr id="2" name="组合 1"/>
          <p:cNvGrpSpPr/>
          <p:nvPr/>
        </p:nvGrpSpPr>
        <p:grpSpPr>
          <a:xfrm>
            <a:off x="5799452" y="1995156"/>
            <a:ext cx="640424" cy="3677082"/>
            <a:chOff x="5799452" y="1995156"/>
            <a:chExt cx="640424" cy="3677082"/>
          </a:xfrm>
        </p:grpSpPr>
        <p:cxnSp>
          <p:nvCxnSpPr>
            <p:cNvPr id="4" name="直接连接符 3"/>
            <p:cNvCxnSpPr/>
            <p:nvPr/>
          </p:nvCxnSpPr>
          <p:spPr>
            <a:xfrm>
              <a:off x="6118160" y="2093687"/>
              <a:ext cx="0" cy="3492000"/>
            </a:xfrm>
            <a:prstGeom prst="line">
              <a:avLst/>
            </a:prstGeom>
            <a:ln w="9525" cap="rnd">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000721" y="1995156"/>
              <a:ext cx="234875" cy="234875"/>
            </a:xfrm>
            <a:prstGeom prst="ellipse">
              <a:avLst/>
            </a:prstGeom>
            <a:solidFill>
              <a:schemeClr val="tx1">
                <a:lumMod val="20000"/>
                <a:lumOff val="8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 name="椭圆 5"/>
            <p:cNvSpPr/>
            <p:nvPr/>
          </p:nvSpPr>
          <p:spPr>
            <a:xfrm>
              <a:off x="6000720" y="3835148"/>
              <a:ext cx="234875" cy="234875"/>
            </a:xfrm>
            <a:prstGeom prst="ellipse">
              <a:avLst/>
            </a:prstGeom>
            <a:solidFill>
              <a:schemeClr val="tx1">
                <a:lumMod val="20000"/>
                <a:lumOff val="8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椭圆 12"/>
            <p:cNvSpPr/>
            <p:nvPr/>
          </p:nvSpPr>
          <p:spPr>
            <a:xfrm>
              <a:off x="6000720" y="5437363"/>
              <a:ext cx="234875" cy="234875"/>
            </a:xfrm>
            <a:prstGeom prst="ellipse">
              <a:avLst/>
            </a:prstGeom>
            <a:solidFill>
              <a:schemeClr val="tx1">
                <a:lumMod val="20000"/>
                <a:lumOff val="8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等腰三角形 14"/>
            <p:cNvSpPr/>
            <p:nvPr/>
          </p:nvSpPr>
          <p:spPr>
            <a:xfrm rot="5400000">
              <a:off x="6311201" y="2028490"/>
              <a:ext cx="86779" cy="170570"/>
            </a:xfrm>
            <a:prstGeom prst="triangl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 name="等腰三角形 15"/>
            <p:cNvSpPr/>
            <p:nvPr/>
          </p:nvSpPr>
          <p:spPr>
            <a:xfrm rot="5400000">
              <a:off x="6309644" y="5469515"/>
              <a:ext cx="86779" cy="170570"/>
            </a:xfrm>
            <a:prstGeom prst="triangl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等腰三角形 16"/>
            <p:cNvSpPr/>
            <p:nvPr/>
          </p:nvSpPr>
          <p:spPr>
            <a:xfrm rot="16200000" flipH="1">
              <a:off x="5841347" y="3867300"/>
              <a:ext cx="86779" cy="170570"/>
            </a:xfrm>
            <a:prstGeom prst="triangl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21" name="组合 20"/>
          <p:cNvGrpSpPr/>
          <p:nvPr/>
        </p:nvGrpSpPr>
        <p:grpSpPr>
          <a:xfrm>
            <a:off x="8117004" y="1763487"/>
            <a:ext cx="904240" cy="904240"/>
            <a:chOff x="8479392" y="1192327"/>
            <a:chExt cx="1259958" cy="1259958"/>
          </a:xfrm>
        </p:grpSpPr>
        <p:sp>
          <p:nvSpPr>
            <p:cNvPr id="28" name="椭圆 27"/>
            <p:cNvSpPr/>
            <p:nvPr/>
          </p:nvSpPr>
          <p:spPr>
            <a:xfrm>
              <a:off x="8479392" y="1192327"/>
              <a:ext cx="1259958" cy="1259958"/>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9" name="任意多边形: 形状 54"/>
            <p:cNvSpPr/>
            <p:nvPr/>
          </p:nvSpPr>
          <p:spPr>
            <a:xfrm>
              <a:off x="8783074" y="1556098"/>
              <a:ext cx="652594" cy="532416"/>
            </a:xfrm>
            <a:custGeom>
              <a:avLst/>
              <a:gdLst>
                <a:gd name="connsiteX0" fmla="*/ 163513 w 338575"/>
                <a:gd name="connsiteY0" fmla="*/ 228600 h 276225"/>
                <a:gd name="connsiteX1" fmla="*/ 191294 w 338575"/>
                <a:gd name="connsiteY1" fmla="*/ 228600 h 276225"/>
                <a:gd name="connsiteX2" fmla="*/ 197909 w 338575"/>
                <a:gd name="connsiteY2" fmla="*/ 240185 h 276225"/>
                <a:gd name="connsiteX3" fmla="*/ 201878 w 338575"/>
                <a:gd name="connsiteY3" fmla="*/ 228600 h 276225"/>
                <a:gd name="connsiteX4" fmla="*/ 227013 w 338575"/>
                <a:gd name="connsiteY4" fmla="*/ 228600 h 276225"/>
                <a:gd name="connsiteX5" fmla="*/ 212461 w 338575"/>
                <a:gd name="connsiteY5" fmla="*/ 268502 h 276225"/>
                <a:gd name="connsiteX6" fmla="*/ 203200 w 338575"/>
                <a:gd name="connsiteY6" fmla="*/ 276225 h 276225"/>
                <a:gd name="connsiteX7" fmla="*/ 201878 w 338575"/>
                <a:gd name="connsiteY7" fmla="*/ 276225 h 276225"/>
                <a:gd name="connsiteX8" fmla="*/ 192617 w 338575"/>
                <a:gd name="connsiteY8" fmla="*/ 271077 h 276225"/>
                <a:gd name="connsiteX9" fmla="*/ 163513 w 338575"/>
                <a:gd name="connsiteY9" fmla="*/ 228600 h 276225"/>
                <a:gd name="connsiteX10" fmla="*/ 69850 w 338575"/>
                <a:gd name="connsiteY10" fmla="*/ 207962 h 276225"/>
                <a:gd name="connsiteX11" fmla="*/ 98425 w 338575"/>
                <a:gd name="connsiteY11" fmla="*/ 236537 h 276225"/>
                <a:gd name="connsiteX12" fmla="*/ 69850 w 338575"/>
                <a:gd name="connsiteY12" fmla="*/ 265112 h 276225"/>
                <a:gd name="connsiteX13" fmla="*/ 41275 w 338575"/>
                <a:gd name="connsiteY13" fmla="*/ 236537 h 276225"/>
                <a:gd name="connsiteX14" fmla="*/ 69850 w 338575"/>
                <a:gd name="connsiteY14" fmla="*/ 207962 h 276225"/>
                <a:gd name="connsiteX15" fmla="*/ 3957 w 338575"/>
                <a:gd name="connsiteY15" fmla="*/ 92075 h 276225"/>
                <a:gd name="connsiteX16" fmla="*/ 269093 w 338575"/>
                <a:gd name="connsiteY16" fmla="*/ 92075 h 276225"/>
                <a:gd name="connsiteX17" fmla="*/ 271731 w 338575"/>
                <a:gd name="connsiteY17" fmla="*/ 93387 h 276225"/>
                <a:gd name="connsiteX18" fmla="*/ 273050 w 338575"/>
                <a:gd name="connsiteY18" fmla="*/ 97321 h 276225"/>
                <a:gd name="connsiteX19" fmla="*/ 234797 w 338575"/>
                <a:gd name="connsiteY19" fmla="*/ 210102 h 276225"/>
                <a:gd name="connsiteX20" fmla="*/ 230839 w 338575"/>
                <a:gd name="connsiteY20" fmla="*/ 212725 h 276225"/>
                <a:gd name="connsiteX21" fmla="*/ 106846 w 338575"/>
                <a:gd name="connsiteY21" fmla="*/ 212725 h 276225"/>
                <a:gd name="connsiteX22" fmla="*/ 69911 w 338575"/>
                <a:gd name="connsiteY22" fmla="*/ 193054 h 276225"/>
                <a:gd name="connsiteX23" fmla="*/ 64635 w 338575"/>
                <a:gd name="connsiteY23" fmla="*/ 193054 h 276225"/>
                <a:gd name="connsiteX24" fmla="*/ 0 w 338575"/>
                <a:gd name="connsiteY24" fmla="*/ 97321 h 276225"/>
                <a:gd name="connsiteX25" fmla="*/ 0 w 338575"/>
                <a:gd name="connsiteY25" fmla="*/ 93387 h 276225"/>
                <a:gd name="connsiteX26" fmla="*/ 3957 w 338575"/>
                <a:gd name="connsiteY26" fmla="*/ 92075 h 276225"/>
                <a:gd name="connsiteX27" fmla="*/ 325870 w 338575"/>
                <a:gd name="connsiteY27" fmla="*/ 83703 h 276225"/>
                <a:gd name="connsiteX28" fmla="*/ 334384 w 338575"/>
                <a:gd name="connsiteY28" fmla="*/ 86501 h 276225"/>
                <a:gd name="connsiteX29" fmla="*/ 335719 w 338575"/>
                <a:gd name="connsiteY29" fmla="*/ 102304 h 276225"/>
                <a:gd name="connsiteX30" fmla="*/ 255588 w 338575"/>
                <a:gd name="connsiteY30" fmla="*/ 198438 h 276225"/>
                <a:gd name="connsiteX31" fmla="*/ 275621 w 338575"/>
                <a:gd name="connsiteY31" fmla="*/ 137860 h 276225"/>
                <a:gd name="connsiteX32" fmla="*/ 318358 w 338575"/>
                <a:gd name="connsiteY32" fmla="*/ 87818 h 276225"/>
                <a:gd name="connsiteX33" fmla="*/ 325870 w 338575"/>
                <a:gd name="connsiteY33" fmla="*/ 83703 h 276225"/>
                <a:gd name="connsiteX34" fmla="*/ 146580 w 338575"/>
                <a:gd name="connsiteY34" fmla="*/ 0 h 276225"/>
                <a:gd name="connsiteX35" fmla="*/ 184944 w 338575"/>
                <a:gd name="connsiteY35" fmla="*/ 29410 h 276225"/>
                <a:gd name="connsiteX36" fmla="*/ 203465 w 338575"/>
                <a:gd name="connsiteY36" fmla="*/ 42779 h 276225"/>
                <a:gd name="connsiteX37" fmla="*/ 252413 w 338575"/>
                <a:gd name="connsiteY37" fmla="*/ 76200 h 276225"/>
                <a:gd name="connsiteX38" fmla="*/ 14288 w 338575"/>
                <a:gd name="connsiteY38" fmla="*/ 76200 h 276225"/>
                <a:gd name="connsiteX39" fmla="*/ 63236 w 338575"/>
                <a:gd name="connsiteY39" fmla="*/ 42779 h 276225"/>
                <a:gd name="connsiteX40" fmla="*/ 72496 w 338575"/>
                <a:gd name="connsiteY40" fmla="*/ 42779 h 276225"/>
                <a:gd name="connsiteX41" fmla="*/ 117476 w 338575"/>
                <a:gd name="connsiteY41" fmla="*/ 14705 h 276225"/>
                <a:gd name="connsiteX42" fmla="*/ 146580 w 338575"/>
                <a:gd name="connsiteY42" fmla="*/ 0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38575" h="276225">
                  <a:moveTo>
                    <a:pt x="163513" y="228600"/>
                  </a:moveTo>
                  <a:cubicBezTo>
                    <a:pt x="163513" y="228600"/>
                    <a:pt x="163513" y="228600"/>
                    <a:pt x="191294" y="228600"/>
                  </a:cubicBezTo>
                  <a:cubicBezTo>
                    <a:pt x="191294" y="228600"/>
                    <a:pt x="191294" y="228600"/>
                    <a:pt x="197909" y="240185"/>
                  </a:cubicBezTo>
                  <a:cubicBezTo>
                    <a:pt x="197909" y="240185"/>
                    <a:pt x="197909" y="240185"/>
                    <a:pt x="201878" y="228600"/>
                  </a:cubicBezTo>
                  <a:cubicBezTo>
                    <a:pt x="201878" y="228600"/>
                    <a:pt x="201878" y="228600"/>
                    <a:pt x="227013" y="228600"/>
                  </a:cubicBezTo>
                  <a:lnTo>
                    <a:pt x="212461" y="268502"/>
                  </a:lnTo>
                  <a:cubicBezTo>
                    <a:pt x="211138" y="272364"/>
                    <a:pt x="208492" y="274938"/>
                    <a:pt x="203200" y="276225"/>
                  </a:cubicBezTo>
                  <a:cubicBezTo>
                    <a:pt x="203200" y="276225"/>
                    <a:pt x="201878" y="276225"/>
                    <a:pt x="201878" y="276225"/>
                  </a:cubicBezTo>
                  <a:cubicBezTo>
                    <a:pt x="197909" y="276225"/>
                    <a:pt x="193940" y="274938"/>
                    <a:pt x="192617" y="271077"/>
                  </a:cubicBezTo>
                  <a:cubicBezTo>
                    <a:pt x="192617" y="271077"/>
                    <a:pt x="192617" y="271077"/>
                    <a:pt x="163513" y="228600"/>
                  </a:cubicBezTo>
                  <a:close/>
                  <a:moveTo>
                    <a:pt x="69850" y="207962"/>
                  </a:moveTo>
                  <a:cubicBezTo>
                    <a:pt x="85632" y="207962"/>
                    <a:pt x="98425" y="220755"/>
                    <a:pt x="98425" y="236537"/>
                  </a:cubicBezTo>
                  <a:cubicBezTo>
                    <a:pt x="98425" y="252319"/>
                    <a:pt x="85632" y="265112"/>
                    <a:pt x="69850" y="265112"/>
                  </a:cubicBezTo>
                  <a:cubicBezTo>
                    <a:pt x="54068" y="265112"/>
                    <a:pt x="41275" y="252319"/>
                    <a:pt x="41275" y="236537"/>
                  </a:cubicBezTo>
                  <a:cubicBezTo>
                    <a:pt x="41275" y="220755"/>
                    <a:pt x="54068" y="207962"/>
                    <a:pt x="69850" y="207962"/>
                  </a:cubicBezTo>
                  <a:close/>
                  <a:moveTo>
                    <a:pt x="3957" y="92075"/>
                  </a:moveTo>
                  <a:cubicBezTo>
                    <a:pt x="3957" y="92075"/>
                    <a:pt x="3957" y="92075"/>
                    <a:pt x="269093" y="92075"/>
                  </a:cubicBezTo>
                  <a:cubicBezTo>
                    <a:pt x="270412" y="92075"/>
                    <a:pt x="271731" y="93387"/>
                    <a:pt x="271731" y="93387"/>
                  </a:cubicBezTo>
                  <a:cubicBezTo>
                    <a:pt x="273050" y="94698"/>
                    <a:pt x="273050" y="96009"/>
                    <a:pt x="273050" y="97321"/>
                  </a:cubicBezTo>
                  <a:cubicBezTo>
                    <a:pt x="273050" y="97321"/>
                    <a:pt x="273050" y="97321"/>
                    <a:pt x="234797" y="210102"/>
                  </a:cubicBezTo>
                  <a:cubicBezTo>
                    <a:pt x="233478" y="211414"/>
                    <a:pt x="232158" y="212725"/>
                    <a:pt x="230839" y="212725"/>
                  </a:cubicBezTo>
                  <a:cubicBezTo>
                    <a:pt x="230839" y="212725"/>
                    <a:pt x="230839" y="212725"/>
                    <a:pt x="106846" y="212725"/>
                  </a:cubicBezTo>
                  <a:cubicBezTo>
                    <a:pt x="98931" y="200923"/>
                    <a:pt x="85740" y="193054"/>
                    <a:pt x="69911" y="193054"/>
                  </a:cubicBezTo>
                  <a:cubicBezTo>
                    <a:pt x="67273" y="193054"/>
                    <a:pt x="65954" y="193054"/>
                    <a:pt x="64635" y="193054"/>
                  </a:cubicBezTo>
                  <a:cubicBezTo>
                    <a:pt x="64635" y="193054"/>
                    <a:pt x="64635" y="193054"/>
                    <a:pt x="0" y="97321"/>
                  </a:cubicBezTo>
                  <a:cubicBezTo>
                    <a:pt x="0" y="96009"/>
                    <a:pt x="0" y="94698"/>
                    <a:pt x="0" y="93387"/>
                  </a:cubicBezTo>
                  <a:cubicBezTo>
                    <a:pt x="1319" y="93387"/>
                    <a:pt x="2638" y="92075"/>
                    <a:pt x="3957" y="92075"/>
                  </a:cubicBezTo>
                  <a:close/>
                  <a:moveTo>
                    <a:pt x="325870" y="83703"/>
                  </a:moveTo>
                  <a:cubicBezTo>
                    <a:pt x="328708" y="83538"/>
                    <a:pt x="331713" y="84526"/>
                    <a:pt x="334384" y="86501"/>
                  </a:cubicBezTo>
                  <a:cubicBezTo>
                    <a:pt x="339726" y="90452"/>
                    <a:pt x="339726" y="98353"/>
                    <a:pt x="335719" y="102304"/>
                  </a:cubicBezTo>
                  <a:cubicBezTo>
                    <a:pt x="335719" y="102304"/>
                    <a:pt x="335719" y="102304"/>
                    <a:pt x="255588" y="198438"/>
                  </a:cubicBezTo>
                  <a:cubicBezTo>
                    <a:pt x="255588" y="198438"/>
                    <a:pt x="255588" y="198438"/>
                    <a:pt x="275621" y="137860"/>
                  </a:cubicBezTo>
                  <a:cubicBezTo>
                    <a:pt x="275621" y="137860"/>
                    <a:pt x="275621" y="137860"/>
                    <a:pt x="318358" y="87818"/>
                  </a:cubicBezTo>
                  <a:cubicBezTo>
                    <a:pt x="320361" y="85184"/>
                    <a:pt x="323032" y="83867"/>
                    <a:pt x="325870" y="83703"/>
                  </a:cubicBezTo>
                  <a:close/>
                  <a:moveTo>
                    <a:pt x="146580" y="0"/>
                  </a:moveTo>
                  <a:cubicBezTo>
                    <a:pt x="165100" y="0"/>
                    <a:pt x="179653" y="12031"/>
                    <a:pt x="184944" y="29410"/>
                  </a:cubicBezTo>
                  <a:cubicBezTo>
                    <a:pt x="192882" y="30747"/>
                    <a:pt x="199496" y="36094"/>
                    <a:pt x="203465" y="42779"/>
                  </a:cubicBezTo>
                  <a:cubicBezTo>
                    <a:pt x="225955" y="42779"/>
                    <a:pt x="244475" y="56147"/>
                    <a:pt x="252413" y="76200"/>
                  </a:cubicBezTo>
                  <a:lnTo>
                    <a:pt x="14288" y="76200"/>
                  </a:lnTo>
                  <a:cubicBezTo>
                    <a:pt x="22226" y="56147"/>
                    <a:pt x="42069" y="42779"/>
                    <a:pt x="63236" y="42779"/>
                  </a:cubicBezTo>
                  <a:cubicBezTo>
                    <a:pt x="67205" y="42779"/>
                    <a:pt x="69851" y="42779"/>
                    <a:pt x="72496" y="42779"/>
                  </a:cubicBezTo>
                  <a:cubicBezTo>
                    <a:pt x="80434" y="26737"/>
                    <a:pt x="97632" y="14705"/>
                    <a:pt x="117476" y="14705"/>
                  </a:cubicBezTo>
                  <a:cubicBezTo>
                    <a:pt x="124090" y="5347"/>
                    <a:pt x="135996" y="0"/>
                    <a:pt x="146580" y="0"/>
                  </a:cubicBezTo>
                  <a:close/>
                </a:path>
              </a:pathLst>
            </a:custGeom>
            <a:solidFill>
              <a:schemeClr val="accent2">
                <a:lumMod val="100000"/>
              </a:schemeClr>
            </a:solidFill>
            <a:ln w="12700"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22" name="组合 21"/>
          <p:cNvGrpSpPr/>
          <p:nvPr/>
        </p:nvGrpSpPr>
        <p:grpSpPr>
          <a:xfrm>
            <a:off x="9437092" y="1763487"/>
            <a:ext cx="904240" cy="904240"/>
            <a:chOff x="9986077" y="1192327"/>
            <a:chExt cx="1259958" cy="1259958"/>
          </a:xfrm>
        </p:grpSpPr>
        <p:sp>
          <p:nvSpPr>
            <p:cNvPr id="26" name="椭圆 25"/>
            <p:cNvSpPr/>
            <p:nvPr/>
          </p:nvSpPr>
          <p:spPr>
            <a:xfrm>
              <a:off x="9986077" y="1192327"/>
              <a:ext cx="1259958" cy="1259958"/>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7" name="任意多边形: 形状 56"/>
            <p:cNvSpPr/>
            <p:nvPr/>
          </p:nvSpPr>
          <p:spPr>
            <a:xfrm>
              <a:off x="10289759" y="1508266"/>
              <a:ext cx="652594" cy="628081"/>
            </a:xfrm>
            <a:custGeom>
              <a:avLst/>
              <a:gdLst>
                <a:gd name="connsiteX0" fmla="*/ 87400 w 338138"/>
                <a:gd name="connsiteY0" fmla="*/ 185737 h 325437"/>
                <a:gd name="connsiteX1" fmla="*/ 90049 w 338138"/>
                <a:gd name="connsiteY1" fmla="*/ 185737 h 325437"/>
                <a:gd name="connsiteX2" fmla="*/ 92697 w 338138"/>
                <a:gd name="connsiteY2" fmla="*/ 187043 h 325437"/>
                <a:gd name="connsiteX3" fmla="*/ 119182 w 338138"/>
                <a:gd name="connsiteY3" fmla="*/ 198793 h 325437"/>
                <a:gd name="connsiteX4" fmla="*/ 121831 w 338138"/>
                <a:gd name="connsiteY4" fmla="*/ 201405 h 325437"/>
                <a:gd name="connsiteX5" fmla="*/ 131101 w 338138"/>
                <a:gd name="connsiteY5" fmla="*/ 226211 h 325437"/>
                <a:gd name="connsiteX6" fmla="*/ 141694 w 338138"/>
                <a:gd name="connsiteY6" fmla="*/ 201405 h 325437"/>
                <a:gd name="connsiteX7" fmla="*/ 144343 w 338138"/>
                <a:gd name="connsiteY7" fmla="*/ 198793 h 325437"/>
                <a:gd name="connsiteX8" fmla="*/ 170828 w 338138"/>
                <a:gd name="connsiteY8" fmla="*/ 187043 h 325437"/>
                <a:gd name="connsiteX9" fmla="*/ 173476 w 338138"/>
                <a:gd name="connsiteY9" fmla="*/ 185737 h 325437"/>
                <a:gd name="connsiteX10" fmla="*/ 176125 w 338138"/>
                <a:gd name="connsiteY10" fmla="*/ 185737 h 325437"/>
                <a:gd name="connsiteX11" fmla="*/ 237040 w 338138"/>
                <a:gd name="connsiteY11" fmla="*/ 219683 h 325437"/>
                <a:gd name="connsiteX12" fmla="*/ 263525 w 338138"/>
                <a:gd name="connsiteY12" fmla="*/ 281047 h 325437"/>
                <a:gd name="connsiteX13" fmla="*/ 263525 w 338138"/>
                <a:gd name="connsiteY13" fmla="*/ 283658 h 325437"/>
                <a:gd name="connsiteX14" fmla="*/ 131101 w 338138"/>
                <a:gd name="connsiteY14" fmla="*/ 325437 h 325437"/>
                <a:gd name="connsiteX15" fmla="*/ 0 w 338138"/>
                <a:gd name="connsiteY15" fmla="*/ 283658 h 325437"/>
                <a:gd name="connsiteX16" fmla="*/ 0 w 338138"/>
                <a:gd name="connsiteY16" fmla="*/ 281047 h 325437"/>
                <a:gd name="connsiteX17" fmla="*/ 26485 w 338138"/>
                <a:gd name="connsiteY17" fmla="*/ 219683 h 325437"/>
                <a:gd name="connsiteX18" fmla="*/ 87400 w 338138"/>
                <a:gd name="connsiteY18" fmla="*/ 185737 h 325437"/>
                <a:gd name="connsiteX19" fmla="*/ 131108 w 338138"/>
                <a:gd name="connsiteY19" fmla="*/ 25400 h 325437"/>
                <a:gd name="connsiteX20" fmla="*/ 186098 w 338138"/>
                <a:gd name="connsiteY20" fmla="*/ 46600 h 325437"/>
                <a:gd name="connsiteX21" fmla="*/ 195263 w 338138"/>
                <a:gd name="connsiteY21" fmla="*/ 77075 h 325437"/>
                <a:gd name="connsiteX22" fmla="*/ 191335 w 338138"/>
                <a:gd name="connsiteY22" fmla="*/ 89000 h 325437"/>
                <a:gd name="connsiteX23" fmla="*/ 191335 w 338138"/>
                <a:gd name="connsiteY23" fmla="*/ 135375 h 325437"/>
                <a:gd name="connsiteX24" fmla="*/ 192645 w 338138"/>
                <a:gd name="connsiteY24" fmla="*/ 143325 h 325437"/>
                <a:gd name="connsiteX25" fmla="*/ 157294 w 338138"/>
                <a:gd name="connsiteY25" fmla="*/ 145975 h 325437"/>
                <a:gd name="connsiteX26" fmla="*/ 153366 w 338138"/>
                <a:gd name="connsiteY26" fmla="*/ 145975 h 325437"/>
                <a:gd name="connsiteX27" fmla="*/ 141583 w 338138"/>
                <a:gd name="connsiteY27" fmla="*/ 142000 h 325437"/>
                <a:gd name="connsiteX28" fmla="*/ 128490 w 338138"/>
                <a:gd name="connsiteY28" fmla="*/ 142000 h 325437"/>
                <a:gd name="connsiteX29" fmla="*/ 110160 w 338138"/>
                <a:gd name="connsiteY29" fmla="*/ 159225 h 325437"/>
                <a:gd name="connsiteX30" fmla="*/ 128490 w 338138"/>
                <a:gd name="connsiteY30" fmla="*/ 177775 h 325437"/>
                <a:gd name="connsiteX31" fmla="*/ 141583 w 338138"/>
                <a:gd name="connsiteY31" fmla="*/ 177775 h 325437"/>
                <a:gd name="connsiteX32" fmla="*/ 152057 w 338138"/>
                <a:gd name="connsiteY32" fmla="*/ 173800 h 325437"/>
                <a:gd name="connsiteX33" fmla="*/ 157294 w 338138"/>
                <a:gd name="connsiteY33" fmla="*/ 173800 h 325437"/>
                <a:gd name="connsiteX34" fmla="*/ 174315 w 338138"/>
                <a:gd name="connsiteY34" fmla="*/ 173800 h 325437"/>
                <a:gd name="connsiteX35" fmla="*/ 131108 w 338138"/>
                <a:gd name="connsiteY35" fmla="*/ 193675 h 325437"/>
                <a:gd name="connsiteX36" fmla="*/ 69572 w 338138"/>
                <a:gd name="connsiteY36" fmla="*/ 145975 h 325437"/>
                <a:gd name="connsiteX37" fmla="*/ 72191 w 338138"/>
                <a:gd name="connsiteY37" fmla="*/ 135375 h 325437"/>
                <a:gd name="connsiteX38" fmla="*/ 72191 w 338138"/>
                <a:gd name="connsiteY38" fmla="*/ 89000 h 325437"/>
                <a:gd name="connsiteX39" fmla="*/ 68263 w 338138"/>
                <a:gd name="connsiteY39" fmla="*/ 75750 h 325437"/>
                <a:gd name="connsiteX40" fmla="*/ 81356 w 338138"/>
                <a:gd name="connsiteY40" fmla="*/ 39975 h 325437"/>
                <a:gd name="connsiteX41" fmla="*/ 131108 w 338138"/>
                <a:gd name="connsiteY41" fmla="*/ 25400 h 325437"/>
                <a:gd name="connsiteX42" fmla="*/ 212887 w 338138"/>
                <a:gd name="connsiteY42" fmla="*/ 0 h 325437"/>
                <a:gd name="connsiteX43" fmla="*/ 338138 w 338138"/>
                <a:gd name="connsiteY43" fmla="*/ 95557 h 325437"/>
                <a:gd name="connsiteX44" fmla="*/ 311769 w 338138"/>
                <a:gd name="connsiteY44" fmla="*/ 154462 h 325437"/>
                <a:gd name="connsiteX45" fmla="*/ 302540 w 338138"/>
                <a:gd name="connsiteY45" fmla="*/ 215984 h 325437"/>
                <a:gd name="connsiteX46" fmla="*/ 298585 w 338138"/>
                <a:gd name="connsiteY46" fmla="*/ 222529 h 325437"/>
                <a:gd name="connsiteX47" fmla="*/ 294630 w 338138"/>
                <a:gd name="connsiteY47" fmla="*/ 223838 h 325437"/>
                <a:gd name="connsiteX48" fmla="*/ 290675 w 338138"/>
                <a:gd name="connsiteY48" fmla="*/ 222529 h 325437"/>
                <a:gd name="connsiteX49" fmla="*/ 241893 w 338138"/>
                <a:gd name="connsiteY49" fmla="*/ 188495 h 325437"/>
                <a:gd name="connsiteX50" fmla="*/ 212887 w 338138"/>
                <a:gd name="connsiteY50" fmla="*/ 191113 h 325437"/>
                <a:gd name="connsiteX51" fmla="*/ 206295 w 338138"/>
                <a:gd name="connsiteY51" fmla="*/ 191113 h 325437"/>
                <a:gd name="connsiteX52" fmla="*/ 182563 w 338138"/>
                <a:gd name="connsiteY52" fmla="*/ 179332 h 325437"/>
                <a:gd name="connsiteX53" fmla="*/ 189155 w 338138"/>
                <a:gd name="connsiteY53" fmla="*/ 172787 h 325437"/>
                <a:gd name="connsiteX54" fmla="*/ 191792 w 338138"/>
                <a:gd name="connsiteY54" fmla="*/ 172787 h 325437"/>
                <a:gd name="connsiteX55" fmla="*/ 212887 w 338138"/>
                <a:gd name="connsiteY55" fmla="*/ 174096 h 325437"/>
                <a:gd name="connsiteX56" fmla="*/ 239256 w 338138"/>
                <a:gd name="connsiteY56" fmla="*/ 171478 h 325437"/>
                <a:gd name="connsiteX57" fmla="*/ 245848 w 338138"/>
                <a:gd name="connsiteY57" fmla="*/ 170169 h 325437"/>
                <a:gd name="connsiteX58" fmla="*/ 252440 w 338138"/>
                <a:gd name="connsiteY58" fmla="*/ 174096 h 325437"/>
                <a:gd name="connsiteX59" fmla="*/ 288038 w 338138"/>
                <a:gd name="connsiteY59" fmla="*/ 198967 h 325437"/>
                <a:gd name="connsiteX60" fmla="*/ 294630 w 338138"/>
                <a:gd name="connsiteY60" fmla="*/ 151844 h 325437"/>
                <a:gd name="connsiteX61" fmla="*/ 295948 w 338138"/>
                <a:gd name="connsiteY61" fmla="*/ 145299 h 325437"/>
                <a:gd name="connsiteX62" fmla="*/ 299904 w 338138"/>
                <a:gd name="connsiteY62" fmla="*/ 141372 h 325437"/>
                <a:gd name="connsiteX63" fmla="*/ 319680 w 338138"/>
                <a:gd name="connsiteY63" fmla="*/ 95557 h 325437"/>
                <a:gd name="connsiteX64" fmla="*/ 290675 w 338138"/>
                <a:gd name="connsiteY64" fmla="*/ 41888 h 325437"/>
                <a:gd name="connsiteX65" fmla="*/ 212887 w 338138"/>
                <a:gd name="connsiteY65" fmla="*/ 17017 h 325437"/>
                <a:gd name="connsiteX66" fmla="*/ 204976 w 338138"/>
                <a:gd name="connsiteY66" fmla="*/ 18326 h 325437"/>
                <a:gd name="connsiteX67" fmla="*/ 183882 w 338138"/>
                <a:gd name="connsiteY67" fmla="*/ 2618 h 325437"/>
                <a:gd name="connsiteX68" fmla="*/ 212887 w 338138"/>
                <a:gd name="connsiteY68" fmla="*/ 0 h 325437"/>
                <a:gd name="connsiteX69" fmla="*/ 131102 w 338138"/>
                <a:gd name="connsiteY69" fmla="*/ 0 h 325437"/>
                <a:gd name="connsiteX70" fmla="*/ 207736 w 338138"/>
                <a:gd name="connsiteY70" fmla="*/ 33125 h 325437"/>
                <a:gd name="connsiteX71" fmla="*/ 220949 w 338138"/>
                <a:gd name="connsiteY71" fmla="*/ 78175 h 325437"/>
                <a:gd name="connsiteX72" fmla="*/ 227555 w 338138"/>
                <a:gd name="connsiteY72" fmla="*/ 78175 h 325437"/>
                <a:gd name="connsiteX73" fmla="*/ 238125 w 338138"/>
                <a:gd name="connsiteY73" fmla="*/ 88775 h 325437"/>
                <a:gd name="connsiteX74" fmla="*/ 238125 w 338138"/>
                <a:gd name="connsiteY74" fmla="*/ 135150 h 325437"/>
                <a:gd name="connsiteX75" fmla="*/ 227555 w 338138"/>
                <a:gd name="connsiteY75" fmla="*/ 145750 h 325437"/>
                <a:gd name="connsiteX76" fmla="*/ 222270 w 338138"/>
                <a:gd name="connsiteY76" fmla="*/ 145750 h 325437"/>
                <a:gd name="connsiteX77" fmla="*/ 220949 w 338138"/>
                <a:gd name="connsiteY77" fmla="*/ 147075 h 325437"/>
                <a:gd name="connsiteX78" fmla="*/ 157527 w 338138"/>
                <a:gd name="connsiteY78" fmla="*/ 165625 h 325437"/>
                <a:gd name="connsiteX79" fmla="*/ 148279 w 338138"/>
                <a:gd name="connsiteY79" fmla="*/ 164300 h 325437"/>
                <a:gd name="connsiteX80" fmla="*/ 141672 w 338138"/>
                <a:gd name="connsiteY80" fmla="*/ 168275 h 325437"/>
                <a:gd name="connsiteX81" fmla="*/ 128459 w 338138"/>
                <a:gd name="connsiteY81" fmla="*/ 168275 h 325437"/>
                <a:gd name="connsiteX82" fmla="*/ 119211 w 338138"/>
                <a:gd name="connsiteY82" fmla="*/ 159000 h 325437"/>
                <a:gd name="connsiteX83" fmla="*/ 128459 w 338138"/>
                <a:gd name="connsiteY83" fmla="*/ 149725 h 325437"/>
                <a:gd name="connsiteX84" fmla="*/ 141672 w 338138"/>
                <a:gd name="connsiteY84" fmla="*/ 149725 h 325437"/>
                <a:gd name="connsiteX85" fmla="*/ 149600 w 338138"/>
                <a:gd name="connsiteY85" fmla="*/ 155025 h 325437"/>
                <a:gd name="connsiteX86" fmla="*/ 157527 w 338138"/>
                <a:gd name="connsiteY86" fmla="*/ 155025 h 325437"/>
                <a:gd name="connsiteX87" fmla="*/ 209057 w 338138"/>
                <a:gd name="connsiteY87" fmla="*/ 145750 h 325437"/>
                <a:gd name="connsiteX88" fmla="*/ 199808 w 338138"/>
                <a:gd name="connsiteY88" fmla="*/ 135150 h 325437"/>
                <a:gd name="connsiteX89" fmla="*/ 199808 w 338138"/>
                <a:gd name="connsiteY89" fmla="*/ 88775 h 325437"/>
                <a:gd name="connsiteX90" fmla="*/ 205093 w 338138"/>
                <a:gd name="connsiteY90" fmla="*/ 79500 h 325437"/>
                <a:gd name="connsiteX91" fmla="*/ 194523 w 338138"/>
                <a:gd name="connsiteY91" fmla="*/ 42400 h 325437"/>
                <a:gd name="connsiteX92" fmla="*/ 131102 w 338138"/>
                <a:gd name="connsiteY92" fmla="*/ 15900 h 325437"/>
                <a:gd name="connsiteX93" fmla="*/ 57110 w 338138"/>
                <a:gd name="connsiteY93" fmla="*/ 79500 h 325437"/>
                <a:gd name="connsiteX94" fmla="*/ 63717 w 338138"/>
                <a:gd name="connsiteY94" fmla="*/ 88775 h 325437"/>
                <a:gd name="connsiteX95" fmla="*/ 63717 w 338138"/>
                <a:gd name="connsiteY95" fmla="*/ 135150 h 325437"/>
                <a:gd name="connsiteX96" fmla="*/ 51825 w 338138"/>
                <a:gd name="connsiteY96" fmla="*/ 145750 h 325437"/>
                <a:gd name="connsiteX97" fmla="*/ 35970 w 338138"/>
                <a:gd name="connsiteY97" fmla="*/ 145750 h 325437"/>
                <a:gd name="connsiteX98" fmla="*/ 25400 w 338138"/>
                <a:gd name="connsiteY98" fmla="*/ 135150 h 325437"/>
                <a:gd name="connsiteX99" fmla="*/ 25400 w 338138"/>
                <a:gd name="connsiteY99" fmla="*/ 88775 h 325437"/>
                <a:gd name="connsiteX100" fmla="*/ 35970 w 338138"/>
                <a:gd name="connsiteY100" fmla="*/ 78175 h 325437"/>
                <a:gd name="connsiteX101" fmla="*/ 42576 w 338138"/>
                <a:gd name="connsiteY101" fmla="*/ 78175 h 325437"/>
                <a:gd name="connsiteX102" fmla="*/ 55789 w 338138"/>
                <a:gd name="connsiteY102" fmla="*/ 33125 h 325437"/>
                <a:gd name="connsiteX103" fmla="*/ 131102 w 338138"/>
                <a:gd name="connsiteY103" fmla="*/ 0 h 32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338138" h="325437">
                  <a:moveTo>
                    <a:pt x="87400" y="185737"/>
                  </a:moveTo>
                  <a:cubicBezTo>
                    <a:pt x="88725" y="185737"/>
                    <a:pt x="88725" y="185737"/>
                    <a:pt x="90049" y="185737"/>
                  </a:cubicBezTo>
                  <a:cubicBezTo>
                    <a:pt x="91373" y="185737"/>
                    <a:pt x="91373" y="185737"/>
                    <a:pt x="92697" y="187043"/>
                  </a:cubicBezTo>
                  <a:cubicBezTo>
                    <a:pt x="100643" y="192265"/>
                    <a:pt x="109913" y="196182"/>
                    <a:pt x="119182" y="198793"/>
                  </a:cubicBezTo>
                  <a:cubicBezTo>
                    <a:pt x="120507" y="198793"/>
                    <a:pt x="121831" y="200099"/>
                    <a:pt x="121831" y="201405"/>
                  </a:cubicBezTo>
                  <a:cubicBezTo>
                    <a:pt x="121831" y="201405"/>
                    <a:pt x="121831" y="201405"/>
                    <a:pt x="131101" y="226211"/>
                  </a:cubicBezTo>
                  <a:cubicBezTo>
                    <a:pt x="131101" y="226211"/>
                    <a:pt x="131101" y="226211"/>
                    <a:pt x="141694" y="201405"/>
                  </a:cubicBezTo>
                  <a:cubicBezTo>
                    <a:pt x="141694" y="200099"/>
                    <a:pt x="143019" y="198793"/>
                    <a:pt x="144343" y="198793"/>
                  </a:cubicBezTo>
                  <a:cubicBezTo>
                    <a:pt x="153613" y="196182"/>
                    <a:pt x="162882" y="192265"/>
                    <a:pt x="170828" y="187043"/>
                  </a:cubicBezTo>
                  <a:cubicBezTo>
                    <a:pt x="172152" y="185737"/>
                    <a:pt x="172152" y="185737"/>
                    <a:pt x="173476" y="185737"/>
                  </a:cubicBezTo>
                  <a:cubicBezTo>
                    <a:pt x="174801" y="185737"/>
                    <a:pt x="174801" y="185737"/>
                    <a:pt x="176125" y="185737"/>
                  </a:cubicBezTo>
                  <a:cubicBezTo>
                    <a:pt x="192016" y="193571"/>
                    <a:pt x="227770" y="213155"/>
                    <a:pt x="237040" y="219683"/>
                  </a:cubicBezTo>
                  <a:cubicBezTo>
                    <a:pt x="252931" y="230128"/>
                    <a:pt x="259552" y="258851"/>
                    <a:pt x="263525" y="281047"/>
                  </a:cubicBezTo>
                  <a:cubicBezTo>
                    <a:pt x="263525" y="281047"/>
                    <a:pt x="263525" y="282352"/>
                    <a:pt x="263525" y="283658"/>
                  </a:cubicBezTo>
                  <a:cubicBezTo>
                    <a:pt x="262201" y="284963"/>
                    <a:pt x="246310" y="325437"/>
                    <a:pt x="131101" y="325437"/>
                  </a:cubicBezTo>
                  <a:cubicBezTo>
                    <a:pt x="17215" y="325437"/>
                    <a:pt x="1324" y="284963"/>
                    <a:pt x="0" y="283658"/>
                  </a:cubicBezTo>
                  <a:cubicBezTo>
                    <a:pt x="0" y="282352"/>
                    <a:pt x="0" y="281047"/>
                    <a:pt x="0" y="281047"/>
                  </a:cubicBezTo>
                  <a:cubicBezTo>
                    <a:pt x="1324" y="273213"/>
                    <a:pt x="9270" y="231434"/>
                    <a:pt x="26485" y="219683"/>
                  </a:cubicBezTo>
                  <a:cubicBezTo>
                    <a:pt x="35755" y="213155"/>
                    <a:pt x="72834" y="193571"/>
                    <a:pt x="87400" y="185737"/>
                  </a:cubicBezTo>
                  <a:close/>
                  <a:moveTo>
                    <a:pt x="131108" y="25400"/>
                  </a:moveTo>
                  <a:cubicBezTo>
                    <a:pt x="159913" y="25400"/>
                    <a:pt x="178243" y="32025"/>
                    <a:pt x="186098" y="46600"/>
                  </a:cubicBezTo>
                  <a:cubicBezTo>
                    <a:pt x="191335" y="53225"/>
                    <a:pt x="193954" y="63825"/>
                    <a:pt x="195263" y="77075"/>
                  </a:cubicBezTo>
                  <a:cubicBezTo>
                    <a:pt x="192645" y="79725"/>
                    <a:pt x="191335" y="85025"/>
                    <a:pt x="191335" y="89000"/>
                  </a:cubicBezTo>
                  <a:cubicBezTo>
                    <a:pt x="191335" y="89000"/>
                    <a:pt x="191335" y="89000"/>
                    <a:pt x="191335" y="135375"/>
                  </a:cubicBezTo>
                  <a:cubicBezTo>
                    <a:pt x="191335" y="138025"/>
                    <a:pt x="191335" y="140675"/>
                    <a:pt x="192645" y="143325"/>
                  </a:cubicBezTo>
                  <a:cubicBezTo>
                    <a:pt x="184789" y="144650"/>
                    <a:pt x="174315" y="145975"/>
                    <a:pt x="157294" y="145975"/>
                  </a:cubicBezTo>
                  <a:cubicBezTo>
                    <a:pt x="155985" y="145975"/>
                    <a:pt x="154676" y="145975"/>
                    <a:pt x="153366" y="145975"/>
                  </a:cubicBezTo>
                  <a:cubicBezTo>
                    <a:pt x="150748" y="143325"/>
                    <a:pt x="145511" y="142000"/>
                    <a:pt x="141583" y="142000"/>
                  </a:cubicBezTo>
                  <a:cubicBezTo>
                    <a:pt x="141583" y="142000"/>
                    <a:pt x="141583" y="142000"/>
                    <a:pt x="128490" y="142000"/>
                  </a:cubicBezTo>
                  <a:cubicBezTo>
                    <a:pt x="118016" y="142000"/>
                    <a:pt x="110160" y="149950"/>
                    <a:pt x="110160" y="159225"/>
                  </a:cubicBezTo>
                  <a:cubicBezTo>
                    <a:pt x="110160" y="169825"/>
                    <a:pt x="118016" y="177775"/>
                    <a:pt x="128490" y="177775"/>
                  </a:cubicBezTo>
                  <a:cubicBezTo>
                    <a:pt x="128490" y="177775"/>
                    <a:pt x="128490" y="177775"/>
                    <a:pt x="141583" y="177775"/>
                  </a:cubicBezTo>
                  <a:cubicBezTo>
                    <a:pt x="145511" y="177775"/>
                    <a:pt x="149438" y="176450"/>
                    <a:pt x="152057" y="173800"/>
                  </a:cubicBezTo>
                  <a:cubicBezTo>
                    <a:pt x="153366" y="173800"/>
                    <a:pt x="154676" y="173800"/>
                    <a:pt x="157294" y="173800"/>
                  </a:cubicBezTo>
                  <a:cubicBezTo>
                    <a:pt x="162531" y="173800"/>
                    <a:pt x="169078" y="173800"/>
                    <a:pt x="174315" y="173800"/>
                  </a:cubicBezTo>
                  <a:cubicBezTo>
                    <a:pt x="159913" y="187050"/>
                    <a:pt x="141583" y="193675"/>
                    <a:pt x="131108" y="193675"/>
                  </a:cubicBezTo>
                  <a:cubicBezTo>
                    <a:pt x="115397" y="193675"/>
                    <a:pt x="83974" y="179100"/>
                    <a:pt x="69572" y="145975"/>
                  </a:cubicBezTo>
                  <a:cubicBezTo>
                    <a:pt x="70882" y="143325"/>
                    <a:pt x="72191" y="139350"/>
                    <a:pt x="72191" y="135375"/>
                  </a:cubicBezTo>
                  <a:cubicBezTo>
                    <a:pt x="72191" y="135375"/>
                    <a:pt x="72191" y="135375"/>
                    <a:pt x="72191" y="89000"/>
                  </a:cubicBezTo>
                  <a:cubicBezTo>
                    <a:pt x="72191" y="85025"/>
                    <a:pt x="70882" y="79725"/>
                    <a:pt x="68263" y="75750"/>
                  </a:cubicBezTo>
                  <a:cubicBezTo>
                    <a:pt x="69572" y="59850"/>
                    <a:pt x="74810" y="47925"/>
                    <a:pt x="81356" y="39975"/>
                  </a:cubicBezTo>
                  <a:cubicBezTo>
                    <a:pt x="91830" y="29375"/>
                    <a:pt x="107541" y="25400"/>
                    <a:pt x="131108" y="25400"/>
                  </a:cubicBezTo>
                  <a:close/>
                  <a:moveTo>
                    <a:pt x="212887" y="0"/>
                  </a:moveTo>
                  <a:cubicBezTo>
                    <a:pt x="281446" y="0"/>
                    <a:pt x="338138" y="43197"/>
                    <a:pt x="338138" y="95557"/>
                  </a:cubicBezTo>
                  <a:cubicBezTo>
                    <a:pt x="338138" y="117810"/>
                    <a:pt x="328909" y="137445"/>
                    <a:pt x="311769" y="154462"/>
                  </a:cubicBezTo>
                  <a:cubicBezTo>
                    <a:pt x="311769" y="154462"/>
                    <a:pt x="311769" y="154462"/>
                    <a:pt x="302540" y="215984"/>
                  </a:cubicBezTo>
                  <a:cubicBezTo>
                    <a:pt x="302540" y="219911"/>
                    <a:pt x="301222" y="221220"/>
                    <a:pt x="298585" y="222529"/>
                  </a:cubicBezTo>
                  <a:cubicBezTo>
                    <a:pt x="297267" y="222529"/>
                    <a:pt x="295948" y="223838"/>
                    <a:pt x="294630" y="223838"/>
                  </a:cubicBezTo>
                  <a:cubicBezTo>
                    <a:pt x="293311" y="223838"/>
                    <a:pt x="291993" y="222529"/>
                    <a:pt x="290675" y="222529"/>
                  </a:cubicBezTo>
                  <a:cubicBezTo>
                    <a:pt x="290675" y="222529"/>
                    <a:pt x="290675" y="222529"/>
                    <a:pt x="241893" y="188495"/>
                  </a:cubicBezTo>
                  <a:cubicBezTo>
                    <a:pt x="232664" y="191113"/>
                    <a:pt x="223435" y="191113"/>
                    <a:pt x="212887" y="191113"/>
                  </a:cubicBezTo>
                  <a:cubicBezTo>
                    <a:pt x="210250" y="191113"/>
                    <a:pt x="207613" y="191113"/>
                    <a:pt x="206295" y="191113"/>
                  </a:cubicBezTo>
                  <a:cubicBezTo>
                    <a:pt x="198384" y="187186"/>
                    <a:pt x="190474" y="183259"/>
                    <a:pt x="182563" y="179332"/>
                  </a:cubicBezTo>
                  <a:cubicBezTo>
                    <a:pt x="182563" y="179332"/>
                    <a:pt x="182563" y="179332"/>
                    <a:pt x="189155" y="172787"/>
                  </a:cubicBezTo>
                  <a:cubicBezTo>
                    <a:pt x="190474" y="172787"/>
                    <a:pt x="190474" y="172787"/>
                    <a:pt x="191792" y="172787"/>
                  </a:cubicBezTo>
                  <a:cubicBezTo>
                    <a:pt x="198384" y="174096"/>
                    <a:pt x="204976" y="174096"/>
                    <a:pt x="212887" y="174096"/>
                  </a:cubicBezTo>
                  <a:cubicBezTo>
                    <a:pt x="222116" y="174096"/>
                    <a:pt x="230027" y="172787"/>
                    <a:pt x="239256" y="171478"/>
                  </a:cubicBezTo>
                  <a:cubicBezTo>
                    <a:pt x="239256" y="171478"/>
                    <a:pt x="239256" y="171478"/>
                    <a:pt x="245848" y="170169"/>
                  </a:cubicBezTo>
                  <a:cubicBezTo>
                    <a:pt x="245848" y="170169"/>
                    <a:pt x="245848" y="170169"/>
                    <a:pt x="252440" y="174096"/>
                  </a:cubicBezTo>
                  <a:cubicBezTo>
                    <a:pt x="252440" y="174096"/>
                    <a:pt x="252440" y="174096"/>
                    <a:pt x="288038" y="198967"/>
                  </a:cubicBezTo>
                  <a:cubicBezTo>
                    <a:pt x="288038" y="198967"/>
                    <a:pt x="288038" y="198967"/>
                    <a:pt x="294630" y="151844"/>
                  </a:cubicBezTo>
                  <a:cubicBezTo>
                    <a:pt x="294630" y="151844"/>
                    <a:pt x="294630" y="151844"/>
                    <a:pt x="295948" y="145299"/>
                  </a:cubicBezTo>
                  <a:cubicBezTo>
                    <a:pt x="295948" y="145299"/>
                    <a:pt x="295948" y="145299"/>
                    <a:pt x="299904" y="141372"/>
                  </a:cubicBezTo>
                  <a:cubicBezTo>
                    <a:pt x="313088" y="128282"/>
                    <a:pt x="319680" y="112574"/>
                    <a:pt x="319680" y="95557"/>
                  </a:cubicBezTo>
                  <a:cubicBezTo>
                    <a:pt x="319680" y="75922"/>
                    <a:pt x="309133" y="56287"/>
                    <a:pt x="290675" y="41888"/>
                  </a:cubicBezTo>
                  <a:cubicBezTo>
                    <a:pt x="269580" y="26180"/>
                    <a:pt x="241893" y="17017"/>
                    <a:pt x="212887" y="17017"/>
                  </a:cubicBezTo>
                  <a:cubicBezTo>
                    <a:pt x="210250" y="17017"/>
                    <a:pt x="207613" y="18326"/>
                    <a:pt x="204976" y="18326"/>
                  </a:cubicBezTo>
                  <a:cubicBezTo>
                    <a:pt x="199703" y="11781"/>
                    <a:pt x="191792" y="6545"/>
                    <a:pt x="183882" y="2618"/>
                  </a:cubicBezTo>
                  <a:cubicBezTo>
                    <a:pt x="193111" y="1309"/>
                    <a:pt x="202340" y="0"/>
                    <a:pt x="212887" y="0"/>
                  </a:cubicBezTo>
                  <a:close/>
                  <a:moveTo>
                    <a:pt x="131102" y="0"/>
                  </a:moveTo>
                  <a:cubicBezTo>
                    <a:pt x="169419" y="0"/>
                    <a:pt x="194523" y="10600"/>
                    <a:pt x="207736" y="33125"/>
                  </a:cubicBezTo>
                  <a:cubicBezTo>
                    <a:pt x="215663" y="46375"/>
                    <a:pt x="219627" y="60950"/>
                    <a:pt x="220949" y="78175"/>
                  </a:cubicBezTo>
                  <a:cubicBezTo>
                    <a:pt x="220949" y="78175"/>
                    <a:pt x="220949" y="78175"/>
                    <a:pt x="227555" y="78175"/>
                  </a:cubicBezTo>
                  <a:cubicBezTo>
                    <a:pt x="232840" y="78175"/>
                    <a:pt x="238125" y="83475"/>
                    <a:pt x="238125" y="88775"/>
                  </a:cubicBezTo>
                  <a:cubicBezTo>
                    <a:pt x="238125" y="88775"/>
                    <a:pt x="238125" y="88775"/>
                    <a:pt x="238125" y="135150"/>
                  </a:cubicBezTo>
                  <a:cubicBezTo>
                    <a:pt x="238125" y="141775"/>
                    <a:pt x="232840" y="145750"/>
                    <a:pt x="227555" y="145750"/>
                  </a:cubicBezTo>
                  <a:cubicBezTo>
                    <a:pt x="227555" y="145750"/>
                    <a:pt x="227555" y="145750"/>
                    <a:pt x="222270" y="145750"/>
                  </a:cubicBezTo>
                  <a:cubicBezTo>
                    <a:pt x="222270" y="147075"/>
                    <a:pt x="220949" y="147075"/>
                    <a:pt x="220949" y="147075"/>
                  </a:cubicBezTo>
                  <a:cubicBezTo>
                    <a:pt x="213021" y="159000"/>
                    <a:pt x="190559" y="165625"/>
                    <a:pt x="157527" y="165625"/>
                  </a:cubicBezTo>
                  <a:cubicBezTo>
                    <a:pt x="154885" y="165625"/>
                    <a:pt x="150921" y="165625"/>
                    <a:pt x="148279" y="164300"/>
                  </a:cubicBezTo>
                  <a:cubicBezTo>
                    <a:pt x="146957" y="166950"/>
                    <a:pt x="144315" y="168275"/>
                    <a:pt x="141672" y="168275"/>
                  </a:cubicBezTo>
                  <a:cubicBezTo>
                    <a:pt x="141672" y="168275"/>
                    <a:pt x="141672" y="168275"/>
                    <a:pt x="128459" y="168275"/>
                  </a:cubicBezTo>
                  <a:cubicBezTo>
                    <a:pt x="123174" y="168275"/>
                    <a:pt x="119211" y="164300"/>
                    <a:pt x="119211" y="159000"/>
                  </a:cubicBezTo>
                  <a:cubicBezTo>
                    <a:pt x="119211" y="153700"/>
                    <a:pt x="123174" y="149725"/>
                    <a:pt x="128459" y="149725"/>
                  </a:cubicBezTo>
                  <a:cubicBezTo>
                    <a:pt x="128459" y="149725"/>
                    <a:pt x="128459" y="149725"/>
                    <a:pt x="141672" y="149725"/>
                  </a:cubicBezTo>
                  <a:cubicBezTo>
                    <a:pt x="144315" y="149725"/>
                    <a:pt x="148279" y="152375"/>
                    <a:pt x="149600" y="155025"/>
                  </a:cubicBezTo>
                  <a:cubicBezTo>
                    <a:pt x="152242" y="155025"/>
                    <a:pt x="154885" y="155025"/>
                    <a:pt x="157527" y="155025"/>
                  </a:cubicBezTo>
                  <a:cubicBezTo>
                    <a:pt x="186595" y="155025"/>
                    <a:pt x="201129" y="151050"/>
                    <a:pt x="209057" y="145750"/>
                  </a:cubicBezTo>
                  <a:cubicBezTo>
                    <a:pt x="203772" y="144425"/>
                    <a:pt x="199808" y="140450"/>
                    <a:pt x="199808" y="135150"/>
                  </a:cubicBezTo>
                  <a:cubicBezTo>
                    <a:pt x="199808" y="135150"/>
                    <a:pt x="199808" y="135150"/>
                    <a:pt x="199808" y="88775"/>
                  </a:cubicBezTo>
                  <a:cubicBezTo>
                    <a:pt x="199808" y="84800"/>
                    <a:pt x="202451" y="82150"/>
                    <a:pt x="205093" y="79500"/>
                  </a:cubicBezTo>
                  <a:cubicBezTo>
                    <a:pt x="203772" y="64925"/>
                    <a:pt x="201129" y="51675"/>
                    <a:pt x="194523" y="42400"/>
                  </a:cubicBezTo>
                  <a:cubicBezTo>
                    <a:pt x="183953" y="23850"/>
                    <a:pt x="164134" y="15900"/>
                    <a:pt x="131102" y="15900"/>
                  </a:cubicBezTo>
                  <a:cubicBezTo>
                    <a:pt x="75609" y="15900"/>
                    <a:pt x="61074" y="42400"/>
                    <a:pt x="57110" y="79500"/>
                  </a:cubicBezTo>
                  <a:cubicBezTo>
                    <a:pt x="61074" y="82150"/>
                    <a:pt x="63717" y="84800"/>
                    <a:pt x="63717" y="88775"/>
                  </a:cubicBezTo>
                  <a:cubicBezTo>
                    <a:pt x="63717" y="88775"/>
                    <a:pt x="63717" y="88775"/>
                    <a:pt x="63717" y="135150"/>
                  </a:cubicBezTo>
                  <a:cubicBezTo>
                    <a:pt x="63717" y="141775"/>
                    <a:pt x="58432" y="145750"/>
                    <a:pt x="51825" y="145750"/>
                  </a:cubicBezTo>
                  <a:cubicBezTo>
                    <a:pt x="51825" y="145750"/>
                    <a:pt x="51825" y="145750"/>
                    <a:pt x="35970" y="145750"/>
                  </a:cubicBezTo>
                  <a:cubicBezTo>
                    <a:pt x="30685" y="145750"/>
                    <a:pt x="25400" y="141775"/>
                    <a:pt x="25400" y="135150"/>
                  </a:cubicBezTo>
                  <a:cubicBezTo>
                    <a:pt x="25400" y="135150"/>
                    <a:pt x="25400" y="135150"/>
                    <a:pt x="25400" y="88775"/>
                  </a:cubicBezTo>
                  <a:cubicBezTo>
                    <a:pt x="25400" y="83475"/>
                    <a:pt x="30685" y="78175"/>
                    <a:pt x="35970" y="78175"/>
                  </a:cubicBezTo>
                  <a:cubicBezTo>
                    <a:pt x="35970" y="78175"/>
                    <a:pt x="35970" y="78175"/>
                    <a:pt x="42576" y="78175"/>
                  </a:cubicBezTo>
                  <a:cubicBezTo>
                    <a:pt x="43898" y="60950"/>
                    <a:pt x="47862" y="46375"/>
                    <a:pt x="55789" y="33125"/>
                  </a:cubicBezTo>
                  <a:cubicBezTo>
                    <a:pt x="69002" y="10600"/>
                    <a:pt x="94106" y="0"/>
                    <a:pt x="131102" y="0"/>
                  </a:cubicBezTo>
                  <a:close/>
                </a:path>
              </a:pathLst>
            </a:custGeom>
            <a:solidFill>
              <a:schemeClr val="accent3">
                <a:lumMod val="100000"/>
              </a:schemeClr>
            </a:solidFill>
            <a:ln w="12700"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23" name="组合 22"/>
          <p:cNvGrpSpPr/>
          <p:nvPr/>
        </p:nvGrpSpPr>
        <p:grpSpPr>
          <a:xfrm>
            <a:off x="6796916" y="1763487"/>
            <a:ext cx="904240" cy="904240"/>
            <a:chOff x="6972707" y="1192327"/>
            <a:chExt cx="1259958" cy="1259958"/>
          </a:xfrm>
        </p:grpSpPr>
        <p:sp>
          <p:nvSpPr>
            <p:cNvPr id="24" name="椭圆 23"/>
            <p:cNvSpPr/>
            <p:nvPr/>
          </p:nvSpPr>
          <p:spPr>
            <a:xfrm>
              <a:off x="6972707" y="1192327"/>
              <a:ext cx="1259958" cy="1259958"/>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5" name="任意多边形: 形状 73"/>
            <p:cNvSpPr/>
            <p:nvPr/>
          </p:nvSpPr>
          <p:spPr>
            <a:xfrm>
              <a:off x="7288703" y="1496009"/>
              <a:ext cx="627967" cy="652594"/>
            </a:xfrm>
            <a:custGeom>
              <a:avLst/>
              <a:gdLst>
                <a:gd name="connsiteX0" fmla="*/ 200025 w 323850"/>
                <a:gd name="connsiteY0" fmla="*/ 303213 h 336550"/>
                <a:gd name="connsiteX1" fmla="*/ 188912 w 323850"/>
                <a:gd name="connsiteY1" fmla="*/ 314326 h 336550"/>
                <a:gd name="connsiteX2" fmla="*/ 200025 w 323850"/>
                <a:gd name="connsiteY2" fmla="*/ 325439 h 336550"/>
                <a:gd name="connsiteX3" fmla="*/ 211138 w 323850"/>
                <a:gd name="connsiteY3" fmla="*/ 314326 h 336550"/>
                <a:gd name="connsiteX4" fmla="*/ 200025 w 323850"/>
                <a:gd name="connsiteY4" fmla="*/ 303213 h 336550"/>
                <a:gd name="connsiteX5" fmla="*/ 267890 w 323850"/>
                <a:gd name="connsiteY5" fmla="*/ 200026 h 336550"/>
                <a:gd name="connsiteX6" fmla="*/ 306529 w 323850"/>
                <a:gd name="connsiteY6" fmla="*/ 200026 h 336550"/>
                <a:gd name="connsiteX7" fmla="*/ 323850 w 323850"/>
                <a:gd name="connsiteY7" fmla="*/ 217105 h 336550"/>
                <a:gd name="connsiteX8" fmla="*/ 323850 w 323850"/>
                <a:gd name="connsiteY8" fmla="*/ 219733 h 336550"/>
                <a:gd name="connsiteX9" fmla="*/ 306529 w 323850"/>
                <a:gd name="connsiteY9" fmla="*/ 238126 h 336550"/>
                <a:gd name="connsiteX10" fmla="*/ 267890 w 323850"/>
                <a:gd name="connsiteY10" fmla="*/ 238126 h 336550"/>
                <a:gd name="connsiteX11" fmla="*/ 249237 w 323850"/>
                <a:gd name="connsiteY11" fmla="*/ 219733 h 336550"/>
                <a:gd name="connsiteX12" fmla="*/ 249237 w 323850"/>
                <a:gd name="connsiteY12" fmla="*/ 217105 h 336550"/>
                <a:gd name="connsiteX13" fmla="*/ 267890 w 323850"/>
                <a:gd name="connsiteY13" fmla="*/ 200026 h 336550"/>
                <a:gd name="connsiteX14" fmla="*/ 267890 w 323850"/>
                <a:gd name="connsiteY14" fmla="*/ 155576 h 336550"/>
                <a:gd name="connsiteX15" fmla="*/ 306529 w 323850"/>
                <a:gd name="connsiteY15" fmla="*/ 155576 h 336550"/>
                <a:gd name="connsiteX16" fmla="*/ 323850 w 323850"/>
                <a:gd name="connsiteY16" fmla="*/ 172528 h 336550"/>
                <a:gd name="connsiteX17" fmla="*/ 323850 w 323850"/>
                <a:gd name="connsiteY17" fmla="*/ 175137 h 336550"/>
                <a:gd name="connsiteX18" fmla="*/ 306529 w 323850"/>
                <a:gd name="connsiteY18" fmla="*/ 192089 h 336550"/>
                <a:gd name="connsiteX19" fmla="*/ 267890 w 323850"/>
                <a:gd name="connsiteY19" fmla="*/ 192089 h 336550"/>
                <a:gd name="connsiteX20" fmla="*/ 249237 w 323850"/>
                <a:gd name="connsiteY20" fmla="*/ 175137 h 336550"/>
                <a:gd name="connsiteX21" fmla="*/ 249237 w 323850"/>
                <a:gd name="connsiteY21" fmla="*/ 172528 h 336550"/>
                <a:gd name="connsiteX22" fmla="*/ 267890 w 323850"/>
                <a:gd name="connsiteY22" fmla="*/ 155576 h 336550"/>
                <a:gd name="connsiteX23" fmla="*/ 175670 w 323850"/>
                <a:gd name="connsiteY23" fmla="*/ 15876 h 336550"/>
                <a:gd name="connsiteX24" fmla="*/ 173037 w 323850"/>
                <a:gd name="connsiteY24" fmla="*/ 19686 h 336550"/>
                <a:gd name="connsiteX25" fmla="*/ 175670 w 323850"/>
                <a:gd name="connsiteY25" fmla="*/ 22226 h 336550"/>
                <a:gd name="connsiteX26" fmla="*/ 224379 w 323850"/>
                <a:gd name="connsiteY26" fmla="*/ 22226 h 336550"/>
                <a:gd name="connsiteX27" fmla="*/ 227012 w 323850"/>
                <a:gd name="connsiteY27" fmla="*/ 19686 h 336550"/>
                <a:gd name="connsiteX28" fmla="*/ 224379 w 323850"/>
                <a:gd name="connsiteY28" fmla="*/ 15876 h 336550"/>
                <a:gd name="connsiteX29" fmla="*/ 175670 w 323850"/>
                <a:gd name="connsiteY29" fmla="*/ 15876 h 336550"/>
                <a:gd name="connsiteX30" fmla="*/ 125064 w 323850"/>
                <a:gd name="connsiteY30" fmla="*/ 0 h 336550"/>
                <a:gd name="connsiteX31" fmla="*/ 276458 w 323850"/>
                <a:gd name="connsiteY31" fmla="*/ 0 h 336550"/>
                <a:gd name="connsiteX32" fmla="*/ 298837 w 323850"/>
                <a:gd name="connsiteY32" fmla="*/ 22349 h 336550"/>
                <a:gd name="connsiteX33" fmla="*/ 298837 w 323850"/>
                <a:gd name="connsiteY33" fmla="*/ 109116 h 336550"/>
                <a:gd name="connsiteX34" fmla="*/ 306736 w 323850"/>
                <a:gd name="connsiteY34" fmla="*/ 109116 h 336550"/>
                <a:gd name="connsiteX35" fmla="*/ 323850 w 323850"/>
                <a:gd name="connsiteY35" fmla="*/ 127521 h 336550"/>
                <a:gd name="connsiteX36" fmla="*/ 323850 w 323850"/>
                <a:gd name="connsiteY36" fmla="*/ 130150 h 336550"/>
                <a:gd name="connsiteX37" fmla="*/ 306736 w 323850"/>
                <a:gd name="connsiteY37" fmla="*/ 147241 h 336550"/>
                <a:gd name="connsiteX38" fmla="*/ 268559 w 323850"/>
                <a:gd name="connsiteY38" fmla="*/ 147241 h 336550"/>
                <a:gd name="connsiteX39" fmla="*/ 250128 w 323850"/>
                <a:gd name="connsiteY39" fmla="*/ 130150 h 336550"/>
                <a:gd name="connsiteX40" fmla="*/ 250128 w 323850"/>
                <a:gd name="connsiteY40" fmla="*/ 127521 h 336550"/>
                <a:gd name="connsiteX41" fmla="*/ 268559 w 323850"/>
                <a:gd name="connsiteY41" fmla="*/ 109116 h 336550"/>
                <a:gd name="connsiteX42" fmla="*/ 272508 w 323850"/>
                <a:gd name="connsiteY42" fmla="*/ 109116 h 336550"/>
                <a:gd name="connsiteX43" fmla="*/ 283040 w 323850"/>
                <a:gd name="connsiteY43" fmla="*/ 109116 h 336550"/>
                <a:gd name="connsiteX44" fmla="*/ 283040 w 323850"/>
                <a:gd name="connsiteY44" fmla="*/ 35496 h 336550"/>
                <a:gd name="connsiteX45" fmla="*/ 118481 w 323850"/>
                <a:gd name="connsiteY45" fmla="*/ 35496 h 336550"/>
                <a:gd name="connsiteX46" fmla="*/ 118481 w 323850"/>
                <a:gd name="connsiteY46" fmla="*/ 76250 h 336550"/>
                <a:gd name="connsiteX47" fmla="*/ 155342 w 323850"/>
                <a:gd name="connsiteY47" fmla="*/ 56530 h 336550"/>
                <a:gd name="connsiteX48" fmla="*/ 184305 w 323850"/>
                <a:gd name="connsiteY48" fmla="*/ 74935 h 336550"/>
                <a:gd name="connsiteX49" fmla="*/ 139545 w 323850"/>
                <a:gd name="connsiteY49" fmla="*/ 117004 h 336550"/>
                <a:gd name="connsiteX50" fmla="*/ 118481 w 323850"/>
                <a:gd name="connsiteY50" fmla="*/ 131465 h 336550"/>
                <a:gd name="connsiteX51" fmla="*/ 118481 w 323850"/>
                <a:gd name="connsiteY51" fmla="*/ 294481 h 336550"/>
                <a:gd name="connsiteX52" fmla="*/ 283040 w 323850"/>
                <a:gd name="connsiteY52" fmla="*/ 294481 h 336550"/>
                <a:gd name="connsiteX53" fmla="*/ 283040 w 323850"/>
                <a:gd name="connsiteY53" fmla="*/ 282649 h 336550"/>
                <a:gd name="connsiteX54" fmla="*/ 268559 w 323850"/>
                <a:gd name="connsiteY54" fmla="*/ 282649 h 336550"/>
                <a:gd name="connsiteX55" fmla="*/ 250128 w 323850"/>
                <a:gd name="connsiteY55" fmla="*/ 264244 h 336550"/>
                <a:gd name="connsiteX56" fmla="*/ 250128 w 323850"/>
                <a:gd name="connsiteY56" fmla="*/ 262930 h 336550"/>
                <a:gd name="connsiteX57" fmla="*/ 268559 w 323850"/>
                <a:gd name="connsiteY57" fmla="*/ 244525 h 336550"/>
                <a:gd name="connsiteX58" fmla="*/ 306736 w 323850"/>
                <a:gd name="connsiteY58" fmla="*/ 244525 h 336550"/>
                <a:gd name="connsiteX59" fmla="*/ 323850 w 323850"/>
                <a:gd name="connsiteY59" fmla="*/ 262930 h 336550"/>
                <a:gd name="connsiteX60" fmla="*/ 323850 w 323850"/>
                <a:gd name="connsiteY60" fmla="*/ 264244 h 336550"/>
                <a:gd name="connsiteX61" fmla="*/ 306736 w 323850"/>
                <a:gd name="connsiteY61" fmla="*/ 282649 h 336550"/>
                <a:gd name="connsiteX62" fmla="*/ 301470 w 323850"/>
                <a:gd name="connsiteY62" fmla="*/ 282649 h 336550"/>
                <a:gd name="connsiteX63" fmla="*/ 298837 w 323850"/>
                <a:gd name="connsiteY63" fmla="*/ 282649 h 336550"/>
                <a:gd name="connsiteX64" fmla="*/ 298837 w 323850"/>
                <a:gd name="connsiteY64" fmla="*/ 314201 h 336550"/>
                <a:gd name="connsiteX65" fmla="*/ 276458 w 323850"/>
                <a:gd name="connsiteY65" fmla="*/ 336550 h 336550"/>
                <a:gd name="connsiteX66" fmla="*/ 125064 w 323850"/>
                <a:gd name="connsiteY66" fmla="*/ 336550 h 336550"/>
                <a:gd name="connsiteX67" fmla="*/ 102684 w 323850"/>
                <a:gd name="connsiteY67" fmla="*/ 314201 h 336550"/>
                <a:gd name="connsiteX68" fmla="*/ 102684 w 323850"/>
                <a:gd name="connsiteY68" fmla="*/ 287908 h 336550"/>
                <a:gd name="connsiteX69" fmla="*/ 75038 w 323850"/>
                <a:gd name="connsiteY69" fmla="*/ 287908 h 336550"/>
                <a:gd name="connsiteX70" fmla="*/ 13164 w 323850"/>
                <a:gd name="connsiteY70" fmla="*/ 255042 h 336550"/>
                <a:gd name="connsiteX71" fmla="*/ 11848 w 323850"/>
                <a:gd name="connsiteY71" fmla="*/ 253727 h 336550"/>
                <a:gd name="connsiteX72" fmla="*/ 9215 w 323850"/>
                <a:gd name="connsiteY72" fmla="*/ 249783 h 336550"/>
                <a:gd name="connsiteX73" fmla="*/ 7899 w 323850"/>
                <a:gd name="connsiteY73" fmla="*/ 244525 h 336550"/>
                <a:gd name="connsiteX74" fmla="*/ 6582 w 323850"/>
                <a:gd name="connsiteY74" fmla="*/ 240581 h 336550"/>
                <a:gd name="connsiteX75" fmla="*/ 2633 w 323850"/>
                <a:gd name="connsiteY75" fmla="*/ 231378 h 336550"/>
                <a:gd name="connsiteX76" fmla="*/ 2633 w 323850"/>
                <a:gd name="connsiteY76" fmla="*/ 228749 h 336550"/>
                <a:gd name="connsiteX77" fmla="*/ 0 w 323850"/>
                <a:gd name="connsiteY77" fmla="*/ 219546 h 336550"/>
                <a:gd name="connsiteX78" fmla="*/ 0 w 323850"/>
                <a:gd name="connsiteY78" fmla="*/ 215602 h 336550"/>
                <a:gd name="connsiteX79" fmla="*/ 0 w 323850"/>
                <a:gd name="connsiteY79" fmla="*/ 202456 h 336550"/>
                <a:gd name="connsiteX80" fmla="*/ 40810 w 323850"/>
                <a:gd name="connsiteY80" fmla="*/ 119633 h 336550"/>
                <a:gd name="connsiteX81" fmla="*/ 102684 w 323850"/>
                <a:gd name="connsiteY81" fmla="*/ 85452 h 336550"/>
                <a:gd name="connsiteX82" fmla="*/ 102684 w 323850"/>
                <a:gd name="connsiteY82" fmla="*/ 22349 h 336550"/>
                <a:gd name="connsiteX83" fmla="*/ 125064 w 323850"/>
                <a:gd name="connsiteY8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23850" h="336550">
                  <a:moveTo>
                    <a:pt x="200025" y="303213"/>
                  </a:moveTo>
                  <a:cubicBezTo>
                    <a:pt x="193887" y="303213"/>
                    <a:pt x="188912" y="308188"/>
                    <a:pt x="188912" y="314326"/>
                  </a:cubicBezTo>
                  <a:cubicBezTo>
                    <a:pt x="188912" y="320464"/>
                    <a:pt x="193887" y="325439"/>
                    <a:pt x="200025" y="325439"/>
                  </a:cubicBezTo>
                  <a:cubicBezTo>
                    <a:pt x="206163" y="325439"/>
                    <a:pt x="211138" y="320464"/>
                    <a:pt x="211138" y="314326"/>
                  </a:cubicBezTo>
                  <a:cubicBezTo>
                    <a:pt x="211138" y="308188"/>
                    <a:pt x="206163" y="303213"/>
                    <a:pt x="200025" y="303213"/>
                  </a:cubicBezTo>
                  <a:close/>
                  <a:moveTo>
                    <a:pt x="267890" y="200026"/>
                  </a:moveTo>
                  <a:cubicBezTo>
                    <a:pt x="267890" y="200026"/>
                    <a:pt x="267890" y="200026"/>
                    <a:pt x="306529" y="200026"/>
                  </a:cubicBezTo>
                  <a:cubicBezTo>
                    <a:pt x="315856" y="200026"/>
                    <a:pt x="323850" y="207909"/>
                    <a:pt x="323850" y="217105"/>
                  </a:cubicBezTo>
                  <a:cubicBezTo>
                    <a:pt x="323850" y="217105"/>
                    <a:pt x="323850" y="217105"/>
                    <a:pt x="323850" y="219733"/>
                  </a:cubicBezTo>
                  <a:cubicBezTo>
                    <a:pt x="323850" y="228929"/>
                    <a:pt x="315856" y="238126"/>
                    <a:pt x="306529" y="238126"/>
                  </a:cubicBezTo>
                  <a:cubicBezTo>
                    <a:pt x="306529" y="238126"/>
                    <a:pt x="306529" y="238126"/>
                    <a:pt x="267890" y="238126"/>
                  </a:cubicBezTo>
                  <a:cubicBezTo>
                    <a:pt x="257231" y="238126"/>
                    <a:pt x="249237" y="228929"/>
                    <a:pt x="249237" y="219733"/>
                  </a:cubicBezTo>
                  <a:cubicBezTo>
                    <a:pt x="249237" y="219733"/>
                    <a:pt x="249237" y="219733"/>
                    <a:pt x="249237" y="217105"/>
                  </a:cubicBezTo>
                  <a:cubicBezTo>
                    <a:pt x="249237" y="207909"/>
                    <a:pt x="257231" y="200026"/>
                    <a:pt x="267890" y="200026"/>
                  </a:cubicBezTo>
                  <a:close/>
                  <a:moveTo>
                    <a:pt x="267890" y="155576"/>
                  </a:moveTo>
                  <a:cubicBezTo>
                    <a:pt x="267890" y="155576"/>
                    <a:pt x="267890" y="155576"/>
                    <a:pt x="306529" y="155576"/>
                  </a:cubicBezTo>
                  <a:cubicBezTo>
                    <a:pt x="315856" y="155576"/>
                    <a:pt x="323850" y="163400"/>
                    <a:pt x="323850" y="172528"/>
                  </a:cubicBezTo>
                  <a:cubicBezTo>
                    <a:pt x="323850" y="172528"/>
                    <a:pt x="323850" y="172528"/>
                    <a:pt x="323850" y="175137"/>
                  </a:cubicBezTo>
                  <a:cubicBezTo>
                    <a:pt x="323850" y="184265"/>
                    <a:pt x="315856" y="192089"/>
                    <a:pt x="306529" y="192089"/>
                  </a:cubicBezTo>
                  <a:cubicBezTo>
                    <a:pt x="306529" y="192089"/>
                    <a:pt x="306529" y="192089"/>
                    <a:pt x="267890" y="192089"/>
                  </a:cubicBezTo>
                  <a:cubicBezTo>
                    <a:pt x="257231" y="192089"/>
                    <a:pt x="249237" y="184265"/>
                    <a:pt x="249237" y="175137"/>
                  </a:cubicBezTo>
                  <a:cubicBezTo>
                    <a:pt x="249237" y="175137"/>
                    <a:pt x="249237" y="175137"/>
                    <a:pt x="249237" y="172528"/>
                  </a:cubicBezTo>
                  <a:cubicBezTo>
                    <a:pt x="249237" y="163400"/>
                    <a:pt x="257231" y="155576"/>
                    <a:pt x="267890" y="155576"/>
                  </a:cubicBezTo>
                  <a:close/>
                  <a:moveTo>
                    <a:pt x="175670" y="15876"/>
                  </a:moveTo>
                  <a:cubicBezTo>
                    <a:pt x="174353" y="15876"/>
                    <a:pt x="173037" y="17146"/>
                    <a:pt x="173037" y="19686"/>
                  </a:cubicBezTo>
                  <a:cubicBezTo>
                    <a:pt x="173037" y="20956"/>
                    <a:pt x="174353" y="22226"/>
                    <a:pt x="175670" y="22226"/>
                  </a:cubicBezTo>
                  <a:cubicBezTo>
                    <a:pt x="175670" y="22226"/>
                    <a:pt x="175670" y="22226"/>
                    <a:pt x="224379" y="22226"/>
                  </a:cubicBezTo>
                  <a:cubicBezTo>
                    <a:pt x="225695" y="22226"/>
                    <a:pt x="227012" y="20956"/>
                    <a:pt x="227012" y="19686"/>
                  </a:cubicBezTo>
                  <a:cubicBezTo>
                    <a:pt x="227012" y="17146"/>
                    <a:pt x="225695" y="15876"/>
                    <a:pt x="224379" y="15876"/>
                  </a:cubicBezTo>
                  <a:cubicBezTo>
                    <a:pt x="224379" y="15876"/>
                    <a:pt x="224379" y="15876"/>
                    <a:pt x="175670" y="15876"/>
                  </a:cubicBezTo>
                  <a:close/>
                  <a:moveTo>
                    <a:pt x="125064" y="0"/>
                  </a:moveTo>
                  <a:cubicBezTo>
                    <a:pt x="125064" y="0"/>
                    <a:pt x="125064" y="0"/>
                    <a:pt x="276458" y="0"/>
                  </a:cubicBezTo>
                  <a:cubicBezTo>
                    <a:pt x="288306" y="0"/>
                    <a:pt x="298837" y="10517"/>
                    <a:pt x="298837" y="22349"/>
                  </a:cubicBezTo>
                  <a:cubicBezTo>
                    <a:pt x="298837" y="22349"/>
                    <a:pt x="298837" y="22349"/>
                    <a:pt x="298837" y="109116"/>
                  </a:cubicBezTo>
                  <a:cubicBezTo>
                    <a:pt x="298837" y="109116"/>
                    <a:pt x="298837" y="109116"/>
                    <a:pt x="306736" y="109116"/>
                  </a:cubicBezTo>
                  <a:cubicBezTo>
                    <a:pt x="315951" y="109116"/>
                    <a:pt x="323850" y="118318"/>
                    <a:pt x="323850" y="127521"/>
                  </a:cubicBezTo>
                  <a:cubicBezTo>
                    <a:pt x="323850" y="127521"/>
                    <a:pt x="323850" y="127521"/>
                    <a:pt x="323850" y="130150"/>
                  </a:cubicBezTo>
                  <a:cubicBezTo>
                    <a:pt x="323850" y="139353"/>
                    <a:pt x="315951" y="147241"/>
                    <a:pt x="306736" y="147241"/>
                  </a:cubicBezTo>
                  <a:cubicBezTo>
                    <a:pt x="306736" y="147241"/>
                    <a:pt x="306736" y="147241"/>
                    <a:pt x="268559" y="147241"/>
                  </a:cubicBezTo>
                  <a:cubicBezTo>
                    <a:pt x="258027" y="147241"/>
                    <a:pt x="250128" y="139353"/>
                    <a:pt x="250128" y="130150"/>
                  </a:cubicBezTo>
                  <a:cubicBezTo>
                    <a:pt x="250128" y="130150"/>
                    <a:pt x="250128" y="130150"/>
                    <a:pt x="250128" y="127521"/>
                  </a:cubicBezTo>
                  <a:cubicBezTo>
                    <a:pt x="250128" y="118318"/>
                    <a:pt x="258027" y="109116"/>
                    <a:pt x="268559" y="109116"/>
                  </a:cubicBezTo>
                  <a:cubicBezTo>
                    <a:pt x="268559" y="109116"/>
                    <a:pt x="268559" y="109116"/>
                    <a:pt x="272508" y="109116"/>
                  </a:cubicBezTo>
                  <a:cubicBezTo>
                    <a:pt x="272508" y="109116"/>
                    <a:pt x="272508" y="109116"/>
                    <a:pt x="283040" y="109116"/>
                  </a:cubicBezTo>
                  <a:cubicBezTo>
                    <a:pt x="283040" y="109116"/>
                    <a:pt x="283040" y="109116"/>
                    <a:pt x="283040" y="35496"/>
                  </a:cubicBezTo>
                  <a:cubicBezTo>
                    <a:pt x="283040" y="35496"/>
                    <a:pt x="283040" y="35496"/>
                    <a:pt x="118481" y="35496"/>
                  </a:cubicBezTo>
                  <a:cubicBezTo>
                    <a:pt x="118481" y="35496"/>
                    <a:pt x="118481" y="35496"/>
                    <a:pt x="118481" y="76250"/>
                  </a:cubicBezTo>
                  <a:cubicBezTo>
                    <a:pt x="134279" y="67047"/>
                    <a:pt x="148760" y="59159"/>
                    <a:pt x="155342" y="56530"/>
                  </a:cubicBezTo>
                  <a:cubicBezTo>
                    <a:pt x="176406" y="44698"/>
                    <a:pt x="188254" y="59159"/>
                    <a:pt x="184305" y="74935"/>
                  </a:cubicBezTo>
                  <a:cubicBezTo>
                    <a:pt x="181672" y="86767"/>
                    <a:pt x="160608" y="99913"/>
                    <a:pt x="139545" y="117004"/>
                  </a:cubicBezTo>
                  <a:cubicBezTo>
                    <a:pt x="134279" y="120948"/>
                    <a:pt x="126380" y="126206"/>
                    <a:pt x="118481" y="131465"/>
                  </a:cubicBezTo>
                  <a:cubicBezTo>
                    <a:pt x="118481" y="131465"/>
                    <a:pt x="118481" y="131465"/>
                    <a:pt x="118481" y="294481"/>
                  </a:cubicBezTo>
                  <a:cubicBezTo>
                    <a:pt x="118481" y="294481"/>
                    <a:pt x="118481" y="294481"/>
                    <a:pt x="283040" y="294481"/>
                  </a:cubicBezTo>
                  <a:cubicBezTo>
                    <a:pt x="283040" y="294481"/>
                    <a:pt x="283040" y="294481"/>
                    <a:pt x="283040" y="282649"/>
                  </a:cubicBezTo>
                  <a:cubicBezTo>
                    <a:pt x="283040" y="282649"/>
                    <a:pt x="283040" y="282649"/>
                    <a:pt x="268559" y="282649"/>
                  </a:cubicBezTo>
                  <a:cubicBezTo>
                    <a:pt x="258027" y="282649"/>
                    <a:pt x="250128" y="274762"/>
                    <a:pt x="250128" y="264244"/>
                  </a:cubicBezTo>
                  <a:cubicBezTo>
                    <a:pt x="250128" y="264244"/>
                    <a:pt x="250128" y="264244"/>
                    <a:pt x="250128" y="262930"/>
                  </a:cubicBezTo>
                  <a:cubicBezTo>
                    <a:pt x="250128" y="252413"/>
                    <a:pt x="258027" y="244525"/>
                    <a:pt x="268559" y="244525"/>
                  </a:cubicBezTo>
                  <a:cubicBezTo>
                    <a:pt x="268559" y="244525"/>
                    <a:pt x="268559" y="244525"/>
                    <a:pt x="306736" y="244525"/>
                  </a:cubicBezTo>
                  <a:cubicBezTo>
                    <a:pt x="315951" y="244525"/>
                    <a:pt x="323850" y="252413"/>
                    <a:pt x="323850" y="262930"/>
                  </a:cubicBezTo>
                  <a:cubicBezTo>
                    <a:pt x="323850" y="262930"/>
                    <a:pt x="323850" y="262930"/>
                    <a:pt x="323850" y="264244"/>
                  </a:cubicBezTo>
                  <a:cubicBezTo>
                    <a:pt x="323850" y="274762"/>
                    <a:pt x="315951" y="282649"/>
                    <a:pt x="306736" y="282649"/>
                  </a:cubicBezTo>
                  <a:cubicBezTo>
                    <a:pt x="306736" y="282649"/>
                    <a:pt x="306736" y="282649"/>
                    <a:pt x="301470" y="282649"/>
                  </a:cubicBezTo>
                  <a:cubicBezTo>
                    <a:pt x="301470" y="282649"/>
                    <a:pt x="301470" y="282649"/>
                    <a:pt x="298837" y="282649"/>
                  </a:cubicBezTo>
                  <a:cubicBezTo>
                    <a:pt x="298837" y="282649"/>
                    <a:pt x="298837" y="282649"/>
                    <a:pt x="298837" y="314201"/>
                  </a:cubicBezTo>
                  <a:cubicBezTo>
                    <a:pt x="298837" y="326033"/>
                    <a:pt x="288306" y="336550"/>
                    <a:pt x="276458" y="336550"/>
                  </a:cubicBezTo>
                  <a:cubicBezTo>
                    <a:pt x="276458" y="336550"/>
                    <a:pt x="276458" y="336550"/>
                    <a:pt x="125064" y="336550"/>
                  </a:cubicBezTo>
                  <a:cubicBezTo>
                    <a:pt x="113216" y="336550"/>
                    <a:pt x="102684" y="326033"/>
                    <a:pt x="102684" y="314201"/>
                  </a:cubicBezTo>
                  <a:cubicBezTo>
                    <a:pt x="102684" y="314201"/>
                    <a:pt x="102684" y="314201"/>
                    <a:pt x="102684" y="287908"/>
                  </a:cubicBezTo>
                  <a:cubicBezTo>
                    <a:pt x="102684" y="287908"/>
                    <a:pt x="102684" y="287908"/>
                    <a:pt x="75038" y="287908"/>
                  </a:cubicBezTo>
                  <a:cubicBezTo>
                    <a:pt x="75038" y="287908"/>
                    <a:pt x="35544" y="287908"/>
                    <a:pt x="13164" y="255042"/>
                  </a:cubicBezTo>
                  <a:cubicBezTo>
                    <a:pt x="13164" y="253727"/>
                    <a:pt x="13164" y="253727"/>
                    <a:pt x="11848" y="253727"/>
                  </a:cubicBezTo>
                  <a:cubicBezTo>
                    <a:pt x="11848" y="252413"/>
                    <a:pt x="10531" y="251098"/>
                    <a:pt x="9215" y="249783"/>
                  </a:cubicBezTo>
                  <a:cubicBezTo>
                    <a:pt x="9215" y="248469"/>
                    <a:pt x="7899" y="245839"/>
                    <a:pt x="7899" y="244525"/>
                  </a:cubicBezTo>
                  <a:cubicBezTo>
                    <a:pt x="6582" y="243210"/>
                    <a:pt x="6582" y="241895"/>
                    <a:pt x="6582" y="240581"/>
                  </a:cubicBezTo>
                  <a:cubicBezTo>
                    <a:pt x="5266" y="237951"/>
                    <a:pt x="3949" y="235322"/>
                    <a:pt x="2633" y="231378"/>
                  </a:cubicBezTo>
                  <a:cubicBezTo>
                    <a:pt x="2633" y="230063"/>
                    <a:pt x="2633" y="230063"/>
                    <a:pt x="2633" y="228749"/>
                  </a:cubicBezTo>
                  <a:cubicBezTo>
                    <a:pt x="1316" y="226120"/>
                    <a:pt x="1316" y="223490"/>
                    <a:pt x="0" y="219546"/>
                  </a:cubicBezTo>
                  <a:cubicBezTo>
                    <a:pt x="0" y="218232"/>
                    <a:pt x="0" y="216917"/>
                    <a:pt x="0" y="215602"/>
                  </a:cubicBezTo>
                  <a:cubicBezTo>
                    <a:pt x="0" y="211658"/>
                    <a:pt x="0" y="207714"/>
                    <a:pt x="0" y="202456"/>
                  </a:cubicBezTo>
                  <a:cubicBezTo>
                    <a:pt x="0" y="149870"/>
                    <a:pt x="23696" y="127521"/>
                    <a:pt x="40810" y="119633"/>
                  </a:cubicBezTo>
                  <a:cubicBezTo>
                    <a:pt x="40810" y="119633"/>
                    <a:pt x="72405" y="102543"/>
                    <a:pt x="102684" y="85452"/>
                  </a:cubicBezTo>
                  <a:cubicBezTo>
                    <a:pt x="102684" y="85452"/>
                    <a:pt x="102684" y="85452"/>
                    <a:pt x="102684" y="22349"/>
                  </a:cubicBezTo>
                  <a:cubicBezTo>
                    <a:pt x="102684" y="10517"/>
                    <a:pt x="113216" y="0"/>
                    <a:pt x="125064" y="0"/>
                  </a:cubicBezTo>
                  <a:close/>
                </a:path>
              </a:pathLst>
            </a:custGeom>
            <a:solidFill>
              <a:schemeClr val="accent1">
                <a:lumMod val="100000"/>
              </a:schemeClr>
            </a:solidFill>
            <a:ln w="12700"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pic>
        <p:nvPicPr>
          <p:cNvPr id="47" name="图片 46"/>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48" name="组合 47"/>
          <p:cNvGrpSpPr/>
          <p:nvPr/>
        </p:nvGrpSpPr>
        <p:grpSpPr>
          <a:xfrm>
            <a:off x="1533918" y="363433"/>
            <a:ext cx="4885992" cy="716067"/>
            <a:chOff x="3653004" y="402712"/>
            <a:chExt cx="4885992" cy="716067"/>
          </a:xfrm>
        </p:grpSpPr>
        <p:sp>
          <p:nvSpPr>
            <p:cNvPr id="49" name="文本框 48"/>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50" name="文本框 49"/>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grpSp>
        <p:nvGrpSpPr>
          <p:cNvPr id="3" name="组合 2"/>
          <p:cNvGrpSpPr/>
          <p:nvPr/>
        </p:nvGrpSpPr>
        <p:grpSpPr>
          <a:xfrm>
            <a:off x="6666643" y="3383778"/>
            <a:ext cx="3996732" cy="1034033"/>
            <a:chOff x="6666643" y="3383778"/>
            <a:chExt cx="3996732" cy="1034033"/>
          </a:xfrm>
        </p:grpSpPr>
        <p:cxnSp>
          <p:nvCxnSpPr>
            <p:cNvPr id="8" name="直接连接符 7"/>
            <p:cNvCxnSpPr/>
            <p:nvPr/>
          </p:nvCxnSpPr>
          <p:spPr>
            <a:xfrm>
              <a:off x="6715879" y="3772899"/>
              <a:ext cx="3947496"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任意多边形: 形状 45"/>
            <p:cNvSpPr/>
            <p:nvPr/>
          </p:nvSpPr>
          <p:spPr>
            <a:xfrm>
              <a:off x="6715879" y="3408028"/>
              <a:ext cx="270119" cy="280121"/>
            </a:xfrm>
            <a:custGeom>
              <a:avLst/>
              <a:gdLst>
                <a:gd name="connsiteX0" fmla="*/ 128587 w 312287"/>
                <a:gd name="connsiteY0" fmla="*/ 12700 h 323850"/>
                <a:gd name="connsiteX1" fmla="*/ 11112 w 312287"/>
                <a:gd name="connsiteY1" fmla="*/ 129382 h 323850"/>
                <a:gd name="connsiteX2" fmla="*/ 128587 w 312287"/>
                <a:gd name="connsiteY2" fmla="*/ 246064 h 323850"/>
                <a:gd name="connsiteX3" fmla="*/ 246062 w 312287"/>
                <a:gd name="connsiteY3" fmla="*/ 129382 h 323850"/>
                <a:gd name="connsiteX4" fmla="*/ 128587 w 312287"/>
                <a:gd name="connsiteY4" fmla="*/ 12700 h 323850"/>
                <a:gd name="connsiteX5" fmla="*/ 128775 w 312287"/>
                <a:gd name="connsiteY5" fmla="*/ 0 h 323850"/>
                <a:gd name="connsiteX6" fmla="*/ 257549 w 312287"/>
                <a:gd name="connsiteY6" fmla="*/ 128491 h 323850"/>
                <a:gd name="connsiteX7" fmla="*/ 219442 w 312287"/>
                <a:gd name="connsiteY7" fmla="*/ 218959 h 323850"/>
                <a:gd name="connsiteX8" fmla="*/ 311424 w 312287"/>
                <a:gd name="connsiteY8" fmla="*/ 314672 h 323850"/>
                <a:gd name="connsiteX9" fmla="*/ 310110 w 312287"/>
                <a:gd name="connsiteY9" fmla="*/ 322539 h 323850"/>
                <a:gd name="connsiteX10" fmla="*/ 306168 w 312287"/>
                <a:gd name="connsiteY10" fmla="*/ 323850 h 323850"/>
                <a:gd name="connsiteX11" fmla="*/ 302226 w 312287"/>
                <a:gd name="connsiteY11" fmla="*/ 322539 h 323850"/>
                <a:gd name="connsiteX12" fmla="*/ 210244 w 312287"/>
                <a:gd name="connsiteY12" fmla="*/ 228137 h 323850"/>
                <a:gd name="connsiteX13" fmla="*/ 128775 w 312287"/>
                <a:gd name="connsiteY13" fmla="*/ 256982 h 323850"/>
                <a:gd name="connsiteX14" fmla="*/ 0 w 312287"/>
                <a:gd name="connsiteY14" fmla="*/ 128491 h 323850"/>
                <a:gd name="connsiteX15" fmla="*/ 128775 w 312287"/>
                <a:gd name="connsiteY15" fmla="*/ 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2287" h="323850">
                  <a:moveTo>
                    <a:pt x="128587" y="12700"/>
                  </a:moveTo>
                  <a:cubicBezTo>
                    <a:pt x="63707" y="12700"/>
                    <a:pt x="11112" y="64940"/>
                    <a:pt x="11112" y="129382"/>
                  </a:cubicBezTo>
                  <a:cubicBezTo>
                    <a:pt x="11112" y="193824"/>
                    <a:pt x="63707" y="246064"/>
                    <a:pt x="128587" y="246064"/>
                  </a:cubicBezTo>
                  <a:cubicBezTo>
                    <a:pt x="193467" y="246064"/>
                    <a:pt x="246062" y="193824"/>
                    <a:pt x="246062" y="129382"/>
                  </a:cubicBezTo>
                  <a:cubicBezTo>
                    <a:pt x="246062" y="64940"/>
                    <a:pt x="193467" y="12700"/>
                    <a:pt x="128587" y="12700"/>
                  </a:cubicBezTo>
                  <a:close/>
                  <a:moveTo>
                    <a:pt x="128775" y="0"/>
                  </a:moveTo>
                  <a:cubicBezTo>
                    <a:pt x="199732" y="0"/>
                    <a:pt x="257549" y="57690"/>
                    <a:pt x="257549" y="128491"/>
                  </a:cubicBezTo>
                  <a:cubicBezTo>
                    <a:pt x="257549" y="163892"/>
                    <a:pt x="243095" y="196670"/>
                    <a:pt x="219442" y="218959"/>
                  </a:cubicBezTo>
                  <a:cubicBezTo>
                    <a:pt x="219442" y="218959"/>
                    <a:pt x="219442" y="218959"/>
                    <a:pt x="311424" y="314672"/>
                  </a:cubicBezTo>
                  <a:cubicBezTo>
                    <a:pt x="312738" y="315983"/>
                    <a:pt x="312738" y="319917"/>
                    <a:pt x="310110" y="322539"/>
                  </a:cubicBezTo>
                  <a:cubicBezTo>
                    <a:pt x="310110" y="323850"/>
                    <a:pt x="307482" y="323850"/>
                    <a:pt x="306168" y="323850"/>
                  </a:cubicBezTo>
                  <a:cubicBezTo>
                    <a:pt x="304854" y="323850"/>
                    <a:pt x="303540" y="323850"/>
                    <a:pt x="302226" y="322539"/>
                  </a:cubicBezTo>
                  <a:cubicBezTo>
                    <a:pt x="302226" y="322539"/>
                    <a:pt x="302226" y="322539"/>
                    <a:pt x="210244" y="228137"/>
                  </a:cubicBezTo>
                  <a:cubicBezTo>
                    <a:pt x="187906" y="246493"/>
                    <a:pt x="160311" y="256982"/>
                    <a:pt x="128775" y="256982"/>
                  </a:cubicBezTo>
                  <a:cubicBezTo>
                    <a:pt x="57817" y="256982"/>
                    <a:pt x="0" y="199292"/>
                    <a:pt x="0" y="128491"/>
                  </a:cubicBezTo>
                  <a:cubicBezTo>
                    <a:pt x="0" y="57690"/>
                    <a:pt x="57817" y="0"/>
                    <a:pt x="128775" y="0"/>
                  </a:cubicBezTo>
                  <a:close/>
                </a:path>
              </a:pathLst>
            </a:custGeom>
            <a:solidFill>
              <a:schemeClr val="dk1">
                <a:lumMod val="100000"/>
              </a:schemeClr>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62" name="组合 61"/>
            <p:cNvGrpSpPr/>
            <p:nvPr/>
          </p:nvGrpSpPr>
          <p:grpSpPr>
            <a:xfrm>
              <a:off x="6666643" y="3383778"/>
              <a:ext cx="3996731" cy="1034033"/>
              <a:chOff x="7108328" y="3238446"/>
              <a:chExt cx="3996731" cy="1034033"/>
            </a:xfrm>
          </p:grpSpPr>
          <p:sp>
            <p:nvSpPr>
              <p:cNvPr id="63" name="矩形 62"/>
              <p:cNvSpPr/>
              <p:nvPr/>
            </p:nvSpPr>
            <p:spPr>
              <a:xfrm>
                <a:off x="7108328" y="3663081"/>
                <a:ext cx="3996731" cy="6093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400" dirty="0">
                    <a:solidFill>
                      <a:schemeClr val="tx1">
                        <a:lumMod val="75000"/>
                        <a:lumOff val="25000"/>
                      </a:schemeClr>
                    </a:solidFill>
                    <a:latin typeface="+mn-ea"/>
                  </a:rPr>
                  <a:t>用户可以在投影仪或者计算机上进行演示也可以将演示文稿打印出来制作成</a:t>
                </a:r>
                <a:r>
                  <a:rPr lang="zh-CN" altLang="en-US" sz="1400" dirty="0" smtClean="0">
                    <a:solidFill>
                      <a:schemeClr val="tx1">
                        <a:lumMod val="75000"/>
                        <a:lumOff val="25000"/>
                      </a:schemeClr>
                    </a:solidFill>
                    <a:latin typeface="+mn-ea"/>
                  </a:rPr>
                  <a:t>胶片</a:t>
                </a:r>
                <a:endParaRPr lang="zh-CN" altLang="en-US" sz="1400" dirty="0">
                  <a:solidFill>
                    <a:schemeClr val="tx1">
                      <a:lumMod val="75000"/>
                      <a:lumOff val="25000"/>
                    </a:schemeClr>
                  </a:solidFill>
                  <a:latin typeface="+mn-ea"/>
                </a:endParaRPr>
              </a:p>
            </p:txBody>
          </p:sp>
          <p:sp>
            <p:nvSpPr>
              <p:cNvPr id="64" name="矩形 63"/>
              <p:cNvSpPr/>
              <p:nvPr/>
            </p:nvSpPr>
            <p:spPr>
              <a:xfrm>
                <a:off x="7483989" y="3238446"/>
                <a:ext cx="2050552" cy="39658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b="1" dirty="0">
                    <a:latin typeface="+mn-ea"/>
                  </a:rPr>
                  <a:t>标题文字添加</a:t>
                </a:r>
              </a:p>
            </p:txBody>
          </p:sp>
        </p:grpSp>
      </p:grpSp>
      <p:grpSp>
        <p:nvGrpSpPr>
          <p:cNvPr id="7" name="组合 6"/>
          <p:cNvGrpSpPr/>
          <p:nvPr/>
        </p:nvGrpSpPr>
        <p:grpSpPr>
          <a:xfrm>
            <a:off x="6739982" y="5208184"/>
            <a:ext cx="3883542" cy="714140"/>
            <a:chOff x="6739982" y="5208184"/>
            <a:chExt cx="3883542" cy="714140"/>
          </a:xfrm>
        </p:grpSpPr>
        <p:grpSp>
          <p:nvGrpSpPr>
            <p:cNvPr id="19" name="组合 18"/>
            <p:cNvGrpSpPr/>
            <p:nvPr/>
          </p:nvGrpSpPr>
          <p:grpSpPr>
            <a:xfrm>
              <a:off x="6739982" y="5208184"/>
              <a:ext cx="714140" cy="714140"/>
              <a:chOff x="6972707" y="4917897"/>
              <a:chExt cx="761316" cy="761316"/>
            </a:xfrm>
          </p:grpSpPr>
          <p:sp>
            <p:nvSpPr>
              <p:cNvPr id="32" name="矩形: 圆角 63"/>
              <p:cNvSpPr/>
              <p:nvPr/>
            </p:nvSpPr>
            <p:spPr>
              <a:xfrm>
                <a:off x="6972707" y="4917897"/>
                <a:ext cx="761316" cy="761316"/>
              </a:xfrm>
              <a:prstGeom prst="ellipse">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3" name="任意多边形: 形状 47"/>
              <p:cNvSpPr/>
              <p:nvPr/>
            </p:nvSpPr>
            <p:spPr>
              <a:xfrm>
                <a:off x="7180329" y="5125757"/>
                <a:ext cx="346073" cy="345596"/>
              </a:xfrm>
              <a:custGeom>
                <a:avLst/>
                <a:gdLst>
                  <a:gd name="connsiteX0" fmla="*/ 142851 w 336480"/>
                  <a:gd name="connsiteY0" fmla="*/ 229463 h 336016"/>
                  <a:gd name="connsiteX1" fmla="*/ 152983 w 336480"/>
                  <a:gd name="connsiteY1" fmla="*/ 229627 h 336016"/>
                  <a:gd name="connsiteX2" fmla="*/ 160827 w 336480"/>
                  <a:gd name="connsiteY2" fmla="*/ 247930 h 336016"/>
                  <a:gd name="connsiteX3" fmla="*/ 124221 w 336480"/>
                  <a:gd name="connsiteY3" fmla="*/ 327678 h 336016"/>
                  <a:gd name="connsiteX4" fmla="*/ 105918 w 336480"/>
                  <a:gd name="connsiteY4" fmla="*/ 334215 h 336016"/>
                  <a:gd name="connsiteX5" fmla="*/ 99382 w 336480"/>
                  <a:gd name="connsiteY5" fmla="*/ 315912 h 336016"/>
                  <a:gd name="connsiteX6" fmla="*/ 134680 w 336480"/>
                  <a:gd name="connsiteY6" fmla="*/ 236164 h 336016"/>
                  <a:gd name="connsiteX7" fmla="*/ 142851 w 336480"/>
                  <a:gd name="connsiteY7" fmla="*/ 229463 h 336016"/>
                  <a:gd name="connsiteX8" fmla="*/ 122081 w 336480"/>
                  <a:gd name="connsiteY8" fmla="*/ 201355 h 336016"/>
                  <a:gd name="connsiteX9" fmla="*/ 132722 w 336480"/>
                  <a:gd name="connsiteY9" fmla="*/ 205345 h 336016"/>
                  <a:gd name="connsiteX10" fmla="*/ 132722 w 336480"/>
                  <a:gd name="connsiteY10" fmla="*/ 225296 h 336016"/>
                  <a:gd name="connsiteX11" fmla="*/ 66218 w 336480"/>
                  <a:gd name="connsiteY11" fmla="*/ 291800 h 336016"/>
                  <a:gd name="connsiteX12" fmla="*/ 46267 w 336480"/>
                  <a:gd name="connsiteY12" fmla="*/ 291800 h 336016"/>
                  <a:gd name="connsiteX13" fmla="*/ 46267 w 336480"/>
                  <a:gd name="connsiteY13" fmla="*/ 271849 h 336016"/>
                  <a:gd name="connsiteX14" fmla="*/ 111441 w 336480"/>
                  <a:gd name="connsiteY14" fmla="*/ 205345 h 336016"/>
                  <a:gd name="connsiteX15" fmla="*/ 122081 w 336480"/>
                  <a:gd name="connsiteY15" fmla="*/ 201355 h 336016"/>
                  <a:gd name="connsiteX16" fmla="*/ 100115 w 336480"/>
                  <a:gd name="connsiteY16" fmla="*/ 177086 h 336016"/>
                  <a:gd name="connsiteX17" fmla="*/ 108403 w 336480"/>
                  <a:gd name="connsiteY17" fmla="*/ 183814 h 336016"/>
                  <a:gd name="connsiteX18" fmla="*/ 100447 w 336480"/>
                  <a:gd name="connsiteY18" fmla="*/ 202193 h 336016"/>
                  <a:gd name="connsiteX19" fmla="*/ 20884 w 336480"/>
                  <a:gd name="connsiteY19" fmla="*/ 238950 h 336016"/>
                  <a:gd name="connsiteX20" fmla="*/ 994 w 336480"/>
                  <a:gd name="connsiteY20" fmla="*/ 232386 h 336016"/>
                  <a:gd name="connsiteX21" fmla="*/ 8950 w 336480"/>
                  <a:gd name="connsiteY21" fmla="*/ 214008 h 336016"/>
                  <a:gd name="connsiteX22" fmla="*/ 89838 w 336480"/>
                  <a:gd name="connsiteY22" fmla="*/ 177251 h 336016"/>
                  <a:gd name="connsiteX23" fmla="*/ 100115 w 336480"/>
                  <a:gd name="connsiteY23" fmla="*/ 177086 h 336016"/>
                  <a:gd name="connsiteX24" fmla="*/ 222974 w 336480"/>
                  <a:gd name="connsiteY24" fmla="*/ 30162 h 336016"/>
                  <a:gd name="connsiteX25" fmla="*/ 136455 w 336480"/>
                  <a:gd name="connsiteY25" fmla="*/ 115094 h 336016"/>
                  <a:gd name="connsiteX26" fmla="*/ 222974 w 336480"/>
                  <a:gd name="connsiteY26" fmla="*/ 200026 h 336016"/>
                  <a:gd name="connsiteX27" fmla="*/ 309493 w 336480"/>
                  <a:gd name="connsiteY27" fmla="*/ 115094 h 336016"/>
                  <a:gd name="connsiteX28" fmla="*/ 222974 w 336480"/>
                  <a:gd name="connsiteY28" fmla="*/ 30162 h 336016"/>
                  <a:gd name="connsiteX29" fmla="*/ 222180 w 336480"/>
                  <a:gd name="connsiteY29" fmla="*/ 0 h 336016"/>
                  <a:gd name="connsiteX30" fmla="*/ 336480 w 336480"/>
                  <a:gd name="connsiteY30" fmla="*/ 115094 h 336016"/>
                  <a:gd name="connsiteX31" fmla="*/ 222180 w 336480"/>
                  <a:gd name="connsiteY31" fmla="*/ 230188 h 336016"/>
                  <a:gd name="connsiteX32" fmla="*/ 107880 w 336480"/>
                  <a:gd name="connsiteY32" fmla="*/ 115094 h 336016"/>
                  <a:gd name="connsiteX33" fmla="*/ 222180 w 336480"/>
                  <a:gd name="connsiteY33" fmla="*/ 0 h 33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6480" h="336016">
                    <a:moveTo>
                      <a:pt x="142851" y="229463"/>
                    </a:moveTo>
                    <a:cubicBezTo>
                      <a:pt x="146120" y="228319"/>
                      <a:pt x="149715" y="228319"/>
                      <a:pt x="152983" y="229627"/>
                    </a:cubicBezTo>
                    <a:cubicBezTo>
                      <a:pt x="160827" y="232241"/>
                      <a:pt x="163442" y="241393"/>
                      <a:pt x="160827" y="247930"/>
                    </a:cubicBezTo>
                    <a:cubicBezTo>
                      <a:pt x="160827" y="247930"/>
                      <a:pt x="160827" y="247930"/>
                      <a:pt x="124221" y="327678"/>
                    </a:cubicBezTo>
                    <a:cubicBezTo>
                      <a:pt x="121607" y="335522"/>
                      <a:pt x="113762" y="338137"/>
                      <a:pt x="105918" y="334215"/>
                    </a:cubicBezTo>
                    <a:cubicBezTo>
                      <a:pt x="99382" y="331600"/>
                      <a:pt x="96767" y="323756"/>
                      <a:pt x="99382" y="315912"/>
                    </a:cubicBezTo>
                    <a:cubicBezTo>
                      <a:pt x="99382" y="315912"/>
                      <a:pt x="99382" y="315912"/>
                      <a:pt x="134680" y="236164"/>
                    </a:cubicBezTo>
                    <a:cubicBezTo>
                      <a:pt x="136641" y="232895"/>
                      <a:pt x="139583" y="230607"/>
                      <a:pt x="142851" y="229463"/>
                    </a:cubicBezTo>
                    <a:close/>
                    <a:moveTo>
                      <a:pt x="122081" y="201355"/>
                    </a:moveTo>
                    <a:cubicBezTo>
                      <a:pt x="125739" y="201355"/>
                      <a:pt x="129397" y="202685"/>
                      <a:pt x="132722" y="205345"/>
                    </a:cubicBezTo>
                    <a:cubicBezTo>
                      <a:pt x="138042" y="211996"/>
                      <a:pt x="138042" y="219976"/>
                      <a:pt x="132722" y="225296"/>
                    </a:cubicBezTo>
                    <a:cubicBezTo>
                      <a:pt x="132722" y="225296"/>
                      <a:pt x="132722" y="225296"/>
                      <a:pt x="66218" y="291800"/>
                    </a:cubicBezTo>
                    <a:cubicBezTo>
                      <a:pt x="59568" y="298450"/>
                      <a:pt x="51587" y="297120"/>
                      <a:pt x="46267" y="291800"/>
                    </a:cubicBezTo>
                    <a:cubicBezTo>
                      <a:pt x="39617" y="286479"/>
                      <a:pt x="39617" y="277169"/>
                      <a:pt x="46267" y="271849"/>
                    </a:cubicBezTo>
                    <a:cubicBezTo>
                      <a:pt x="46267" y="271849"/>
                      <a:pt x="46267" y="271849"/>
                      <a:pt x="111441" y="205345"/>
                    </a:cubicBezTo>
                    <a:cubicBezTo>
                      <a:pt x="114766" y="202685"/>
                      <a:pt x="118423" y="201355"/>
                      <a:pt x="122081" y="201355"/>
                    </a:cubicBezTo>
                    <a:close/>
                    <a:moveTo>
                      <a:pt x="100115" y="177086"/>
                    </a:moveTo>
                    <a:cubicBezTo>
                      <a:pt x="103430" y="178235"/>
                      <a:pt x="106414" y="180532"/>
                      <a:pt x="108403" y="183814"/>
                    </a:cubicBezTo>
                    <a:cubicBezTo>
                      <a:pt x="111055" y="191691"/>
                      <a:pt x="108403" y="199567"/>
                      <a:pt x="100447" y="202193"/>
                    </a:cubicBezTo>
                    <a:cubicBezTo>
                      <a:pt x="100447" y="202193"/>
                      <a:pt x="100447" y="202193"/>
                      <a:pt x="20884" y="238950"/>
                    </a:cubicBezTo>
                    <a:cubicBezTo>
                      <a:pt x="12928" y="242888"/>
                      <a:pt x="3646" y="238950"/>
                      <a:pt x="994" y="232386"/>
                    </a:cubicBezTo>
                    <a:cubicBezTo>
                      <a:pt x="-1658" y="224510"/>
                      <a:pt x="994" y="216633"/>
                      <a:pt x="8950" y="214008"/>
                    </a:cubicBezTo>
                    <a:cubicBezTo>
                      <a:pt x="8950" y="214008"/>
                      <a:pt x="8950" y="214008"/>
                      <a:pt x="89838" y="177251"/>
                    </a:cubicBezTo>
                    <a:cubicBezTo>
                      <a:pt x="93153" y="175938"/>
                      <a:pt x="96800" y="175938"/>
                      <a:pt x="100115" y="177086"/>
                    </a:cubicBezTo>
                    <a:close/>
                    <a:moveTo>
                      <a:pt x="222974" y="30162"/>
                    </a:moveTo>
                    <a:cubicBezTo>
                      <a:pt x="175191" y="30162"/>
                      <a:pt x="136455" y="68187"/>
                      <a:pt x="136455" y="115094"/>
                    </a:cubicBezTo>
                    <a:cubicBezTo>
                      <a:pt x="136455" y="162001"/>
                      <a:pt x="175191" y="200026"/>
                      <a:pt x="222974" y="200026"/>
                    </a:cubicBezTo>
                    <a:cubicBezTo>
                      <a:pt x="270757" y="200026"/>
                      <a:pt x="309493" y="162001"/>
                      <a:pt x="309493" y="115094"/>
                    </a:cubicBezTo>
                    <a:cubicBezTo>
                      <a:pt x="309493" y="68187"/>
                      <a:pt x="270757" y="30162"/>
                      <a:pt x="222974" y="30162"/>
                    </a:cubicBezTo>
                    <a:close/>
                    <a:moveTo>
                      <a:pt x="222180" y="0"/>
                    </a:moveTo>
                    <a:cubicBezTo>
                      <a:pt x="285306" y="0"/>
                      <a:pt x="336480" y="51529"/>
                      <a:pt x="336480" y="115094"/>
                    </a:cubicBezTo>
                    <a:cubicBezTo>
                      <a:pt x="336480" y="178659"/>
                      <a:pt x="285306" y="230188"/>
                      <a:pt x="222180" y="230188"/>
                    </a:cubicBezTo>
                    <a:cubicBezTo>
                      <a:pt x="159054" y="230188"/>
                      <a:pt x="107880" y="178659"/>
                      <a:pt x="107880" y="115094"/>
                    </a:cubicBezTo>
                    <a:cubicBezTo>
                      <a:pt x="107880" y="51529"/>
                      <a:pt x="159054" y="0"/>
                      <a:pt x="222180" y="0"/>
                    </a:cubicBezTo>
                    <a:close/>
                  </a:path>
                </a:pathLst>
              </a:custGeom>
              <a:solidFill>
                <a:schemeClr val="bg1">
                  <a:lumMod val="100000"/>
                </a:schemeClr>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20" name="组合 19"/>
            <p:cNvGrpSpPr/>
            <p:nvPr/>
          </p:nvGrpSpPr>
          <p:grpSpPr>
            <a:xfrm>
              <a:off x="8546389" y="5208184"/>
              <a:ext cx="714140" cy="714140"/>
              <a:chOff x="9193901" y="4917897"/>
              <a:chExt cx="761316" cy="761316"/>
            </a:xfrm>
          </p:grpSpPr>
          <p:sp>
            <p:nvSpPr>
              <p:cNvPr id="30" name="矩形: 圆角 66"/>
              <p:cNvSpPr/>
              <p:nvPr/>
            </p:nvSpPr>
            <p:spPr>
              <a:xfrm>
                <a:off x="9193901" y="4917897"/>
                <a:ext cx="761316" cy="761316"/>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1" name="任意多边形: 形状 50"/>
              <p:cNvSpPr/>
              <p:nvPr/>
            </p:nvSpPr>
            <p:spPr>
              <a:xfrm>
                <a:off x="9436608" y="5125519"/>
                <a:ext cx="275903" cy="346073"/>
              </a:xfrm>
              <a:custGeom>
                <a:avLst/>
                <a:gdLst>
                  <a:gd name="connsiteX0" fmla="*/ 79065 w 268312"/>
                  <a:gd name="connsiteY0" fmla="*/ 303213 h 336550"/>
                  <a:gd name="connsiteX1" fmla="*/ 69850 w 268312"/>
                  <a:gd name="connsiteY1" fmla="*/ 311945 h 336550"/>
                  <a:gd name="connsiteX2" fmla="*/ 79065 w 268312"/>
                  <a:gd name="connsiteY2" fmla="*/ 320676 h 336550"/>
                  <a:gd name="connsiteX3" fmla="*/ 114610 w 268312"/>
                  <a:gd name="connsiteY3" fmla="*/ 320676 h 336550"/>
                  <a:gd name="connsiteX4" fmla="*/ 123825 w 268312"/>
                  <a:gd name="connsiteY4" fmla="*/ 311945 h 336550"/>
                  <a:gd name="connsiteX5" fmla="*/ 114610 w 268312"/>
                  <a:gd name="connsiteY5" fmla="*/ 303213 h 336550"/>
                  <a:gd name="connsiteX6" fmla="*/ 79065 w 268312"/>
                  <a:gd name="connsiteY6" fmla="*/ 303213 h 336550"/>
                  <a:gd name="connsiteX7" fmla="*/ 184235 w 268312"/>
                  <a:gd name="connsiteY7" fmla="*/ 119063 h 336550"/>
                  <a:gd name="connsiteX8" fmla="*/ 181644 w 268312"/>
                  <a:gd name="connsiteY8" fmla="*/ 121725 h 336550"/>
                  <a:gd name="connsiteX9" fmla="*/ 181644 w 268312"/>
                  <a:gd name="connsiteY9" fmla="*/ 125717 h 336550"/>
                  <a:gd name="connsiteX10" fmla="*/ 177759 w 268312"/>
                  <a:gd name="connsiteY10" fmla="*/ 131039 h 336550"/>
                  <a:gd name="connsiteX11" fmla="*/ 164808 w 268312"/>
                  <a:gd name="connsiteY11" fmla="*/ 148339 h 336550"/>
                  <a:gd name="connsiteX12" fmla="*/ 175169 w 268312"/>
                  <a:gd name="connsiteY12" fmla="*/ 165638 h 336550"/>
                  <a:gd name="connsiteX13" fmla="*/ 186825 w 268312"/>
                  <a:gd name="connsiteY13" fmla="*/ 170961 h 336550"/>
                  <a:gd name="connsiteX14" fmla="*/ 192005 w 268312"/>
                  <a:gd name="connsiteY14" fmla="*/ 173622 h 336550"/>
                  <a:gd name="connsiteX15" fmla="*/ 190710 w 268312"/>
                  <a:gd name="connsiteY15" fmla="*/ 185598 h 336550"/>
                  <a:gd name="connsiteX16" fmla="*/ 181644 w 268312"/>
                  <a:gd name="connsiteY16" fmla="*/ 186929 h 336550"/>
                  <a:gd name="connsiteX17" fmla="*/ 169989 w 268312"/>
                  <a:gd name="connsiteY17" fmla="*/ 182937 h 336550"/>
                  <a:gd name="connsiteX18" fmla="*/ 166103 w 268312"/>
                  <a:gd name="connsiteY18" fmla="*/ 184268 h 336550"/>
                  <a:gd name="connsiteX19" fmla="*/ 164808 w 268312"/>
                  <a:gd name="connsiteY19" fmla="*/ 190921 h 336550"/>
                  <a:gd name="connsiteX20" fmla="*/ 166103 w 268312"/>
                  <a:gd name="connsiteY20" fmla="*/ 196244 h 336550"/>
                  <a:gd name="connsiteX21" fmla="*/ 177759 w 268312"/>
                  <a:gd name="connsiteY21" fmla="*/ 198905 h 336550"/>
                  <a:gd name="connsiteX22" fmla="*/ 180349 w 268312"/>
                  <a:gd name="connsiteY22" fmla="*/ 202898 h 336550"/>
                  <a:gd name="connsiteX23" fmla="*/ 180349 w 268312"/>
                  <a:gd name="connsiteY23" fmla="*/ 206890 h 336550"/>
                  <a:gd name="connsiteX24" fmla="*/ 182939 w 268312"/>
                  <a:gd name="connsiteY24" fmla="*/ 209551 h 336550"/>
                  <a:gd name="connsiteX25" fmla="*/ 189415 w 268312"/>
                  <a:gd name="connsiteY25" fmla="*/ 209551 h 336550"/>
                  <a:gd name="connsiteX26" fmla="*/ 192005 w 268312"/>
                  <a:gd name="connsiteY26" fmla="*/ 206890 h 336550"/>
                  <a:gd name="connsiteX27" fmla="*/ 192005 w 268312"/>
                  <a:gd name="connsiteY27" fmla="*/ 201567 h 336550"/>
                  <a:gd name="connsiteX28" fmla="*/ 194595 w 268312"/>
                  <a:gd name="connsiteY28" fmla="*/ 197575 h 336550"/>
                  <a:gd name="connsiteX29" fmla="*/ 204956 w 268312"/>
                  <a:gd name="connsiteY29" fmla="*/ 190921 h 336550"/>
                  <a:gd name="connsiteX30" fmla="*/ 199775 w 268312"/>
                  <a:gd name="connsiteY30" fmla="*/ 160315 h 336550"/>
                  <a:gd name="connsiteX31" fmla="*/ 188120 w 268312"/>
                  <a:gd name="connsiteY31" fmla="*/ 154992 h 336550"/>
                  <a:gd name="connsiteX32" fmla="*/ 182939 w 268312"/>
                  <a:gd name="connsiteY32" fmla="*/ 152331 h 336550"/>
                  <a:gd name="connsiteX33" fmla="*/ 184235 w 268312"/>
                  <a:gd name="connsiteY33" fmla="*/ 141685 h 336550"/>
                  <a:gd name="connsiteX34" fmla="*/ 188120 w 268312"/>
                  <a:gd name="connsiteY34" fmla="*/ 141685 h 336550"/>
                  <a:gd name="connsiteX35" fmla="*/ 201071 w 268312"/>
                  <a:gd name="connsiteY35" fmla="*/ 144347 h 336550"/>
                  <a:gd name="connsiteX36" fmla="*/ 204956 w 268312"/>
                  <a:gd name="connsiteY36" fmla="*/ 143016 h 336550"/>
                  <a:gd name="connsiteX37" fmla="*/ 207546 w 268312"/>
                  <a:gd name="connsiteY37" fmla="*/ 135032 h 336550"/>
                  <a:gd name="connsiteX38" fmla="*/ 204956 w 268312"/>
                  <a:gd name="connsiteY38" fmla="*/ 132370 h 336550"/>
                  <a:gd name="connsiteX39" fmla="*/ 197185 w 268312"/>
                  <a:gd name="connsiteY39" fmla="*/ 129709 h 336550"/>
                  <a:gd name="connsiteX40" fmla="*/ 193300 w 268312"/>
                  <a:gd name="connsiteY40" fmla="*/ 124386 h 336550"/>
                  <a:gd name="connsiteX41" fmla="*/ 186825 w 268312"/>
                  <a:gd name="connsiteY41" fmla="*/ 119063 h 336550"/>
                  <a:gd name="connsiteX42" fmla="*/ 184235 w 268312"/>
                  <a:gd name="connsiteY42" fmla="*/ 119063 h 336550"/>
                  <a:gd name="connsiteX43" fmla="*/ 187192 w 268312"/>
                  <a:gd name="connsiteY43" fmla="*/ 84090 h 336550"/>
                  <a:gd name="connsiteX44" fmla="*/ 244570 w 268312"/>
                  <a:gd name="connsiteY44" fmla="*/ 107760 h 336550"/>
                  <a:gd name="connsiteX45" fmla="*/ 244570 w 268312"/>
                  <a:gd name="connsiteY45" fmla="*/ 222168 h 336550"/>
                  <a:gd name="connsiteX46" fmla="*/ 145642 w 268312"/>
                  <a:gd name="connsiteY46" fmla="*/ 234003 h 336550"/>
                  <a:gd name="connsiteX47" fmla="*/ 111347 w 268312"/>
                  <a:gd name="connsiteY47" fmla="*/ 243208 h 336550"/>
                  <a:gd name="connsiteX48" fmla="*/ 110028 w 268312"/>
                  <a:gd name="connsiteY48" fmla="*/ 237948 h 336550"/>
                  <a:gd name="connsiteX49" fmla="*/ 127175 w 268312"/>
                  <a:gd name="connsiteY49" fmla="*/ 218223 h 336550"/>
                  <a:gd name="connsiteX50" fmla="*/ 125856 w 268312"/>
                  <a:gd name="connsiteY50" fmla="*/ 218223 h 336550"/>
                  <a:gd name="connsiteX51" fmla="*/ 129813 w 268312"/>
                  <a:gd name="connsiteY51" fmla="*/ 107760 h 336550"/>
                  <a:gd name="connsiteX52" fmla="*/ 187192 w 268312"/>
                  <a:gd name="connsiteY52" fmla="*/ 84090 h 336550"/>
                  <a:gd name="connsiteX53" fmla="*/ 36992 w 268312"/>
                  <a:gd name="connsiteY53" fmla="*/ 0 h 336550"/>
                  <a:gd name="connsiteX54" fmla="*/ 161179 w 268312"/>
                  <a:gd name="connsiteY54" fmla="*/ 0 h 336550"/>
                  <a:gd name="connsiteX55" fmla="*/ 196850 w 268312"/>
                  <a:gd name="connsiteY55" fmla="*/ 36810 h 336550"/>
                  <a:gd name="connsiteX56" fmla="*/ 196850 w 268312"/>
                  <a:gd name="connsiteY56" fmla="*/ 67047 h 336550"/>
                  <a:gd name="connsiteX57" fmla="*/ 187602 w 268312"/>
                  <a:gd name="connsiteY57" fmla="*/ 67047 h 336550"/>
                  <a:gd name="connsiteX58" fmla="*/ 178354 w 268312"/>
                  <a:gd name="connsiteY58" fmla="*/ 67047 h 336550"/>
                  <a:gd name="connsiteX59" fmla="*/ 178354 w 268312"/>
                  <a:gd name="connsiteY59" fmla="*/ 60474 h 336550"/>
                  <a:gd name="connsiteX60" fmla="*/ 178354 w 268312"/>
                  <a:gd name="connsiteY60" fmla="*/ 59159 h 336550"/>
                  <a:gd name="connsiteX61" fmla="*/ 169106 w 268312"/>
                  <a:gd name="connsiteY61" fmla="*/ 48642 h 336550"/>
                  <a:gd name="connsiteX62" fmla="*/ 29065 w 268312"/>
                  <a:gd name="connsiteY62" fmla="*/ 48642 h 336550"/>
                  <a:gd name="connsiteX63" fmla="*/ 19817 w 268312"/>
                  <a:gd name="connsiteY63" fmla="*/ 59159 h 336550"/>
                  <a:gd name="connsiteX64" fmla="*/ 19817 w 268312"/>
                  <a:gd name="connsiteY64" fmla="*/ 278706 h 336550"/>
                  <a:gd name="connsiteX65" fmla="*/ 29065 w 268312"/>
                  <a:gd name="connsiteY65" fmla="*/ 287908 h 336550"/>
                  <a:gd name="connsiteX66" fmla="*/ 169106 w 268312"/>
                  <a:gd name="connsiteY66" fmla="*/ 287908 h 336550"/>
                  <a:gd name="connsiteX67" fmla="*/ 178354 w 268312"/>
                  <a:gd name="connsiteY67" fmla="*/ 278706 h 336550"/>
                  <a:gd name="connsiteX68" fmla="*/ 178354 w 268312"/>
                  <a:gd name="connsiteY68" fmla="*/ 261615 h 336550"/>
                  <a:gd name="connsiteX69" fmla="*/ 187602 w 268312"/>
                  <a:gd name="connsiteY69" fmla="*/ 262930 h 336550"/>
                  <a:gd name="connsiteX70" fmla="*/ 196850 w 268312"/>
                  <a:gd name="connsiteY70" fmla="*/ 261615 h 336550"/>
                  <a:gd name="connsiteX71" fmla="*/ 196850 w 268312"/>
                  <a:gd name="connsiteY71" fmla="*/ 299740 h 336550"/>
                  <a:gd name="connsiteX72" fmla="*/ 161179 w 268312"/>
                  <a:gd name="connsiteY72" fmla="*/ 336550 h 336550"/>
                  <a:gd name="connsiteX73" fmla="*/ 36992 w 268312"/>
                  <a:gd name="connsiteY73" fmla="*/ 336550 h 336550"/>
                  <a:gd name="connsiteX74" fmla="*/ 0 w 268312"/>
                  <a:gd name="connsiteY74" fmla="*/ 299740 h 336550"/>
                  <a:gd name="connsiteX75" fmla="*/ 0 w 268312"/>
                  <a:gd name="connsiteY75" fmla="*/ 36810 h 336550"/>
                  <a:gd name="connsiteX76" fmla="*/ 36992 w 268312"/>
                  <a:gd name="connsiteY76"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268312" h="336550">
                    <a:moveTo>
                      <a:pt x="79065" y="303213"/>
                    </a:moveTo>
                    <a:cubicBezTo>
                      <a:pt x="73799" y="303213"/>
                      <a:pt x="69850" y="306955"/>
                      <a:pt x="69850" y="311945"/>
                    </a:cubicBezTo>
                    <a:cubicBezTo>
                      <a:pt x="69850" y="316934"/>
                      <a:pt x="73799" y="320676"/>
                      <a:pt x="79065" y="320676"/>
                    </a:cubicBezTo>
                    <a:cubicBezTo>
                      <a:pt x="79065" y="320676"/>
                      <a:pt x="79065" y="320676"/>
                      <a:pt x="114610" y="320676"/>
                    </a:cubicBezTo>
                    <a:cubicBezTo>
                      <a:pt x="119875" y="320676"/>
                      <a:pt x="123825" y="316934"/>
                      <a:pt x="123825" y="311945"/>
                    </a:cubicBezTo>
                    <a:cubicBezTo>
                      <a:pt x="123825" y="306955"/>
                      <a:pt x="119875" y="303213"/>
                      <a:pt x="114610" y="303213"/>
                    </a:cubicBezTo>
                    <a:cubicBezTo>
                      <a:pt x="114610" y="303213"/>
                      <a:pt x="114610" y="303213"/>
                      <a:pt x="79065" y="303213"/>
                    </a:cubicBezTo>
                    <a:close/>
                    <a:moveTo>
                      <a:pt x="184235" y="119063"/>
                    </a:moveTo>
                    <a:cubicBezTo>
                      <a:pt x="181644" y="119063"/>
                      <a:pt x="181644" y="119063"/>
                      <a:pt x="181644" y="121725"/>
                    </a:cubicBezTo>
                    <a:cubicBezTo>
                      <a:pt x="181644" y="121725"/>
                      <a:pt x="181644" y="121725"/>
                      <a:pt x="181644" y="125717"/>
                    </a:cubicBezTo>
                    <a:cubicBezTo>
                      <a:pt x="181644" y="129709"/>
                      <a:pt x="181644" y="129709"/>
                      <a:pt x="177759" y="131039"/>
                    </a:cubicBezTo>
                    <a:cubicBezTo>
                      <a:pt x="169989" y="133701"/>
                      <a:pt x="164808" y="139024"/>
                      <a:pt x="164808" y="148339"/>
                    </a:cubicBezTo>
                    <a:cubicBezTo>
                      <a:pt x="164808" y="156323"/>
                      <a:pt x="168694" y="161646"/>
                      <a:pt x="175169" y="165638"/>
                    </a:cubicBezTo>
                    <a:cubicBezTo>
                      <a:pt x="179054" y="168299"/>
                      <a:pt x="182939" y="169630"/>
                      <a:pt x="186825" y="170961"/>
                    </a:cubicBezTo>
                    <a:cubicBezTo>
                      <a:pt x="188120" y="172291"/>
                      <a:pt x="190710" y="172291"/>
                      <a:pt x="192005" y="173622"/>
                    </a:cubicBezTo>
                    <a:cubicBezTo>
                      <a:pt x="195890" y="177614"/>
                      <a:pt x="194595" y="182937"/>
                      <a:pt x="190710" y="185598"/>
                    </a:cubicBezTo>
                    <a:cubicBezTo>
                      <a:pt x="188120" y="186929"/>
                      <a:pt x="184235" y="186929"/>
                      <a:pt x="181644" y="186929"/>
                    </a:cubicBezTo>
                    <a:cubicBezTo>
                      <a:pt x="177759" y="185598"/>
                      <a:pt x="173874" y="184268"/>
                      <a:pt x="169989" y="182937"/>
                    </a:cubicBezTo>
                    <a:cubicBezTo>
                      <a:pt x="167398" y="181606"/>
                      <a:pt x="167398" y="181606"/>
                      <a:pt x="166103" y="184268"/>
                    </a:cubicBezTo>
                    <a:cubicBezTo>
                      <a:pt x="166103" y="186929"/>
                      <a:pt x="164808" y="188260"/>
                      <a:pt x="164808" y="190921"/>
                    </a:cubicBezTo>
                    <a:cubicBezTo>
                      <a:pt x="163513" y="193583"/>
                      <a:pt x="163513" y="194913"/>
                      <a:pt x="166103" y="196244"/>
                    </a:cubicBezTo>
                    <a:cubicBezTo>
                      <a:pt x="169989" y="197575"/>
                      <a:pt x="173874" y="198905"/>
                      <a:pt x="177759" y="198905"/>
                    </a:cubicBezTo>
                    <a:cubicBezTo>
                      <a:pt x="180349" y="198905"/>
                      <a:pt x="180349" y="198905"/>
                      <a:pt x="180349" y="202898"/>
                    </a:cubicBezTo>
                    <a:cubicBezTo>
                      <a:pt x="180349" y="204228"/>
                      <a:pt x="180349" y="205559"/>
                      <a:pt x="180349" y="206890"/>
                    </a:cubicBezTo>
                    <a:cubicBezTo>
                      <a:pt x="180349" y="208220"/>
                      <a:pt x="181644" y="209551"/>
                      <a:pt x="182939" y="209551"/>
                    </a:cubicBezTo>
                    <a:cubicBezTo>
                      <a:pt x="185530" y="209551"/>
                      <a:pt x="188120" y="209551"/>
                      <a:pt x="189415" y="209551"/>
                    </a:cubicBezTo>
                    <a:cubicBezTo>
                      <a:pt x="190710" y="209551"/>
                      <a:pt x="192005" y="208220"/>
                      <a:pt x="192005" y="206890"/>
                    </a:cubicBezTo>
                    <a:cubicBezTo>
                      <a:pt x="192005" y="205559"/>
                      <a:pt x="192005" y="202898"/>
                      <a:pt x="192005" y="201567"/>
                    </a:cubicBezTo>
                    <a:cubicBezTo>
                      <a:pt x="192005" y="198905"/>
                      <a:pt x="193300" y="198905"/>
                      <a:pt x="194595" y="197575"/>
                    </a:cubicBezTo>
                    <a:cubicBezTo>
                      <a:pt x="198480" y="196244"/>
                      <a:pt x="202366" y="193583"/>
                      <a:pt x="204956" y="190921"/>
                    </a:cubicBezTo>
                    <a:cubicBezTo>
                      <a:pt x="212726" y="180276"/>
                      <a:pt x="210136" y="166969"/>
                      <a:pt x="199775" y="160315"/>
                    </a:cubicBezTo>
                    <a:cubicBezTo>
                      <a:pt x="195890" y="157654"/>
                      <a:pt x="192005" y="156323"/>
                      <a:pt x="188120" y="154992"/>
                    </a:cubicBezTo>
                    <a:cubicBezTo>
                      <a:pt x="186825" y="153661"/>
                      <a:pt x="184235" y="153661"/>
                      <a:pt x="182939" y="152331"/>
                    </a:cubicBezTo>
                    <a:cubicBezTo>
                      <a:pt x="179054" y="148339"/>
                      <a:pt x="180349" y="144347"/>
                      <a:pt x="184235" y="141685"/>
                    </a:cubicBezTo>
                    <a:cubicBezTo>
                      <a:pt x="185530" y="141685"/>
                      <a:pt x="186825" y="141685"/>
                      <a:pt x="188120" y="141685"/>
                    </a:cubicBezTo>
                    <a:cubicBezTo>
                      <a:pt x="192005" y="141685"/>
                      <a:pt x="197185" y="141685"/>
                      <a:pt x="201071" y="144347"/>
                    </a:cubicBezTo>
                    <a:cubicBezTo>
                      <a:pt x="203661" y="145677"/>
                      <a:pt x="203661" y="145677"/>
                      <a:pt x="204956" y="143016"/>
                    </a:cubicBezTo>
                    <a:cubicBezTo>
                      <a:pt x="204956" y="140354"/>
                      <a:pt x="206251" y="137693"/>
                      <a:pt x="207546" y="135032"/>
                    </a:cubicBezTo>
                    <a:cubicBezTo>
                      <a:pt x="207546" y="133701"/>
                      <a:pt x="206251" y="132370"/>
                      <a:pt x="204956" y="132370"/>
                    </a:cubicBezTo>
                    <a:cubicBezTo>
                      <a:pt x="202366" y="131039"/>
                      <a:pt x="199775" y="129709"/>
                      <a:pt x="197185" y="129709"/>
                    </a:cubicBezTo>
                    <a:cubicBezTo>
                      <a:pt x="193300" y="128378"/>
                      <a:pt x="193300" y="128378"/>
                      <a:pt x="193300" y="124386"/>
                    </a:cubicBezTo>
                    <a:cubicBezTo>
                      <a:pt x="193300" y="119063"/>
                      <a:pt x="193300" y="119063"/>
                      <a:pt x="186825" y="119063"/>
                    </a:cubicBezTo>
                    <a:cubicBezTo>
                      <a:pt x="186825" y="119063"/>
                      <a:pt x="186825" y="119063"/>
                      <a:pt x="184235" y="119063"/>
                    </a:cubicBezTo>
                    <a:close/>
                    <a:moveTo>
                      <a:pt x="187192" y="84090"/>
                    </a:moveTo>
                    <a:cubicBezTo>
                      <a:pt x="207967" y="84090"/>
                      <a:pt x="228741" y="91980"/>
                      <a:pt x="244570" y="107760"/>
                    </a:cubicBezTo>
                    <a:cubicBezTo>
                      <a:pt x="276226" y="139321"/>
                      <a:pt x="276226" y="190607"/>
                      <a:pt x="244570" y="222168"/>
                    </a:cubicBezTo>
                    <a:cubicBezTo>
                      <a:pt x="216870" y="248468"/>
                      <a:pt x="177299" y="252413"/>
                      <a:pt x="145642" y="234003"/>
                    </a:cubicBezTo>
                    <a:cubicBezTo>
                      <a:pt x="132452" y="243208"/>
                      <a:pt x="120580" y="244523"/>
                      <a:pt x="111347" y="243208"/>
                    </a:cubicBezTo>
                    <a:cubicBezTo>
                      <a:pt x="107390" y="243208"/>
                      <a:pt x="107390" y="239263"/>
                      <a:pt x="110028" y="237948"/>
                    </a:cubicBezTo>
                    <a:cubicBezTo>
                      <a:pt x="117942" y="234003"/>
                      <a:pt x="123218" y="224798"/>
                      <a:pt x="127175" y="218223"/>
                    </a:cubicBezTo>
                    <a:cubicBezTo>
                      <a:pt x="127175" y="218223"/>
                      <a:pt x="127175" y="218223"/>
                      <a:pt x="125856" y="218223"/>
                    </a:cubicBezTo>
                    <a:cubicBezTo>
                      <a:pt x="96838" y="186662"/>
                      <a:pt x="98157" y="138006"/>
                      <a:pt x="129813" y="107760"/>
                    </a:cubicBezTo>
                    <a:cubicBezTo>
                      <a:pt x="145642" y="91980"/>
                      <a:pt x="166417" y="84090"/>
                      <a:pt x="187192" y="84090"/>
                    </a:cubicBezTo>
                    <a:close/>
                    <a:moveTo>
                      <a:pt x="36992" y="0"/>
                    </a:moveTo>
                    <a:cubicBezTo>
                      <a:pt x="36992" y="0"/>
                      <a:pt x="36992" y="0"/>
                      <a:pt x="161179" y="0"/>
                    </a:cubicBezTo>
                    <a:cubicBezTo>
                      <a:pt x="180997" y="0"/>
                      <a:pt x="196850" y="15776"/>
                      <a:pt x="196850" y="36810"/>
                    </a:cubicBezTo>
                    <a:cubicBezTo>
                      <a:pt x="196850" y="36810"/>
                      <a:pt x="196850" y="36810"/>
                      <a:pt x="196850" y="67047"/>
                    </a:cubicBezTo>
                    <a:cubicBezTo>
                      <a:pt x="194208" y="67047"/>
                      <a:pt x="191566" y="67047"/>
                      <a:pt x="187602" y="67047"/>
                    </a:cubicBezTo>
                    <a:cubicBezTo>
                      <a:pt x="184960" y="67047"/>
                      <a:pt x="180997" y="67047"/>
                      <a:pt x="178354" y="67047"/>
                    </a:cubicBezTo>
                    <a:cubicBezTo>
                      <a:pt x="178354" y="67047"/>
                      <a:pt x="178354" y="67047"/>
                      <a:pt x="178354" y="60474"/>
                    </a:cubicBezTo>
                    <a:cubicBezTo>
                      <a:pt x="178354" y="60474"/>
                      <a:pt x="178354" y="60474"/>
                      <a:pt x="178354" y="59159"/>
                    </a:cubicBezTo>
                    <a:cubicBezTo>
                      <a:pt x="178354" y="53900"/>
                      <a:pt x="174391" y="48642"/>
                      <a:pt x="169106" y="48642"/>
                    </a:cubicBezTo>
                    <a:cubicBezTo>
                      <a:pt x="169106" y="48642"/>
                      <a:pt x="169106" y="48642"/>
                      <a:pt x="29065" y="48642"/>
                    </a:cubicBezTo>
                    <a:cubicBezTo>
                      <a:pt x="23780" y="48642"/>
                      <a:pt x="19817" y="53900"/>
                      <a:pt x="19817" y="59159"/>
                    </a:cubicBezTo>
                    <a:cubicBezTo>
                      <a:pt x="19817" y="59159"/>
                      <a:pt x="19817" y="59159"/>
                      <a:pt x="19817" y="278706"/>
                    </a:cubicBezTo>
                    <a:cubicBezTo>
                      <a:pt x="19817" y="283964"/>
                      <a:pt x="23780" y="287908"/>
                      <a:pt x="29065" y="287908"/>
                    </a:cubicBezTo>
                    <a:cubicBezTo>
                      <a:pt x="29065" y="287908"/>
                      <a:pt x="29065" y="287908"/>
                      <a:pt x="169106" y="287908"/>
                    </a:cubicBezTo>
                    <a:cubicBezTo>
                      <a:pt x="174391" y="287908"/>
                      <a:pt x="178354" y="282650"/>
                      <a:pt x="178354" y="278706"/>
                    </a:cubicBezTo>
                    <a:cubicBezTo>
                      <a:pt x="178354" y="278706"/>
                      <a:pt x="178354" y="278706"/>
                      <a:pt x="178354" y="261615"/>
                    </a:cubicBezTo>
                    <a:cubicBezTo>
                      <a:pt x="180997" y="261615"/>
                      <a:pt x="184960" y="262930"/>
                      <a:pt x="187602" y="262930"/>
                    </a:cubicBezTo>
                    <a:cubicBezTo>
                      <a:pt x="191566" y="262930"/>
                      <a:pt x="194208" y="261615"/>
                      <a:pt x="196850" y="261615"/>
                    </a:cubicBezTo>
                    <a:cubicBezTo>
                      <a:pt x="196850" y="261615"/>
                      <a:pt x="196850" y="261615"/>
                      <a:pt x="196850" y="299740"/>
                    </a:cubicBezTo>
                    <a:cubicBezTo>
                      <a:pt x="196850" y="320774"/>
                      <a:pt x="180997" y="336550"/>
                      <a:pt x="161179" y="336550"/>
                    </a:cubicBezTo>
                    <a:cubicBezTo>
                      <a:pt x="161179" y="336550"/>
                      <a:pt x="161179" y="336550"/>
                      <a:pt x="36992" y="336550"/>
                    </a:cubicBezTo>
                    <a:cubicBezTo>
                      <a:pt x="17175" y="336550"/>
                      <a:pt x="0" y="320774"/>
                      <a:pt x="0" y="299740"/>
                    </a:cubicBezTo>
                    <a:cubicBezTo>
                      <a:pt x="0" y="299740"/>
                      <a:pt x="0" y="299740"/>
                      <a:pt x="0" y="36810"/>
                    </a:cubicBezTo>
                    <a:cubicBezTo>
                      <a:pt x="0" y="15776"/>
                      <a:pt x="17175" y="0"/>
                      <a:pt x="36992" y="0"/>
                    </a:cubicBezTo>
                    <a:close/>
                  </a:path>
                </a:pathLst>
              </a:custGeom>
              <a:solidFill>
                <a:schemeClr val="bg1">
                  <a:lumMod val="100000"/>
                </a:schemeClr>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65" name="矩形 64"/>
            <p:cNvSpPr/>
            <p:nvPr/>
          </p:nvSpPr>
          <p:spPr>
            <a:xfrm>
              <a:off x="7488193" y="5399788"/>
              <a:ext cx="1328925" cy="3508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400" dirty="0" smtClean="0">
                  <a:latin typeface="+mn-ea"/>
                </a:rPr>
                <a:t>文字</a:t>
              </a:r>
              <a:r>
                <a:rPr lang="zh-CN" altLang="en-US" sz="1400" dirty="0">
                  <a:latin typeface="+mn-ea"/>
                </a:rPr>
                <a:t>添加</a:t>
              </a:r>
            </a:p>
          </p:txBody>
        </p:sp>
        <p:sp>
          <p:nvSpPr>
            <p:cNvPr id="66" name="矩形 65"/>
            <p:cNvSpPr/>
            <p:nvPr/>
          </p:nvSpPr>
          <p:spPr>
            <a:xfrm>
              <a:off x="9294599" y="5399788"/>
              <a:ext cx="1328925" cy="3508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400" dirty="0" smtClean="0">
                  <a:latin typeface="+mn-ea"/>
                </a:rPr>
                <a:t>文字</a:t>
              </a:r>
              <a:r>
                <a:rPr lang="zh-CN" altLang="en-US" sz="1400" dirty="0">
                  <a:latin typeface="+mn-ea"/>
                </a:rPr>
                <a:t>添加</a:t>
              </a:r>
            </a:p>
          </p:txBody>
        </p:sp>
      </p:grpSp>
      <p:sp>
        <p:nvSpPr>
          <p:cNvPr id="67" name="矩形 66"/>
          <p:cNvSpPr/>
          <p:nvPr/>
        </p:nvSpPr>
        <p:spPr>
          <a:xfrm>
            <a:off x="2358790" y="3740883"/>
            <a:ext cx="1658160"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200" dirty="0">
                <a:solidFill>
                  <a:schemeClr val="tx1">
                    <a:lumMod val="75000"/>
                    <a:lumOff val="25000"/>
                  </a:schemeClr>
                </a:solidFill>
                <a:latin typeface="+mn-ea"/>
              </a:rPr>
              <a:t>用户可以在投影仪或者计算机上进行</a:t>
            </a:r>
            <a:r>
              <a:rPr lang="zh-CN" altLang="en-US" sz="1200" dirty="0" smtClean="0">
                <a:solidFill>
                  <a:schemeClr val="tx1">
                    <a:lumMod val="75000"/>
                    <a:lumOff val="25000"/>
                  </a:schemeClr>
                </a:solidFill>
                <a:latin typeface="+mn-ea"/>
              </a:rPr>
              <a:t>演示</a:t>
            </a:r>
            <a:endParaRPr lang="zh-CN" altLang="en-US" sz="1200" dirty="0">
              <a:solidFill>
                <a:schemeClr val="tx1">
                  <a:lumMod val="75000"/>
                  <a:lumOff val="25000"/>
                </a:schemeClr>
              </a:solidFill>
              <a:latin typeface="+mn-ea"/>
            </a:endParaRPr>
          </a:p>
        </p:txBody>
      </p:sp>
      <p:sp>
        <p:nvSpPr>
          <p:cNvPr id="10"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4"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67"/>
                                        </p:tgtEl>
                                        <p:attrNameLst>
                                          <p:attrName>style.visibility</p:attrName>
                                        </p:attrNameLst>
                                      </p:cBhvr>
                                      <p:to>
                                        <p:strVal val="visible"/>
                                      </p:to>
                                    </p:set>
                                    <p:anim calcmode="lin" valueType="num">
                                      <p:cBhvr>
                                        <p:cTn id="14" dur="500" fill="hold"/>
                                        <p:tgtEl>
                                          <p:spTgt spid="67"/>
                                        </p:tgtEl>
                                        <p:attrNameLst>
                                          <p:attrName>ppt_w</p:attrName>
                                        </p:attrNameLst>
                                      </p:cBhvr>
                                      <p:tavLst>
                                        <p:tav tm="0">
                                          <p:val>
                                            <p:fltVal val="0"/>
                                          </p:val>
                                        </p:tav>
                                        <p:tav tm="100000">
                                          <p:val>
                                            <p:strVal val="#ppt_w"/>
                                          </p:val>
                                        </p:tav>
                                      </p:tavLst>
                                    </p:anim>
                                    <p:anim calcmode="lin" valueType="num">
                                      <p:cBhvr>
                                        <p:cTn id="15" dur="500" fill="hold"/>
                                        <p:tgtEl>
                                          <p:spTgt spid="67"/>
                                        </p:tgtEl>
                                        <p:attrNameLst>
                                          <p:attrName>ppt_h</p:attrName>
                                        </p:attrNameLst>
                                      </p:cBhvr>
                                      <p:tavLst>
                                        <p:tav tm="0">
                                          <p:val>
                                            <p:fltVal val="0"/>
                                          </p:val>
                                        </p:tav>
                                        <p:tav tm="100000">
                                          <p:val>
                                            <p:strVal val="#ppt_h"/>
                                          </p:val>
                                        </p:tav>
                                      </p:tavLst>
                                    </p:anim>
                                    <p:animEffect transition="in" filter="fade">
                                      <p:cBhvr>
                                        <p:cTn id="16" dur="500"/>
                                        <p:tgtEl>
                                          <p:spTgt spid="67"/>
                                        </p:tgtEl>
                                      </p:cBhvr>
                                    </p:animEffect>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000"/>
                                        <p:tgtEl>
                                          <p:spTgt spid="2"/>
                                        </p:tgtEl>
                                      </p:cBhvr>
                                    </p:animEffect>
                                    <p:anim calcmode="lin" valueType="num">
                                      <p:cBhvr>
                                        <p:cTn id="21" dur="1000" fill="hold"/>
                                        <p:tgtEl>
                                          <p:spTgt spid="2"/>
                                        </p:tgtEl>
                                        <p:attrNameLst>
                                          <p:attrName>ppt_x</p:attrName>
                                        </p:attrNameLst>
                                      </p:cBhvr>
                                      <p:tavLst>
                                        <p:tav tm="0">
                                          <p:val>
                                            <p:strVal val="#ppt_x"/>
                                          </p:val>
                                        </p:tav>
                                        <p:tav tm="100000">
                                          <p:val>
                                            <p:strVal val="#ppt_x"/>
                                          </p:val>
                                        </p:tav>
                                      </p:tavLst>
                                    </p:anim>
                                    <p:anim calcmode="lin" valueType="num">
                                      <p:cBhvr>
                                        <p:cTn id="22" dur="1000" fill="hold"/>
                                        <p:tgtEl>
                                          <p:spTgt spid="2"/>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53" presetClass="entr" presetSubtype="16" fill="hold" nodeType="afterEffect">
                                  <p:stCondLst>
                                    <p:cond delay="0"/>
                                  </p:stCondLst>
                                  <p:childTnLst>
                                    <p:set>
                                      <p:cBhvr>
                                        <p:cTn id="25" dur="1" fill="hold">
                                          <p:stCondLst>
                                            <p:cond delay="0"/>
                                          </p:stCondLst>
                                        </p:cTn>
                                        <p:tgtEl>
                                          <p:spTgt spid="23"/>
                                        </p:tgtEl>
                                        <p:attrNameLst>
                                          <p:attrName>style.visibility</p:attrName>
                                        </p:attrNameLst>
                                      </p:cBhvr>
                                      <p:to>
                                        <p:strVal val="visible"/>
                                      </p:to>
                                    </p:set>
                                    <p:anim calcmode="lin" valueType="num">
                                      <p:cBhvr>
                                        <p:cTn id="26" dur="500" fill="hold"/>
                                        <p:tgtEl>
                                          <p:spTgt spid="23"/>
                                        </p:tgtEl>
                                        <p:attrNameLst>
                                          <p:attrName>ppt_w</p:attrName>
                                        </p:attrNameLst>
                                      </p:cBhvr>
                                      <p:tavLst>
                                        <p:tav tm="0">
                                          <p:val>
                                            <p:fltVal val="0"/>
                                          </p:val>
                                        </p:tav>
                                        <p:tav tm="100000">
                                          <p:val>
                                            <p:strVal val="#ppt_w"/>
                                          </p:val>
                                        </p:tav>
                                      </p:tavLst>
                                    </p:anim>
                                    <p:anim calcmode="lin" valueType="num">
                                      <p:cBhvr>
                                        <p:cTn id="27" dur="500" fill="hold"/>
                                        <p:tgtEl>
                                          <p:spTgt spid="23"/>
                                        </p:tgtEl>
                                        <p:attrNameLst>
                                          <p:attrName>ppt_h</p:attrName>
                                        </p:attrNameLst>
                                      </p:cBhvr>
                                      <p:tavLst>
                                        <p:tav tm="0">
                                          <p:val>
                                            <p:fltVal val="0"/>
                                          </p:val>
                                        </p:tav>
                                        <p:tav tm="100000">
                                          <p:val>
                                            <p:strVal val="#ppt_h"/>
                                          </p:val>
                                        </p:tav>
                                      </p:tavLst>
                                    </p:anim>
                                    <p:animEffect transition="in" filter="fade">
                                      <p:cBhvr>
                                        <p:cTn id="28" dur="500"/>
                                        <p:tgtEl>
                                          <p:spTgt spid="23"/>
                                        </p:tgtEl>
                                      </p:cBhvr>
                                    </p:animEffect>
                                  </p:childTnLst>
                                </p:cTn>
                              </p:par>
                              <p:par>
                                <p:cTn id="29" presetID="53" presetClass="entr" presetSubtype="16"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500" fill="hold"/>
                                        <p:tgtEl>
                                          <p:spTgt spid="21"/>
                                        </p:tgtEl>
                                        <p:attrNameLst>
                                          <p:attrName>ppt_w</p:attrName>
                                        </p:attrNameLst>
                                      </p:cBhvr>
                                      <p:tavLst>
                                        <p:tav tm="0">
                                          <p:val>
                                            <p:fltVal val="0"/>
                                          </p:val>
                                        </p:tav>
                                        <p:tav tm="100000">
                                          <p:val>
                                            <p:strVal val="#ppt_w"/>
                                          </p:val>
                                        </p:tav>
                                      </p:tavLst>
                                    </p:anim>
                                    <p:anim calcmode="lin" valueType="num">
                                      <p:cBhvr>
                                        <p:cTn id="32" dur="500" fill="hold"/>
                                        <p:tgtEl>
                                          <p:spTgt spid="21"/>
                                        </p:tgtEl>
                                        <p:attrNameLst>
                                          <p:attrName>ppt_h</p:attrName>
                                        </p:attrNameLst>
                                      </p:cBhvr>
                                      <p:tavLst>
                                        <p:tav tm="0">
                                          <p:val>
                                            <p:fltVal val="0"/>
                                          </p:val>
                                        </p:tav>
                                        <p:tav tm="100000">
                                          <p:val>
                                            <p:strVal val="#ppt_h"/>
                                          </p:val>
                                        </p:tav>
                                      </p:tavLst>
                                    </p:anim>
                                    <p:animEffect transition="in" filter="fade">
                                      <p:cBhvr>
                                        <p:cTn id="33" dur="500"/>
                                        <p:tgtEl>
                                          <p:spTgt spid="21"/>
                                        </p:tgtEl>
                                      </p:cBhvr>
                                    </p:animEffect>
                                  </p:childTnLst>
                                </p:cTn>
                              </p:par>
                              <p:par>
                                <p:cTn id="34" presetID="53" presetClass="entr" presetSubtype="16"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p:cTn id="36" dur="500" fill="hold"/>
                                        <p:tgtEl>
                                          <p:spTgt spid="22"/>
                                        </p:tgtEl>
                                        <p:attrNameLst>
                                          <p:attrName>ppt_w</p:attrName>
                                        </p:attrNameLst>
                                      </p:cBhvr>
                                      <p:tavLst>
                                        <p:tav tm="0">
                                          <p:val>
                                            <p:fltVal val="0"/>
                                          </p:val>
                                        </p:tav>
                                        <p:tav tm="100000">
                                          <p:val>
                                            <p:strVal val="#ppt_w"/>
                                          </p:val>
                                        </p:tav>
                                      </p:tavLst>
                                    </p:anim>
                                    <p:anim calcmode="lin" valueType="num">
                                      <p:cBhvr>
                                        <p:cTn id="37" dur="500" fill="hold"/>
                                        <p:tgtEl>
                                          <p:spTgt spid="22"/>
                                        </p:tgtEl>
                                        <p:attrNameLst>
                                          <p:attrName>ppt_h</p:attrName>
                                        </p:attrNameLst>
                                      </p:cBhvr>
                                      <p:tavLst>
                                        <p:tav tm="0">
                                          <p:val>
                                            <p:fltVal val="0"/>
                                          </p:val>
                                        </p:tav>
                                        <p:tav tm="100000">
                                          <p:val>
                                            <p:strVal val="#ppt_h"/>
                                          </p:val>
                                        </p:tav>
                                      </p:tavLst>
                                    </p:anim>
                                    <p:animEffect transition="in" filter="fade">
                                      <p:cBhvr>
                                        <p:cTn id="38" dur="500"/>
                                        <p:tgtEl>
                                          <p:spTgt spid="22"/>
                                        </p:tgtEl>
                                      </p:cBhvr>
                                    </p:animEffect>
                                  </p:childTnLst>
                                </p:cTn>
                              </p:par>
                            </p:childTnLst>
                          </p:cTn>
                        </p:par>
                        <p:par>
                          <p:cTn id="39" fill="hold">
                            <p:stCondLst>
                              <p:cond delay="3000"/>
                            </p:stCondLst>
                            <p:childTnLst>
                              <p:par>
                                <p:cTn id="40" presetID="2" presetClass="entr" presetSubtype="2" fill="hold" nodeType="after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additive="base">
                                        <p:cTn id="42" dur="500" fill="hold"/>
                                        <p:tgtEl>
                                          <p:spTgt spid="3"/>
                                        </p:tgtEl>
                                        <p:attrNameLst>
                                          <p:attrName>ppt_x</p:attrName>
                                        </p:attrNameLst>
                                      </p:cBhvr>
                                      <p:tavLst>
                                        <p:tav tm="0">
                                          <p:val>
                                            <p:strVal val="1+#ppt_w/2"/>
                                          </p:val>
                                        </p:tav>
                                        <p:tav tm="100000">
                                          <p:val>
                                            <p:strVal val="#ppt_x"/>
                                          </p:val>
                                        </p:tav>
                                      </p:tavLst>
                                    </p:anim>
                                    <p:anim calcmode="lin" valueType="num">
                                      <p:cBhvr additive="base">
                                        <p:cTn id="43" dur="500" fill="hold"/>
                                        <p:tgtEl>
                                          <p:spTgt spid="3"/>
                                        </p:tgtEl>
                                        <p:attrNameLst>
                                          <p:attrName>ppt_y</p:attrName>
                                        </p:attrNameLst>
                                      </p:cBhvr>
                                      <p:tavLst>
                                        <p:tav tm="0">
                                          <p:val>
                                            <p:strVal val="#ppt_y"/>
                                          </p:val>
                                        </p:tav>
                                        <p:tav tm="100000">
                                          <p:val>
                                            <p:strVal val="#ppt_y"/>
                                          </p:val>
                                        </p:tav>
                                      </p:tavLst>
                                    </p:anim>
                                  </p:childTnLst>
                                </p:cTn>
                              </p:par>
                            </p:childTnLst>
                          </p:cTn>
                        </p:par>
                        <p:par>
                          <p:cTn id="44" fill="hold">
                            <p:stCondLst>
                              <p:cond delay="3500"/>
                            </p:stCondLst>
                            <p:childTnLst>
                              <p:par>
                                <p:cTn id="45" presetID="22" presetClass="entr" presetSubtype="8" fill="hold"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163243" y="2094975"/>
            <a:ext cx="3670014" cy="2693642"/>
            <a:chOff x="1042322" y="1739901"/>
            <a:chExt cx="4637570" cy="3403790"/>
          </a:xfrm>
        </p:grpSpPr>
        <p:pic>
          <p:nvPicPr>
            <p:cNvPr id="2" name="图片 1"/>
            <p:cNvPicPr>
              <a:picLocks noChangeAspect="1"/>
            </p:cNvPicPr>
            <p:nvPr/>
          </p:nvPicPr>
          <p:blipFill rotWithShape="1">
            <a:blip r:embed="rId3" cstate="screen"/>
            <a:srcRect/>
            <a:stretch>
              <a:fillRect/>
            </a:stretch>
          </p:blipFill>
          <p:spPr>
            <a:xfrm>
              <a:off x="1042322" y="1739901"/>
              <a:ext cx="4637570" cy="3403790"/>
            </a:xfrm>
            <a:prstGeom prst="rect">
              <a:avLst/>
            </a:prstGeom>
          </p:spPr>
        </p:pic>
        <p:sp>
          <p:nvSpPr>
            <p:cNvPr id="8" name="文本框 7"/>
            <p:cNvSpPr txBox="1"/>
            <p:nvPr/>
          </p:nvSpPr>
          <p:spPr>
            <a:xfrm>
              <a:off x="2552699" y="2720253"/>
              <a:ext cx="1828800" cy="140010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dirty="0" smtClean="0">
                  <a:ln>
                    <a:noFill/>
                  </a:ln>
                  <a:solidFill>
                    <a:prstClr val="white"/>
                  </a:solidFill>
                  <a:effectLst/>
                  <a:uLnTx/>
                  <a:uFillTx/>
                  <a:latin typeface="Arial" panose="020B0604020202020204"/>
                  <a:ea typeface="微软雅黑" panose="020B0503020204020204" charset="-122"/>
                  <a:cs typeface="+mn-cs"/>
                </a:rPr>
                <a:t>04</a:t>
              </a:r>
              <a:endParaRPr kumimoji="0" lang="zh-CN" altLang="en-US" sz="6600" b="1" i="0" u="none" strike="noStrike" kern="1200" cap="none" spc="0" normalizeH="0" baseline="0" noProof="0" dirty="0" smtClean="0">
                <a:ln>
                  <a:noFill/>
                </a:ln>
                <a:solidFill>
                  <a:prstClr val="white"/>
                </a:solidFill>
                <a:effectLst/>
                <a:uLnTx/>
                <a:uFillTx/>
                <a:latin typeface="Arial" panose="020B0604020202020204"/>
                <a:ea typeface="微软雅黑" panose="020B0503020204020204" charset="-122"/>
                <a:cs typeface="+mn-cs"/>
              </a:endParaRPr>
            </a:p>
          </p:txBody>
        </p:sp>
      </p:grpSp>
      <p:grpSp>
        <p:nvGrpSpPr>
          <p:cNvPr id="18" name="组合 17"/>
          <p:cNvGrpSpPr/>
          <p:nvPr/>
        </p:nvGrpSpPr>
        <p:grpSpPr>
          <a:xfrm>
            <a:off x="4935819" y="3059475"/>
            <a:ext cx="5805023" cy="1160464"/>
            <a:chOff x="4935819" y="3059475"/>
            <a:chExt cx="5805023" cy="1160464"/>
          </a:xfrm>
        </p:grpSpPr>
        <p:sp>
          <p:nvSpPr>
            <p:cNvPr id="16" name="文本框 15"/>
            <p:cNvSpPr txBox="1"/>
            <p:nvPr/>
          </p:nvSpPr>
          <p:spPr>
            <a:xfrm>
              <a:off x="4935819" y="3059475"/>
              <a:ext cx="3627610" cy="58477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smtClean="0">
                  <a:ln>
                    <a:noFill/>
                  </a:ln>
                  <a:solidFill>
                    <a:srgbClr val="00A99D"/>
                  </a:solidFill>
                  <a:effectLst/>
                  <a:uLnTx/>
                  <a:uFillTx/>
                  <a:latin typeface="微软雅黑" panose="020B0503020204020204" charset="-122"/>
                  <a:ea typeface="微软雅黑" panose="020B0503020204020204" charset="-122"/>
                  <a:cs typeface="+mn-cs"/>
                </a:rPr>
                <a:t>标题文字添加此处</a:t>
              </a:r>
              <a:endParaRPr kumimoji="0" lang="zh-CN" altLang="en-US" sz="3200" b="1" i="0" u="none" strike="noStrike" kern="1200" cap="none" spc="0" normalizeH="0" baseline="0" noProof="0" dirty="0">
                <a:ln>
                  <a:noFill/>
                </a:ln>
                <a:solidFill>
                  <a:srgbClr val="00A99D"/>
                </a:solidFill>
                <a:effectLst/>
                <a:uLnTx/>
                <a:uFillTx/>
                <a:latin typeface="微软雅黑" panose="020B0503020204020204" charset="-122"/>
                <a:ea typeface="微软雅黑" panose="020B0503020204020204" charset="-122"/>
                <a:cs typeface="+mn-cs"/>
              </a:endParaRPr>
            </a:p>
          </p:txBody>
        </p:sp>
        <p:sp>
          <p:nvSpPr>
            <p:cNvPr id="17" name="文本框 16"/>
            <p:cNvSpPr txBox="1"/>
            <p:nvPr/>
          </p:nvSpPr>
          <p:spPr>
            <a:xfrm>
              <a:off x="4935819" y="3684408"/>
              <a:ext cx="5805023" cy="535531"/>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20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a:t>
              </a:r>
              <a:r>
                <a:rPr kumimoji="0" lang="en-US" altLang="zh-CN" sz="120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20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a:t>
              </a:r>
              <a:r>
                <a:rPr kumimoji="0" lang="en-US" altLang="zh-CN" sz="120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field field</a:t>
              </a:r>
              <a:endParaRPr kumimoji="0" lang="en-US" altLang="zh-CN" sz="120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endParaRPr>
            </a:p>
          </p:txBody>
        </p:sp>
      </p:grpSp>
      <p:grpSp>
        <p:nvGrpSpPr>
          <p:cNvPr id="19" name="组合 18"/>
          <p:cNvGrpSpPr/>
          <p:nvPr/>
        </p:nvGrpSpPr>
        <p:grpSpPr>
          <a:xfrm>
            <a:off x="9722985" y="6139992"/>
            <a:ext cx="1594303" cy="377374"/>
            <a:chOff x="9722985" y="5717714"/>
            <a:chExt cx="1594303" cy="377374"/>
          </a:xfrm>
        </p:grpSpPr>
        <p:grpSp>
          <p:nvGrpSpPr>
            <p:cNvPr id="20" name="组合 19"/>
            <p:cNvGrpSpPr/>
            <p:nvPr/>
          </p:nvGrpSpPr>
          <p:grpSpPr>
            <a:xfrm>
              <a:off x="9722985" y="5717714"/>
              <a:ext cx="1594303" cy="377374"/>
              <a:chOff x="9956800" y="4113202"/>
              <a:chExt cx="2391457" cy="566062"/>
            </a:xfrm>
          </p:grpSpPr>
          <p:sp>
            <p:nvSpPr>
              <p:cNvPr id="24" name="椭圆 23"/>
              <p:cNvSpPr/>
              <p:nvPr/>
            </p:nvSpPr>
            <p:spPr>
              <a:xfrm>
                <a:off x="9956800" y="4113202"/>
                <a:ext cx="566057" cy="566057"/>
              </a:xfrm>
              <a:prstGeom prst="ellipse">
                <a:avLst/>
              </a:prstGeom>
              <a:solidFill>
                <a:srgbClr val="00A9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5" name="椭圆 24"/>
              <p:cNvSpPr/>
              <p:nvPr/>
            </p:nvSpPr>
            <p:spPr>
              <a:xfrm>
                <a:off x="10869500" y="4113207"/>
                <a:ext cx="566057" cy="566057"/>
              </a:xfrm>
              <a:prstGeom prst="ellipse">
                <a:avLst/>
              </a:prstGeom>
              <a:solidFill>
                <a:srgbClr val="8CC6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6" name="椭圆 25"/>
              <p:cNvSpPr/>
              <p:nvPr/>
            </p:nvSpPr>
            <p:spPr>
              <a:xfrm>
                <a:off x="11782200" y="4113207"/>
                <a:ext cx="566057" cy="566057"/>
              </a:xfrm>
              <a:prstGeom prst="ellipse">
                <a:avLst/>
              </a:prstGeom>
              <a:solidFill>
                <a:srgbClr val="FF8F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grpSp>
        <p:sp>
          <p:nvSpPr>
            <p:cNvPr id="21" name="椭圆 11"/>
            <p:cNvSpPr/>
            <p:nvPr/>
          </p:nvSpPr>
          <p:spPr>
            <a:xfrm>
              <a:off x="9813775" y="5805485"/>
              <a:ext cx="195792" cy="201824"/>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2" name="椭圆 23"/>
            <p:cNvSpPr/>
            <p:nvPr/>
          </p:nvSpPr>
          <p:spPr>
            <a:xfrm>
              <a:off x="10419225" y="5812121"/>
              <a:ext cx="201824" cy="188558"/>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3" name="椭圆 32"/>
            <p:cNvSpPr/>
            <p:nvPr/>
          </p:nvSpPr>
          <p:spPr>
            <a:xfrm>
              <a:off x="11027691" y="5824802"/>
              <a:ext cx="201824" cy="163196"/>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grpSp>
      <p:grpSp>
        <p:nvGrpSpPr>
          <p:cNvPr id="5" name="组合 4"/>
          <p:cNvGrpSpPr/>
          <p:nvPr/>
        </p:nvGrpSpPr>
        <p:grpSpPr>
          <a:xfrm>
            <a:off x="417830" y="294640"/>
            <a:ext cx="2142490" cy="621665"/>
            <a:chOff x="658" y="464"/>
            <a:chExt cx="3374" cy="979"/>
          </a:xfrm>
        </p:grpSpPr>
        <p:pic>
          <p:nvPicPr>
            <p:cNvPr id="3" name="图片 2"/>
            <p:cNvPicPr>
              <a:picLocks noChangeAspect="1"/>
            </p:cNvPicPr>
            <p:nvPr/>
          </p:nvPicPr>
          <p:blipFill>
            <a:blip r:embed="rId4"/>
            <a:stretch>
              <a:fillRect/>
            </a:stretch>
          </p:blipFill>
          <p:spPr>
            <a:xfrm>
              <a:off x="658" y="464"/>
              <a:ext cx="1153" cy="979"/>
            </a:xfrm>
            <a:prstGeom prst="rect">
              <a:avLst/>
            </a:prstGeom>
          </p:spPr>
        </p:pic>
        <p:sp>
          <p:nvSpPr>
            <p:cNvPr id="4" name="文本框 3"/>
            <p:cNvSpPr txBox="1"/>
            <p:nvPr/>
          </p:nvSpPr>
          <p:spPr>
            <a:xfrm>
              <a:off x="1811" y="632"/>
              <a:ext cx="2221" cy="658"/>
            </a:xfrm>
            <a:prstGeom prst="rect">
              <a:avLst/>
            </a:prstGeom>
            <a:noFill/>
          </p:spPr>
          <p:txBody>
            <a:bodyPr wrap="none" rtlCol="0">
              <a:spAutoFit/>
            </a:bodyPr>
            <a:lstStyle/>
            <a:p>
              <a:r>
                <a:rPr lang="zh-CN" altLang="en-US" sz="2000" b="1">
                  <a:solidFill>
                    <a:schemeClr val="tx1">
                      <a:lumMod val="50000"/>
                      <a:lumOff val="50000"/>
                    </a:schemeClr>
                  </a:solidFill>
                </a:rPr>
                <a:t>云 析 学 院</a:t>
              </a: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12" presetClass="entr" presetSubtype="8"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p:tgtEl>
                                          <p:spTgt spid="18"/>
                                        </p:tgtEl>
                                        <p:attrNameLst>
                                          <p:attrName>ppt_x</p:attrName>
                                        </p:attrNameLst>
                                      </p:cBhvr>
                                      <p:tavLst>
                                        <p:tav tm="0">
                                          <p:val>
                                            <p:strVal val="#ppt_x-#ppt_w*1.125000"/>
                                          </p:val>
                                        </p:tav>
                                        <p:tav tm="100000">
                                          <p:val>
                                            <p:strVal val="#ppt_x"/>
                                          </p:val>
                                        </p:tav>
                                      </p:tavLst>
                                    </p:anim>
                                    <p:animEffect transition="in" filter="wipe(right)">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67493" y="1889705"/>
            <a:ext cx="6030655" cy="5015161"/>
            <a:chOff x="3067493" y="1889705"/>
            <a:chExt cx="6030655" cy="5015161"/>
          </a:xfrm>
        </p:grpSpPr>
        <p:sp>
          <p:nvSpPr>
            <p:cNvPr id="43" name="任意多边形 42"/>
            <p:cNvSpPr/>
            <p:nvPr/>
          </p:nvSpPr>
          <p:spPr>
            <a:xfrm flipH="1">
              <a:off x="4766202" y="1889705"/>
              <a:ext cx="1638079" cy="5015161"/>
            </a:xfrm>
            <a:custGeom>
              <a:avLst/>
              <a:gdLst>
                <a:gd name="connsiteX0" fmla="*/ 1228559 w 1638079"/>
                <a:gd name="connsiteY0" fmla="*/ 0 h 5015161"/>
                <a:gd name="connsiteX1" fmla="*/ 1228559 w 1638079"/>
                <a:gd name="connsiteY1" fmla="*/ 206832 h 5015161"/>
                <a:gd name="connsiteX2" fmla="*/ 716660 w 1638079"/>
                <a:gd name="connsiteY2" fmla="*/ 206832 h 5015161"/>
                <a:gd name="connsiteX3" fmla="*/ 0 w 1638079"/>
                <a:gd name="connsiteY3" fmla="*/ 923492 h 5015161"/>
                <a:gd name="connsiteX4" fmla="*/ 0 w 1638079"/>
                <a:gd name="connsiteY4" fmla="*/ 5015161 h 5015161"/>
                <a:gd name="connsiteX5" fmla="*/ 222992 w 1638079"/>
                <a:gd name="connsiteY5" fmla="*/ 5015161 h 5015161"/>
                <a:gd name="connsiteX6" fmla="*/ 222992 w 1638079"/>
                <a:gd name="connsiteY6" fmla="*/ 923492 h 5015161"/>
                <a:gd name="connsiteX7" fmla="*/ 716660 w 1638079"/>
                <a:gd name="connsiteY7" fmla="*/ 429824 h 5015161"/>
                <a:gd name="connsiteX8" fmla="*/ 1228559 w 1638079"/>
                <a:gd name="connsiteY8" fmla="*/ 429824 h 5015161"/>
                <a:gd name="connsiteX9" fmla="*/ 1228559 w 1638079"/>
                <a:gd name="connsiteY9" fmla="*/ 636656 h 5015161"/>
                <a:gd name="connsiteX10" fmla="*/ 1638079 w 1638079"/>
                <a:gd name="connsiteY10" fmla="*/ 318328 h 5015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079" h="5015161">
                  <a:moveTo>
                    <a:pt x="1228559" y="0"/>
                  </a:moveTo>
                  <a:lnTo>
                    <a:pt x="1228559" y="206832"/>
                  </a:lnTo>
                  <a:lnTo>
                    <a:pt x="716660" y="206832"/>
                  </a:lnTo>
                  <a:cubicBezTo>
                    <a:pt x="320860" y="206832"/>
                    <a:pt x="0" y="527692"/>
                    <a:pt x="0" y="923492"/>
                  </a:cubicBezTo>
                  <a:lnTo>
                    <a:pt x="0" y="5015161"/>
                  </a:lnTo>
                  <a:lnTo>
                    <a:pt x="222992" y="5015161"/>
                  </a:lnTo>
                  <a:lnTo>
                    <a:pt x="222992" y="923492"/>
                  </a:lnTo>
                  <a:cubicBezTo>
                    <a:pt x="222992" y="650847"/>
                    <a:pt x="444015" y="429824"/>
                    <a:pt x="716660" y="429824"/>
                  </a:cubicBezTo>
                  <a:lnTo>
                    <a:pt x="1228559" y="429824"/>
                  </a:lnTo>
                  <a:lnTo>
                    <a:pt x="1228559" y="636656"/>
                  </a:lnTo>
                  <a:lnTo>
                    <a:pt x="1638079" y="31832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a:p>
          </p:txBody>
        </p:sp>
        <p:sp>
          <p:nvSpPr>
            <p:cNvPr id="45" name="任意多边形 44"/>
            <p:cNvSpPr/>
            <p:nvPr/>
          </p:nvSpPr>
          <p:spPr>
            <a:xfrm flipH="1">
              <a:off x="4083410" y="4894561"/>
              <a:ext cx="1638079" cy="2010305"/>
            </a:xfrm>
            <a:custGeom>
              <a:avLst/>
              <a:gdLst>
                <a:gd name="connsiteX0" fmla="*/ 1228559 w 1638079"/>
                <a:gd name="connsiteY0" fmla="*/ 0 h 2010305"/>
                <a:gd name="connsiteX1" fmla="*/ 1228559 w 1638079"/>
                <a:gd name="connsiteY1" fmla="*/ 206832 h 2010305"/>
                <a:gd name="connsiteX2" fmla="*/ 716660 w 1638079"/>
                <a:gd name="connsiteY2" fmla="*/ 206832 h 2010305"/>
                <a:gd name="connsiteX3" fmla="*/ 0 w 1638079"/>
                <a:gd name="connsiteY3" fmla="*/ 923492 h 2010305"/>
                <a:gd name="connsiteX4" fmla="*/ 0 w 1638079"/>
                <a:gd name="connsiteY4" fmla="*/ 2010305 h 2010305"/>
                <a:gd name="connsiteX5" fmla="*/ 222992 w 1638079"/>
                <a:gd name="connsiteY5" fmla="*/ 2010305 h 2010305"/>
                <a:gd name="connsiteX6" fmla="*/ 222992 w 1638079"/>
                <a:gd name="connsiteY6" fmla="*/ 923492 h 2010305"/>
                <a:gd name="connsiteX7" fmla="*/ 716660 w 1638079"/>
                <a:gd name="connsiteY7" fmla="*/ 429824 h 2010305"/>
                <a:gd name="connsiteX8" fmla="*/ 1228559 w 1638079"/>
                <a:gd name="connsiteY8" fmla="*/ 429824 h 2010305"/>
                <a:gd name="connsiteX9" fmla="*/ 1228559 w 1638079"/>
                <a:gd name="connsiteY9" fmla="*/ 636656 h 2010305"/>
                <a:gd name="connsiteX10" fmla="*/ 1638079 w 1638079"/>
                <a:gd name="connsiteY10" fmla="*/ 318328 h 2010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079" h="2010305">
                  <a:moveTo>
                    <a:pt x="1228559" y="0"/>
                  </a:moveTo>
                  <a:lnTo>
                    <a:pt x="1228559" y="206832"/>
                  </a:lnTo>
                  <a:lnTo>
                    <a:pt x="716660" y="206832"/>
                  </a:lnTo>
                  <a:cubicBezTo>
                    <a:pt x="320860" y="206832"/>
                    <a:pt x="0" y="527692"/>
                    <a:pt x="0" y="923492"/>
                  </a:cubicBezTo>
                  <a:lnTo>
                    <a:pt x="0" y="2010305"/>
                  </a:lnTo>
                  <a:lnTo>
                    <a:pt x="222992" y="2010305"/>
                  </a:lnTo>
                  <a:lnTo>
                    <a:pt x="222992" y="923492"/>
                  </a:lnTo>
                  <a:cubicBezTo>
                    <a:pt x="222992" y="650847"/>
                    <a:pt x="444015" y="429824"/>
                    <a:pt x="716660" y="429824"/>
                  </a:cubicBezTo>
                  <a:lnTo>
                    <a:pt x="1228559" y="429824"/>
                  </a:lnTo>
                  <a:lnTo>
                    <a:pt x="1228559" y="636656"/>
                  </a:lnTo>
                  <a:lnTo>
                    <a:pt x="1638079" y="31832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a:p>
          </p:txBody>
        </p:sp>
        <p:sp>
          <p:nvSpPr>
            <p:cNvPr id="44" name="任意多边形 43"/>
            <p:cNvSpPr/>
            <p:nvPr/>
          </p:nvSpPr>
          <p:spPr>
            <a:xfrm>
              <a:off x="5823293" y="2786071"/>
              <a:ext cx="3274855" cy="4118795"/>
            </a:xfrm>
            <a:custGeom>
              <a:avLst/>
              <a:gdLst>
                <a:gd name="connsiteX0" fmla="*/ 2837793 w 3274855"/>
                <a:gd name="connsiteY0" fmla="*/ 0 h 4118795"/>
                <a:gd name="connsiteX1" fmla="*/ 3274855 w 3274855"/>
                <a:gd name="connsiteY1" fmla="*/ 310685 h 4118795"/>
                <a:gd name="connsiteX2" fmla="*/ 2837793 w 3274855"/>
                <a:gd name="connsiteY2" fmla="*/ 621371 h 4118795"/>
                <a:gd name="connsiteX3" fmla="*/ 2837793 w 3274855"/>
                <a:gd name="connsiteY3" fmla="*/ 425486 h 4118795"/>
                <a:gd name="connsiteX4" fmla="*/ 827359 w 3274855"/>
                <a:gd name="connsiteY4" fmla="*/ 425486 h 4118795"/>
                <a:gd name="connsiteX5" fmla="*/ 229600 w 3274855"/>
                <a:gd name="connsiteY5" fmla="*/ 1023245 h 4118795"/>
                <a:gd name="connsiteX6" fmla="*/ 229600 w 3274855"/>
                <a:gd name="connsiteY6" fmla="*/ 4118795 h 4118795"/>
                <a:gd name="connsiteX7" fmla="*/ 0 w 3274855"/>
                <a:gd name="connsiteY7" fmla="*/ 4118795 h 4118795"/>
                <a:gd name="connsiteX8" fmla="*/ 0 w 3274855"/>
                <a:gd name="connsiteY8" fmla="*/ 1023245 h 4118795"/>
                <a:gd name="connsiteX9" fmla="*/ 827359 w 3274855"/>
                <a:gd name="connsiteY9" fmla="*/ 195886 h 4118795"/>
                <a:gd name="connsiteX10" fmla="*/ 2837793 w 3274855"/>
                <a:gd name="connsiteY10" fmla="*/ 195885 h 4118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74855" h="4118795">
                  <a:moveTo>
                    <a:pt x="2837793" y="0"/>
                  </a:moveTo>
                  <a:lnTo>
                    <a:pt x="3274855" y="310685"/>
                  </a:lnTo>
                  <a:lnTo>
                    <a:pt x="2837793" y="621371"/>
                  </a:lnTo>
                  <a:lnTo>
                    <a:pt x="2837793" y="425486"/>
                  </a:lnTo>
                  <a:lnTo>
                    <a:pt x="827359" y="425486"/>
                  </a:lnTo>
                  <a:cubicBezTo>
                    <a:pt x="497226" y="425486"/>
                    <a:pt x="229600" y="693112"/>
                    <a:pt x="229600" y="1023245"/>
                  </a:cubicBezTo>
                  <a:lnTo>
                    <a:pt x="229600" y="4118795"/>
                  </a:lnTo>
                  <a:lnTo>
                    <a:pt x="0" y="4118795"/>
                  </a:lnTo>
                  <a:lnTo>
                    <a:pt x="0" y="1023245"/>
                  </a:lnTo>
                  <a:cubicBezTo>
                    <a:pt x="0" y="566307"/>
                    <a:pt x="370421" y="195886"/>
                    <a:pt x="827359" y="195886"/>
                  </a:cubicBezTo>
                  <a:lnTo>
                    <a:pt x="2837793" y="19588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a:p>
          </p:txBody>
        </p:sp>
        <p:sp>
          <p:nvSpPr>
            <p:cNvPr id="41" name="任意多边形 40"/>
            <p:cNvSpPr/>
            <p:nvPr/>
          </p:nvSpPr>
          <p:spPr>
            <a:xfrm flipH="1">
              <a:off x="3067493" y="3393040"/>
              <a:ext cx="4027164" cy="3511826"/>
            </a:xfrm>
            <a:custGeom>
              <a:avLst/>
              <a:gdLst>
                <a:gd name="connsiteX0" fmla="*/ 3489699 w 4027164"/>
                <a:gd name="connsiteY0" fmla="*/ 0 h 3511826"/>
                <a:gd name="connsiteX1" fmla="*/ 3489699 w 4027164"/>
                <a:gd name="connsiteY1" fmla="*/ 265753 h 3511826"/>
                <a:gd name="connsiteX2" fmla="*/ 1017423 w 4027164"/>
                <a:gd name="connsiteY2" fmla="*/ 265752 h 3511826"/>
                <a:gd name="connsiteX3" fmla="*/ 0 w 4027164"/>
                <a:gd name="connsiteY3" fmla="*/ 1283175 h 3511826"/>
                <a:gd name="connsiteX4" fmla="*/ 0 w 4027164"/>
                <a:gd name="connsiteY4" fmla="*/ 3511826 h 3511826"/>
                <a:gd name="connsiteX5" fmla="*/ 232609 w 4027164"/>
                <a:gd name="connsiteY5" fmla="*/ 3511826 h 3511826"/>
                <a:gd name="connsiteX6" fmla="*/ 232609 w 4027164"/>
                <a:gd name="connsiteY6" fmla="*/ 1283176 h 3511826"/>
                <a:gd name="connsiteX7" fmla="*/ 1017423 w 4027164"/>
                <a:gd name="connsiteY7" fmla="*/ 498362 h 3511826"/>
                <a:gd name="connsiteX8" fmla="*/ 3489699 w 4027164"/>
                <a:gd name="connsiteY8" fmla="*/ 498362 h 3511826"/>
                <a:gd name="connsiteX9" fmla="*/ 3489699 w 4027164"/>
                <a:gd name="connsiteY9" fmla="*/ 764114 h 3511826"/>
                <a:gd name="connsiteX10" fmla="*/ 4027164 w 4027164"/>
                <a:gd name="connsiteY10" fmla="*/ 382057 h 3511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27164" h="3511826">
                  <a:moveTo>
                    <a:pt x="3489699" y="0"/>
                  </a:moveTo>
                  <a:lnTo>
                    <a:pt x="3489699" y="265753"/>
                  </a:lnTo>
                  <a:lnTo>
                    <a:pt x="1017423" y="265752"/>
                  </a:lnTo>
                  <a:cubicBezTo>
                    <a:pt x="455516" y="265752"/>
                    <a:pt x="0" y="721268"/>
                    <a:pt x="0" y="1283175"/>
                  </a:cubicBezTo>
                  <a:lnTo>
                    <a:pt x="0" y="3511826"/>
                  </a:lnTo>
                  <a:lnTo>
                    <a:pt x="232609" y="3511826"/>
                  </a:lnTo>
                  <a:lnTo>
                    <a:pt x="232609" y="1283176"/>
                  </a:lnTo>
                  <a:cubicBezTo>
                    <a:pt x="232609" y="849735"/>
                    <a:pt x="583982" y="498362"/>
                    <a:pt x="1017423" y="498362"/>
                  </a:cubicBezTo>
                  <a:lnTo>
                    <a:pt x="3489699" y="498362"/>
                  </a:lnTo>
                  <a:lnTo>
                    <a:pt x="3489699" y="764114"/>
                  </a:lnTo>
                  <a:lnTo>
                    <a:pt x="4027164" y="38205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a:p>
          </p:txBody>
        </p:sp>
        <p:sp>
          <p:nvSpPr>
            <p:cNvPr id="42" name="任意多边形 41"/>
            <p:cNvSpPr/>
            <p:nvPr/>
          </p:nvSpPr>
          <p:spPr>
            <a:xfrm>
              <a:off x="6520430" y="4347273"/>
              <a:ext cx="1638079" cy="2557593"/>
            </a:xfrm>
            <a:custGeom>
              <a:avLst/>
              <a:gdLst>
                <a:gd name="connsiteX0" fmla="*/ 1228559 w 1638079"/>
                <a:gd name="connsiteY0" fmla="*/ 0 h 2557593"/>
                <a:gd name="connsiteX1" fmla="*/ 1638079 w 1638079"/>
                <a:gd name="connsiteY1" fmla="*/ 318328 h 2557593"/>
                <a:gd name="connsiteX2" fmla="*/ 1228559 w 1638079"/>
                <a:gd name="connsiteY2" fmla="*/ 636656 h 2557593"/>
                <a:gd name="connsiteX3" fmla="*/ 1228559 w 1638079"/>
                <a:gd name="connsiteY3" fmla="*/ 429824 h 2557593"/>
                <a:gd name="connsiteX4" fmla="*/ 716660 w 1638079"/>
                <a:gd name="connsiteY4" fmla="*/ 429824 h 2557593"/>
                <a:gd name="connsiteX5" fmla="*/ 222992 w 1638079"/>
                <a:gd name="connsiteY5" fmla="*/ 923492 h 2557593"/>
                <a:gd name="connsiteX6" fmla="*/ 222992 w 1638079"/>
                <a:gd name="connsiteY6" fmla="*/ 2557593 h 2557593"/>
                <a:gd name="connsiteX7" fmla="*/ 0 w 1638079"/>
                <a:gd name="connsiteY7" fmla="*/ 2557593 h 2557593"/>
                <a:gd name="connsiteX8" fmla="*/ 0 w 1638079"/>
                <a:gd name="connsiteY8" fmla="*/ 923492 h 2557593"/>
                <a:gd name="connsiteX9" fmla="*/ 716660 w 1638079"/>
                <a:gd name="connsiteY9" fmla="*/ 206832 h 2557593"/>
                <a:gd name="connsiteX10" fmla="*/ 1228559 w 1638079"/>
                <a:gd name="connsiteY10" fmla="*/ 206832 h 255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079" h="2557593">
                  <a:moveTo>
                    <a:pt x="1228559" y="0"/>
                  </a:moveTo>
                  <a:lnTo>
                    <a:pt x="1638079" y="318328"/>
                  </a:lnTo>
                  <a:lnTo>
                    <a:pt x="1228559" y="636656"/>
                  </a:lnTo>
                  <a:lnTo>
                    <a:pt x="1228559" y="429824"/>
                  </a:lnTo>
                  <a:lnTo>
                    <a:pt x="716660" y="429824"/>
                  </a:lnTo>
                  <a:cubicBezTo>
                    <a:pt x="444015" y="429824"/>
                    <a:pt x="222992" y="650847"/>
                    <a:pt x="222992" y="923492"/>
                  </a:cubicBezTo>
                  <a:lnTo>
                    <a:pt x="222992" y="2557593"/>
                  </a:lnTo>
                  <a:lnTo>
                    <a:pt x="0" y="2557593"/>
                  </a:lnTo>
                  <a:lnTo>
                    <a:pt x="0" y="923492"/>
                  </a:lnTo>
                  <a:cubicBezTo>
                    <a:pt x="0" y="527692"/>
                    <a:pt x="320860" y="206832"/>
                    <a:pt x="716660" y="206832"/>
                  </a:cubicBezTo>
                  <a:lnTo>
                    <a:pt x="1228559" y="206832"/>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a:p>
          </p:txBody>
        </p:sp>
      </p:grpSp>
      <p:pic>
        <p:nvPicPr>
          <p:cNvPr id="24" name="图片 23"/>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25" name="组合 24"/>
          <p:cNvGrpSpPr/>
          <p:nvPr/>
        </p:nvGrpSpPr>
        <p:grpSpPr>
          <a:xfrm>
            <a:off x="1533918" y="363433"/>
            <a:ext cx="4885992" cy="716067"/>
            <a:chOff x="3653004" y="402712"/>
            <a:chExt cx="4885992" cy="716067"/>
          </a:xfrm>
        </p:grpSpPr>
        <p:sp>
          <p:nvSpPr>
            <p:cNvPr id="26" name="文本框 25"/>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27" name="文本框 26"/>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grpSp>
        <p:nvGrpSpPr>
          <p:cNvPr id="46" name="组合 45"/>
          <p:cNvGrpSpPr/>
          <p:nvPr/>
        </p:nvGrpSpPr>
        <p:grpSpPr>
          <a:xfrm>
            <a:off x="8274658" y="4314138"/>
            <a:ext cx="3081083" cy="834815"/>
            <a:chOff x="7483989" y="3433235"/>
            <a:chExt cx="3081083" cy="834815"/>
          </a:xfrm>
        </p:grpSpPr>
        <p:sp>
          <p:nvSpPr>
            <p:cNvPr id="47" name="矩形 46"/>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48" name="矩形 47"/>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49" name="组合 48"/>
          <p:cNvGrpSpPr/>
          <p:nvPr/>
        </p:nvGrpSpPr>
        <p:grpSpPr>
          <a:xfrm>
            <a:off x="9142030" y="1889705"/>
            <a:ext cx="2213711" cy="1056414"/>
            <a:chOff x="7483989" y="3433235"/>
            <a:chExt cx="2213711" cy="1056414"/>
          </a:xfrm>
        </p:grpSpPr>
        <p:sp>
          <p:nvSpPr>
            <p:cNvPr id="50" name="矩形 49"/>
            <p:cNvSpPr/>
            <p:nvPr/>
          </p:nvSpPr>
          <p:spPr>
            <a:xfrm>
              <a:off x="7483990" y="3732519"/>
              <a:ext cx="2213710" cy="7571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1" name="矩形 50"/>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52" name="组合 51"/>
          <p:cNvGrpSpPr/>
          <p:nvPr/>
        </p:nvGrpSpPr>
        <p:grpSpPr>
          <a:xfrm>
            <a:off x="2599501" y="1686469"/>
            <a:ext cx="2050552" cy="1056414"/>
            <a:chOff x="7483989" y="3433235"/>
            <a:chExt cx="2050552" cy="1056414"/>
          </a:xfrm>
        </p:grpSpPr>
        <p:sp>
          <p:nvSpPr>
            <p:cNvPr id="53" name="矩形 52"/>
            <p:cNvSpPr/>
            <p:nvPr/>
          </p:nvSpPr>
          <p:spPr>
            <a:xfrm>
              <a:off x="7483990" y="3732519"/>
              <a:ext cx="2050551" cy="7571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4" name="矩形 53"/>
            <p:cNvSpPr/>
            <p:nvPr/>
          </p:nvSpPr>
          <p:spPr>
            <a:xfrm>
              <a:off x="7483989"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latin typeface="+mn-ea"/>
                </a:rPr>
                <a:t>标题文字添加</a:t>
              </a:r>
            </a:p>
          </p:txBody>
        </p:sp>
      </p:grpSp>
      <p:grpSp>
        <p:nvGrpSpPr>
          <p:cNvPr id="55" name="组合 54"/>
          <p:cNvGrpSpPr/>
          <p:nvPr/>
        </p:nvGrpSpPr>
        <p:grpSpPr>
          <a:xfrm>
            <a:off x="900792" y="3221374"/>
            <a:ext cx="2050552" cy="1056414"/>
            <a:chOff x="7483989" y="3433235"/>
            <a:chExt cx="2050552" cy="1056414"/>
          </a:xfrm>
        </p:grpSpPr>
        <p:sp>
          <p:nvSpPr>
            <p:cNvPr id="56" name="矩形 55"/>
            <p:cNvSpPr/>
            <p:nvPr/>
          </p:nvSpPr>
          <p:spPr>
            <a:xfrm>
              <a:off x="7483990" y="3732519"/>
              <a:ext cx="2050551" cy="7571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7" name="矩形 56"/>
            <p:cNvSpPr/>
            <p:nvPr/>
          </p:nvSpPr>
          <p:spPr>
            <a:xfrm>
              <a:off x="7483989"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latin typeface="+mn-ea"/>
                </a:rPr>
                <a:t>标题文字添加</a:t>
              </a:r>
            </a:p>
          </p:txBody>
        </p:sp>
      </p:grpSp>
      <p:grpSp>
        <p:nvGrpSpPr>
          <p:cNvPr id="58" name="组合 57"/>
          <p:cNvGrpSpPr/>
          <p:nvPr/>
        </p:nvGrpSpPr>
        <p:grpSpPr>
          <a:xfrm>
            <a:off x="900793" y="4770703"/>
            <a:ext cx="3118642" cy="834815"/>
            <a:chOff x="6415900" y="3433235"/>
            <a:chExt cx="3118642" cy="834815"/>
          </a:xfrm>
        </p:grpSpPr>
        <p:sp>
          <p:nvSpPr>
            <p:cNvPr id="59" name="矩形 58"/>
            <p:cNvSpPr/>
            <p:nvPr/>
          </p:nvSpPr>
          <p:spPr>
            <a:xfrm>
              <a:off x="6415900" y="3732519"/>
              <a:ext cx="311864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60" name="矩形 59"/>
            <p:cNvSpPr/>
            <p:nvPr/>
          </p:nvSpPr>
          <p:spPr>
            <a:xfrm>
              <a:off x="7483989"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latin typeface="+mn-ea"/>
                </a:rPr>
                <a:t>标题文字添加</a:t>
              </a:r>
            </a:p>
          </p:txBody>
        </p:sp>
      </p:grpSp>
      <p:sp>
        <p:nvSpPr>
          <p:cNvPr id="4"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4"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58"/>
                                        </p:tgtEl>
                                        <p:attrNameLst>
                                          <p:attrName>style.visibility</p:attrName>
                                        </p:attrNameLst>
                                      </p:cBhvr>
                                      <p:to>
                                        <p:strVal val="visible"/>
                                      </p:to>
                                    </p:set>
                                    <p:anim calcmode="lin" valueType="num">
                                      <p:cBhvr additive="base">
                                        <p:cTn id="12" dur="500" fill="hold"/>
                                        <p:tgtEl>
                                          <p:spTgt spid="58"/>
                                        </p:tgtEl>
                                        <p:attrNameLst>
                                          <p:attrName>ppt_x</p:attrName>
                                        </p:attrNameLst>
                                      </p:cBhvr>
                                      <p:tavLst>
                                        <p:tav tm="0">
                                          <p:val>
                                            <p:strVal val="0-#ppt_w/2"/>
                                          </p:val>
                                        </p:tav>
                                        <p:tav tm="100000">
                                          <p:val>
                                            <p:strVal val="#ppt_x"/>
                                          </p:val>
                                        </p:tav>
                                      </p:tavLst>
                                    </p:anim>
                                    <p:anim calcmode="lin" valueType="num">
                                      <p:cBhvr additive="base">
                                        <p:cTn id="13" dur="500" fill="hold"/>
                                        <p:tgtEl>
                                          <p:spTgt spid="58"/>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52"/>
                                        </p:tgtEl>
                                        <p:attrNameLst>
                                          <p:attrName>style.visibility</p:attrName>
                                        </p:attrNameLst>
                                      </p:cBhvr>
                                      <p:to>
                                        <p:strVal val="visible"/>
                                      </p:to>
                                    </p:set>
                                    <p:anim calcmode="lin" valueType="num">
                                      <p:cBhvr additive="base">
                                        <p:cTn id="16" dur="500" fill="hold"/>
                                        <p:tgtEl>
                                          <p:spTgt spid="52"/>
                                        </p:tgtEl>
                                        <p:attrNameLst>
                                          <p:attrName>ppt_x</p:attrName>
                                        </p:attrNameLst>
                                      </p:cBhvr>
                                      <p:tavLst>
                                        <p:tav tm="0">
                                          <p:val>
                                            <p:strVal val="0-#ppt_w/2"/>
                                          </p:val>
                                        </p:tav>
                                        <p:tav tm="100000">
                                          <p:val>
                                            <p:strVal val="#ppt_x"/>
                                          </p:val>
                                        </p:tav>
                                      </p:tavLst>
                                    </p:anim>
                                    <p:anim calcmode="lin" valueType="num">
                                      <p:cBhvr additive="base">
                                        <p:cTn id="17" dur="500" fill="hold"/>
                                        <p:tgtEl>
                                          <p:spTgt spid="52"/>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55"/>
                                        </p:tgtEl>
                                        <p:attrNameLst>
                                          <p:attrName>style.visibility</p:attrName>
                                        </p:attrNameLst>
                                      </p:cBhvr>
                                      <p:to>
                                        <p:strVal val="visible"/>
                                      </p:to>
                                    </p:set>
                                    <p:anim calcmode="lin" valueType="num">
                                      <p:cBhvr additive="base">
                                        <p:cTn id="20" dur="500" fill="hold"/>
                                        <p:tgtEl>
                                          <p:spTgt spid="55"/>
                                        </p:tgtEl>
                                        <p:attrNameLst>
                                          <p:attrName>ppt_x</p:attrName>
                                        </p:attrNameLst>
                                      </p:cBhvr>
                                      <p:tavLst>
                                        <p:tav tm="0">
                                          <p:val>
                                            <p:strVal val="0-#ppt_w/2"/>
                                          </p:val>
                                        </p:tav>
                                        <p:tav tm="100000">
                                          <p:val>
                                            <p:strVal val="#ppt_x"/>
                                          </p:val>
                                        </p:tav>
                                      </p:tavLst>
                                    </p:anim>
                                    <p:anim calcmode="lin" valueType="num">
                                      <p:cBhvr additive="base">
                                        <p:cTn id="21" dur="500" fill="hold"/>
                                        <p:tgtEl>
                                          <p:spTgt spid="55"/>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49"/>
                                        </p:tgtEl>
                                        <p:attrNameLst>
                                          <p:attrName>style.visibility</p:attrName>
                                        </p:attrNameLst>
                                      </p:cBhvr>
                                      <p:to>
                                        <p:strVal val="visible"/>
                                      </p:to>
                                    </p:set>
                                    <p:anim calcmode="lin" valueType="num">
                                      <p:cBhvr additive="base">
                                        <p:cTn id="24" dur="500" fill="hold"/>
                                        <p:tgtEl>
                                          <p:spTgt spid="49"/>
                                        </p:tgtEl>
                                        <p:attrNameLst>
                                          <p:attrName>ppt_x</p:attrName>
                                        </p:attrNameLst>
                                      </p:cBhvr>
                                      <p:tavLst>
                                        <p:tav tm="0">
                                          <p:val>
                                            <p:strVal val="1+#ppt_w/2"/>
                                          </p:val>
                                        </p:tav>
                                        <p:tav tm="100000">
                                          <p:val>
                                            <p:strVal val="#ppt_x"/>
                                          </p:val>
                                        </p:tav>
                                      </p:tavLst>
                                    </p:anim>
                                    <p:anim calcmode="lin" valueType="num">
                                      <p:cBhvr additive="base">
                                        <p:cTn id="25" dur="500" fill="hold"/>
                                        <p:tgtEl>
                                          <p:spTgt spid="4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46"/>
                                        </p:tgtEl>
                                        <p:attrNameLst>
                                          <p:attrName>style.visibility</p:attrName>
                                        </p:attrNameLst>
                                      </p:cBhvr>
                                      <p:to>
                                        <p:strVal val="visible"/>
                                      </p:to>
                                    </p:set>
                                    <p:anim calcmode="lin" valueType="num">
                                      <p:cBhvr additive="base">
                                        <p:cTn id="28" dur="500" fill="hold"/>
                                        <p:tgtEl>
                                          <p:spTgt spid="46"/>
                                        </p:tgtEl>
                                        <p:attrNameLst>
                                          <p:attrName>ppt_x</p:attrName>
                                        </p:attrNameLst>
                                      </p:cBhvr>
                                      <p:tavLst>
                                        <p:tav tm="0">
                                          <p:val>
                                            <p:strVal val="1+#ppt_w/2"/>
                                          </p:val>
                                        </p:tav>
                                        <p:tav tm="100000">
                                          <p:val>
                                            <p:strVal val="#ppt_x"/>
                                          </p:val>
                                        </p:tav>
                                      </p:tavLst>
                                    </p:anim>
                                    <p:anim calcmode="lin" valueType="num">
                                      <p:cBhvr additive="base">
                                        <p:cTn id="29"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5fdf9a82-c279-460a-a0ae-4c6c6900a864"/>
          <p:cNvGrpSpPr>
            <a:grpSpLocks noChangeAspect="1"/>
          </p:cNvGrpSpPr>
          <p:nvPr/>
        </p:nvGrpSpPr>
        <p:grpSpPr>
          <a:xfrm>
            <a:off x="1276624" y="1843663"/>
            <a:ext cx="9656168" cy="4023940"/>
            <a:chOff x="1352824" y="1691263"/>
            <a:chExt cx="9656168" cy="4023940"/>
          </a:xfrm>
        </p:grpSpPr>
        <p:sp>
          <p:nvSpPr>
            <p:cNvPr id="4" name="Rectangle 1"/>
            <p:cNvSpPr/>
            <p:nvPr/>
          </p:nvSpPr>
          <p:spPr>
            <a:xfrm>
              <a:off x="1352824" y="3176972"/>
              <a:ext cx="2474920" cy="2538231"/>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 name="Rectangle 2"/>
            <p:cNvSpPr/>
            <p:nvPr/>
          </p:nvSpPr>
          <p:spPr>
            <a:xfrm>
              <a:off x="8560186" y="3176972"/>
              <a:ext cx="2448806" cy="2538231"/>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6" name="Group 30"/>
            <p:cNvGrpSpPr/>
            <p:nvPr/>
          </p:nvGrpSpPr>
          <p:grpSpPr>
            <a:xfrm>
              <a:off x="3954040" y="2108497"/>
              <a:ext cx="672715" cy="360266"/>
              <a:chOff x="3246637" y="2558266"/>
              <a:chExt cx="883575" cy="616450"/>
            </a:xfrm>
          </p:grpSpPr>
          <p:sp>
            <p:nvSpPr>
              <p:cNvPr id="37" name="Arrow: Chevron 31"/>
              <p:cNvSpPr/>
              <p:nvPr/>
            </p:nvSpPr>
            <p:spPr>
              <a:xfrm>
                <a:off x="3246637" y="2558266"/>
                <a:ext cx="400692" cy="616450"/>
              </a:xfrm>
              <a:prstGeom prst="chevron">
                <a:avLst>
                  <a:gd name="adj" fmla="val 6014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8" name="Arrow: Chevron 32"/>
              <p:cNvSpPr/>
              <p:nvPr/>
            </p:nvSpPr>
            <p:spPr>
              <a:xfrm>
                <a:off x="3488077" y="2558266"/>
                <a:ext cx="400692" cy="616450"/>
              </a:xfrm>
              <a:prstGeom prst="chevron">
                <a:avLst>
                  <a:gd name="adj" fmla="val 60145"/>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9" name="Arrow: Chevron 33"/>
              <p:cNvSpPr/>
              <p:nvPr/>
            </p:nvSpPr>
            <p:spPr>
              <a:xfrm>
                <a:off x="3729520" y="2558266"/>
                <a:ext cx="400692" cy="616450"/>
              </a:xfrm>
              <a:prstGeom prst="chevron">
                <a:avLst>
                  <a:gd name="adj" fmla="val 60145"/>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7" name="Group 34"/>
            <p:cNvGrpSpPr/>
            <p:nvPr/>
          </p:nvGrpSpPr>
          <p:grpSpPr>
            <a:xfrm>
              <a:off x="7601801" y="2108497"/>
              <a:ext cx="672715" cy="360266"/>
              <a:chOff x="3246637" y="2558266"/>
              <a:chExt cx="883575" cy="616450"/>
            </a:xfrm>
          </p:grpSpPr>
          <p:sp>
            <p:nvSpPr>
              <p:cNvPr id="34" name="Arrow: Chevron 35"/>
              <p:cNvSpPr/>
              <p:nvPr/>
            </p:nvSpPr>
            <p:spPr>
              <a:xfrm>
                <a:off x="3246637" y="2558266"/>
                <a:ext cx="400692" cy="616450"/>
              </a:xfrm>
              <a:prstGeom prst="chevron">
                <a:avLst>
                  <a:gd name="adj" fmla="val 6014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5" name="Arrow: Chevron 36"/>
              <p:cNvSpPr/>
              <p:nvPr/>
            </p:nvSpPr>
            <p:spPr>
              <a:xfrm>
                <a:off x="3488077" y="2558266"/>
                <a:ext cx="400692" cy="616450"/>
              </a:xfrm>
              <a:prstGeom prst="chevron">
                <a:avLst>
                  <a:gd name="adj" fmla="val 60145"/>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 name="Arrow: Chevron 37"/>
              <p:cNvSpPr/>
              <p:nvPr/>
            </p:nvSpPr>
            <p:spPr>
              <a:xfrm>
                <a:off x="3729520" y="2558266"/>
                <a:ext cx="400692" cy="616450"/>
              </a:xfrm>
              <a:prstGeom prst="chevron">
                <a:avLst>
                  <a:gd name="adj" fmla="val 60145"/>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8" name="Rectangle 38"/>
            <p:cNvSpPr/>
            <p:nvPr/>
          </p:nvSpPr>
          <p:spPr>
            <a:xfrm>
              <a:off x="4269141" y="3176972"/>
              <a:ext cx="3735256" cy="2538231"/>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Rectangle 40"/>
            <p:cNvSpPr/>
            <p:nvPr/>
          </p:nvSpPr>
          <p:spPr>
            <a:xfrm>
              <a:off x="4487915" y="3395582"/>
              <a:ext cx="3297708" cy="3717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buClr>
                  <a:prstClr val="white"/>
                </a:buClr>
                <a:defRPr/>
              </a:pPr>
              <a:endParaRPr lang="zh-CN" altLang="en-US" sz="1400" b="1" dirty="0">
                <a:solidFill>
                  <a:schemeClr val="bg1"/>
                </a:solidFill>
              </a:endParaRPr>
            </a:p>
          </p:txBody>
        </p:sp>
        <p:sp>
          <p:nvSpPr>
            <p:cNvPr id="10" name="Rectangle 43"/>
            <p:cNvSpPr/>
            <p:nvPr/>
          </p:nvSpPr>
          <p:spPr>
            <a:xfrm>
              <a:off x="4487915" y="4505071"/>
              <a:ext cx="3297708" cy="3717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buClr>
                  <a:prstClr val="white"/>
                </a:buClr>
                <a:defRPr/>
              </a:pPr>
              <a:endParaRPr lang="zh-CN" altLang="en-US" sz="1400" b="1" dirty="0">
                <a:solidFill>
                  <a:schemeClr val="bg1"/>
                </a:solidFill>
              </a:endParaRPr>
            </a:p>
          </p:txBody>
        </p:sp>
        <p:sp>
          <p:nvSpPr>
            <p:cNvPr id="11" name="Oval 65"/>
            <p:cNvSpPr/>
            <p:nvPr/>
          </p:nvSpPr>
          <p:spPr>
            <a:xfrm>
              <a:off x="8693445" y="3416497"/>
              <a:ext cx="535387" cy="5353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spcBef>
                  <a:spcPct val="0"/>
                </a:spcBef>
              </a:pPr>
              <a:r>
                <a:rPr lang="en-US" altLang="ko-KR">
                  <a:solidFill>
                    <a:schemeClr val="bg1"/>
                  </a:solidFill>
                </a:rPr>
                <a:t>01</a:t>
              </a:r>
            </a:p>
          </p:txBody>
        </p:sp>
        <p:sp>
          <p:nvSpPr>
            <p:cNvPr id="12" name="Oval 69"/>
            <p:cNvSpPr/>
            <p:nvPr/>
          </p:nvSpPr>
          <p:spPr>
            <a:xfrm>
              <a:off x="8693445" y="4184673"/>
              <a:ext cx="535387" cy="5353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spcBef>
                  <a:spcPct val="0"/>
                </a:spcBef>
              </a:pPr>
              <a:r>
                <a:rPr lang="en-US" altLang="ko-KR">
                  <a:solidFill>
                    <a:schemeClr val="bg1"/>
                  </a:solidFill>
                </a:rPr>
                <a:t>02</a:t>
              </a:r>
            </a:p>
          </p:txBody>
        </p:sp>
        <p:sp>
          <p:nvSpPr>
            <p:cNvPr id="13" name="Oval 73"/>
            <p:cNvSpPr/>
            <p:nvPr/>
          </p:nvSpPr>
          <p:spPr>
            <a:xfrm>
              <a:off x="8693441" y="4952848"/>
              <a:ext cx="535387" cy="5353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spcBef>
                  <a:spcPct val="0"/>
                </a:spcBef>
              </a:pPr>
              <a:r>
                <a:rPr lang="en-US" altLang="ko-KR">
                  <a:solidFill>
                    <a:schemeClr val="bg1"/>
                  </a:solidFill>
                </a:rPr>
                <a:t>03</a:t>
              </a:r>
            </a:p>
          </p:txBody>
        </p:sp>
        <p:grpSp>
          <p:nvGrpSpPr>
            <p:cNvPr id="14" name="Group 81"/>
            <p:cNvGrpSpPr/>
            <p:nvPr/>
          </p:nvGrpSpPr>
          <p:grpSpPr>
            <a:xfrm>
              <a:off x="9164674" y="1691263"/>
              <a:ext cx="1194732" cy="1194731"/>
              <a:chOff x="9164674" y="1691263"/>
              <a:chExt cx="1194732" cy="1194731"/>
            </a:xfrm>
          </p:grpSpPr>
          <p:sp>
            <p:nvSpPr>
              <p:cNvPr id="32" name="Oval 26"/>
              <p:cNvSpPr/>
              <p:nvPr/>
            </p:nvSpPr>
            <p:spPr>
              <a:xfrm>
                <a:off x="9164674" y="1691263"/>
                <a:ext cx="1194732" cy="11947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3" name="Freeform: Shape 76"/>
              <p:cNvSpPr/>
              <p:nvPr/>
            </p:nvSpPr>
            <p:spPr bwMode="auto">
              <a:xfrm>
                <a:off x="9461831" y="1978535"/>
                <a:ext cx="600418" cy="600418"/>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lstStyle/>
              <a:p>
                <a:pPr algn="ctr"/>
                <a:endParaRPr/>
              </a:p>
            </p:txBody>
          </p:sp>
        </p:grpSp>
        <p:grpSp>
          <p:nvGrpSpPr>
            <p:cNvPr id="15" name="Group 79"/>
            <p:cNvGrpSpPr/>
            <p:nvPr/>
          </p:nvGrpSpPr>
          <p:grpSpPr>
            <a:xfrm>
              <a:off x="1869151" y="1691264"/>
              <a:ext cx="1194732" cy="1194731"/>
              <a:chOff x="1869151" y="1691264"/>
              <a:chExt cx="1194732" cy="1194731"/>
            </a:xfrm>
          </p:grpSpPr>
          <p:sp>
            <p:nvSpPr>
              <p:cNvPr id="30" name="Oval 4"/>
              <p:cNvSpPr/>
              <p:nvPr/>
            </p:nvSpPr>
            <p:spPr>
              <a:xfrm>
                <a:off x="1869151" y="1691264"/>
                <a:ext cx="1194732" cy="119473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1" name="Freeform: Shape 77"/>
              <p:cNvSpPr/>
              <p:nvPr/>
            </p:nvSpPr>
            <p:spPr bwMode="auto">
              <a:xfrm>
                <a:off x="2171564" y="1990350"/>
                <a:ext cx="600418" cy="600418"/>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p:spPr>
            <p:txBody>
              <a:bodyPr anchor="ctr"/>
              <a:lstStyle/>
              <a:p>
                <a:pPr algn="ctr"/>
                <a:endParaRPr/>
              </a:p>
            </p:txBody>
          </p:sp>
        </p:grpSp>
        <p:grpSp>
          <p:nvGrpSpPr>
            <p:cNvPr id="16" name="Group 80"/>
            <p:cNvGrpSpPr/>
            <p:nvPr/>
          </p:nvGrpSpPr>
          <p:grpSpPr>
            <a:xfrm>
              <a:off x="5516912" y="1691263"/>
              <a:ext cx="1194732" cy="1194731"/>
              <a:chOff x="5539402" y="1691263"/>
              <a:chExt cx="1194732" cy="1194731"/>
            </a:xfrm>
          </p:grpSpPr>
          <p:sp>
            <p:nvSpPr>
              <p:cNvPr id="28" name="Oval 17"/>
              <p:cNvSpPr/>
              <p:nvPr/>
            </p:nvSpPr>
            <p:spPr>
              <a:xfrm>
                <a:off x="5539402" y="1691263"/>
                <a:ext cx="1194732" cy="11947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9" name="Freeform: Shape 78"/>
              <p:cNvSpPr/>
              <p:nvPr/>
            </p:nvSpPr>
            <p:spPr bwMode="auto">
              <a:xfrm>
                <a:off x="5831975" y="2001635"/>
                <a:ext cx="600418" cy="600418"/>
              </a:xfrm>
              <a:custGeom>
                <a:avLst/>
                <a:gdLst>
                  <a:gd name="T0" fmla="*/ 118 w 236"/>
                  <a:gd name="T1" fmla="*/ 142 h 236"/>
                  <a:gd name="T2" fmla="*/ 142 w 236"/>
                  <a:gd name="T3" fmla="*/ 118 h 236"/>
                  <a:gd name="T4" fmla="*/ 137 w 236"/>
                  <a:gd name="T5" fmla="*/ 105 h 236"/>
                  <a:gd name="T6" fmla="*/ 118 w 236"/>
                  <a:gd name="T7" fmla="*/ 95 h 236"/>
                  <a:gd name="T8" fmla="*/ 99 w 236"/>
                  <a:gd name="T9" fmla="*/ 105 h 236"/>
                  <a:gd name="T10" fmla="*/ 94 w 236"/>
                  <a:gd name="T11" fmla="*/ 118 h 236"/>
                  <a:gd name="T12" fmla="*/ 118 w 236"/>
                  <a:gd name="T13" fmla="*/ 142 h 236"/>
                  <a:gd name="T14" fmla="*/ 170 w 236"/>
                  <a:gd name="T15" fmla="*/ 89 h 236"/>
                  <a:gd name="T16" fmla="*/ 170 w 236"/>
                  <a:gd name="T17" fmla="*/ 70 h 236"/>
                  <a:gd name="T18" fmla="*/ 170 w 236"/>
                  <a:gd name="T19" fmla="*/ 67 h 236"/>
                  <a:gd name="T20" fmla="*/ 167 w 236"/>
                  <a:gd name="T21" fmla="*/ 67 h 236"/>
                  <a:gd name="T22" fmla="*/ 147 w 236"/>
                  <a:gd name="T23" fmla="*/ 67 h 236"/>
                  <a:gd name="T24" fmla="*/ 147 w 236"/>
                  <a:gd name="T25" fmla="*/ 90 h 236"/>
                  <a:gd name="T26" fmla="*/ 170 w 236"/>
                  <a:gd name="T27" fmla="*/ 89 h 236"/>
                  <a:gd name="T28" fmla="*/ 118 w 236"/>
                  <a:gd name="T29" fmla="*/ 0 h 236"/>
                  <a:gd name="T30" fmla="*/ 0 w 236"/>
                  <a:gd name="T31" fmla="*/ 118 h 236"/>
                  <a:gd name="T32" fmla="*/ 118 w 236"/>
                  <a:gd name="T33" fmla="*/ 236 h 236"/>
                  <a:gd name="T34" fmla="*/ 236 w 236"/>
                  <a:gd name="T35" fmla="*/ 118 h 236"/>
                  <a:gd name="T36" fmla="*/ 118 w 236"/>
                  <a:gd name="T37" fmla="*/ 0 h 236"/>
                  <a:gd name="T38" fmla="*/ 185 w 236"/>
                  <a:gd name="T39" fmla="*/ 105 h 236"/>
                  <a:gd name="T40" fmla="*/ 185 w 236"/>
                  <a:gd name="T41" fmla="*/ 160 h 236"/>
                  <a:gd name="T42" fmla="*/ 159 w 236"/>
                  <a:gd name="T43" fmla="*/ 186 h 236"/>
                  <a:gd name="T44" fmla="*/ 77 w 236"/>
                  <a:gd name="T45" fmla="*/ 186 h 236"/>
                  <a:gd name="T46" fmla="*/ 51 w 236"/>
                  <a:gd name="T47" fmla="*/ 160 h 236"/>
                  <a:gd name="T48" fmla="*/ 51 w 236"/>
                  <a:gd name="T49" fmla="*/ 105 h 236"/>
                  <a:gd name="T50" fmla="*/ 51 w 236"/>
                  <a:gd name="T51" fmla="*/ 77 h 236"/>
                  <a:gd name="T52" fmla="*/ 77 w 236"/>
                  <a:gd name="T53" fmla="*/ 51 h 236"/>
                  <a:gd name="T54" fmla="*/ 159 w 236"/>
                  <a:gd name="T55" fmla="*/ 51 h 236"/>
                  <a:gd name="T56" fmla="*/ 185 w 236"/>
                  <a:gd name="T57" fmla="*/ 77 h 236"/>
                  <a:gd name="T58" fmla="*/ 185 w 236"/>
                  <a:gd name="T59" fmla="*/ 105 h 236"/>
                  <a:gd name="T60" fmla="*/ 155 w 236"/>
                  <a:gd name="T61" fmla="*/ 118 h 236"/>
                  <a:gd name="T62" fmla="*/ 118 w 236"/>
                  <a:gd name="T63" fmla="*/ 155 h 236"/>
                  <a:gd name="T64" fmla="*/ 81 w 236"/>
                  <a:gd name="T65" fmla="*/ 118 h 236"/>
                  <a:gd name="T66" fmla="*/ 84 w 236"/>
                  <a:gd name="T67" fmla="*/ 105 h 236"/>
                  <a:gd name="T68" fmla="*/ 64 w 236"/>
                  <a:gd name="T69" fmla="*/ 105 h 236"/>
                  <a:gd name="T70" fmla="*/ 64 w 236"/>
                  <a:gd name="T71" fmla="*/ 160 h 236"/>
                  <a:gd name="T72" fmla="*/ 77 w 236"/>
                  <a:gd name="T73" fmla="*/ 172 h 236"/>
                  <a:gd name="T74" fmla="*/ 159 w 236"/>
                  <a:gd name="T75" fmla="*/ 172 h 236"/>
                  <a:gd name="T76" fmla="*/ 172 w 236"/>
                  <a:gd name="T77" fmla="*/ 160 h 236"/>
                  <a:gd name="T78" fmla="*/ 172 w 236"/>
                  <a:gd name="T79" fmla="*/ 105 h 236"/>
                  <a:gd name="T80" fmla="*/ 152 w 236"/>
                  <a:gd name="T81" fmla="*/ 105 h 236"/>
                  <a:gd name="T82" fmla="*/ 155 w 236"/>
                  <a:gd name="T83" fmla="*/ 11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142"/>
                    </a:moveTo>
                    <a:cubicBezTo>
                      <a:pt x="131" y="142"/>
                      <a:pt x="142" y="131"/>
                      <a:pt x="142" y="118"/>
                    </a:cubicBezTo>
                    <a:cubicBezTo>
                      <a:pt x="142" y="113"/>
                      <a:pt x="140" y="108"/>
                      <a:pt x="137" y="105"/>
                    </a:cubicBezTo>
                    <a:cubicBezTo>
                      <a:pt x="133" y="99"/>
                      <a:pt x="126" y="95"/>
                      <a:pt x="118" y="95"/>
                    </a:cubicBezTo>
                    <a:cubicBezTo>
                      <a:pt x="110" y="95"/>
                      <a:pt x="103" y="99"/>
                      <a:pt x="99" y="105"/>
                    </a:cubicBezTo>
                    <a:cubicBezTo>
                      <a:pt x="96" y="108"/>
                      <a:pt x="94" y="113"/>
                      <a:pt x="94" y="118"/>
                    </a:cubicBezTo>
                    <a:cubicBezTo>
                      <a:pt x="94" y="131"/>
                      <a:pt x="105" y="142"/>
                      <a:pt x="118" y="142"/>
                    </a:cubicBezTo>
                    <a:close/>
                    <a:moveTo>
                      <a:pt x="170" y="89"/>
                    </a:moveTo>
                    <a:cubicBezTo>
                      <a:pt x="170" y="70"/>
                      <a:pt x="170" y="70"/>
                      <a:pt x="170" y="70"/>
                    </a:cubicBezTo>
                    <a:cubicBezTo>
                      <a:pt x="170" y="67"/>
                      <a:pt x="170" y="67"/>
                      <a:pt x="170" y="67"/>
                    </a:cubicBezTo>
                    <a:cubicBezTo>
                      <a:pt x="167" y="67"/>
                      <a:pt x="167" y="67"/>
                      <a:pt x="167" y="67"/>
                    </a:cubicBezTo>
                    <a:cubicBezTo>
                      <a:pt x="147" y="67"/>
                      <a:pt x="147" y="67"/>
                      <a:pt x="147" y="67"/>
                    </a:cubicBezTo>
                    <a:cubicBezTo>
                      <a:pt x="147" y="90"/>
                      <a:pt x="147" y="90"/>
                      <a:pt x="147" y="90"/>
                    </a:cubicBezTo>
                    <a:lnTo>
                      <a:pt x="170" y="89"/>
                    </a:ln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5" y="105"/>
                    </a:moveTo>
                    <a:cubicBezTo>
                      <a:pt x="185" y="160"/>
                      <a:pt x="185" y="160"/>
                      <a:pt x="185" y="160"/>
                    </a:cubicBezTo>
                    <a:cubicBezTo>
                      <a:pt x="185" y="174"/>
                      <a:pt x="173" y="186"/>
                      <a:pt x="159" y="186"/>
                    </a:cubicBezTo>
                    <a:cubicBezTo>
                      <a:pt x="77" y="186"/>
                      <a:pt x="77" y="186"/>
                      <a:pt x="77" y="186"/>
                    </a:cubicBezTo>
                    <a:cubicBezTo>
                      <a:pt x="62" y="186"/>
                      <a:pt x="51" y="174"/>
                      <a:pt x="51" y="160"/>
                    </a:cubicBezTo>
                    <a:cubicBezTo>
                      <a:pt x="51" y="105"/>
                      <a:pt x="51" y="105"/>
                      <a:pt x="51" y="105"/>
                    </a:cubicBezTo>
                    <a:cubicBezTo>
                      <a:pt x="51" y="77"/>
                      <a:pt x="51" y="77"/>
                      <a:pt x="51" y="77"/>
                    </a:cubicBezTo>
                    <a:cubicBezTo>
                      <a:pt x="51" y="63"/>
                      <a:pt x="62" y="51"/>
                      <a:pt x="77" y="51"/>
                    </a:cubicBezTo>
                    <a:cubicBezTo>
                      <a:pt x="159" y="51"/>
                      <a:pt x="159" y="51"/>
                      <a:pt x="159" y="51"/>
                    </a:cubicBezTo>
                    <a:cubicBezTo>
                      <a:pt x="173" y="51"/>
                      <a:pt x="185" y="63"/>
                      <a:pt x="185" y="77"/>
                    </a:cubicBezTo>
                    <a:lnTo>
                      <a:pt x="185" y="105"/>
                    </a:lnTo>
                    <a:close/>
                    <a:moveTo>
                      <a:pt x="155" y="118"/>
                    </a:moveTo>
                    <a:cubicBezTo>
                      <a:pt x="155" y="139"/>
                      <a:pt x="138" y="155"/>
                      <a:pt x="118" y="155"/>
                    </a:cubicBezTo>
                    <a:cubicBezTo>
                      <a:pt x="98" y="155"/>
                      <a:pt x="81" y="139"/>
                      <a:pt x="81" y="118"/>
                    </a:cubicBezTo>
                    <a:cubicBezTo>
                      <a:pt x="81" y="114"/>
                      <a:pt x="82" y="109"/>
                      <a:pt x="84" y="105"/>
                    </a:cubicBezTo>
                    <a:cubicBezTo>
                      <a:pt x="64" y="105"/>
                      <a:pt x="64" y="105"/>
                      <a:pt x="64" y="105"/>
                    </a:cubicBezTo>
                    <a:cubicBezTo>
                      <a:pt x="64" y="160"/>
                      <a:pt x="64" y="160"/>
                      <a:pt x="64" y="160"/>
                    </a:cubicBezTo>
                    <a:cubicBezTo>
                      <a:pt x="64" y="167"/>
                      <a:pt x="70" y="172"/>
                      <a:pt x="77" y="172"/>
                    </a:cubicBezTo>
                    <a:cubicBezTo>
                      <a:pt x="159" y="172"/>
                      <a:pt x="159" y="172"/>
                      <a:pt x="159" y="172"/>
                    </a:cubicBezTo>
                    <a:cubicBezTo>
                      <a:pt x="166" y="172"/>
                      <a:pt x="172" y="167"/>
                      <a:pt x="172" y="160"/>
                    </a:cubicBezTo>
                    <a:cubicBezTo>
                      <a:pt x="172" y="105"/>
                      <a:pt x="172" y="105"/>
                      <a:pt x="172" y="105"/>
                    </a:cubicBezTo>
                    <a:cubicBezTo>
                      <a:pt x="152" y="105"/>
                      <a:pt x="152" y="105"/>
                      <a:pt x="152" y="105"/>
                    </a:cubicBezTo>
                    <a:cubicBezTo>
                      <a:pt x="154" y="109"/>
                      <a:pt x="155" y="114"/>
                      <a:pt x="155" y="118"/>
                    </a:cubicBezTo>
                    <a:close/>
                  </a:path>
                </a:pathLst>
              </a:custGeom>
              <a:solidFill>
                <a:schemeClr val="bg1"/>
              </a:solidFill>
              <a:ln>
                <a:noFill/>
              </a:ln>
            </p:spPr>
            <p:txBody>
              <a:bodyPr anchor="ctr"/>
              <a:lstStyle/>
              <a:p>
                <a:pPr algn="ctr"/>
                <a:endParaRPr/>
              </a:p>
            </p:txBody>
          </p:sp>
        </p:grpSp>
        <p:sp>
          <p:nvSpPr>
            <p:cNvPr id="22" name="Oval 49"/>
            <p:cNvSpPr/>
            <p:nvPr/>
          </p:nvSpPr>
          <p:spPr>
            <a:xfrm>
              <a:off x="1482438" y="3416497"/>
              <a:ext cx="535387" cy="535384"/>
            </a:xfrm>
            <a:prstGeom prst="ellipse">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spcBef>
                  <a:spcPct val="0"/>
                </a:spcBef>
              </a:pPr>
              <a:r>
                <a:rPr lang="en-US" altLang="ko-KR" dirty="0">
                  <a:solidFill>
                    <a:schemeClr val="bg1"/>
                  </a:solidFill>
                </a:rPr>
                <a:t>01</a:t>
              </a:r>
            </a:p>
          </p:txBody>
        </p:sp>
        <p:sp>
          <p:nvSpPr>
            <p:cNvPr id="23" name="Oval 53"/>
            <p:cNvSpPr/>
            <p:nvPr/>
          </p:nvSpPr>
          <p:spPr>
            <a:xfrm>
              <a:off x="1482438" y="4184673"/>
              <a:ext cx="535387" cy="535384"/>
            </a:xfrm>
            <a:prstGeom prst="ellipse">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spcBef>
                  <a:spcPct val="0"/>
                </a:spcBef>
              </a:pPr>
              <a:r>
                <a:rPr lang="en-US" altLang="ko-KR">
                  <a:solidFill>
                    <a:schemeClr val="bg1"/>
                  </a:solidFill>
                </a:rPr>
                <a:t>02</a:t>
              </a:r>
            </a:p>
          </p:txBody>
        </p:sp>
        <p:sp>
          <p:nvSpPr>
            <p:cNvPr id="24" name="Oval 57"/>
            <p:cNvSpPr/>
            <p:nvPr/>
          </p:nvSpPr>
          <p:spPr>
            <a:xfrm>
              <a:off x="1482434" y="4952848"/>
              <a:ext cx="535387" cy="535384"/>
            </a:xfrm>
            <a:prstGeom prst="ellipse">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spcBef>
                  <a:spcPct val="0"/>
                </a:spcBef>
              </a:pPr>
              <a:r>
                <a:rPr lang="en-US" altLang="ko-KR">
                  <a:solidFill>
                    <a:schemeClr val="bg1"/>
                  </a:solidFill>
                </a:rPr>
                <a:t>03</a:t>
              </a:r>
            </a:p>
          </p:txBody>
        </p:sp>
      </p:grpSp>
      <p:pic>
        <p:nvPicPr>
          <p:cNvPr id="40" name="图片 39"/>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41" name="组合 40"/>
          <p:cNvGrpSpPr/>
          <p:nvPr/>
        </p:nvGrpSpPr>
        <p:grpSpPr>
          <a:xfrm>
            <a:off x="1533918" y="363433"/>
            <a:ext cx="4885992" cy="716067"/>
            <a:chOff x="3653004" y="402712"/>
            <a:chExt cx="4885992" cy="716067"/>
          </a:xfrm>
        </p:grpSpPr>
        <p:sp>
          <p:nvSpPr>
            <p:cNvPr id="42" name="文本框 41"/>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43" name="文本框 42"/>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sp>
        <p:nvSpPr>
          <p:cNvPr id="53" name="矩形 52"/>
          <p:cNvSpPr/>
          <p:nvPr/>
        </p:nvSpPr>
        <p:spPr>
          <a:xfrm>
            <a:off x="4479259" y="4045123"/>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4" name="矩形 53"/>
          <p:cNvSpPr/>
          <p:nvPr/>
        </p:nvSpPr>
        <p:spPr>
          <a:xfrm>
            <a:off x="4550555" y="3556197"/>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20000"/>
              </a:lnSpc>
              <a:buFont typeface="Wingdings" panose="05000000000000000000" pitchFamily="2" charset="2"/>
              <a:buChar char="l"/>
            </a:pPr>
            <a:r>
              <a:rPr lang="zh-CN" altLang="en-US" sz="1600" b="1" dirty="0">
                <a:solidFill>
                  <a:schemeClr val="bg1"/>
                </a:solidFill>
                <a:latin typeface="+mn-ea"/>
              </a:rPr>
              <a:t>标题文字添加</a:t>
            </a:r>
          </a:p>
        </p:txBody>
      </p:sp>
      <p:sp>
        <p:nvSpPr>
          <p:cNvPr id="55" name="矩形 54"/>
          <p:cNvSpPr/>
          <p:nvPr/>
        </p:nvSpPr>
        <p:spPr>
          <a:xfrm>
            <a:off x="4550555" y="4650524"/>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20000"/>
              </a:lnSpc>
              <a:buFont typeface="Wingdings" panose="05000000000000000000" pitchFamily="2" charset="2"/>
              <a:buChar char="l"/>
            </a:pPr>
            <a:r>
              <a:rPr lang="zh-CN" altLang="en-US" sz="1600" b="1" dirty="0">
                <a:solidFill>
                  <a:schemeClr val="bg1"/>
                </a:solidFill>
                <a:latin typeface="+mn-ea"/>
              </a:rPr>
              <a:t>标题文字添加</a:t>
            </a:r>
          </a:p>
        </p:txBody>
      </p:sp>
      <p:sp>
        <p:nvSpPr>
          <p:cNvPr id="56" name="矩形 55"/>
          <p:cNvSpPr/>
          <p:nvPr/>
        </p:nvSpPr>
        <p:spPr>
          <a:xfrm>
            <a:off x="4479259" y="5135866"/>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7" name="矩形 56"/>
          <p:cNvSpPr/>
          <p:nvPr/>
        </p:nvSpPr>
        <p:spPr>
          <a:xfrm>
            <a:off x="1941621" y="3578023"/>
            <a:ext cx="169553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a:t>
            </a:r>
            <a:r>
              <a:rPr lang="zh-CN" altLang="en-US" sz="1200" dirty="0" smtClean="0">
                <a:solidFill>
                  <a:schemeClr val="tx1">
                    <a:lumMod val="75000"/>
                    <a:lumOff val="25000"/>
                  </a:schemeClr>
                </a:solidFill>
                <a:latin typeface="+mn-ea"/>
              </a:rPr>
              <a:t>演示</a:t>
            </a:r>
            <a:endParaRPr lang="zh-CN" altLang="en-US" sz="1200" dirty="0">
              <a:solidFill>
                <a:schemeClr val="tx1">
                  <a:lumMod val="75000"/>
                  <a:lumOff val="25000"/>
                </a:schemeClr>
              </a:solidFill>
              <a:latin typeface="+mn-ea"/>
            </a:endParaRPr>
          </a:p>
        </p:txBody>
      </p:sp>
      <p:sp>
        <p:nvSpPr>
          <p:cNvPr id="58" name="矩形 57"/>
          <p:cNvSpPr/>
          <p:nvPr/>
        </p:nvSpPr>
        <p:spPr>
          <a:xfrm>
            <a:off x="1941621" y="4330721"/>
            <a:ext cx="169553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a:t>
            </a:r>
            <a:r>
              <a:rPr lang="zh-CN" altLang="en-US" sz="1200" dirty="0" smtClean="0">
                <a:solidFill>
                  <a:schemeClr val="tx1">
                    <a:lumMod val="75000"/>
                    <a:lumOff val="25000"/>
                  </a:schemeClr>
                </a:solidFill>
                <a:latin typeface="+mn-ea"/>
              </a:rPr>
              <a:t>演示</a:t>
            </a:r>
            <a:endParaRPr lang="zh-CN" altLang="en-US" sz="1200" dirty="0">
              <a:solidFill>
                <a:schemeClr val="tx1">
                  <a:lumMod val="75000"/>
                  <a:lumOff val="25000"/>
                </a:schemeClr>
              </a:solidFill>
              <a:latin typeface="+mn-ea"/>
            </a:endParaRPr>
          </a:p>
        </p:txBody>
      </p:sp>
      <p:sp>
        <p:nvSpPr>
          <p:cNvPr id="59" name="矩形 58"/>
          <p:cNvSpPr/>
          <p:nvPr/>
        </p:nvSpPr>
        <p:spPr>
          <a:xfrm>
            <a:off x="1941621" y="5105174"/>
            <a:ext cx="169553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a:t>
            </a:r>
            <a:r>
              <a:rPr lang="zh-CN" altLang="en-US" sz="1200" dirty="0" smtClean="0">
                <a:solidFill>
                  <a:schemeClr val="tx1">
                    <a:lumMod val="75000"/>
                    <a:lumOff val="25000"/>
                  </a:schemeClr>
                </a:solidFill>
                <a:latin typeface="+mn-ea"/>
              </a:rPr>
              <a:t>演示</a:t>
            </a:r>
            <a:endParaRPr lang="zh-CN" altLang="en-US" sz="1200" dirty="0">
              <a:solidFill>
                <a:schemeClr val="tx1">
                  <a:lumMod val="75000"/>
                  <a:lumOff val="25000"/>
                </a:schemeClr>
              </a:solidFill>
              <a:latin typeface="+mn-ea"/>
            </a:endParaRPr>
          </a:p>
        </p:txBody>
      </p:sp>
      <p:sp>
        <p:nvSpPr>
          <p:cNvPr id="60" name="矩形 59"/>
          <p:cNvSpPr/>
          <p:nvPr/>
        </p:nvSpPr>
        <p:spPr>
          <a:xfrm>
            <a:off x="9178563" y="3578023"/>
            <a:ext cx="169553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a:t>
            </a:r>
            <a:r>
              <a:rPr lang="zh-CN" altLang="en-US" sz="1200" dirty="0" smtClean="0">
                <a:solidFill>
                  <a:schemeClr val="tx1">
                    <a:lumMod val="75000"/>
                    <a:lumOff val="25000"/>
                  </a:schemeClr>
                </a:solidFill>
                <a:latin typeface="+mn-ea"/>
              </a:rPr>
              <a:t>演示</a:t>
            </a:r>
            <a:endParaRPr lang="zh-CN" altLang="en-US" sz="1200" dirty="0">
              <a:solidFill>
                <a:schemeClr val="tx1">
                  <a:lumMod val="75000"/>
                  <a:lumOff val="25000"/>
                </a:schemeClr>
              </a:solidFill>
              <a:latin typeface="+mn-ea"/>
            </a:endParaRPr>
          </a:p>
        </p:txBody>
      </p:sp>
      <p:sp>
        <p:nvSpPr>
          <p:cNvPr id="61" name="矩形 60"/>
          <p:cNvSpPr/>
          <p:nvPr/>
        </p:nvSpPr>
        <p:spPr>
          <a:xfrm>
            <a:off x="9178563" y="4330721"/>
            <a:ext cx="169553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a:t>
            </a:r>
            <a:r>
              <a:rPr lang="zh-CN" altLang="en-US" sz="1200" dirty="0" smtClean="0">
                <a:solidFill>
                  <a:schemeClr val="tx1">
                    <a:lumMod val="75000"/>
                    <a:lumOff val="25000"/>
                  </a:schemeClr>
                </a:solidFill>
                <a:latin typeface="+mn-ea"/>
              </a:rPr>
              <a:t>演示</a:t>
            </a:r>
            <a:endParaRPr lang="zh-CN" altLang="en-US" sz="1200" dirty="0">
              <a:solidFill>
                <a:schemeClr val="tx1">
                  <a:lumMod val="75000"/>
                  <a:lumOff val="25000"/>
                </a:schemeClr>
              </a:solidFill>
              <a:latin typeface="+mn-ea"/>
            </a:endParaRPr>
          </a:p>
        </p:txBody>
      </p:sp>
      <p:sp>
        <p:nvSpPr>
          <p:cNvPr id="62" name="矩形 61"/>
          <p:cNvSpPr/>
          <p:nvPr/>
        </p:nvSpPr>
        <p:spPr>
          <a:xfrm>
            <a:off x="9178563" y="5105174"/>
            <a:ext cx="169553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a:t>
            </a:r>
            <a:r>
              <a:rPr lang="zh-CN" altLang="en-US" sz="1200" dirty="0" smtClean="0">
                <a:solidFill>
                  <a:schemeClr val="tx1">
                    <a:lumMod val="75000"/>
                    <a:lumOff val="25000"/>
                  </a:schemeClr>
                </a:solidFill>
                <a:latin typeface="+mn-ea"/>
              </a:rPr>
              <a:t>演示</a:t>
            </a:r>
            <a:endParaRPr lang="zh-CN" altLang="en-US" sz="1200" dirty="0">
              <a:solidFill>
                <a:schemeClr val="tx1">
                  <a:lumMod val="75000"/>
                  <a:lumOff val="25000"/>
                </a:schemeClr>
              </a:solidFill>
              <a:latin typeface="+mn-ea"/>
            </a:endParaRPr>
          </a:p>
        </p:txBody>
      </p:sp>
      <p:sp>
        <p:nvSpPr>
          <p:cNvPr id="2" name="页脚占位符 7"/>
          <p:cNvSpPr>
            <a:spLocks noGrp="1"/>
          </p:cNvSpPr>
          <p:nvPr/>
        </p:nvSpPr>
        <p:spPr>
          <a:xfrm>
            <a:off x="10146665" y="37084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a:t>
            </a:r>
            <a:r>
              <a:rPr lang="zh-CN" altLang="en-US" sz="1000" b="1">
                <a:solidFill>
                  <a:schemeClr val="tx1">
                    <a:lumMod val="65000"/>
                    <a:lumOff val="35000"/>
                  </a:schemeClr>
                </a:solidFill>
                <a:latin typeface="微软雅黑" panose="020B0503020204020204" charset="-122"/>
                <a:ea typeface="微软雅黑" panose="020B0503020204020204" charset="-122"/>
                <a:sym typeface="+mn-ea"/>
              </a:rPr>
              <a:t>析</a:t>
            </a:r>
            <a:r>
              <a:rPr lang="zh-CN" altLang="en-US" sz="1000" b="1">
                <a:solidFill>
                  <a:schemeClr val="tx1">
                    <a:lumMod val="65000"/>
                    <a:lumOff val="35000"/>
                  </a:schemeClr>
                </a:solidFill>
                <a:latin typeface="微软雅黑" panose="020B0503020204020204" charset="-122"/>
                <a:ea typeface="微软雅黑" panose="020B0503020204020204" charset="-122"/>
              </a:rPr>
              <a:t>学院  版权所有</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fade">
                                      <p:cBhvr>
                                        <p:cTn id="16" dur="500"/>
                                        <p:tgtEl>
                                          <p:spTgt spid="5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500"/>
                                        <p:tgtEl>
                                          <p:spTgt spid="5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fade">
                                      <p:cBhvr>
                                        <p:cTn id="25" dur="500"/>
                                        <p:tgtEl>
                                          <p:spTgt spid="5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fade">
                                      <p:cBhvr>
                                        <p:cTn id="28" dur="500"/>
                                        <p:tgtEl>
                                          <p:spTgt spid="5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500"/>
                                        <p:tgtEl>
                                          <p:spTgt spid="5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fade">
                                      <p:cBhvr>
                                        <p:cTn id="34" dur="500"/>
                                        <p:tgtEl>
                                          <p:spTgt spid="6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fade">
                                      <p:cBhvr>
                                        <p:cTn id="37" dur="500"/>
                                        <p:tgtEl>
                                          <p:spTgt spid="6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fade">
                                      <p:cBhvr>
                                        <p:cTn id="40"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55" grpId="0"/>
      <p:bldP spid="56" grpId="0"/>
      <p:bldP spid="57" grpId="0"/>
      <p:bldP spid="58" grpId="0"/>
      <p:bldP spid="59" grpId="0"/>
      <p:bldP spid="60" grpId="0"/>
      <p:bldP spid="61" grpId="0"/>
      <p:bldP spid="6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占位符 8"/>
          <p:cNvPicPr>
            <a:picLocks noGrp="1" noChangeAspect="1"/>
          </p:cNvPicPr>
          <p:nvPr>
            <p:ph type="pic" sz="quarter" idx="10"/>
          </p:nvPr>
        </p:nvPicPr>
        <p:blipFill>
          <a:blip r:embed="rId3" cstate="screen"/>
          <a:srcRect/>
          <a:stretch>
            <a:fillRect/>
          </a:stretch>
        </p:blipFill>
        <p:spPr/>
      </p:pic>
      <p:grpSp>
        <p:nvGrpSpPr>
          <p:cNvPr id="3" name="ff11e29f-f557-4e12-8449-969040ed6fa2"/>
          <p:cNvGrpSpPr>
            <a:grpSpLocks noChangeAspect="1"/>
          </p:cNvGrpSpPr>
          <p:nvPr/>
        </p:nvGrpSpPr>
        <p:grpSpPr>
          <a:xfrm>
            <a:off x="1696049" y="3510232"/>
            <a:ext cx="8799902" cy="1253070"/>
            <a:chOff x="1696049" y="2816929"/>
            <a:chExt cx="8799902" cy="1253070"/>
          </a:xfrm>
        </p:grpSpPr>
        <p:grpSp>
          <p:nvGrpSpPr>
            <p:cNvPr id="5" name="Group 1"/>
            <p:cNvGrpSpPr/>
            <p:nvPr/>
          </p:nvGrpSpPr>
          <p:grpSpPr>
            <a:xfrm>
              <a:off x="1696049" y="2816932"/>
              <a:ext cx="1253067" cy="1253067"/>
              <a:chOff x="1016000" y="1689102"/>
              <a:chExt cx="787400" cy="787400"/>
            </a:xfrm>
          </p:grpSpPr>
          <p:grpSp>
            <p:nvGrpSpPr>
              <p:cNvPr id="33" name="Group 2"/>
              <p:cNvGrpSpPr/>
              <p:nvPr/>
            </p:nvGrpSpPr>
            <p:grpSpPr>
              <a:xfrm>
                <a:off x="1016000" y="1689102"/>
                <a:ext cx="787400" cy="787400"/>
                <a:chOff x="4343400" y="1854886"/>
                <a:chExt cx="457200" cy="457200"/>
              </a:xfrm>
            </p:grpSpPr>
            <p:sp>
              <p:nvSpPr>
                <p:cNvPr id="35" name="Oval 4"/>
                <p:cNvSpPr/>
                <p:nvPr/>
              </p:nvSpPr>
              <p:spPr>
                <a:xfrm>
                  <a:off x="4343400" y="1854886"/>
                  <a:ext cx="457200" cy="457200"/>
                </a:xfrm>
                <a:prstGeom prst="ellipse">
                  <a:avLst/>
                </a:prstGeom>
                <a:solidFill>
                  <a:schemeClr val="bg1"/>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36" name="Oval 5"/>
                <p:cNvSpPr/>
                <p:nvPr/>
              </p:nvSpPr>
              <p:spPr>
                <a:xfrm>
                  <a:off x="4408030" y="1919516"/>
                  <a:ext cx="327939" cy="327939"/>
                </a:xfrm>
                <a:prstGeom prst="ellipse">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grpSp>
          <p:sp>
            <p:nvSpPr>
              <p:cNvPr id="34" name="Freeform: Shape 3"/>
              <p:cNvSpPr/>
              <p:nvPr/>
            </p:nvSpPr>
            <p:spPr bwMode="auto">
              <a:xfrm>
                <a:off x="1267654" y="1960311"/>
                <a:ext cx="284092" cy="244978"/>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anchor="ctr"/>
              <a:lstStyle/>
              <a:p>
                <a:pPr algn="ctr"/>
                <a:endParaRPr/>
              </a:p>
            </p:txBody>
          </p:sp>
        </p:grpSp>
        <p:grpSp>
          <p:nvGrpSpPr>
            <p:cNvPr id="6" name="Group 6"/>
            <p:cNvGrpSpPr/>
            <p:nvPr/>
          </p:nvGrpSpPr>
          <p:grpSpPr>
            <a:xfrm>
              <a:off x="4211661" y="2816929"/>
              <a:ext cx="1253067" cy="1253067"/>
              <a:chOff x="2597150" y="1689100"/>
              <a:chExt cx="787400" cy="787400"/>
            </a:xfrm>
          </p:grpSpPr>
          <p:grpSp>
            <p:nvGrpSpPr>
              <p:cNvPr id="29" name="Group 7"/>
              <p:cNvGrpSpPr/>
              <p:nvPr/>
            </p:nvGrpSpPr>
            <p:grpSpPr>
              <a:xfrm>
                <a:off x="2597150" y="1689100"/>
                <a:ext cx="787400" cy="787400"/>
                <a:chOff x="4343400" y="1854885"/>
                <a:chExt cx="457200" cy="457200"/>
              </a:xfrm>
            </p:grpSpPr>
            <p:sp>
              <p:nvSpPr>
                <p:cNvPr id="31" name="Oval 9"/>
                <p:cNvSpPr/>
                <p:nvPr/>
              </p:nvSpPr>
              <p:spPr>
                <a:xfrm>
                  <a:off x="4343400" y="1854885"/>
                  <a:ext cx="457200" cy="457200"/>
                </a:xfrm>
                <a:prstGeom prst="ellipse">
                  <a:avLst/>
                </a:prstGeom>
                <a:solidFill>
                  <a:schemeClr val="bg1"/>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32" name="Oval 10"/>
                <p:cNvSpPr/>
                <p:nvPr/>
              </p:nvSpPr>
              <p:spPr>
                <a:xfrm>
                  <a:off x="4408030" y="1919516"/>
                  <a:ext cx="327939" cy="327939"/>
                </a:xfrm>
                <a:prstGeom prst="ellipse">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grpSp>
          <p:sp>
            <p:nvSpPr>
              <p:cNvPr id="30" name="Freeform: Shape 8"/>
              <p:cNvSpPr/>
              <p:nvPr/>
            </p:nvSpPr>
            <p:spPr bwMode="auto">
              <a:xfrm>
                <a:off x="2847775" y="1970605"/>
                <a:ext cx="286150" cy="224390"/>
              </a:xfrm>
              <a:custGeom>
                <a:avLst/>
                <a:gdLst/>
                <a:ahLst/>
                <a:cxnLst>
                  <a:cxn ang="0">
                    <a:pos x="45" y="14"/>
                  </a:cxn>
                  <a:cxn ang="0">
                    <a:pos x="32" y="10"/>
                  </a:cxn>
                  <a:cxn ang="0">
                    <a:pos x="18" y="14"/>
                  </a:cxn>
                  <a:cxn ang="0">
                    <a:pos x="0" y="14"/>
                  </a:cxn>
                  <a:cxn ang="0">
                    <a:pos x="64" y="14"/>
                  </a:cxn>
                  <a:cxn ang="0">
                    <a:pos x="0" y="15"/>
                  </a:cxn>
                  <a:cxn ang="0">
                    <a:pos x="18" y="20"/>
                  </a:cxn>
                  <a:cxn ang="0">
                    <a:pos x="2" y="22"/>
                  </a:cxn>
                  <a:cxn ang="0">
                    <a:pos x="9" y="35"/>
                  </a:cxn>
                  <a:cxn ang="0">
                    <a:pos x="1" y="36"/>
                  </a:cxn>
                  <a:cxn ang="0">
                    <a:pos x="0" y="28"/>
                  </a:cxn>
                  <a:cxn ang="0">
                    <a:pos x="8" y="27"/>
                  </a:cxn>
                  <a:cxn ang="0">
                    <a:pos x="9" y="35"/>
                  </a:cxn>
                  <a:cxn ang="0">
                    <a:pos x="15" y="50"/>
                  </a:cxn>
                  <a:cxn ang="0">
                    <a:pos x="7" y="49"/>
                  </a:cxn>
                  <a:cxn ang="0">
                    <a:pos x="8" y="41"/>
                  </a:cxn>
                  <a:cxn ang="0">
                    <a:pos x="16" y="42"/>
                  </a:cxn>
                  <a:cxn ang="0">
                    <a:pos x="23" y="35"/>
                  </a:cxn>
                  <a:cxn ang="0">
                    <a:pos x="15" y="36"/>
                  </a:cxn>
                  <a:cxn ang="0">
                    <a:pos x="13" y="28"/>
                  </a:cxn>
                  <a:cxn ang="0">
                    <a:pos x="21" y="27"/>
                  </a:cxn>
                  <a:cxn ang="0">
                    <a:pos x="23" y="35"/>
                  </a:cxn>
                  <a:cxn ang="0">
                    <a:pos x="28" y="50"/>
                  </a:cxn>
                  <a:cxn ang="0">
                    <a:pos x="20" y="49"/>
                  </a:cxn>
                  <a:cxn ang="0">
                    <a:pos x="21" y="41"/>
                  </a:cxn>
                  <a:cxn ang="0">
                    <a:pos x="29" y="42"/>
                  </a:cxn>
                  <a:cxn ang="0">
                    <a:pos x="36" y="35"/>
                  </a:cxn>
                  <a:cxn ang="0">
                    <a:pos x="28" y="36"/>
                  </a:cxn>
                  <a:cxn ang="0">
                    <a:pos x="27" y="28"/>
                  </a:cxn>
                  <a:cxn ang="0">
                    <a:pos x="35" y="27"/>
                  </a:cxn>
                  <a:cxn ang="0">
                    <a:pos x="36" y="35"/>
                  </a:cxn>
                  <a:cxn ang="0">
                    <a:pos x="42" y="50"/>
                  </a:cxn>
                  <a:cxn ang="0">
                    <a:pos x="34" y="49"/>
                  </a:cxn>
                  <a:cxn ang="0">
                    <a:pos x="35" y="41"/>
                  </a:cxn>
                  <a:cxn ang="0">
                    <a:pos x="43" y="42"/>
                  </a:cxn>
                  <a:cxn ang="0">
                    <a:pos x="50" y="35"/>
                  </a:cxn>
                  <a:cxn ang="0">
                    <a:pos x="42" y="36"/>
                  </a:cxn>
                  <a:cxn ang="0">
                    <a:pos x="41" y="28"/>
                  </a:cxn>
                  <a:cxn ang="0">
                    <a:pos x="49" y="27"/>
                  </a:cxn>
                  <a:cxn ang="0">
                    <a:pos x="50" y="35"/>
                  </a:cxn>
                  <a:cxn ang="0">
                    <a:pos x="61" y="22"/>
                  </a:cxn>
                  <a:cxn ang="0">
                    <a:pos x="45" y="20"/>
                  </a:cxn>
                  <a:cxn ang="0">
                    <a:pos x="64" y="15"/>
                  </a:cxn>
                  <a:cxn ang="0">
                    <a:pos x="57" y="49"/>
                  </a:cxn>
                  <a:cxn ang="0">
                    <a:pos x="49" y="50"/>
                  </a:cxn>
                  <a:cxn ang="0">
                    <a:pos x="48" y="42"/>
                  </a:cxn>
                  <a:cxn ang="0">
                    <a:pos x="56" y="41"/>
                  </a:cxn>
                  <a:cxn ang="0">
                    <a:pos x="57" y="49"/>
                  </a:cxn>
                  <a:cxn ang="0">
                    <a:pos x="63" y="36"/>
                  </a:cxn>
                  <a:cxn ang="0">
                    <a:pos x="55" y="35"/>
                  </a:cxn>
                  <a:cxn ang="0">
                    <a:pos x="56" y="27"/>
                  </a:cxn>
                  <a:cxn ang="0">
                    <a:pos x="64" y="28"/>
                  </a:cxn>
                </a:cxnLst>
                <a:rect l="0" t="0" r="r" b="b"/>
                <a:pathLst>
                  <a:path w="64" h="50">
                    <a:moveTo>
                      <a:pt x="64" y="14"/>
                    </a:moveTo>
                    <a:cubicBezTo>
                      <a:pt x="45" y="14"/>
                      <a:pt x="45" y="14"/>
                      <a:pt x="45" y="14"/>
                    </a:cubicBezTo>
                    <a:cubicBezTo>
                      <a:pt x="45" y="14"/>
                      <a:pt x="45" y="14"/>
                      <a:pt x="45" y="14"/>
                    </a:cubicBezTo>
                    <a:cubicBezTo>
                      <a:pt x="45" y="12"/>
                      <a:pt x="44" y="10"/>
                      <a:pt x="32" y="10"/>
                    </a:cubicBezTo>
                    <a:cubicBezTo>
                      <a:pt x="19" y="10"/>
                      <a:pt x="18" y="12"/>
                      <a:pt x="18" y="14"/>
                    </a:cubicBezTo>
                    <a:cubicBezTo>
                      <a:pt x="18" y="14"/>
                      <a:pt x="18" y="14"/>
                      <a:pt x="18" y="14"/>
                    </a:cubicBezTo>
                    <a:cubicBezTo>
                      <a:pt x="0" y="14"/>
                      <a:pt x="0" y="14"/>
                      <a:pt x="0" y="14"/>
                    </a:cubicBezTo>
                    <a:cubicBezTo>
                      <a:pt x="0" y="14"/>
                      <a:pt x="0" y="14"/>
                      <a:pt x="0" y="14"/>
                    </a:cubicBezTo>
                    <a:cubicBezTo>
                      <a:pt x="0" y="11"/>
                      <a:pt x="4" y="0"/>
                      <a:pt x="32" y="0"/>
                    </a:cubicBezTo>
                    <a:cubicBezTo>
                      <a:pt x="59" y="0"/>
                      <a:pt x="64" y="11"/>
                      <a:pt x="64" y="14"/>
                    </a:cubicBezTo>
                    <a:close/>
                    <a:moveTo>
                      <a:pt x="0" y="20"/>
                    </a:moveTo>
                    <a:cubicBezTo>
                      <a:pt x="0" y="15"/>
                      <a:pt x="0" y="15"/>
                      <a:pt x="0" y="15"/>
                    </a:cubicBezTo>
                    <a:cubicBezTo>
                      <a:pt x="18" y="15"/>
                      <a:pt x="18" y="15"/>
                      <a:pt x="18" y="15"/>
                    </a:cubicBezTo>
                    <a:cubicBezTo>
                      <a:pt x="18" y="20"/>
                      <a:pt x="18" y="20"/>
                      <a:pt x="18" y="20"/>
                    </a:cubicBezTo>
                    <a:cubicBezTo>
                      <a:pt x="18" y="21"/>
                      <a:pt x="17" y="22"/>
                      <a:pt x="16" y="22"/>
                    </a:cubicBezTo>
                    <a:cubicBezTo>
                      <a:pt x="2" y="22"/>
                      <a:pt x="2" y="22"/>
                      <a:pt x="2" y="22"/>
                    </a:cubicBezTo>
                    <a:cubicBezTo>
                      <a:pt x="1" y="22"/>
                      <a:pt x="0" y="21"/>
                      <a:pt x="0" y="20"/>
                    </a:cubicBezTo>
                    <a:close/>
                    <a:moveTo>
                      <a:pt x="9" y="35"/>
                    </a:moveTo>
                    <a:cubicBezTo>
                      <a:pt x="9" y="36"/>
                      <a:pt x="8" y="36"/>
                      <a:pt x="8" y="36"/>
                    </a:cubicBezTo>
                    <a:cubicBezTo>
                      <a:pt x="1" y="36"/>
                      <a:pt x="1" y="36"/>
                      <a:pt x="1" y="36"/>
                    </a:cubicBezTo>
                    <a:cubicBezTo>
                      <a:pt x="0" y="36"/>
                      <a:pt x="0" y="36"/>
                      <a:pt x="0" y="35"/>
                    </a:cubicBezTo>
                    <a:cubicBezTo>
                      <a:pt x="0" y="28"/>
                      <a:pt x="0" y="28"/>
                      <a:pt x="0" y="28"/>
                    </a:cubicBezTo>
                    <a:cubicBezTo>
                      <a:pt x="0" y="27"/>
                      <a:pt x="0" y="27"/>
                      <a:pt x="1" y="27"/>
                    </a:cubicBezTo>
                    <a:cubicBezTo>
                      <a:pt x="8" y="27"/>
                      <a:pt x="8" y="27"/>
                      <a:pt x="8" y="27"/>
                    </a:cubicBezTo>
                    <a:cubicBezTo>
                      <a:pt x="8" y="27"/>
                      <a:pt x="9" y="27"/>
                      <a:pt x="9" y="28"/>
                    </a:cubicBezTo>
                    <a:lnTo>
                      <a:pt x="9" y="35"/>
                    </a:lnTo>
                    <a:close/>
                    <a:moveTo>
                      <a:pt x="16" y="49"/>
                    </a:moveTo>
                    <a:cubicBezTo>
                      <a:pt x="16" y="49"/>
                      <a:pt x="15" y="50"/>
                      <a:pt x="15" y="50"/>
                    </a:cubicBezTo>
                    <a:cubicBezTo>
                      <a:pt x="8" y="50"/>
                      <a:pt x="8" y="50"/>
                      <a:pt x="8" y="50"/>
                    </a:cubicBezTo>
                    <a:cubicBezTo>
                      <a:pt x="7" y="50"/>
                      <a:pt x="7" y="49"/>
                      <a:pt x="7" y="49"/>
                    </a:cubicBezTo>
                    <a:cubicBezTo>
                      <a:pt x="7" y="42"/>
                      <a:pt x="7" y="42"/>
                      <a:pt x="7" y="42"/>
                    </a:cubicBezTo>
                    <a:cubicBezTo>
                      <a:pt x="7" y="41"/>
                      <a:pt x="7" y="41"/>
                      <a:pt x="8" y="41"/>
                    </a:cubicBezTo>
                    <a:cubicBezTo>
                      <a:pt x="15" y="41"/>
                      <a:pt x="15" y="41"/>
                      <a:pt x="15" y="41"/>
                    </a:cubicBezTo>
                    <a:cubicBezTo>
                      <a:pt x="15" y="41"/>
                      <a:pt x="16" y="41"/>
                      <a:pt x="16" y="42"/>
                    </a:cubicBezTo>
                    <a:lnTo>
                      <a:pt x="16" y="49"/>
                    </a:lnTo>
                    <a:close/>
                    <a:moveTo>
                      <a:pt x="23" y="35"/>
                    </a:moveTo>
                    <a:cubicBezTo>
                      <a:pt x="23" y="36"/>
                      <a:pt x="22" y="36"/>
                      <a:pt x="21" y="36"/>
                    </a:cubicBezTo>
                    <a:cubicBezTo>
                      <a:pt x="15" y="36"/>
                      <a:pt x="15" y="36"/>
                      <a:pt x="15" y="36"/>
                    </a:cubicBezTo>
                    <a:cubicBezTo>
                      <a:pt x="14" y="36"/>
                      <a:pt x="13" y="36"/>
                      <a:pt x="13" y="35"/>
                    </a:cubicBezTo>
                    <a:cubicBezTo>
                      <a:pt x="13" y="28"/>
                      <a:pt x="13" y="28"/>
                      <a:pt x="13" y="28"/>
                    </a:cubicBezTo>
                    <a:cubicBezTo>
                      <a:pt x="13" y="27"/>
                      <a:pt x="14" y="27"/>
                      <a:pt x="15" y="27"/>
                    </a:cubicBezTo>
                    <a:cubicBezTo>
                      <a:pt x="21" y="27"/>
                      <a:pt x="21" y="27"/>
                      <a:pt x="21" y="27"/>
                    </a:cubicBezTo>
                    <a:cubicBezTo>
                      <a:pt x="22" y="27"/>
                      <a:pt x="23" y="27"/>
                      <a:pt x="23" y="28"/>
                    </a:cubicBezTo>
                    <a:lnTo>
                      <a:pt x="23" y="35"/>
                    </a:lnTo>
                    <a:close/>
                    <a:moveTo>
                      <a:pt x="29" y="49"/>
                    </a:moveTo>
                    <a:cubicBezTo>
                      <a:pt x="29" y="49"/>
                      <a:pt x="29" y="50"/>
                      <a:pt x="28" y="50"/>
                    </a:cubicBezTo>
                    <a:cubicBezTo>
                      <a:pt x="21" y="50"/>
                      <a:pt x="21" y="50"/>
                      <a:pt x="21" y="50"/>
                    </a:cubicBezTo>
                    <a:cubicBezTo>
                      <a:pt x="21" y="50"/>
                      <a:pt x="20" y="49"/>
                      <a:pt x="20" y="49"/>
                    </a:cubicBezTo>
                    <a:cubicBezTo>
                      <a:pt x="20" y="42"/>
                      <a:pt x="20" y="42"/>
                      <a:pt x="20" y="42"/>
                    </a:cubicBezTo>
                    <a:cubicBezTo>
                      <a:pt x="20" y="41"/>
                      <a:pt x="21" y="41"/>
                      <a:pt x="21" y="41"/>
                    </a:cubicBezTo>
                    <a:cubicBezTo>
                      <a:pt x="28" y="41"/>
                      <a:pt x="28" y="41"/>
                      <a:pt x="28" y="41"/>
                    </a:cubicBezTo>
                    <a:cubicBezTo>
                      <a:pt x="29" y="41"/>
                      <a:pt x="29" y="41"/>
                      <a:pt x="29" y="42"/>
                    </a:cubicBezTo>
                    <a:lnTo>
                      <a:pt x="29" y="49"/>
                    </a:lnTo>
                    <a:close/>
                    <a:moveTo>
                      <a:pt x="36" y="35"/>
                    </a:moveTo>
                    <a:cubicBezTo>
                      <a:pt x="36" y="36"/>
                      <a:pt x="36" y="36"/>
                      <a:pt x="35" y="36"/>
                    </a:cubicBezTo>
                    <a:cubicBezTo>
                      <a:pt x="28" y="36"/>
                      <a:pt x="28" y="36"/>
                      <a:pt x="28" y="36"/>
                    </a:cubicBezTo>
                    <a:cubicBezTo>
                      <a:pt x="28" y="36"/>
                      <a:pt x="27" y="36"/>
                      <a:pt x="27" y="35"/>
                    </a:cubicBezTo>
                    <a:cubicBezTo>
                      <a:pt x="27" y="28"/>
                      <a:pt x="27" y="28"/>
                      <a:pt x="27" y="28"/>
                    </a:cubicBezTo>
                    <a:cubicBezTo>
                      <a:pt x="27" y="27"/>
                      <a:pt x="28" y="27"/>
                      <a:pt x="28" y="27"/>
                    </a:cubicBezTo>
                    <a:cubicBezTo>
                      <a:pt x="35" y="27"/>
                      <a:pt x="35" y="27"/>
                      <a:pt x="35" y="27"/>
                    </a:cubicBezTo>
                    <a:cubicBezTo>
                      <a:pt x="36" y="27"/>
                      <a:pt x="36" y="27"/>
                      <a:pt x="36" y="28"/>
                    </a:cubicBezTo>
                    <a:lnTo>
                      <a:pt x="36" y="35"/>
                    </a:lnTo>
                    <a:close/>
                    <a:moveTo>
                      <a:pt x="43" y="49"/>
                    </a:moveTo>
                    <a:cubicBezTo>
                      <a:pt x="43" y="49"/>
                      <a:pt x="43" y="50"/>
                      <a:pt x="42" y="50"/>
                    </a:cubicBezTo>
                    <a:cubicBezTo>
                      <a:pt x="35" y="50"/>
                      <a:pt x="35" y="50"/>
                      <a:pt x="35" y="50"/>
                    </a:cubicBezTo>
                    <a:cubicBezTo>
                      <a:pt x="35" y="50"/>
                      <a:pt x="34" y="49"/>
                      <a:pt x="34" y="49"/>
                    </a:cubicBezTo>
                    <a:cubicBezTo>
                      <a:pt x="34" y="42"/>
                      <a:pt x="34" y="42"/>
                      <a:pt x="34" y="42"/>
                    </a:cubicBezTo>
                    <a:cubicBezTo>
                      <a:pt x="34" y="41"/>
                      <a:pt x="35" y="41"/>
                      <a:pt x="35" y="41"/>
                    </a:cubicBezTo>
                    <a:cubicBezTo>
                      <a:pt x="42" y="41"/>
                      <a:pt x="42" y="41"/>
                      <a:pt x="42" y="41"/>
                    </a:cubicBezTo>
                    <a:cubicBezTo>
                      <a:pt x="43" y="41"/>
                      <a:pt x="43" y="41"/>
                      <a:pt x="43" y="42"/>
                    </a:cubicBezTo>
                    <a:lnTo>
                      <a:pt x="43" y="49"/>
                    </a:lnTo>
                    <a:close/>
                    <a:moveTo>
                      <a:pt x="50" y="35"/>
                    </a:moveTo>
                    <a:cubicBezTo>
                      <a:pt x="50" y="36"/>
                      <a:pt x="50" y="36"/>
                      <a:pt x="49" y="36"/>
                    </a:cubicBezTo>
                    <a:cubicBezTo>
                      <a:pt x="42" y="36"/>
                      <a:pt x="42" y="36"/>
                      <a:pt x="42" y="36"/>
                    </a:cubicBezTo>
                    <a:cubicBezTo>
                      <a:pt x="41" y="36"/>
                      <a:pt x="41" y="36"/>
                      <a:pt x="41" y="35"/>
                    </a:cubicBezTo>
                    <a:cubicBezTo>
                      <a:pt x="41" y="28"/>
                      <a:pt x="41" y="28"/>
                      <a:pt x="41" y="28"/>
                    </a:cubicBezTo>
                    <a:cubicBezTo>
                      <a:pt x="41" y="27"/>
                      <a:pt x="41" y="27"/>
                      <a:pt x="42" y="27"/>
                    </a:cubicBezTo>
                    <a:cubicBezTo>
                      <a:pt x="49" y="27"/>
                      <a:pt x="49" y="27"/>
                      <a:pt x="49" y="27"/>
                    </a:cubicBezTo>
                    <a:cubicBezTo>
                      <a:pt x="50" y="27"/>
                      <a:pt x="50" y="27"/>
                      <a:pt x="50" y="28"/>
                    </a:cubicBezTo>
                    <a:lnTo>
                      <a:pt x="50" y="35"/>
                    </a:lnTo>
                    <a:close/>
                    <a:moveTo>
                      <a:pt x="64" y="20"/>
                    </a:moveTo>
                    <a:cubicBezTo>
                      <a:pt x="64" y="21"/>
                      <a:pt x="63" y="22"/>
                      <a:pt x="61" y="22"/>
                    </a:cubicBezTo>
                    <a:cubicBezTo>
                      <a:pt x="48" y="22"/>
                      <a:pt x="48" y="22"/>
                      <a:pt x="48" y="22"/>
                    </a:cubicBezTo>
                    <a:cubicBezTo>
                      <a:pt x="46" y="22"/>
                      <a:pt x="45" y="21"/>
                      <a:pt x="45" y="20"/>
                    </a:cubicBezTo>
                    <a:cubicBezTo>
                      <a:pt x="45" y="15"/>
                      <a:pt x="45" y="15"/>
                      <a:pt x="45" y="15"/>
                    </a:cubicBezTo>
                    <a:cubicBezTo>
                      <a:pt x="64" y="15"/>
                      <a:pt x="64" y="15"/>
                      <a:pt x="64" y="15"/>
                    </a:cubicBezTo>
                    <a:lnTo>
                      <a:pt x="64" y="20"/>
                    </a:lnTo>
                    <a:close/>
                    <a:moveTo>
                      <a:pt x="57" y="49"/>
                    </a:moveTo>
                    <a:cubicBezTo>
                      <a:pt x="57" y="49"/>
                      <a:pt x="56" y="50"/>
                      <a:pt x="56" y="50"/>
                    </a:cubicBezTo>
                    <a:cubicBezTo>
                      <a:pt x="49" y="50"/>
                      <a:pt x="49" y="50"/>
                      <a:pt x="49" y="50"/>
                    </a:cubicBezTo>
                    <a:cubicBezTo>
                      <a:pt x="48" y="50"/>
                      <a:pt x="48" y="49"/>
                      <a:pt x="48" y="49"/>
                    </a:cubicBezTo>
                    <a:cubicBezTo>
                      <a:pt x="48" y="42"/>
                      <a:pt x="48" y="42"/>
                      <a:pt x="48" y="42"/>
                    </a:cubicBezTo>
                    <a:cubicBezTo>
                      <a:pt x="48" y="41"/>
                      <a:pt x="48" y="41"/>
                      <a:pt x="49" y="41"/>
                    </a:cubicBezTo>
                    <a:cubicBezTo>
                      <a:pt x="56" y="41"/>
                      <a:pt x="56" y="41"/>
                      <a:pt x="56" y="41"/>
                    </a:cubicBezTo>
                    <a:cubicBezTo>
                      <a:pt x="56" y="41"/>
                      <a:pt x="57" y="41"/>
                      <a:pt x="57" y="42"/>
                    </a:cubicBezTo>
                    <a:lnTo>
                      <a:pt x="57" y="49"/>
                    </a:lnTo>
                    <a:close/>
                    <a:moveTo>
                      <a:pt x="64" y="35"/>
                    </a:moveTo>
                    <a:cubicBezTo>
                      <a:pt x="64" y="36"/>
                      <a:pt x="63" y="36"/>
                      <a:pt x="63" y="36"/>
                    </a:cubicBezTo>
                    <a:cubicBezTo>
                      <a:pt x="56" y="36"/>
                      <a:pt x="56" y="36"/>
                      <a:pt x="56" y="36"/>
                    </a:cubicBezTo>
                    <a:cubicBezTo>
                      <a:pt x="55" y="36"/>
                      <a:pt x="55" y="36"/>
                      <a:pt x="55" y="35"/>
                    </a:cubicBezTo>
                    <a:cubicBezTo>
                      <a:pt x="55" y="28"/>
                      <a:pt x="55" y="28"/>
                      <a:pt x="55" y="28"/>
                    </a:cubicBezTo>
                    <a:cubicBezTo>
                      <a:pt x="55" y="27"/>
                      <a:pt x="55" y="27"/>
                      <a:pt x="56" y="27"/>
                    </a:cubicBezTo>
                    <a:cubicBezTo>
                      <a:pt x="63" y="27"/>
                      <a:pt x="63" y="27"/>
                      <a:pt x="63" y="27"/>
                    </a:cubicBezTo>
                    <a:cubicBezTo>
                      <a:pt x="63" y="27"/>
                      <a:pt x="64" y="27"/>
                      <a:pt x="64" y="28"/>
                    </a:cubicBezTo>
                    <a:lnTo>
                      <a:pt x="64" y="35"/>
                    </a:lnTo>
                    <a:close/>
                  </a:path>
                </a:pathLst>
              </a:custGeom>
              <a:solidFill>
                <a:schemeClr val="bg1"/>
              </a:solidFill>
              <a:ln w="9525">
                <a:noFill/>
                <a:round/>
              </a:ln>
            </p:spPr>
            <p:txBody>
              <a:bodyPr anchor="ctr"/>
              <a:lstStyle/>
              <a:p>
                <a:pPr algn="ctr"/>
                <a:endParaRPr/>
              </a:p>
            </p:txBody>
          </p:sp>
        </p:grpSp>
        <p:grpSp>
          <p:nvGrpSpPr>
            <p:cNvPr id="7" name="Group 11"/>
            <p:cNvGrpSpPr/>
            <p:nvPr/>
          </p:nvGrpSpPr>
          <p:grpSpPr>
            <a:xfrm>
              <a:off x="6727272" y="2816929"/>
              <a:ext cx="1253067" cy="1253067"/>
              <a:chOff x="4178300" y="1689100"/>
              <a:chExt cx="787400" cy="787400"/>
            </a:xfrm>
          </p:grpSpPr>
          <p:grpSp>
            <p:nvGrpSpPr>
              <p:cNvPr id="25" name="Group 12"/>
              <p:cNvGrpSpPr/>
              <p:nvPr/>
            </p:nvGrpSpPr>
            <p:grpSpPr>
              <a:xfrm>
                <a:off x="4178300" y="1689100"/>
                <a:ext cx="787400" cy="787400"/>
                <a:chOff x="4343400" y="1854885"/>
                <a:chExt cx="457200" cy="457200"/>
              </a:xfrm>
            </p:grpSpPr>
            <p:sp>
              <p:nvSpPr>
                <p:cNvPr id="27" name="Oval 14"/>
                <p:cNvSpPr/>
                <p:nvPr/>
              </p:nvSpPr>
              <p:spPr>
                <a:xfrm>
                  <a:off x="4343400" y="1854885"/>
                  <a:ext cx="457200" cy="457200"/>
                </a:xfrm>
                <a:prstGeom prst="ellipse">
                  <a:avLst/>
                </a:prstGeom>
                <a:solidFill>
                  <a:schemeClr val="bg1"/>
                </a:solidFill>
                <a:ln w="28575">
                  <a:solidFill>
                    <a:schemeClr val="accent3"/>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8" name="Oval 15"/>
                <p:cNvSpPr/>
                <p:nvPr/>
              </p:nvSpPr>
              <p:spPr>
                <a:xfrm>
                  <a:off x="4408030" y="1919516"/>
                  <a:ext cx="327939" cy="327939"/>
                </a:xfrm>
                <a:prstGeom prst="ellipse">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grpSp>
          <p:sp>
            <p:nvSpPr>
              <p:cNvPr id="26" name="Freeform: Shape 13"/>
              <p:cNvSpPr/>
              <p:nvPr/>
            </p:nvSpPr>
            <p:spPr bwMode="auto">
              <a:xfrm>
                <a:off x="4429954" y="1979868"/>
                <a:ext cx="284092" cy="205864"/>
              </a:xfrm>
              <a:custGeom>
                <a:avLst/>
                <a:gdLst/>
                <a:ahLst/>
                <a:cxnLst>
                  <a:cxn ang="0">
                    <a:pos x="64" y="42"/>
                  </a:cxn>
                  <a:cxn ang="0">
                    <a:pos x="62" y="44"/>
                  </a:cxn>
                  <a:cxn ang="0">
                    <a:pos x="61" y="45"/>
                  </a:cxn>
                  <a:cxn ang="0">
                    <a:pos x="60" y="44"/>
                  </a:cxn>
                  <a:cxn ang="0">
                    <a:pos x="45" y="30"/>
                  </a:cxn>
                  <a:cxn ang="0">
                    <a:pos x="45" y="36"/>
                  </a:cxn>
                  <a:cxn ang="0">
                    <a:pos x="35" y="46"/>
                  </a:cxn>
                  <a:cxn ang="0">
                    <a:pos x="10" y="46"/>
                  </a:cxn>
                  <a:cxn ang="0">
                    <a:pos x="0" y="36"/>
                  </a:cxn>
                  <a:cxn ang="0">
                    <a:pos x="0" y="10"/>
                  </a:cxn>
                  <a:cxn ang="0">
                    <a:pos x="10" y="0"/>
                  </a:cxn>
                  <a:cxn ang="0">
                    <a:pos x="35" y="0"/>
                  </a:cxn>
                  <a:cxn ang="0">
                    <a:pos x="45" y="10"/>
                  </a:cxn>
                  <a:cxn ang="0">
                    <a:pos x="45" y="16"/>
                  </a:cxn>
                  <a:cxn ang="0">
                    <a:pos x="60" y="2"/>
                  </a:cxn>
                  <a:cxn ang="0">
                    <a:pos x="61" y="1"/>
                  </a:cxn>
                  <a:cxn ang="0">
                    <a:pos x="62" y="1"/>
                  </a:cxn>
                  <a:cxn ang="0">
                    <a:pos x="64" y="4"/>
                  </a:cxn>
                  <a:cxn ang="0">
                    <a:pos x="64" y="42"/>
                  </a:cxn>
                </a:cxnLst>
                <a:rect l="0" t="0" r="r" b="b"/>
                <a:pathLst>
                  <a:path w="64" h="46">
                    <a:moveTo>
                      <a:pt x="64" y="42"/>
                    </a:moveTo>
                    <a:cubicBezTo>
                      <a:pt x="64" y="43"/>
                      <a:pt x="63" y="44"/>
                      <a:pt x="62" y="44"/>
                    </a:cubicBezTo>
                    <a:cubicBezTo>
                      <a:pt x="62" y="45"/>
                      <a:pt x="62" y="45"/>
                      <a:pt x="61" y="45"/>
                    </a:cubicBezTo>
                    <a:cubicBezTo>
                      <a:pt x="61" y="45"/>
                      <a:pt x="60" y="44"/>
                      <a:pt x="60" y="44"/>
                    </a:cubicBezTo>
                    <a:cubicBezTo>
                      <a:pt x="45" y="30"/>
                      <a:pt x="45" y="30"/>
                      <a:pt x="45" y="30"/>
                    </a:cubicBezTo>
                    <a:cubicBezTo>
                      <a:pt x="45" y="36"/>
                      <a:pt x="45" y="36"/>
                      <a:pt x="45" y="36"/>
                    </a:cubicBezTo>
                    <a:cubicBezTo>
                      <a:pt x="45" y="41"/>
                      <a:pt x="41" y="46"/>
                      <a:pt x="35" y="46"/>
                    </a:cubicBezTo>
                    <a:cubicBezTo>
                      <a:pt x="10" y="46"/>
                      <a:pt x="10" y="46"/>
                      <a:pt x="10" y="46"/>
                    </a:cubicBezTo>
                    <a:cubicBezTo>
                      <a:pt x="4" y="46"/>
                      <a:pt x="0" y="41"/>
                      <a:pt x="0" y="36"/>
                    </a:cubicBezTo>
                    <a:cubicBezTo>
                      <a:pt x="0" y="10"/>
                      <a:pt x="0" y="10"/>
                      <a:pt x="0" y="10"/>
                    </a:cubicBezTo>
                    <a:cubicBezTo>
                      <a:pt x="0" y="5"/>
                      <a:pt x="4" y="0"/>
                      <a:pt x="10" y="0"/>
                    </a:cubicBezTo>
                    <a:cubicBezTo>
                      <a:pt x="35" y="0"/>
                      <a:pt x="35" y="0"/>
                      <a:pt x="35" y="0"/>
                    </a:cubicBezTo>
                    <a:cubicBezTo>
                      <a:pt x="41" y="0"/>
                      <a:pt x="45" y="5"/>
                      <a:pt x="45" y="10"/>
                    </a:cubicBezTo>
                    <a:cubicBezTo>
                      <a:pt x="45" y="16"/>
                      <a:pt x="45" y="16"/>
                      <a:pt x="45" y="16"/>
                    </a:cubicBezTo>
                    <a:cubicBezTo>
                      <a:pt x="60" y="2"/>
                      <a:pt x="60" y="2"/>
                      <a:pt x="60" y="2"/>
                    </a:cubicBezTo>
                    <a:cubicBezTo>
                      <a:pt x="60" y="1"/>
                      <a:pt x="61" y="1"/>
                      <a:pt x="61" y="1"/>
                    </a:cubicBezTo>
                    <a:cubicBezTo>
                      <a:pt x="62" y="1"/>
                      <a:pt x="62" y="1"/>
                      <a:pt x="62" y="1"/>
                    </a:cubicBezTo>
                    <a:cubicBezTo>
                      <a:pt x="63" y="2"/>
                      <a:pt x="64" y="3"/>
                      <a:pt x="64" y="4"/>
                    </a:cubicBezTo>
                    <a:lnTo>
                      <a:pt x="64" y="42"/>
                    </a:lnTo>
                    <a:close/>
                  </a:path>
                </a:pathLst>
              </a:custGeom>
              <a:solidFill>
                <a:schemeClr val="bg1"/>
              </a:solidFill>
              <a:ln w="9525">
                <a:noFill/>
                <a:round/>
              </a:ln>
            </p:spPr>
            <p:txBody>
              <a:bodyPr anchor="ctr"/>
              <a:lstStyle/>
              <a:p>
                <a:pPr algn="ctr"/>
                <a:endParaRPr/>
              </a:p>
            </p:txBody>
          </p:sp>
        </p:grpSp>
        <p:grpSp>
          <p:nvGrpSpPr>
            <p:cNvPr id="8" name="Group 16"/>
            <p:cNvGrpSpPr/>
            <p:nvPr/>
          </p:nvGrpSpPr>
          <p:grpSpPr>
            <a:xfrm>
              <a:off x="9242884" y="2816929"/>
              <a:ext cx="1253067" cy="1253067"/>
              <a:chOff x="5759450" y="1689100"/>
              <a:chExt cx="787400" cy="787400"/>
            </a:xfrm>
          </p:grpSpPr>
          <p:grpSp>
            <p:nvGrpSpPr>
              <p:cNvPr id="21" name="Group 17"/>
              <p:cNvGrpSpPr/>
              <p:nvPr/>
            </p:nvGrpSpPr>
            <p:grpSpPr>
              <a:xfrm>
                <a:off x="5759450" y="1689100"/>
                <a:ext cx="787400" cy="787400"/>
                <a:chOff x="4343400" y="1854885"/>
                <a:chExt cx="457200" cy="457200"/>
              </a:xfrm>
            </p:grpSpPr>
            <p:sp>
              <p:nvSpPr>
                <p:cNvPr id="23" name="Oval 19"/>
                <p:cNvSpPr/>
                <p:nvPr/>
              </p:nvSpPr>
              <p:spPr>
                <a:xfrm>
                  <a:off x="4343400" y="1854885"/>
                  <a:ext cx="457200" cy="457200"/>
                </a:xfrm>
                <a:prstGeom prst="ellipse">
                  <a:avLst/>
                </a:prstGeom>
                <a:solidFill>
                  <a:schemeClr val="bg1"/>
                </a:solidFill>
                <a:ln w="28575">
                  <a:solidFill>
                    <a:schemeClr val="accent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4" name="Oval 20"/>
                <p:cNvSpPr/>
                <p:nvPr/>
              </p:nvSpPr>
              <p:spPr>
                <a:xfrm>
                  <a:off x="4408030" y="1919516"/>
                  <a:ext cx="327939" cy="327939"/>
                </a:xfrm>
                <a:prstGeom prst="ellipse">
                  <a:avLst/>
                </a:prstGeom>
                <a:solidFill>
                  <a:schemeClr val="accent4"/>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grpSp>
          <p:sp>
            <p:nvSpPr>
              <p:cNvPr id="22" name="Freeform: Shape 18"/>
              <p:cNvSpPr/>
              <p:nvPr/>
            </p:nvSpPr>
            <p:spPr bwMode="auto">
              <a:xfrm>
                <a:off x="6030661" y="1960311"/>
                <a:ext cx="244978" cy="244978"/>
              </a:xfrm>
              <a:custGeom>
                <a:avLst/>
                <a:gdLst/>
                <a:ahLst/>
                <a:cxnLst>
                  <a:cxn ang="0">
                    <a:pos x="55" y="31"/>
                  </a:cxn>
                  <a:cxn ang="0">
                    <a:pos x="54" y="33"/>
                  </a:cxn>
                  <a:cxn ang="0">
                    <a:pos x="47" y="34"/>
                  </a:cxn>
                  <a:cxn ang="0">
                    <a:pos x="46" y="37"/>
                  </a:cxn>
                  <a:cxn ang="0">
                    <a:pos x="49" y="42"/>
                  </a:cxn>
                  <a:cxn ang="0">
                    <a:pos x="50" y="43"/>
                  </a:cxn>
                  <a:cxn ang="0">
                    <a:pos x="49" y="44"/>
                  </a:cxn>
                  <a:cxn ang="0">
                    <a:pos x="43" y="50"/>
                  </a:cxn>
                  <a:cxn ang="0">
                    <a:pos x="42" y="50"/>
                  </a:cxn>
                  <a:cxn ang="0">
                    <a:pos x="37" y="46"/>
                  </a:cxn>
                  <a:cxn ang="0">
                    <a:pos x="33" y="47"/>
                  </a:cxn>
                  <a:cxn ang="0">
                    <a:pos x="32" y="54"/>
                  </a:cxn>
                  <a:cxn ang="0">
                    <a:pos x="31" y="55"/>
                  </a:cxn>
                  <a:cxn ang="0">
                    <a:pos x="23" y="55"/>
                  </a:cxn>
                  <a:cxn ang="0">
                    <a:pos x="22" y="54"/>
                  </a:cxn>
                  <a:cxn ang="0">
                    <a:pos x="21" y="47"/>
                  </a:cxn>
                  <a:cxn ang="0">
                    <a:pos x="18" y="46"/>
                  </a:cxn>
                  <a:cxn ang="0">
                    <a:pos x="13" y="50"/>
                  </a:cxn>
                  <a:cxn ang="0">
                    <a:pos x="12" y="50"/>
                  </a:cxn>
                  <a:cxn ang="0">
                    <a:pos x="11" y="50"/>
                  </a:cxn>
                  <a:cxn ang="0">
                    <a:pos x="5" y="44"/>
                  </a:cxn>
                  <a:cxn ang="0">
                    <a:pos x="5" y="43"/>
                  </a:cxn>
                  <a:cxn ang="0">
                    <a:pos x="5" y="42"/>
                  </a:cxn>
                  <a:cxn ang="0">
                    <a:pos x="9" y="37"/>
                  </a:cxn>
                  <a:cxn ang="0">
                    <a:pos x="7" y="33"/>
                  </a:cxn>
                  <a:cxn ang="0">
                    <a:pos x="1" y="33"/>
                  </a:cxn>
                  <a:cxn ang="0">
                    <a:pos x="0" y="31"/>
                  </a:cxn>
                  <a:cxn ang="0">
                    <a:pos x="0" y="23"/>
                  </a:cxn>
                  <a:cxn ang="0">
                    <a:pos x="1" y="22"/>
                  </a:cxn>
                  <a:cxn ang="0">
                    <a:pos x="7" y="21"/>
                  </a:cxn>
                  <a:cxn ang="0">
                    <a:pos x="9" y="18"/>
                  </a:cxn>
                  <a:cxn ang="0">
                    <a:pos x="5" y="13"/>
                  </a:cxn>
                  <a:cxn ang="0">
                    <a:pos x="5" y="12"/>
                  </a:cxn>
                  <a:cxn ang="0">
                    <a:pos x="5" y="11"/>
                  </a:cxn>
                  <a:cxn ang="0">
                    <a:pos x="12" y="5"/>
                  </a:cxn>
                  <a:cxn ang="0">
                    <a:pos x="13" y="5"/>
                  </a:cxn>
                  <a:cxn ang="0">
                    <a:pos x="18" y="9"/>
                  </a:cxn>
                  <a:cxn ang="0">
                    <a:pos x="21" y="8"/>
                  </a:cxn>
                  <a:cxn ang="0">
                    <a:pos x="22" y="1"/>
                  </a:cxn>
                  <a:cxn ang="0">
                    <a:pos x="23" y="0"/>
                  </a:cxn>
                  <a:cxn ang="0">
                    <a:pos x="31" y="0"/>
                  </a:cxn>
                  <a:cxn ang="0">
                    <a:pos x="32" y="1"/>
                  </a:cxn>
                  <a:cxn ang="0">
                    <a:pos x="33" y="8"/>
                  </a:cxn>
                  <a:cxn ang="0">
                    <a:pos x="37" y="9"/>
                  </a:cxn>
                  <a:cxn ang="0">
                    <a:pos x="42" y="5"/>
                  </a:cxn>
                  <a:cxn ang="0">
                    <a:pos x="43" y="5"/>
                  </a:cxn>
                  <a:cxn ang="0">
                    <a:pos x="43" y="5"/>
                  </a:cxn>
                  <a:cxn ang="0">
                    <a:pos x="49" y="11"/>
                  </a:cxn>
                  <a:cxn ang="0">
                    <a:pos x="50" y="12"/>
                  </a:cxn>
                  <a:cxn ang="0">
                    <a:pos x="49" y="13"/>
                  </a:cxn>
                  <a:cxn ang="0">
                    <a:pos x="46" y="18"/>
                  </a:cxn>
                  <a:cxn ang="0">
                    <a:pos x="47" y="21"/>
                  </a:cxn>
                  <a:cxn ang="0">
                    <a:pos x="54" y="22"/>
                  </a:cxn>
                  <a:cxn ang="0">
                    <a:pos x="55" y="23"/>
                  </a:cxn>
                  <a:cxn ang="0">
                    <a:pos x="55" y="31"/>
                  </a:cxn>
                  <a:cxn ang="0">
                    <a:pos x="27" y="18"/>
                  </a:cxn>
                  <a:cxn ang="0">
                    <a:pos x="18" y="27"/>
                  </a:cxn>
                  <a:cxn ang="0">
                    <a:pos x="27" y="36"/>
                  </a:cxn>
                  <a:cxn ang="0">
                    <a:pos x="36" y="27"/>
                  </a:cxn>
                  <a:cxn ang="0">
                    <a:pos x="27" y="18"/>
                  </a:cxn>
                </a:cxnLst>
                <a:rect l="0" t="0" r="r" b="b"/>
                <a:pathLst>
                  <a:path w="55" h="55">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bg1"/>
              </a:solidFill>
              <a:ln w="9525">
                <a:noFill/>
                <a:round/>
              </a:ln>
            </p:spPr>
            <p:txBody>
              <a:bodyPr anchor="ctr"/>
              <a:lstStyle/>
              <a:p>
                <a:pPr algn="ctr"/>
                <a:endParaRPr/>
              </a:p>
            </p:txBody>
          </p:sp>
        </p:grpSp>
      </p:grpSp>
      <p:pic>
        <p:nvPicPr>
          <p:cNvPr id="37" name="图片 36"/>
          <p:cNvPicPr>
            <a:picLocks noChangeAspect="1"/>
          </p:cNvPicPr>
          <p:nvPr/>
        </p:nvPicPr>
        <p:blipFill rotWithShape="1">
          <a:blip r:embed="rId4" cstate="screen"/>
          <a:srcRect/>
          <a:stretch>
            <a:fillRect/>
          </a:stretch>
        </p:blipFill>
        <p:spPr>
          <a:xfrm>
            <a:off x="338307" y="292100"/>
            <a:ext cx="1072811" cy="787400"/>
          </a:xfrm>
          <a:prstGeom prst="rect">
            <a:avLst/>
          </a:prstGeom>
        </p:spPr>
      </p:pic>
      <p:grpSp>
        <p:nvGrpSpPr>
          <p:cNvPr id="38" name="组合 37"/>
          <p:cNvGrpSpPr/>
          <p:nvPr/>
        </p:nvGrpSpPr>
        <p:grpSpPr>
          <a:xfrm>
            <a:off x="1533918" y="363433"/>
            <a:ext cx="4885992" cy="716067"/>
            <a:chOff x="3653004" y="402712"/>
            <a:chExt cx="4885992" cy="716067"/>
          </a:xfrm>
        </p:grpSpPr>
        <p:sp>
          <p:nvSpPr>
            <p:cNvPr id="39" name="文本框 38"/>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40" name="文本框 39"/>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grpSp>
        <p:nvGrpSpPr>
          <p:cNvPr id="49" name="组合 48"/>
          <p:cNvGrpSpPr/>
          <p:nvPr/>
        </p:nvGrpSpPr>
        <p:grpSpPr>
          <a:xfrm>
            <a:off x="1297305" y="4928870"/>
            <a:ext cx="2050552" cy="1056414"/>
            <a:chOff x="7999254" y="3433235"/>
            <a:chExt cx="2050552" cy="1056414"/>
          </a:xfrm>
        </p:grpSpPr>
        <p:sp>
          <p:nvSpPr>
            <p:cNvPr id="50" name="矩形 49"/>
            <p:cNvSpPr/>
            <p:nvPr/>
          </p:nvSpPr>
          <p:spPr>
            <a:xfrm>
              <a:off x="7999254" y="3732519"/>
              <a:ext cx="2050552" cy="7571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1" name="矩形 50"/>
            <p:cNvSpPr/>
            <p:nvPr/>
          </p:nvSpPr>
          <p:spPr>
            <a:xfrm>
              <a:off x="7999254"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latin typeface="+mn-ea"/>
                </a:rPr>
                <a:t>标题文字添加</a:t>
              </a:r>
            </a:p>
          </p:txBody>
        </p:sp>
      </p:grpSp>
      <p:grpSp>
        <p:nvGrpSpPr>
          <p:cNvPr id="52" name="组合 51"/>
          <p:cNvGrpSpPr/>
          <p:nvPr/>
        </p:nvGrpSpPr>
        <p:grpSpPr>
          <a:xfrm>
            <a:off x="3812917" y="4928870"/>
            <a:ext cx="2050552" cy="1056414"/>
            <a:chOff x="7999254" y="3433235"/>
            <a:chExt cx="2050552" cy="1056414"/>
          </a:xfrm>
        </p:grpSpPr>
        <p:sp>
          <p:nvSpPr>
            <p:cNvPr id="53" name="矩形 52"/>
            <p:cNvSpPr/>
            <p:nvPr/>
          </p:nvSpPr>
          <p:spPr>
            <a:xfrm>
              <a:off x="7999254" y="3732519"/>
              <a:ext cx="2050552" cy="7571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4" name="矩形 53"/>
            <p:cNvSpPr/>
            <p:nvPr/>
          </p:nvSpPr>
          <p:spPr>
            <a:xfrm>
              <a:off x="7999254"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latin typeface="+mn-ea"/>
                </a:rPr>
                <a:t>标题文字添加</a:t>
              </a:r>
            </a:p>
          </p:txBody>
        </p:sp>
      </p:grpSp>
      <p:grpSp>
        <p:nvGrpSpPr>
          <p:cNvPr id="55" name="组合 54"/>
          <p:cNvGrpSpPr/>
          <p:nvPr/>
        </p:nvGrpSpPr>
        <p:grpSpPr>
          <a:xfrm>
            <a:off x="6328528" y="4928870"/>
            <a:ext cx="2050552" cy="1056414"/>
            <a:chOff x="7999254" y="3433235"/>
            <a:chExt cx="2050552" cy="1056414"/>
          </a:xfrm>
        </p:grpSpPr>
        <p:sp>
          <p:nvSpPr>
            <p:cNvPr id="56" name="矩形 55"/>
            <p:cNvSpPr/>
            <p:nvPr/>
          </p:nvSpPr>
          <p:spPr>
            <a:xfrm>
              <a:off x="7999254" y="3732519"/>
              <a:ext cx="2050552" cy="7571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7" name="矩形 56"/>
            <p:cNvSpPr/>
            <p:nvPr/>
          </p:nvSpPr>
          <p:spPr>
            <a:xfrm>
              <a:off x="7999254"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latin typeface="+mn-ea"/>
                </a:rPr>
                <a:t>标题文字添加</a:t>
              </a:r>
            </a:p>
          </p:txBody>
        </p:sp>
      </p:grpSp>
      <p:grpSp>
        <p:nvGrpSpPr>
          <p:cNvPr id="58" name="组合 57"/>
          <p:cNvGrpSpPr/>
          <p:nvPr/>
        </p:nvGrpSpPr>
        <p:grpSpPr>
          <a:xfrm>
            <a:off x="8844140" y="4928870"/>
            <a:ext cx="2050552" cy="1056414"/>
            <a:chOff x="7999254" y="3433235"/>
            <a:chExt cx="2050552" cy="1056414"/>
          </a:xfrm>
        </p:grpSpPr>
        <p:sp>
          <p:nvSpPr>
            <p:cNvPr id="59" name="矩形 58"/>
            <p:cNvSpPr/>
            <p:nvPr/>
          </p:nvSpPr>
          <p:spPr>
            <a:xfrm>
              <a:off x="7999254" y="3732519"/>
              <a:ext cx="2050552" cy="7571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60" name="矩形 59"/>
            <p:cNvSpPr/>
            <p:nvPr/>
          </p:nvSpPr>
          <p:spPr>
            <a:xfrm>
              <a:off x="7999254"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latin typeface="+mn-ea"/>
                </a:rPr>
                <a:t>标题文字添加</a:t>
              </a:r>
            </a:p>
          </p:txBody>
        </p:sp>
      </p:grpSp>
      <p:sp>
        <p:nvSpPr>
          <p:cNvPr id="2"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5"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2" presetClass="entr" presetSubtype="4" fill="hold"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p:tgtEl>
                                          <p:spTgt spid="49"/>
                                        </p:tgtEl>
                                        <p:attrNameLst>
                                          <p:attrName>ppt_y</p:attrName>
                                        </p:attrNameLst>
                                      </p:cBhvr>
                                      <p:tavLst>
                                        <p:tav tm="0">
                                          <p:val>
                                            <p:strVal val="#ppt_y+#ppt_h*1.125000"/>
                                          </p:val>
                                        </p:tav>
                                        <p:tav tm="100000">
                                          <p:val>
                                            <p:strVal val="#ppt_y"/>
                                          </p:val>
                                        </p:tav>
                                      </p:tavLst>
                                    </p:anim>
                                    <p:animEffect transition="in" filter="wipe(up)">
                                      <p:cBhvr>
                                        <p:cTn id="18" dur="500"/>
                                        <p:tgtEl>
                                          <p:spTgt spid="49"/>
                                        </p:tgtEl>
                                      </p:cBhvr>
                                    </p:animEffect>
                                  </p:childTnLst>
                                </p:cTn>
                              </p:par>
                              <p:par>
                                <p:cTn id="19" presetID="12" presetClass="entr" presetSubtype="4"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anim calcmode="lin" valueType="num">
                                      <p:cBhvr additive="base">
                                        <p:cTn id="21" dur="500"/>
                                        <p:tgtEl>
                                          <p:spTgt spid="52"/>
                                        </p:tgtEl>
                                        <p:attrNameLst>
                                          <p:attrName>ppt_y</p:attrName>
                                        </p:attrNameLst>
                                      </p:cBhvr>
                                      <p:tavLst>
                                        <p:tav tm="0">
                                          <p:val>
                                            <p:strVal val="#ppt_y+#ppt_h*1.125000"/>
                                          </p:val>
                                        </p:tav>
                                        <p:tav tm="100000">
                                          <p:val>
                                            <p:strVal val="#ppt_y"/>
                                          </p:val>
                                        </p:tav>
                                      </p:tavLst>
                                    </p:anim>
                                    <p:animEffect transition="in" filter="wipe(up)">
                                      <p:cBhvr>
                                        <p:cTn id="22" dur="500"/>
                                        <p:tgtEl>
                                          <p:spTgt spid="52"/>
                                        </p:tgtEl>
                                      </p:cBhvr>
                                    </p:animEffect>
                                  </p:childTnLst>
                                </p:cTn>
                              </p:par>
                              <p:par>
                                <p:cTn id="23" presetID="12" presetClass="entr" presetSubtype="4" fill="hold" nodeType="withEffect">
                                  <p:stCondLst>
                                    <p:cond delay="0"/>
                                  </p:stCondLst>
                                  <p:childTnLst>
                                    <p:set>
                                      <p:cBhvr>
                                        <p:cTn id="24" dur="1" fill="hold">
                                          <p:stCondLst>
                                            <p:cond delay="0"/>
                                          </p:stCondLst>
                                        </p:cTn>
                                        <p:tgtEl>
                                          <p:spTgt spid="55"/>
                                        </p:tgtEl>
                                        <p:attrNameLst>
                                          <p:attrName>style.visibility</p:attrName>
                                        </p:attrNameLst>
                                      </p:cBhvr>
                                      <p:to>
                                        <p:strVal val="visible"/>
                                      </p:to>
                                    </p:set>
                                    <p:anim calcmode="lin" valueType="num">
                                      <p:cBhvr additive="base">
                                        <p:cTn id="25" dur="500"/>
                                        <p:tgtEl>
                                          <p:spTgt spid="55"/>
                                        </p:tgtEl>
                                        <p:attrNameLst>
                                          <p:attrName>ppt_y</p:attrName>
                                        </p:attrNameLst>
                                      </p:cBhvr>
                                      <p:tavLst>
                                        <p:tav tm="0">
                                          <p:val>
                                            <p:strVal val="#ppt_y+#ppt_h*1.125000"/>
                                          </p:val>
                                        </p:tav>
                                        <p:tav tm="100000">
                                          <p:val>
                                            <p:strVal val="#ppt_y"/>
                                          </p:val>
                                        </p:tav>
                                      </p:tavLst>
                                    </p:anim>
                                    <p:animEffect transition="in" filter="wipe(up)">
                                      <p:cBhvr>
                                        <p:cTn id="26" dur="500"/>
                                        <p:tgtEl>
                                          <p:spTgt spid="55"/>
                                        </p:tgtEl>
                                      </p:cBhvr>
                                    </p:animEffect>
                                  </p:childTnLst>
                                </p:cTn>
                              </p:par>
                              <p:par>
                                <p:cTn id="27" presetID="12" presetClass="entr" presetSubtype="4"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anim calcmode="lin" valueType="num">
                                      <p:cBhvr additive="base">
                                        <p:cTn id="29" dur="500"/>
                                        <p:tgtEl>
                                          <p:spTgt spid="58"/>
                                        </p:tgtEl>
                                        <p:attrNameLst>
                                          <p:attrName>ppt_y</p:attrName>
                                        </p:attrNameLst>
                                      </p:cBhvr>
                                      <p:tavLst>
                                        <p:tav tm="0">
                                          <p:val>
                                            <p:strVal val="#ppt_y+#ppt_h*1.125000"/>
                                          </p:val>
                                        </p:tav>
                                        <p:tav tm="100000">
                                          <p:val>
                                            <p:strVal val="#ppt_y"/>
                                          </p:val>
                                        </p:tav>
                                      </p:tavLst>
                                    </p:anim>
                                    <p:animEffect transition="in" filter="wipe(up)">
                                      <p:cBhvr>
                                        <p:cTn id="30"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占位符 15"/>
          <p:cNvPicPr>
            <a:picLocks noGrp="1" noChangeAspect="1"/>
          </p:cNvPicPr>
          <p:nvPr>
            <p:ph type="pic" sz="quarter" idx="10"/>
          </p:nvPr>
        </p:nvPicPr>
        <p:blipFill>
          <a:blip r:embed="rId3" cstate="screen"/>
          <a:srcRect/>
          <a:stretch>
            <a:fillRect/>
          </a:stretch>
        </p:blipFill>
        <p:spPr/>
      </p:pic>
      <p:pic>
        <p:nvPicPr>
          <p:cNvPr id="15" name="图片占位符 14"/>
          <p:cNvPicPr>
            <a:picLocks noGrp="1" noChangeAspect="1"/>
          </p:cNvPicPr>
          <p:nvPr>
            <p:ph type="pic" sz="quarter" idx="11"/>
          </p:nvPr>
        </p:nvPicPr>
        <p:blipFill>
          <a:blip r:embed="rId4" cstate="screen"/>
          <a:srcRect/>
          <a:stretch>
            <a:fillRect/>
          </a:stretch>
        </p:blipFill>
        <p:spPr/>
      </p:pic>
      <p:pic>
        <p:nvPicPr>
          <p:cNvPr id="17" name="图片占位符 16"/>
          <p:cNvPicPr>
            <a:picLocks noGrp="1" noChangeAspect="1"/>
          </p:cNvPicPr>
          <p:nvPr>
            <p:ph type="pic" sz="quarter" idx="12"/>
          </p:nvPr>
        </p:nvPicPr>
        <p:blipFill>
          <a:blip r:embed="rId5" cstate="screen"/>
          <a:srcRect/>
          <a:stretch>
            <a:fillRect/>
          </a:stretch>
        </p:blipFill>
        <p:spPr/>
      </p:pic>
      <p:grpSp>
        <p:nvGrpSpPr>
          <p:cNvPr id="3" name="aabf6c66-33f2-4d2f-bcbd-e9a6068dccfd"/>
          <p:cNvGrpSpPr>
            <a:grpSpLocks noChangeAspect="1"/>
          </p:cNvGrpSpPr>
          <p:nvPr/>
        </p:nvGrpSpPr>
        <p:grpSpPr>
          <a:xfrm>
            <a:off x="2254161" y="1525750"/>
            <a:ext cx="7679557" cy="1033001"/>
            <a:chOff x="1588145" y="1736857"/>
            <a:chExt cx="6290859" cy="846203"/>
          </a:xfrm>
        </p:grpSpPr>
        <p:sp>
          <p:nvSpPr>
            <p:cNvPr id="7" name="椭圆 6"/>
            <p:cNvSpPr/>
            <p:nvPr/>
          </p:nvSpPr>
          <p:spPr>
            <a:xfrm>
              <a:off x="1588145" y="1736857"/>
              <a:ext cx="846203" cy="846203"/>
            </a:xfrm>
            <a:prstGeom prst="ellipse">
              <a:avLst/>
            </a:prstGeom>
            <a:solidFill>
              <a:schemeClr val="accent1"/>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任意多边形 7"/>
            <p:cNvSpPr>
              <a:spLocks noChangeAspect="1"/>
            </p:cNvSpPr>
            <p:nvPr/>
          </p:nvSpPr>
          <p:spPr bwMode="auto">
            <a:xfrm>
              <a:off x="1819292" y="1966467"/>
              <a:ext cx="383910" cy="386982"/>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ln>
          </p:spPr>
          <p:txBody>
            <a:bodyPr anchor="ctr"/>
            <a:lstStyle/>
            <a:p>
              <a:pPr algn="ctr"/>
              <a:endParaRPr/>
            </a:p>
          </p:txBody>
        </p:sp>
        <p:sp>
          <p:nvSpPr>
            <p:cNvPr id="9" name="椭圆 8"/>
            <p:cNvSpPr/>
            <p:nvPr/>
          </p:nvSpPr>
          <p:spPr>
            <a:xfrm>
              <a:off x="4310473" y="1736857"/>
              <a:ext cx="846203" cy="846203"/>
            </a:xfrm>
            <a:prstGeom prst="ellipse">
              <a:avLst/>
            </a:prstGeom>
            <a:solidFill>
              <a:schemeClr val="accent2"/>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任意多边形 9"/>
            <p:cNvSpPr>
              <a:spLocks noChangeAspect="1"/>
            </p:cNvSpPr>
            <p:nvPr/>
          </p:nvSpPr>
          <p:spPr bwMode="auto">
            <a:xfrm>
              <a:off x="4546680" y="1973064"/>
              <a:ext cx="373789" cy="373789"/>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ln>
          </p:spPr>
          <p:txBody>
            <a:bodyPr anchor="ctr"/>
            <a:lstStyle/>
            <a:p>
              <a:pPr algn="ctr"/>
              <a:endParaRPr/>
            </a:p>
          </p:txBody>
        </p:sp>
        <p:sp>
          <p:nvSpPr>
            <p:cNvPr id="11" name="椭圆 10"/>
            <p:cNvSpPr/>
            <p:nvPr/>
          </p:nvSpPr>
          <p:spPr>
            <a:xfrm>
              <a:off x="7032801" y="1736857"/>
              <a:ext cx="846203" cy="846203"/>
            </a:xfrm>
            <a:prstGeom prst="ellipse">
              <a:avLst/>
            </a:prstGeom>
            <a:solidFill>
              <a:schemeClr val="accent3"/>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任意多边形 11"/>
            <p:cNvSpPr>
              <a:spLocks noChangeAspect="1"/>
            </p:cNvSpPr>
            <p:nvPr/>
          </p:nvSpPr>
          <p:spPr bwMode="auto">
            <a:xfrm>
              <a:off x="7250156" y="1963158"/>
              <a:ext cx="411494" cy="393602"/>
            </a:xfrm>
            <a:custGeom>
              <a:avLst/>
              <a:gdLst/>
              <a:ahLst/>
              <a:cxnLst>
                <a:cxn ang="0">
                  <a:pos x="62" y="31"/>
                </a:cxn>
                <a:cxn ang="0">
                  <a:pos x="62" y="31"/>
                </a:cxn>
                <a:cxn ang="0">
                  <a:pos x="54" y="27"/>
                </a:cxn>
                <a:cxn ang="0">
                  <a:pos x="45" y="33"/>
                </a:cxn>
                <a:cxn ang="0">
                  <a:pos x="44" y="35"/>
                </a:cxn>
                <a:cxn ang="0">
                  <a:pos x="43" y="35"/>
                </a:cxn>
                <a:cxn ang="0">
                  <a:pos x="42" y="35"/>
                </a:cxn>
                <a:cxn ang="0">
                  <a:pos x="41" y="33"/>
                </a:cxn>
                <a:cxn ang="0">
                  <a:pos x="32" y="27"/>
                </a:cxn>
                <a:cxn ang="0">
                  <a:pos x="23" y="33"/>
                </a:cxn>
                <a:cxn ang="0">
                  <a:pos x="22" y="35"/>
                </a:cxn>
                <a:cxn ang="0">
                  <a:pos x="21" y="35"/>
                </a:cxn>
                <a:cxn ang="0">
                  <a:pos x="20" y="35"/>
                </a:cxn>
                <a:cxn ang="0">
                  <a:pos x="19" y="33"/>
                </a:cxn>
                <a:cxn ang="0">
                  <a:pos x="10" y="27"/>
                </a:cxn>
                <a:cxn ang="0">
                  <a:pos x="3" y="31"/>
                </a:cxn>
                <a:cxn ang="0">
                  <a:pos x="2" y="31"/>
                </a:cxn>
                <a:cxn ang="0">
                  <a:pos x="0" y="30"/>
                </a:cxn>
                <a:cxn ang="0">
                  <a:pos x="0" y="30"/>
                </a:cxn>
                <a:cxn ang="0">
                  <a:pos x="32" y="7"/>
                </a:cxn>
                <a:cxn ang="0">
                  <a:pos x="64" y="30"/>
                </a:cxn>
                <a:cxn ang="0">
                  <a:pos x="64" y="30"/>
                </a:cxn>
                <a:cxn ang="0">
                  <a:pos x="62" y="31"/>
                </a:cxn>
                <a:cxn ang="0">
                  <a:pos x="34" y="51"/>
                </a:cxn>
                <a:cxn ang="0">
                  <a:pos x="25" y="61"/>
                </a:cxn>
                <a:cxn ang="0">
                  <a:pos x="15" y="51"/>
                </a:cxn>
                <a:cxn ang="0">
                  <a:pos x="17" y="49"/>
                </a:cxn>
                <a:cxn ang="0">
                  <a:pos x="20" y="51"/>
                </a:cxn>
                <a:cxn ang="0">
                  <a:pos x="25" y="56"/>
                </a:cxn>
                <a:cxn ang="0">
                  <a:pos x="30" y="51"/>
                </a:cxn>
                <a:cxn ang="0">
                  <a:pos x="30" y="29"/>
                </a:cxn>
                <a:cxn ang="0">
                  <a:pos x="32" y="29"/>
                </a:cxn>
                <a:cxn ang="0">
                  <a:pos x="34" y="29"/>
                </a:cxn>
                <a:cxn ang="0">
                  <a:pos x="34" y="51"/>
                </a:cxn>
                <a:cxn ang="0">
                  <a:pos x="34" y="6"/>
                </a:cxn>
                <a:cxn ang="0">
                  <a:pos x="32" y="6"/>
                </a:cxn>
                <a:cxn ang="0">
                  <a:pos x="30" y="6"/>
                </a:cxn>
                <a:cxn ang="0">
                  <a:pos x="30" y="3"/>
                </a:cxn>
                <a:cxn ang="0">
                  <a:pos x="32" y="0"/>
                </a:cxn>
                <a:cxn ang="0">
                  <a:pos x="34" y="3"/>
                </a:cxn>
                <a:cxn ang="0">
                  <a:pos x="34" y="6"/>
                </a:cxn>
              </a:cxnLst>
              <a:rect l="0" t="0" r="r" b="b"/>
              <a:pathLst>
                <a:path w="64" h="61">
                  <a:moveTo>
                    <a:pt x="62" y="31"/>
                  </a:moveTo>
                  <a:cubicBezTo>
                    <a:pt x="62" y="31"/>
                    <a:pt x="62" y="31"/>
                    <a:pt x="62" y="31"/>
                  </a:cubicBezTo>
                  <a:cubicBezTo>
                    <a:pt x="59" y="29"/>
                    <a:pt x="57" y="27"/>
                    <a:pt x="54" y="27"/>
                  </a:cubicBezTo>
                  <a:cubicBezTo>
                    <a:pt x="51" y="27"/>
                    <a:pt x="47" y="30"/>
                    <a:pt x="45" y="33"/>
                  </a:cubicBezTo>
                  <a:cubicBezTo>
                    <a:pt x="45" y="33"/>
                    <a:pt x="45" y="34"/>
                    <a:pt x="44" y="35"/>
                  </a:cubicBezTo>
                  <a:cubicBezTo>
                    <a:pt x="44" y="35"/>
                    <a:pt x="44" y="35"/>
                    <a:pt x="43" y="35"/>
                  </a:cubicBezTo>
                  <a:cubicBezTo>
                    <a:pt x="43" y="35"/>
                    <a:pt x="42" y="35"/>
                    <a:pt x="42" y="35"/>
                  </a:cubicBezTo>
                  <a:cubicBezTo>
                    <a:pt x="42" y="34"/>
                    <a:pt x="41" y="33"/>
                    <a:pt x="41" y="33"/>
                  </a:cubicBezTo>
                  <a:cubicBezTo>
                    <a:pt x="39" y="30"/>
                    <a:pt x="36" y="27"/>
                    <a:pt x="32" y="27"/>
                  </a:cubicBezTo>
                  <a:cubicBezTo>
                    <a:pt x="28" y="27"/>
                    <a:pt x="25" y="30"/>
                    <a:pt x="23" y="33"/>
                  </a:cubicBezTo>
                  <a:cubicBezTo>
                    <a:pt x="23" y="33"/>
                    <a:pt x="22" y="34"/>
                    <a:pt x="22" y="35"/>
                  </a:cubicBezTo>
                  <a:cubicBezTo>
                    <a:pt x="22" y="35"/>
                    <a:pt x="22" y="35"/>
                    <a:pt x="21" y="35"/>
                  </a:cubicBezTo>
                  <a:cubicBezTo>
                    <a:pt x="20" y="35"/>
                    <a:pt x="20" y="35"/>
                    <a:pt x="20" y="35"/>
                  </a:cubicBezTo>
                  <a:cubicBezTo>
                    <a:pt x="19" y="34"/>
                    <a:pt x="19" y="33"/>
                    <a:pt x="19" y="33"/>
                  </a:cubicBezTo>
                  <a:cubicBezTo>
                    <a:pt x="17" y="30"/>
                    <a:pt x="14" y="27"/>
                    <a:pt x="10" y="27"/>
                  </a:cubicBezTo>
                  <a:cubicBezTo>
                    <a:pt x="7" y="27"/>
                    <a:pt x="5" y="29"/>
                    <a:pt x="3" y="31"/>
                  </a:cubicBezTo>
                  <a:cubicBezTo>
                    <a:pt x="2" y="31"/>
                    <a:pt x="2" y="31"/>
                    <a:pt x="2" y="31"/>
                  </a:cubicBezTo>
                  <a:cubicBezTo>
                    <a:pt x="1" y="31"/>
                    <a:pt x="0" y="31"/>
                    <a:pt x="0" y="30"/>
                  </a:cubicBezTo>
                  <a:cubicBezTo>
                    <a:pt x="0" y="30"/>
                    <a:pt x="0" y="30"/>
                    <a:pt x="0" y="30"/>
                  </a:cubicBezTo>
                  <a:cubicBezTo>
                    <a:pt x="4" y="16"/>
                    <a:pt x="18" y="7"/>
                    <a:pt x="32" y="7"/>
                  </a:cubicBezTo>
                  <a:cubicBezTo>
                    <a:pt x="46" y="7"/>
                    <a:pt x="60" y="16"/>
                    <a:pt x="64" y="30"/>
                  </a:cubicBezTo>
                  <a:cubicBezTo>
                    <a:pt x="64" y="30"/>
                    <a:pt x="64" y="30"/>
                    <a:pt x="64" y="30"/>
                  </a:cubicBezTo>
                  <a:cubicBezTo>
                    <a:pt x="64" y="31"/>
                    <a:pt x="63" y="31"/>
                    <a:pt x="62" y="31"/>
                  </a:cubicBezTo>
                  <a:close/>
                  <a:moveTo>
                    <a:pt x="34" y="51"/>
                  </a:moveTo>
                  <a:cubicBezTo>
                    <a:pt x="34" y="56"/>
                    <a:pt x="30" y="61"/>
                    <a:pt x="25" y="61"/>
                  </a:cubicBezTo>
                  <a:cubicBezTo>
                    <a:pt x="19" y="61"/>
                    <a:pt x="15" y="56"/>
                    <a:pt x="15" y="51"/>
                  </a:cubicBezTo>
                  <a:cubicBezTo>
                    <a:pt x="15" y="50"/>
                    <a:pt x="16" y="49"/>
                    <a:pt x="17" y="49"/>
                  </a:cubicBezTo>
                  <a:cubicBezTo>
                    <a:pt x="19" y="49"/>
                    <a:pt x="20" y="50"/>
                    <a:pt x="20" y="51"/>
                  </a:cubicBezTo>
                  <a:cubicBezTo>
                    <a:pt x="20" y="54"/>
                    <a:pt x="22" y="56"/>
                    <a:pt x="25" y="56"/>
                  </a:cubicBezTo>
                  <a:cubicBezTo>
                    <a:pt x="27" y="56"/>
                    <a:pt x="30" y="54"/>
                    <a:pt x="30" y="51"/>
                  </a:cubicBezTo>
                  <a:cubicBezTo>
                    <a:pt x="30" y="29"/>
                    <a:pt x="30" y="29"/>
                    <a:pt x="30" y="29"/>
                  </a:cubicBezTo>
                  <a:cubicBezTo>
                    <a:pt x="30" y="29"/>
                    <a:pt x="31" y="29"/>
                    <a:pt x="32" y="29"/>
                  </a:cubicBezTo>
                  <a:cubicBezTo>
                    <a:pt x="33" y="29"/>
                    <a:pt x="34" y="29"/>
                    <a:pt x="34" y="29"/>
                  </a:cubicBezTo>
                  <a:lnTo>
                    <a:pt x="34" y="51"/>
                  </a:lnTo>
                  <a:close/>
                  <a:moveTo>
                    <a:pt x="34" y="6"/>
                  </a:moveTo>
                  <a:cubicBezTo>
                    <a:pt x="34" y="6"/>
                    <a:pt x="33" y="6"/>
                    <a:pt x="32" y="6"/>
                  </a:cubicBezTo>
                  <a:cubicBezTo>
                    <a:pt x="31" y="6"/>
                    <a:pt x="30" y="6"/>
                    <a:pt x="30" y="6"/>
                  </a:cubicBezTo>
                  <a:cubicBezTo>
                    <a:pt x="30" y="3"/>
                    <a:pt x="30" y="3"/>
                    <a:pt x="30" y="3"/>
                  </a:cubicBezTo>
                  <a:cubicBezTo>
                    <a:pt x="30" y="1"/>
                    <a:pt x="31" y="0"/>
                    <a:pt x="32" y="0"/>
                  </a:cubicBezTo>
                  <a:cubicBezTo>
                    <a:pt x="33" y="0"/>
                    <a:pt x="34" y="1"/>
                    <a:pt x="34" y="3"/>
                  </a:cubicBezTo>
                  <a:lnTo>
                    <a:pt x="34" y="6"/>
                  </a:lnTo>
                  <a:close/>
                </a:path>
              </a:pathLst>
            </a:custGeom>
            <a:solidFill>
              <a:schemeClr val="bg1"/>
            </a:solidFill>
            <a:ln w="9525">
              <a:noFill/>
              <a:round/>
            </a:ln>
          </p:spPr>
          <p:txBody>
            <a:bodyPr anchor="ctr"/>
            <a:lstStyle/>
            <a:p>
              <a:pPr algn="ctr"/>
              <a:endParaRPr/>
            </a:p>
          </p:txBody>
        </p:sp>
      </p:grpSp>
      <p:pic>
        <p:nvPicPr>
          <p:cNvPr id="19" name="图片 18"/>
          <p:cNvPicPr>
            <a:picLocks noChangeAspect="1"/>
          </p:cNvPicPr>
          <p:nvPr/>
        </p:nvPicPr>
        <p:blipFill rotWithShape="1">
          <a:blip r:embed="rId6" cstate="screen"/>
          <a:srcRect/>
          <a:stretch>
            <a:fillRect/>
          </a:stretch>
        </p:blipFill>
        <p:spPr>
          <a:xfrm>
            <a:off x="338307" y="292100"/>
            <a:ext cx="1072811" cy="787400"/>
          </a:xfrm>
          <a:prstGeom prst="rect">
            <a:avLst/>
          </a:prstGeom>
        </p:spPr>
      </p:pic>
      <p:grpSp>
        <p:nvGrpSpPr>
          <p:cNvPr id="20" name="组合 19"/>
          <p:cNvGrpSpPr/>
          <p:nvPr/>
        </p:nvGrpSpPr>
        <p:grpSpPr>
          <a:xfrm>
            <a:off x="1533918" y="363433"/>
            <a:ext cx="4885992" cy="716067"/>
            <a:chOff x="3653004" y="402712"/>
            <a:chExt cx="4885992" cy="716067"/>
          </a:xfrm>
        </p:grpSpPr>
        <p:sp>
          <p:nvSpPr>
            <p:cNvPr id="21" name="文本框 20"/>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22" name="文本框 21"/>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grpSp>
        <p:nvGrpSpPr>
          <p:cNvPr id="31" name="组合 30"/>
          <p:cNvGrpSpPr/>
          <p:nvPr/>
        </p:nvGrpSpPr>
        <p:grpSpPr>
          <a:xfrm>
            <a:off x="1193324" y="5123585"/>
            <a:ext cx="9703275" cy="834815"/>
            <a:chOff x="7483989" y="3433235"/>
            <a:chExt cx="9703275" cy="834815"/>
          </a:xfrm>
        </p:grpSpPr>
        <p:sp>
          <p:nvSpPr>
            <p:cNvPr id="32" name="矩形 31"/>
            <p:cNvSpPr/>
            <p:nvPr/>
          </p:nvSpPr>
          <p:spPr>
            <a:xfrm>
              <a:off x="7483989" y="3732519"/>
              <a:ext cx="9703275"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胶片用户可以在投影仪或者计算机上进行演示也可以将演示文稿打印出来制作成胶片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33" name="矩形 32"/>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sp>
        <p:nvSpPr>
          <p:cNvPr id="2"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7"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childTnLst>
                          </p:cTn>
                        </p:par>
                        <p:par>
                          <p:cTn id="20" fill="hold">
                            <p:stCondLst>
                              <p:cond delay="500"/>
                            </p:stCondLst>
                            <p:childTnLst>
                              <p:par>
                                <p:cTn id="21" presetID="42"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1000"/>
                                        <p:tgtEl>
                                          <p:spTgt spid="3"/>
                                        </p:tgtEl>
                                      </p:cBhvr>
                                    </p:animEffect>
                                    <p:anim calcmode="lin" valueType="num">
                                      <p:cBhvr>
                                        <p:cTn id="24" dur="1000" fill="hold"/>
                                        <p:tgtEl>
                                          <p:spTgt spid="3"/>
                                        </p:tgtEl>
                                        <p:attrNameLst>
                                          <p:attrName>ppt_x</p:attrName>
                                        </p:attrNameLst>
                                      </p:cBhvr>
                                      <p:tavLst>
                                        <p:tav tm="0">
                                          <p:val>
                                            <p:strVal val="#ppt_x"/>
                                          </p:val>
                                        </p:tav>
                                        <p:tav tm="100000">
                                          <p:val>
                                            <p:strVal val="#ppt_x"/>
                                          </p:val>
                                        </p:tav>
                                      </p:tavLst>
                                    </p:anim>
                                    <p:anim calcmode="lin" valueType="num">
                                      <p:cBhvr>
                                        <p:cTn id="25" dur="1000" fill="hold"/>
                                        <p:tgtEl>
                                          <p:spTgt spid="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wipe(left)">
                                      <p:cBhvr>
                                        <p:cTn id="2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5595608" y="4578602"/>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pic>
        <p:nvPicPr>
          <p:cNvPr id="15" name="图片占位符 14"/>
          <p:cNvPicPr>
            <a:picLocks noGrp="1" noChangeAspect="1"/>
          </p:cNvPicPr>
          <p:nvPr>
            <p:ph type="pic" sz="quarter" idx="10"/>
          </p:nvPr>
        </p:nvPicPr>
        <p:blipFill>
          <a:blip r:embed="rId3" cstate="screen"/>
          <a:srcRect/>
          <a:stretch>
            <a:fillRect/>
          </a:stretch>
        </p:blipFill>
        <p:spPr/>
      </p:pic>
      <p:pic>
        <p:nvPicPr>
          <p:cNvPr id="16" name="图片占位符 15"/>
          <p:cNvPicPr>
            <a:picLocks noGrp="1" noChangeAspect="1"/>
          </p:cNvPicPr>
          <p:nvPr>
            <p:ph type="pic" sz="quarter" idx="11"/>
          </p:nvPr>
        </p:nvPicPr>
        <p:blipFill>
          <a:blip r:embed="rId4" cstate="screen"/>
          <a:srcRect/>
          <a:stretch>
            <a:fillRect/>
          </a:stretch>
        </p:blipFill>
        <p:spPr/>
      </p:pic>
      <p:pic>
        <p:nvPicPr>
          <p:cNvPr id="17" name="图片占位符 16"/>
          <p:cNvPicPr>
            <a:picLocks noGrp="1" noChangeAspect="1"/>
          </p:cNvPicPr>
          <p:nvPr>
            <p:ph type="pic" sz="quarter" idx="12"/>
          </p:nvPr>
        </p:nvPicPr>
        <p:blipFill>
          <a:blip r:embed="rId5" cstate="screen"/>
          <a:srcRect/>
          <a:stretch>
            <a:fillRect/>
          </a:stretch>
        </p:blipFill>
        <p:spPr/>
      </p:pic>
      <p:pic>
        <p:nvPicPr>
          <p:cNvPr id="18" name="图片占位符 17"/>
          <p:cNvPicPr>
            <a:picLocks noGrp="1" noChangeAspect="1"/>
          </p:cNvPicPr>
          <p:nvPr>
            <p:ph type="pic" sz="quarter" idx="13"/>
          </p:nvPr>
        </p:nvPicPr>
        <p:blipFill>
          <a:blip r:embed="rId6" cstate="screen"/>
          <a:srcRect/>
          <a:stretch>
            <a:fillRect/>
          </a:stretch>
        </p:blipFill>
        <p:spPr/>
      </p:pic>
      <p:pic>
        <p:nvPicPr>
          <p:cNvPr id="19" name="图片占位符 18"/>
          <p:cNvPicPr>
            <a:picLocks noGrp="1" noChangeAspect="1"/>
          </p:cNvPicPr>
          <p:nvPr>
            <p:ph type="pic" sz="quarter" idx="14"/>
          </p:nvPr>
        </p:nvPicPr>
        <p:blipFill>
          <a:blip r:embed="rId7" cstate="screen"/>
          <a:srcRect/>
          <a:stretch>
            <a:fillRect/>
          </a:stretch>
        </p:blipFill>
        <p:spPr/>
      </p:pic>
      <p:pic>
        <p:nvPicPr>
          <p:cNvPr id="20" name="图片占位符 19"/>
          <p:cNvPicPr>
            <a:picLocks noGrp="1" noChangeAspect="1"/>
          </p:cNvPicPr>
          <p:nvPr>
            <p:ph type="pic" sz="quarter" idx="15"/>
          </p:nvPr>
        </p:nvPicPr>
        <p:blipFill>
          <a:blip r:embed="rId8" cstate="screen"/>
          <a:srcRect/>
          <a:stretch>
            <a:fillRect/>
          </a:stretch>
        </p:blipFill>
        <p:spPr/>
      </p:pic>
      <p:sp>
        <p:nvSpPr>
          <p:cNvPr id="52" name="Rectangle 6"/>
          <p:cNvSpPr/>
          <p:nvPr/>
        </p:nvSpPr>
        <p:spPr>
          <a:xfrm>
            <a:off x="874713" y="3074586"/>
            <a:ext cx="3224696" cy="591216"/>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3" name="Rectangle 7"/>
          <p:cNvSpPr/>
          <p:nvPr/>
        </p:nvSpPr>
        <p:spPr>
          <a:xfrm>
            <a:off x="4485873" y="3074586"/>
            <a:ext cx="3224696" cy="591216"/>
          </a:xfrm>
          <a:prstGeom prst="rect">
            <a:avLst/>
          </a:prstGeom>
          <a:solidFill>
            <a:schemeClr val="accent2"/>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54" name="Rectangle 8"/>
          <p:cNvSpPr/>
          <p:nvPr/>
        </p:nvSpPr>
        <p:spPr>
          <a:xfrm>
            <a:off x="8092592" y="3085586"/>
            <a:ext cx="3224696" cy="591216"/>
          </a:xfrm>
          <a:prstGeom prst="rect">
            <a:avLst/>
          </a:prstGeom>
          <a:solidFill>
            <a:schemeClr val="accent3"/>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5" name="Rectangle 9"/>
          <p:cNvSpPr/>
          <p:nvPr/>
        </p:nvSpPr>
        <p:spPr>
          <a:xfrm>
            <a:off x="874713" y="5177141"/>
            <a:ext cx="3224696" cy="591216"/>
          </a:xfrm>
          <a:prstGeom prst="rect">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6" name="Rectangle 10"/>
          <p:cNvSpPr/>
          <p:nvPr/>
        </p:nvSpPr>
        <p:spPr>
          <a:xfrm>
            <a:off x="4485873" y="5177141"/>
            <a:ext cx="3224696" cy="591216"/>
          </a:xfrm>
          <a:prstGeom prst="rect">
            <a:avLst/>
          </a:prstGeom>
          <a:solidFill>
            <a:schemeClr val="accent5"/>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7" name="Rectangle 11"/>
          <p:cNvSpPr/>
          <p:nvPr/>
        </p:nvSpPr>
        <p:spPr>
          <a:xfrm>
            <a:off x="8092592" y="5188141"/>
            <a:ext cx="3224696" cy="591216"/>
          </a:xfrm>
          <a:prstGeom prst="rect">
            <a:avLst/>
          </a:prstGeom>
          <a:solidFill>
            <a:schemeClr val="accent6"/>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pic>
        <p:nvPicPr>
          <p:cNvPr id="22" name="图片 21"/>
          <p:cNvPicPr>
            <a:picLocks noChangeAspect="1"/>
          </p:cNvPicPr>
          <p:nvPr/>
        </p:nvPicPr>
        <p:blipFill rotWithShape="1">
          <a:blip r:embed="rId9" cstate="screen"/>
          <a:srcRect/>
          <a:stretch>
            <a:fillRect/>
          </a:stretch>
        </p:blipFill>
        <p:spPr>
          <a:xfrm>
            <a:off x="338307" y="292100"/>
            <a:ext cx="1072811" cy="787400"/>
          </a:xfrm>
          <a:prstGeom prst="rect">
            <a:avLst/>
          </a:prstGeom>
        </p:spPr>
      </p:pic>
      <p:grpSp>
        <p:nvGrpSpPr>
          <p:cNvPr id="23" name="组合 22"/>
          <p:cNvGrpSpPr/>
          <p:nvPr/>
        </p:nvGrpSpPr>
        <p:grpSpPr>
          <a:xfrm>
            <a:off x="1533918" y="363433"/>
            <a:ext cx="4885992" cy="716067"/>
            <a:chOff x="3653004" y="402712"/>
            <a:chExt cx="4885992" cy="716067"/>
          </a:xfrm>
        </p:grpSpPr>
        <p:sp>
          <p:nvSpPr>
            <p:cNvPr id="24" name="文本框 23"/>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25" name="文本框 24"/>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grpSp>
        <p:nvGrpSpPr>
          <p:cNvPr id="34" name="组合 33"/>
          <p:cNvGrpSpPr/>
          <p:nvPr/>
        </p:nvGrpSpPr>
        <p:grpSpPr>
          <a:xfrm>
            <a:off x="930020" y="3063971"/>
            <a:ext cx="3081083" cy="594429"/>
            <a:chOff x="7483989" y="3433235"/>
            <a:chExt cx="3081083" cy="594429"/>
          </a:xfrm>
        </p:grpSpPr>
        <p:sp>
          <p:nvSpPr>
            <p:cNvPr id="35" name="矩形 34"/>
            <p:cNvSpPr/>
            <p:nvPr/>
          </p:nvSpPr>
          <p:spPr>
            <a:xfrm>
              <a:off x="7483990" y="3732519"/>
              <a:ext cx="3081082" cy="29514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bg1"/>
                  </a:solidFill>
                  <a:latin typeface="+mn-ea"/>
                </a:rPr>
                <a:t>用户可以在投影仪或者计算机上进行</a:t>
              </a:r>
              <a:r>
                <a:rPr lang="zh-CN" altLang="en-US" sz="1200" dirty="0" smtClean="0">
                  <a:solidFill>
                    <a:schemeClr val="bg1"/>
                  </a:solidFill>
                  <a:latin typeface="+mn-ea"/>
                </a:rPr>
                <a:t>演示</a:t>
              </a:r>
              <a:endParaRPr lang="zh-CN" altLang="en-US" sz="1200" dirty="0">
                <a:solidFill>
                  <a:schemeClr val="bg1"/>
                </a:solidFill>
                <a:latin typeface="+mn-ea"/>
              </a:endParaRPr>
            </a:p>
          </p:txBody>
        </p:sp>
        <p:sp>
          <p:nvSpPr>
            <p:cNvPr id="36" name="矩形 35"/>
            <p:cNvSpPr/>
            <p:nvPr/>
          </p:nvSpPr>
          <p:spPr>
            <a:xfrm>
              <a:off x="7483989"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bg1"/>
                  </a:solidFill>
                  <a:latin typeface="+mn-ea"/>
                </a:rPr>
                <a:t>标题文字添加</a:t>
              </a:r>
            </a:p>
          </p:txBody>
        </p:sp>
      </p:grpSp>
      <p:grpSp>
        <p:nvGrpSpPr>
          <p:cNvPr id="37" name="组合 36"/>
          <p:cNvGrpSpPr/>
          <p:nvPr/>
        </p:nvGrpSpPr>
        <p:grpSpPr>
          <a:xfrm>
            <a:off x="930020" y="5177141"/>
            <a:ext cx="3081083" cy="594429"/>
            <a:chOff x="7483989" y="3433235"/>
            <a:chExt cx="3081083" cy="594429"/>
          </a:xfrm>
        </p:grpSpPr>
        <p:sp>
          <p:nvSpPr>
            <p:cNvPr id="38" name="矩形 37"/>
            <p:cNvSpPr/>
            <p:nvPr/>
          </p:nvSpPr>
          <p:spPr>
            <a:xfrm>
              <a:off x="7483990" y="3732519"/>
              <a:ext cx="3081082" cy="29514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bg1"/>
                  </a:solidFill>
                  <a:latin typeface="+mn-ea"/>
                </a:rPr>
                <a:t>用户可以在投影仪或者计算机上进行</a:t>
              </a:r>
              <a:r>
                <a:rPr lang="zh-CN" altLang="en-US" sz="1200" dirty="0" smtClean="0">
                  <a:solidFill>
                    <a:schemeClr val="bg1"/>
                  </a:solidFill>
                  <a:latin typeface="+mn-ea"/>
                </a:rPr>
                <a:t>演示</a:t>
              </a:r>
              <a:endParaRPr lang="zh-CN" altLang="en-US" sz="1200" dirty="0">
                <a:solidFill>
                  <a:schemeClr val="bg1"/>
                </a:solidFill>
                <a:latin typeface="+mn-ea"/>
              </a:endParaRPr>
            </a:p>
          </p:txBody>
        </p:sp>
        <p:sp>
          <p:nvSpPr>
            <p:cNvPr id="39" name="矩形 38"/>
            <p:cNvSpPr/>
            <p:nvPr/>
          </p:nvSpPr>
          <p:spPr>
            <a:xfrm>
              <a:off x="7483989"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bg1"/>
                  </a:solidFill>
                  <a:latin typeface="+mn-ea"/>
                </a:rPr>
                <a:t>标题文字添加</a:t>
              </a:r>
            </a:p>
          </p:txBody>
        </p:sp>
      </p:grpSp>
      <p:grpSp>
        <p:nvGrpSpPr>
          <p:cNvPr id="40" name="组合 39"/>
          <p:cNvGrpSpPr/>
          <p:nvPr/>
        </p:nvGrpSpPr>
        <p:grpSpPr>
          <a:xfrm>
            <a:off x="4570332" y="3063971"/>
            <a:ext cx="3081083" cy="594429"/>
            <a:chOff x="7483989" y="3433235"/>
            <a:chExt cx="3081083" cy="594429"/>
          </a:xfrm>
        </p:grpSpPr>
        <p:sp>
          <p:nvSpPr>
            <p:cNvPr id="41" name="矩形 40"/>
            <p:cNvSpPr/>
            <p:nvPr/>
          </p:nvSpPr>
          <p:spPr>
            <a:xfrm>
              <a:off x="7483990" y="3732519"/>
              <a:ext cx="3081082" cy="29514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bg1"/>
                  </a:solidFill>
                  <a:latin typeface="+mn-ea"/>
                </a:rPr>
                <a:t>用户可以在投影仪或者计算机上进行</a:t>
              </a:r>
              <a:r>
                <a:rPr lang="zh-CN" altLang="en-US" sz="1200" dirty="0" smtClean="0">
                  <a:solidFill>
                    <a:schemeClr val="bg1"/>
                  </a:solidFill>
                  <a:latin typeface="+mn-ea"/>
                </a:rPr>
                <a:t>演示</a:t>
              </a:r>
              <a:endParaRPr lang="zh-CN" altLang="en-US" sz="1200" dirty="0">
                <a:solidFill>
                  <a:schemeClr val="bg1"/>
                </a:solidFill>
                <a:latin typeface="+mn-ea"/>
              </a:endParaRPr>
            </a:p>
          </p:txBody>
        </p:sp>
        <p:sp>
          <p:nvSpPr>
            <p:cNvPr id="42" name="矩形 41"/>
            <p:cNvSpPr/>
            <p:nvPr/>
          </p:nvSpPr>
          <p:spPr>
            <a:xfrm>
              <a:off x="7483989"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bg1"/>
                  </a:solidFill>
                  <a:latin typeface="+mn-ea"/>
                </a:rPr>
                <a:t>标题文字添加</a:t>
              </a:r>
            </a:p>
          </p:txBody>
        </p:sp>
      </p:grpSp>
      <p:grpSp>
        <p:nvGrpSpPr>
          <p:cNvPr id="43" name="组合 42"/>
          <p:cNvGrpSpPr/>
          <p:nvPr/>
        </p:nvGrpSpPr>
        <p:grpSpPr>
          <a:xfrm>
            <a:off x="4570332" y="5177141"/>
            <a:ext cx="3081083" cy="594429"/>
            <a:chOff x="7483989" y="3433235"/>
            <a:chExt cx="3081083" cy="594429"/>
          </a:xfrm>
        </p:grpSpPr>
        <p:sp>
          <p:nvSpPr>
            <p:cNvPr id="44" name="矩形 43"/>
            <p:cNvSpPr/>
            <p:nvPr/>
          </p:nvSpPr>
          <p:spPr>
            <a:xfrm>
              <a:off x="7483990" y="3732519"/>
              <a:ext cx="3081082" cy="29514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bg1"/>
                  </a:solidFill>
                  <a:latin typeface="+mn-ea"/>
                </a:rPr>
                <a:t>用户可以在投影仪或者计算机上进行</a:t>
              </a:r>
              <a:r>
                <a:rPr lang="zh-CN" altLang="en-US" sz="1200" dirty="0" smtClean="0">
                  <a:solidFill>
                    <a:schemeClr val="bg1"/>
                  </a:solidFill>
                  <a:latin typeface="+mn-ea"/>
                </a:rPr>
                <a:t>演示</a:t>
              </a:r>
              <a:endParaRPr lang="zh-CN" altLang="en-US" sz="1200" dirty="0">
                <a:solidFill>
                  <a:schemeClr val="bg1"/>
                </a:solidFill>
                <a:latin typeface="+mn-ea"/>
              </a:endParaRPr>
            </a:p>
          </p:txBody>
        </p:sp>
        <p:sp>
          <p:nvSpPr>
            <p:cNvPr id="45" name="矩形 44"/>
            <p:cNvSpPr/>
            <p:nvPr/>
          </p:nvSpPr>
          <p:spPr>
            <a:xfrm>
              <a:off x="7483989"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bg1"/>
                  </a:solidFill>
                  <a:latin typeface="+mn-ea"/>
                </a:rPr>
                <a:t>标题文字添加</a:t>
              </a:r>
            </a:p>
          </p:txBody>
        </p:sp>
      </p:grpSp>
      <p:grpSp>
        <p:nvGrpSpPr>
          <p:cNvPr id="46" name="组合 45"/>
          <p:cNvGrpSpPr/>
          <p:nvPr/>
        </p:nvGrpSpPr>
        <p:grpSpPr>
          <a:xfrm>
            <a:off x="8168792" y="3063971"/>
            <a:ext cx="3081083" cy="594429"/>
            <a:chOff x="7483989" y="3433235"/>
            <a:chExt cx="3081083" cy="594429"/>
          </a:xfrm>
        </p:grpSpPr>
        <p:sp>
          <p:nvSpPr>
            <p:cNvPr id="47" name="矩形 46"/>
            <p:cNvSpPr/>
            <p:nvPr/>
          </p:nvSpPr>
          <p:spPr>
            <a:xfrm>
              <a:off x="7483990" y="3732519"/>
              <a:ext cx="3081082" cy="29514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bg1"/>
                  </a:solidFill>
                  <a:latin typeface="+mn-ea"/>
                </a:rPr>
                <a:t>用户可以在投影仪或者计算机上进行</a:t>
              </a:r>
              <a:r>
                <a:rPr lang="zh-CN" altLang="en-US" sz="1200" dirty="0" smtClean="0">
                  <a:solidFill>
                    <a:schemeClr val="bg1"/>
                  </a:solidFill>
                  <a:latin typeface="+mn-ea"/>
                </a:rPr>
                <a:t>演示</a:t>
              </a:r>
              <a:endParaRPr lang="zh-CN" altLang="en-US" sz="1200" dirty="0">
                <a:solidFill>
                  <a:schemeClr val="bg1"/>
                </a:solidFill>
                <a:latin typeface="+mn-ea"/>
              </a:endParaRPr>
            </a:p>
          </p:txBody>
        </p:sp>
        <p:sp>
          <p:nvSpPr>
            <p:cNvPr id="48" name="矩形 47"/>
            <p:cNvSpPr/>
            <p:nvPr/>
          </p:nvSpPr>
          <p:spPr>
            <a:xfrm>
              <a:off x="7483989"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bg1"/>
                  </a:solidFill>
                  <a:latin typeface="+mn-ea"/>
                </a:rPr>
                <a:t>标题文字添加</a:t>
              </a:r>
            </a:p>
          </p:txBody>
        </p:sp>
      </p:grpSp>
      <p:grpSp>
        <p:nvGrpSpPr>
          <p:cNvPr id="49" name="组合 48"/>
          <p:cNvGrpSpPr/>
          <p:nvPr/>
        </p:nvGrpSpPr>
        <p:grpSpPr>
          <a:xfrm>
            <a:off x="8168792" y="5177141"/>
            <a:ext cx="3081083" cy="594429"/>
            <a:chOff x="7483989" y="3433235"/>
            <a:chExt cx="3081083" cy="594429"/>
          </a:xfrm>
        </p:grpSpPr>
        <p:sp>
          <p:nvSpPr>
            <p:cNvPr id="50" name="矩形 49"/>
            <p:cNvSpPr/>
            <p:nvPr/>
          </p:nvSpPr>
          <p:spPr>
            <a:xfrm>
              <a:off x="7483990" y="3732519"/>
              <a:ext cx="3081082" cy="29514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bg1"/>
                  </a:solidFill>
                  <a:latin typeface="+mn-ea"/>
                </a:rPr>
                <a:t>用户可以在投影仪或者计算机上进行</a:t>
              </a:r>
              <a:r>
                <a:rPr lang="zh-CN" altLang="en-US" sz="1200" dirty="0" smtClean="0">
                  <a:solidFill>
                    <a:schemeClr val="bg1"/>
                  </a:solidFill>
                  <a:latin typeface="+mn-ea"/>
                </a:rPr>
                <a:t>演示</a:t>
              </a:r>
              <a:endParaRPr lang="zh-CN" altLang="en-US" sz="1200" dirty="0">
                <a:solidFill>
                  <a:schemeClr val="bg1"/>
                </a:solidFill>
                <a:latin typeface="+mn-ea"/>
              </a:endParaRPr>
            </a:p>
          </p:txBody>
        </p:sp>
        <p:sp>
          <p:nvSpPr>
            <p:cNvPr id="51" name="矩形 50"/>
            <p:cNvSpPr/>
            <p:nvPr/>
          </p:nvSpPr>
          <p:spPr>
            <a:xfrm>
              <a:off x="7483989"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bg1"/>
                  </a:solidFill>
                  <a:latin typeface="+mn-ea"/>
                </a:rPr>
                <a:t>标题文字添加</a:t>
              </a:r>
            </a:p>
          </p:txBody>
        </p:sp>
      </p:grpSp>
      <p:sp>
        <p:nvSpPr>
          <p:cNvPr id="3"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10"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90"/>
                                          </p:val>
                                        </p:tav>
                                        <p:tav tm="100000">
                                          <p:val>
                                            <p:fltVal val="0"/>
                                          </p:val>
                                        </p:tav>
                                      </p:tavLst>
                                    </p:anim>
                                    <p:animEffect transition="in" filter="fade">
                                      <p:cBhvr>
                                        <p:cTn id="10" dur="1000"/>
                                        <p:tgtEl>
                                          <p:spTgt spid="15"/>
                                        </p:tgtEl>
                                      </p:cBhvr>
                                    </p:animEffect>
                                  </p:childTnLst>
                                </p:cTn>
                              </p:par>
                              <p:par>
                                <p:cTn id="11" presetID="3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1000" fill="hold"/>
                                        <p:tgtEl>
                                          <p:spTgt spid="16"/>
                                        </p:tgtEl>
                                        <p:attrNameLst>
                                          <p:attrName>ppt_w</p:attrName>
                                        </p:attrNameLst>
                                      </p:cBhvr>
                                      <p:tavLst>
                                        <p:tav tm="0">
                                          <p:val>
                                            <p:fltVal val="0"/>
                                          </p:val>
                                        </p:tav>
                                        <p:tav tm="100000">
                                          <p:val>
                                            <p:strVal val="#ppt_w"/>
                                          </p:val>
                                        </p:tav>
                                      </p:tavLst>
                                    </p:anim>
                                    <p:anim calcmode="lin" valueType="num">
                                      <p:cBhvr>
                                        <p:cTn id="14" dur="1000" fill="hold"/>
                                        <p:tgtEl>
                                          <p:spTgt spid="16"/>
                                        </p:tgtEl>
                                        <p:attrNameLst>
                                          <p:attrName>ppt_h</p:attrName>
                                        </p:attrNameLst>
                                      </p:cBhvr>
                                      <p:tavLst>
                                        <p:tav tm="0">
                                          <p:val>
                                            <p:fltVal val="0"/>
                                          </p:val>
                                        </p:tav>
                                        <p:tav tm="100000">
                                          <p:val>
                                            <p:strVal val="#ppt_h"/>
                                          </p:val>
                                        </p:tav>
                                      </p:tavLst>
                                    </p:anim>
                                    <p:anim calcmode="lin" valueType="num">
                                      <p:cBhvr>
                                        <p:cTn id="15" dur="1000" fill="hold"/>
                                        <p:tgtEl>
                                          <p:spTgt spid="16"/>
                                        </p:tgtEl>
                                        <p:attrNameLst>
                                          <p:attrName>style.rotation</p:attrName>
                                        </p:attrNameLst>
                                      </p:cBhvr>
                                      <p:tavLst>
                                        <p:tav tm="0">
                                          <p:val>
                                            <p:fltVal val="90"/>
                                          </p:val>
                                        </p:tav>
                                        <p:tav tm="100000">
                                          <p:val>
                                            <p:fltVal val="0"/>
                                          </p:val>
                                        </p:tav>
                                      </p:tavLst>
                                    </p:anim>
                                    <p:animEffect transition="in" filter="fade">
                                      <p:cBhvr>
                                        <p:cTn id="16" dur="1000"/>
                                        <p:tgtEl>
                                          <p:spTgt spid="16"/>
                                        </p:tgtEl>
                                      </p:cBhvr>
                                    </p:animEffect>
                                  </p:childTnLst>
                                </p:cTn>
                              </p:par>
                              <p:par>
                                <p:cTn id="17" presetID="3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1000" fill="hold"/>
                                        <p:tgtEl>
                                          <p:spTgt spid="17"/>
                                        </p:tgtEl>
                                        <p:attrNameLst>
                                          <p:attrName>ppt_w</p:attrName>
                                        </p:attrNameLst>
                                      </p:cBhvr>
                                      <p:tavLst>
                                        <p:tav tm="0">
                                          <p:val>
                                            <p:fltVal val="0"/>
                                          </p:val>
                                        </p:tav>
                                        <p:tav tm="100000">
                                          <p:val>
                                            <p:strVal val="#ppt_w"/>
                                          </p:val>
                                        </p:tav>
                                      </p:tavLst>
                                    </p:anim>
                                    <p:anim calcmode="lin" valueType="num">
                                      <p:cBhvr>
                                        <p:cTn id="20" dur="1000" fill="hold"/>
                                        <p:tgtEl>
                                          <p:spTgt spid="17"/>
                                        </p:tgtEl>
                                        <p:attrNameLst>
                                          <p:attrName>ppt_h</p:attrName>
                                        </p:attrNameLst>
                                      </p:cBhvr>
                                      <p:tavLst>
                                        <p:tav tm="0">
                                          <p:val>
                                            <p:fltVal val="0"/>
                                          </p:val>
                                        </p:tav>
                                        <p:tav tm="100000">
                                          <p:val>
                                            <p:strVal val="#ppt_h"/>
                                          </p:val>
                                        </p:tav>
                                      </p:tavLst>
                                    </p:anim>
                                    <p:anim calcmode="lin" valueType="num">
                                      <p:cBhvr>
                                        <p:cTn id="21" dur="1000" fill="hold"/>
                                        <p:tgtEl>
                                          <p:spTgt spid="17"/>
                                        </p:tgtEl>
                                        <p:attrNameLst>
                                          <p:attrName>style.rotation</p:attrName>
                                        </p:attrNameLst>
                                      </p:cBhvr>
                                      <p:tavLst>
                                        <p:tav tm="0">
                                          <p:val>
                                            <p:fltVal val="90"/>
                                          </p:val>
                                        </p:tav>
                                        <p:tav tm="100000">
                                          <p:val>
                                            <p:fltVal val="0"/>
                                          </p:val>
                                        </p:tav>
                                      </p:tavLst>
                                    </p:anim>
                                    <p:animEffect transition="in" filter="fade">
                                      <p:cBhvr>
                                        <p:cTn id="22" dur="1000"/>
                                        <p:tgtEl>
                                          <p:spTgt spid="17"/>
                                        </p:tgtEl>
                                      </p:cBhvr>
                                    </p:animEffect>
                                  </p:childTnLst>
                                </p:cTn>
                              </p:par>
                              <p:par>
                                <p:cTn id="23" presetID="3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1000" fill="hold"/>
                                        <p:tgtEl>
                                          <p:spTgt spid="18"/>
                                        </p:tgtEl>
                                        <p:attrNameLst>
                                          <p:attrName>ppt_w</p:attrName>
                                        </p:attrNameLst>
                                      </p:cBhvr>
                                      <p:tavLst>
                                        <p:tav tm="0">
                                          <p:val>
                                            <p:fltVal val="0"/>
                                          </p:val>
                                        </p:tav>
                                        <p:tav tm="100000">
                                          <p:val>
                                            <p:strVal val="#ppt_w"/>
                                          </p:val>
                                        </p:tav>
                                      </p:tavLst>
                                    </p:anim>
                                    <p:anim calcmode="lin" valueType="num">
                                      <p:cBhvr>
                                        <p:cTn id="26" dur="1000" fill="hold"/>
                                        <p:tgtEl>
                                          <p:spTgt spid="18"/>
                                        </p:tgtEl>
                                        <p:attrNameLst>
                                          <p:attrName>ppt_h</p:attrName>
                                        </p:attrNameLst>
                                      </p:cBhvr>
                                      <p:tavLst>
                                        <p:tav tm="0">
                                          <p:val>
                                            <p:fltVal val="0"/>
                                          </p:val>
                                        </p:tav>
                                        <p:tav tm="100000">
                                          <p:val>
                                            <p:strVal val="#ppt_h"/>
                                          </p:val>
                                        </p:tav>
                                      </p:tavLst>
                                    </p:anim>
                                    <p:anim calcmode="lin" valueType="num">
                                      <p:cBhvr>
                                        <p:cTn id="27" dur="1000" fill="hold"/>
                                        <p:tgtEl>
                                          <p:spTgt spid="18"/>
                                        </p:tgtEl>
                                        <p:attrNameLst>
                                          <p:attrName>style.rotation</p:attrName>
                                        </p:attrNameLst>
                                      </p:cBhvr>
                                      <p:tavLst>
                                        <p:tav tm="0">
                                          <p:val>
                                            <p:fltVal val="90"/>
                                          </p:val>
                                        </p:tav>
                                        <p:tav tm="100000">
                                          <p:val>
                                            <p:fltVal val="0"/>
                                          </p:val>
                                        </p:tav>
                                      </p:tavLst>
                                    </p:anim>
                                    <p:animEffect transition="in" filter="fade">
                                      <p:cBhvr>
                                        <p:cTn id="28" dur="1000"/>
                                        <p:tgtEl>
                                          <p:spTgt spid="18"/>
                                        </p:tgtEl>
                                      </p:cBhvr>
                                    </p:animEffect>
                                  </p:childTnLst>
                                </p:cTn>
                              </p:par>
                              <p:par>
                                <p:cTn id="29" presetID="3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1000" fill="hold"/>
                                        <p:tgtEl>
                                          <p:spTgt spid="19"/>
                                        </p:tgtEl>
                                        <p:attrNameLst>
                                          <p:attrName>ppt_w</p:attrName>
                                        </p:attrNameLst>
                                      </p:cBhvr>
                                      <p:tavLst>
                                        <p:tav tm="0">
                                          <p:val>
                                            <p:fltVal val="0"/>
                                          </p:val>
                                        </p:tav>
                                        <p:tav tm="100000">
                                          <p:val>
                                            <p:strVal val="#ppt_w"/>
                                          </p:val>
                                        </p:tav>
                                      </p:tavLst>
                                    </p:anim>
                                    <p:anim calcmode="lin" valueType="num">
                                      <p:cBhvr>
                                        <p:cTn id="32" dur="1000" fill="hold"/>
                                        <p:tgtEl>
                                          <p:spTgt spid="19"/>
                                        </p:tgtEl>
                                        <p:attrNameLst>
                                          <p:attrName>ppt_h</p:attrName>
                                        </p:attrNameLst>
                                      </p:cBhvr>
                                      <p:tavLst>
                                        <p:tav tm="0">
                                          <p:val>
                                            <p:fltVal val="0"/>
                                          </p:val>
                                        </p:tav>
                                        <p:tav tm="100000">
                                          <p:val>
                                            <p:strVal val="#ppt_h"/>
                                          </p:val>
                                        </p:tav>
                                      </p:tavLst>
                                    </p:anim>
                                    <p:anim calcmode="lin" valueType="num">
                                      <p:cBhvr>
                                        <p:cTn id="33" dur="1000" fill="hold"/>
                                        <p:tgtEl>
                                          <p:spTgt spid="19"/>
                                        </p:tgtEl>
                                        <p:attrNameLst>
                                          <p:attrName>style.rotation</p:attrName>
                                        </p:attrNameLst>
                                      </p:cBhvr>
                                      <p:tavLst>
                                        <p:tav tm="0">
                                          <p:val>
                                            <p:fltVal val="90"/>
                                          </p:val>
                                        </p:tav>
                                        <p:tav tm="100000">
                                          <p:val>
                                            <p:fltVal val="0"/>
                                          </p:val>
                                        </p:tav>
                                      </p:tavLst>
                                    </p:anim>
                                    <p:animEffect transition="in" filter="fade">
                                      <p:cBhvr>
                                        <p:cTn id="34" dur="1000"/>
                                        <p:tgtEl>
                                          <p:spTgt spid="19"/>
                                        </p:tgtEl>
                                      </p:cBhvr>
                                    </p:animEffect>
                                  </p:childTnLst>
                                </p:cTn>
                              </p:par>
                              <p:par>
                                <p:cTn id="35" presetID="3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p:cTn id="37" dur="1000" fill="hold"/>
                                        <p:tgtEl>
                                          <p:spTgt spid="20"/>
                                        </p:tgtEl>
                                        <p:attrNameLst>
                                          <p:attrName>ppt_w</p:attrName>
                                        </p:attrNameLst>
                                      </p:cBhvr>
                                      <p:tavLst>
                                        <p:tav tm="0">
                                          <p:val>
                                            <p:fltVal val="0"/>
                                          </p:val>
                                        </p:tav>
                                        <p:tav tm="100000">
                                          <p:val>
                                            <p:strVal val="#ppt_w"/>
                                          </p:val>
                                        </p:tav>
                                      </p:tavLst>
                                    </p:anim>
                                    <p:anim calcmode="lin" valueType="num">
                                      <p:cBhvr>
                                        <p:cTn id="38" dur="1000" fill="hold"/>
                                        <p:tgtEl>
                                          <p:spTgt spid="20"/>
                                        </p:tgtEl>
                                        <p:attrNameLst>
                                          <p:attrName>ppt_h</p:attrName>
                                        </p:attrNameLst>
                                      </p:cBhvr>
                                      <p:tavLst>
                                        <p:tav tm="0">
                                          <p:val>
                                            <p:fltVal val="0"/>
                                          </p:val>
                                        </p:tav>
                                        <p:tav tm="100000">
                                          <p:val>
                                            <p:strVal val="#ppt_h"/>
                                          </p:val>
                                        </p:tav>
                                      </p:tavLst>
                                    </p:anim>
                                    <p:anim calcmode="lin" valueType="num">
                                      <p:cBhvr>
                                        <p:cTn id="39" dur="1000" fill="hold"/>
                                        <p:tgtEl>
                                          <p:spTgt spid="20"/>
                                        </p:tgtEl>
                                        <p:attrNameLst>
                                          <p:attrName>style.rotation</p:attrName>
                                        </p:attrNameLst>
                                      </p:cBhvr>
                                      <p:tavLst>
                                        <p:tav tm="0">
                                          <p:val>
                                            <p:fltVal val="90"/>
                                          </p:val>
                                        </p:tav>
                                        <p:tav tm="100000">
                                          <p:val>
                                            <p:fltVal val="0"/>
                                          </p:val>
                                        </p:tav>
                                      </p:tavLst>
                                    </p:anim>
                                    <p:animEffect transition="in" filter="fade">
                                      <p:cBhvr>
                                        <p:cTn id="40" dur="1000"/>
                                        <p:tgtEl>
                                          <p:spTgt spid="20"/>
                                        </p:tgtEl>
                                      </p:cBhvr>
                                    </p:animEffec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fade">
                                      <p:cBhvr>
                                        <p:cTn id="44" dur="500"/>
                                        <p:tgtEl>
                                          <p:spTgt spid="5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500"/>
                                        <p:tgtEl>
                                          <p:spTgt spid="54"/>
                                        </p:tgtEl>
                                      </p:cBhvr>
                                    </p:animEffect>
                                  </p:childTnLst>
                                </p:cTn>
                              </p:par>
                              <p:par>
                                <p:cTn id="51" presetID="10"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10" presetClass="entr" presetSubtype="0" fill="hold" nodeType="with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fade">
                                      <p:cBhvr>
                                        <p:cTn id="56" dur="500"/>
                                        <p:tgtEl>
                                          <p:spTgt spid="40"/>
                                        </p:tgtEl>
                                      </p:cBhvr>
                                    </p:animEffect>
                                  </p:childTnLst>
                                </p:cTn>
                              </p:par>
                              <p:par>
                                <p:cTn id="57" presetID="10" presetClass="entr" presetSubtype="0" fill="hold"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fade">
                                      <p:cBhvr>
                                        <p:cTn id="62" dur="500"/>
                                        <p:tgtEl>
                                          <p:spTgt spid="5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6"/>
                                        </p:tgtEl>
                                        <p:attrNameLst>
                                          <p:attrName>style.visibility</p:attrName>
                                        </p:attrNameLst>
                                      </p:cBhvr>
                                      <p:to>
                                        <p:strVal val="visible"/>
                                      </p:to>
                                    </p:set>
                                    <p:animEffect transition="in" filter="fade">
                                      <p:cBhvr>
                                        <p:cTn id="65" dur="500"/>
                                        <p:tgtEl>
                                          <p:spTgt spid="5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7"/>
                                        </p:tgtEl>
                                        <p:attrNameLst>
                                          <p:attrName>style.visibility</p:attrName>
                                        </p:attrNameLst>
                                      </p:cBhvr>
                                      <p:to>
                                        <p:strVal val="visible"/>
                                      </p:to>
                                    </p:set>
                                    <p:animEffect transition="in" filter="fade">
                                      <p:cBhvr>
                                        <p:cTn id="68" dur="500"/>
                                        <p:tgtEl>
                                          <p:spTgt spid="57"/>
                                        </p:tgtEl>
                                      </p:cBhvr>
                                    </p:animEffect>
                                  </p:childTnLst>
                                </p:cTn>
                              </p:par>
                              <p:par>
                                <p:cTn id="69" presetID="10"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fade">
                                      <p:cBhvr>
                                        <p:cTn id="71" dur="500"/>
                                        <p:tgtEl>
                                          <p:spTgt spid="37"/>
                                        </p:tgtEl>
                                      </p:cBhvr>
                                    </p:animEffect>
                                  </p:childTnLst>
                                </p:cTn>
                              </p:par>
                              <p:par>
                                <p:cTn id="72" presetID="10" presetClass="entr" presetSubtype="0" fill="hold" nodeType="withEffect">
                                  <p:stCondLst>
                                    <p:cond delay="0"/>
                                  </p:stCondLst>
                                  <p:childTnLst>
                                    <p:set>
                                      <p:cBhvr>
                                        <p:cTn id="73" dur="1" fill="hold">
                                          <p:stCondLst>
                                            <p:cond delay="0"/>
                                          </p:stCondLst>
                                        </p:cTn>
                                        <p:tgtEl>
                                          <p:spTgt spid="43"/>
                                        </p:tgtEl>
                                        <p:attrNameLst>
                                          <p:attrName>style.visibility</p:attrName>
                                        </p:attrNameLst>
                                      </p:cBhvr>
                                      <p:to>
                                        <p:strVal val="visible"/>
                                      </p:to>
                                    </p:set>
                                    <p:animEffect transition="in" filter="fade">
                                      <p:cBhvr>
                                        <p:cTn id="74" dur="500"/>
                                        <p:tgtEl>
                                          <p:spTgt spid="43"/>
                                        </p:tgtEl>
                                      </p:cBhvr>
                                    </p:animEffect>
                                  </p:childTnLst>
                                </p:cTn>
                              </p:par>
                              <p:par>
                                <p:cTn id="75" presetID="10" presetClass="entr" presetSubtype="0" fill="hold" nodeType="withEffect">
                                  <p:stCondLst>
                                    <p:cond delay="0"/>
                                  </p:stCondLst>
                                  <p:childTnLst>
                                    <p:set>
                                      <p:cBhvr>
                                        <p:cTn id="76" dur="1" fill="hold">
                                          <p:stCondLst>
                                            <p:cond delay="0"/>
                                          </p:stCondLst>
                                        </p:cTn>
                                        <p:tgtEl>
                                          <p:spTgt spid="49"/>
                                        </p:tgtEl>
                                        <p:attrNameLst>
                                          <p:attrName>style.visibility</p:attrName>
                                        </p:attrNameLst>
                                      </p:cBhvr>
                                      <p:to>
                                        <p:strVal val="visible"/>
                                      </p:to>
                                    </p:set>
                                    <p:animEffect transition="in" filter="fade">
                                      <p:cBhvr>
                                        <p:cTn id="7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P spid="56" grpId="0" animBg="1"/>
      <p:bldP spid="5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椭圆 41"/>
          <p:cNvSpPr/>
          <p:nvPr/>
        </p:nvSpPr>
        <p:spPr>
          <a:xfrm>
            <a:off x="9722985" y="6139992"/>
            <a:ext cx="377371" cy="377371"/>
          </a:xfrm>
          <a:prstGeom prst="ellipse">
            <a:avLst/>
          </a:prstGeom>
          <a:solidFill>
            <a:srgbClr val="00A9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3" name="椭圆 42"/>
          <p:cNvSpPr/>
          <p:nvPr/>
        </p:nvSpPr>
        <p:spPr>
          <a:xfrm>
            <a:off x="10331451" y="6139995"/>
            <a:ext cx="377371" cy="377371"/>
          </a:xfrm>
          <a:prstGeom prst="ellipse">
            <a:avLst/>
          </a:prstGeom>
          <a:solidFill>
            <a:srgbClr val="8CC6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4" name="椭圆 43"/>
          <p:cNvSpPr/>
          <p:nvPr/>
        </p:nvSpPr>
        <p:spPr>
          <a:xfrm>
            <a:off x="10939917" y="6139995"/>
            <a:ext cx="377371" cy="377371"/>
          </a:xfrm>
          <a:prstGeom prst="ellipse">
            <a:avLst/>
          </a:prstGeom>
          <a:solidFill>
            <a:srgbClr val="FF8F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9" name="椭圆 11"/>
          <p:cNvSpPr/>
          <p:nvPr/>
        </p:nvSpPr>
        <p:spPr>
          <a:xfrm>
            <a:off x="9813775" y="6227763"/>
            <a:ext cx="195792" cy="201824"/>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0" name="椭圆 23"/>
          <p:cNvSpPr/>
          <p:nvPr/>
        </p:nvSpPr>
        <p:spPr>
          <a:xfrm>
            <a:off x="10419225" y="6234399"/>
            <a:ext cx="201824" cy="188558"/>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1" name="椭圆 32"/>
          <p:cNvSpPr/>
          <p:nvPr/>
        </p:nvSpPr>
        <p:spPr>
          <a:xfrm>
            <a:off x="11027691" y="6247080"/>
            <a:ext cx="201824" cy="163196"/>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5" name="文本框 14"/>
          <p:cNvSpPr txBox="1"/>
          <p:nvPr/>
        </p:nvSpPr>
        <p:spPr>
          <a:xfrm>
            <a:off x="3568700" y="4536490"/>
            <a:ext cx="5054600" cy="830997"/>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0" normalizeH="0" baseline="0" noProof="0" dirty="0" smtClean="0">
                <a:ln>
                  <a:noFill/>
                </a:ln>
                <a:solidFill>
                  <a:prstClr val="black">
                    <a:lumMod val="75000"/>
                    <a:lumOff val="25000"/>
                  </a:prstClr>
                </a:solidFill>
                <a:effectLst/>
                <a:uLnTx/>
                <a:uFillTx/>
                <a:latin typeface="Arial" panose="020B0604020202020204"/>
                <a:ea typeface="微软雅黑" panose="020B0503020204020204" charset="-122"/>
                <a:cs typeface="+mn-cs"/>
              </a:rPr>
              <a:t>感谢您的观看</a:t>
            </a:r>
          </a:p>
        </p:txBody>
      </p:sp>
      <p:grpSp>
        <p:nvGrpSpPr>
          <p:cNvPr id="20" name="组合 19"/>
          <p:cNvGrpSpPr/>
          <p:nvPr/>
        </p:nvGrpSpPr>
        <p:grpSpPr>
          <a:xfrm>
            <a:off x="3925865" y="1088434"/>
            <a:ext cx="4340270" cy="3445466"/>
            <a:chOff x="3925865" y="1088434"/>
            <a:chExt cx="4340270" cy="3445466"/>
          </a:xfrm>
        </p:grpSpPr>
        <p:pic>
          <p:nvPicPr>
            <p:cNvPr id="18" name="图片 17"/>
            <p:cNvPicPr>
              <a:picLocks noChangeAspect="1"/>
            </p:cNvPicPr>
            <p:nvPr/>
          </p:nvPicPr>
          <p:blipFill rotWithShape="1">
            <a:blip r:embed="rId3" cstate="screen"/>
            <a:srcRect/>
            <a:stretch>
              <a:fillRect/>
            </a:stretch>
          </p:blipFill>
          <p:spPr>
            <a:xfrm>
              <a:off x="3925865" y="1088434"/>
              <a:ext cx="4340270" cy="3445466"/>
            </a:xfrm>
            <a:prstGeom prst="rect">
              <a:avLst/>
            </a:prstGeom>
          </p:spPr>
        </p:pic>
        <p:sp>
          <p:nvSpPr>
            <p:cNvPr id="17" name="文本框 16"/>
            <p:cNvSpPr txBox="1"/>
            <p:nvPr/>
          </p:nvSpPr>
          <p:spPr>
            <a:xfrm>
              <a:off x="5014614" y="2180083"/>
              <a:ext cx="2162773" cy="110799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dirty="0" smtClean="0">
                  <a:ln>
                    <a:noFill/>
                  </a:ln>
                  <a:solidFill>
                    <a:prstClr val="white"/>
                  </a:solidFill>
                  <a:effectLst/>
                  <a:uLnTx/>
                  <a:uFillTx/>
                  <a:latin typeface="Arial" panose="020B0604020202020204"/>
                  <a:ea typeface="微软雅黑" panose="020B0503020204020204" charset="-122"/>
                  <a:cs typeface="+mn-cs"/>
                </a:rPr>
                <a:t>201X</a:t>
              </a:r>
              <a:endParaRPr kumimoji="0" lang="zh-CN" altLang="en-US" sz="6600" b="1" i="0" u="none" strike="noStrike" kern="1200" cap="none" spc="0" normalizeH="0" baseline="0" noProof="0" dirty="0" smtClean="0">
                <a:ln>
                  <a:noFill/>
                </a:ln>
                <a:solidFill>
                  <a:prstClr val="white"/>
                </a:solidFill>
                <a:effectLst/>
                <a:uLnTx/>
                <a:uFillTx/>
                <a:latin typeface="Arial" panose="020B0604020202020204"/>
                <a:ea typeface="微软雅黑" panose="020B0503020204020204" charset="-122"/>
                <a:cs typeface="+mn-cs"/>
              </a:endParaRPr>
            </a:p>
          </p:txBody>
        </p:sp>
      </p:grpSp>
      <p:grpSp>
        <p:nvGrpSpPr>
          <p:cNvPr id="9" name="组合 8"/>
          <p:cNvGrpSpPr/>
          <p:nvPr/>
        </p:nvGrpSpPr>
        <p:grpSpPr>
          <a:xfrm>
            <a:off x="417830" y="294640"/>
            <a:ext cx="2142490" cy="621665"/>
            <a:chOff x="658" y="464"/>
            <a:chExt cx="3374" cy="979"/>
          </a:xfrm>
        </p:grpSpPr>
        <p:pic>
          <p:nvPicPr>
            <p:cNvPr id="10" name="图片 9"/>
            <p:cNvPicPr>
              <a:picLocks noChangeAspect="1"/>
            </p:cNvPicPr>
            <p:nvPr/>
          </p:nvPicPr>
          <p:blipFill>
            <a:blip r:embed="rId4"/>
            <a:stretch>
              <a:fillRect/>
            </a:stretch>
          </p:blipFill>
          <p:spPr>
            <a:xfrm>
              <a:off x="658" y="464"/>
              <a:ext cx="1153" cy="979"/>
            </a:xfrm>
            <a:prstGeom prst="rect">
              <a:avLst/>
            </a:prstGeom>
          </p:spPr>
        </p:pic>
        <p:sp>
          <p:nvSpPr>
            <p:cNvPr id="11" name="文本框 10"/>
            <p:cNvSpPr txBox="1"/>
            <p:nvPr/>
          </p:nvSpPr>
          <p:spPr>
            <a:xfrm>
              <a:off x="1811" y="632"/>
              <a:ext cx="2221" cy="658"/>
            </a:xfrm>
            <a:prstGeom prst="rect">
              <a:avLst/>
            </a:prstGeom>
            <a:noFill/>
          </p:spPr>
          <p:txBody>
            <a:bodyPr wrap="none" rtlCol="0">
              <a:spAutoFit/>
            </a:bodyPr>
            <a:lstStyle/>
            <a:p>
              <a:r>
                <a:rPr lang="zh-CN" altLang="en-US" sz="2000" b="1">
                  <a:solidFill>
                    <a:schemeClr val="tx1">
                      <a:lumMod val="50000"/>
                      <a:lumOff val="50000"/>
                    </a:schemeClr>
                  </a:solidFill>
                </a:rPr>
                <a:t>云 析 学 院</a:t>
              </a: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p:cTn id="19" dur="500" fill="hold"/>
                                        <p:tgtEl>
                                          <p:spTgt spid="42"/>
                                        </p:tgtEl>
                                        <p:attrNameLst>
                                          <p:attrName>ppt_w</p:attrName>
                                        </p:attrNameLst>
                                      </p:cBhvr>
                                      <p:tavLst>
                                        <p:tav tm="0">
                                          <p:val>
                                            <p:fltVal val="0"/>
                                          </p:val>
                                        </p:tav>
                                        <p:tav tm="100000">
                                          <p:val>
                                            <p:strVal val="#ppt_w"/>
                                          </p:val>
                                        </p:tav>
                                      </p:tavLst>
                                    </p:anim>
                                    <p:anim calcmode="lin" valueType="num">
                                      <p:cBhvr>
                                        <p:cTn id="20" dur="500" fill="hold"/>
                                        <p:tgtEl>
                                          <p:spTgt spid="42"/>
                                        </p:tgtEl>
                                        <p:attrNameLst>
                                          <p:attrName>ppt_h</p:attrName>
                                        </p:attrNameLst>
                                      </p:cBhvr>
                                      <p:tavLst>
                                        <p:tav tm="0">
                                          <p:val>
                                            <p:fltVal val="0"/>
                                          </p:val>
                                        </p:tav>
                                        <p:tav tm="100000">
                                          <p:val>
                                            <p:strVal val="#ppt_h"/>
                                          </p:val>
                                        </p:tav>
                                      </p:tavLst>
                                    </p:anim>
                                    <p:animEffect transition="in" filter="fade">
                                      <p:cBhvr>
                                        <p:cTn id="21" dur="500"/>
                                        <p:tgtEl>
                                          <p:spTgt spid="42"/>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43"/>
                                        </p:tgtEl>
                                        <p:attrNameLst>
                                          <p:attrName>style.visibility</p:attrName>
                                        </p:attrNameLst>
                                      </p:cBhvr>
                                      <p:to>
                                        <p:strVal val="visible"/>
                                      </p:to>
                                    </p:set>
                                    <p:anim calcmode="lin" valueType="num">
                                      <p:cBhvr>
                                        <p:cTn id="24" dur="500" fill="hold"/>
                                        <p:tgtEl>
                                          <p:spTgt spid="43"/>
                                        </p:tgtEl>
                                        <p:attrNameLst>
                                          <p:attrName>ppt_w</p:attrName>
                                        </p:attrNameLst>
                                      </p:cBhvr>
                                      <p:tavLst>
                                        <p:tav tm="0">
                                          <p:val>
                                            <p:fltVal val="0"/>
                                          </p:val>
                                        </p:tav>
                                        <p:tav tm="100000">
                                          <p:val>
                                            <p:strVal val="#ppt_w"/>
                                          </p:val>
                                        </p:tav>
                                      </p:tavLst>
                                    </p:anim>
                                    <p:anim calcmode="lin" valueType="num">
                                      <p:cBhvr>
                                        <p:cTn id="25" dur="500" fill="hold"/>
                                        <p:tgtEl>
                                          <p:spTgt spid="43"/>
                                        </p:tgtEl>
                                        <p:attrNameLst>
                                          <p:attrName>ppt_h</p:attrName>
                                        </p:attrNameLst>
                                      </p:cBhvr>
                                      <p:tavLst>
                                        <p:tav tm="0">
                                          <p:val>
                                            <p:fltVal val="0"/>
                                          </p:val>
                                        </p:tav>
                                        <p:tav tm="100000">
                                          <p:val>
                                            <p:strVal val="#ppt_h"/>
                                          </p:val>
                                        </p:tav>
                                      </p:tavLst>
                                    </p:anim>
                                    <p:animEffect transition="in" filter="fade">
                                      <p:cBhvr>
                                        <p:cTn id="26" dur="500"/>
                                        <p:tgtEl>
                                          <p:spTgt spid="43"/>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cBhvr>
                                        <p:cTn id="29" dur="500" fill="hold"/>
                                        <p:tgtEl>
                                          <p:spTgt spid="44"/>
                                        </p:tgtEl>
                                        <p:attrNameLst>
                                          <p:attrName>ppt_w</p:attrName>
                                        </p:attrNameLst>
                                      </p:cBhvr>
                                      <p:tavLst>
                                        <p:tav tm="0">
                                          <p:val>
                                            <p:fltVal val="0"/>
                                          </p:val>
                                        </p:tav>
                                        <p:tav tm="100000">
                                          <p:val>
                                            <p:strVal val="#ppt_w"/>
                                          </p:val>
                                        </p:tav>
                                      </p:tavLst>
                                    </p:anim>
                                    <p:anim calcmode="lin" valueType="num">
                                      <p:cBhvr>
                                        <p:cTn id="30" dur="500" fill="hold"/>
                                        <p:tgtEl>
                                          <p:spTgt spid="44"/>
                                        </p:tgtEl>
                                        <p:attrNameLst>
                                          <p:attrName>ppt_h</p:attrName>
                                        </p:attrNameLst>
                                      </p:cBhvr>
                                      <p:tavLst>
                                        <p:tav tm="0">
                                          <p:val>
                                            <p:fltVal val="0"/>
                                          </p:val>
                                        </p:tav>
                                        <p:tav tm="100000">
                                          <p:val>
                                            <p:strVal val="#ppt_h"/>
                                          </p:val>
                                        </p:tav>
                                      </p:tavLst>
                                    </p:anim>
                                    <p:animEffect transition="in" filter="fade">
                                      <p:cBhvr>
                                        <p:cTn id="31" dur="500"/>
                                        <p:tgtEl>
                                          <p:spTgt spid="44"/>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 calcmode="lin" valueType="num">
                                      <p:cBhvr>
                                        <p:cTn id="34" dur="500" fill="hold"/>
                                        <p:tgtEl>
                                          <p:spTgt spid="39"/>
                                        </p:tgtEl>
                                        <p:attrNameLst>
                                          <p:attrName>ppt_w</p:attrName>
                                        </p:attrNameLst>
                                      </p:cBhvr>
                                      <p:tavLst>
                                        <p:tav tm="0">
                                          <p:val>
                                            <p:fltVal val="0"/>
                                          </p:val>
                                        </p:tav>
                                        <p:tav tm="100000">
                                          <p:val>
                                            <p:strVal val="#ppt_w"/>
                                          </p:val>
                                        </p:tav>
                                      </p:tavLst>
                                    </p:anim>
                                    <p:anim calcmode="lin" valueType="num">
                                      <p:cBhvr>
                                        <p:cTn id="35" dur="500" fill="hold"/>
                                        <p:tgtEl>
                                          <p:spTgt spid="39"/>
                                        </p:tgtEl>
                                        <p:attrNameLst>
                                          <p:attrName>ppt_h</p:attrName>
                                        </p:attrNameLst>
                                      </p:cBhvr>
                                      <p:tavLst>
                                        <p:tav tm="0">
                                          <p:val>
                                            <p:fltVal val="0"/>
                                          </p:val>
                                        </p:tav>
                                        <p:tav tm="100000">
                                          <p:val>
                                            <p:strVal val="#ppt_h"/>
                                          </p:val>
                                        </p:tav>
                                      </p:tavLst>
                                    </p:anim>
                                    <p:animEffect transition="in" filter="fade">
                                      <p:cBhvr>
                                        <p:cTn id="36" dur="500"/>
                                        <p:tgtEl>
                                          <p:spTgt spid="3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p:cTn id="39" dur="500" fill="hold"/>
                                        <p:tgtEl>
                                          <p:spTgt spid="40"/>
                                        </p:tgtEl>
                                        <p:attrNameLst>
                                          <p:attrName>ppt_w</p:attrName>
                                        </p:attrNameLst>
                                      </p:cBhvr>
                                      <p:tavLst>
                                        <p:tav tm="0">
                                          <p:val>
                                            <p:fltVal val="0"/>
                                          </p:val>
                                        </p:tav>
                                        <p:tav tm="100000">
                                          <p:val>
                                            <p:strVal val="#ppt_w"/>
                                          </p:val>
                                        </p:tav>
                                      </p:tavLst>
                                    </p:anim>
                                    <p:anim calcmode="lin" valueType="num">
                                      <p:cBhvr>
                                        <p:cTn id="40" dur="500" fill="hold"/>
                                        <p:tgtEl>
                                          <p:spTgt spid="40"/>
                                        </p:tgtEl>
                                        <p:attrNameLst>
                                          <p:attrName>ppt_h</p:attrName>
                                        </p:attrNameLst>
                                      </p:cBhvr>
                                      <p:tavLst>
                                        <p:tav tm="0">
                                          <p:val>
                                            <p:fltVal val="0"/>
                                          </p:val>
                                        </p:tav>
                                        <p:tav tm="100000">
                                          <p:val>
                                            <p:strVal val="#ppt_h"/>
                                          </p:val>
                                        </p:tav>
                                      </p:tavLst>
                                    </p:anim>
                                    <p:animEffect transition="in" filter="fade">
                                      <p:cBhvr>
                                        <p:cTn id="41" dur="500"/>
                                        <p:tgtEl>
                                          <p:spTgt spid="40"/>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41"/>
                                        </p:tgtEl>
                                        <p:attrNameLst>
                                          <p:attrName>style.visibility</p:attrName>
                                        </p:attrNameLst>
                                      </p:cBhvr>
                                      <p:to>
                                        <p:strVal val="visible"/>
                                      </p:to>
                                    </p:set>
                                    <p:anim calcmode="lin" valueType="num">
                                      <p:cBhvr>
                                        <p:cTn id="44" dur="500" fill="hold"/>
                                        <p:tgtEl>
                                          <p:spTgt spid="41"/>
                                        </p:tgtEl>
                                        <p:attrNameLst>
                                          <p:attrName>ppt_w</p:attrName>
                                        </p:attrNameLst>
                                      </p:cBhvr>
                                      <p:tavLst>
                                        <p:tav tm="0">
                                          <p:val>
                                            <p:fltVal val="0"/>
                                          </p:val>
                                        </p:tav>
                                        <p:tav tm="100000">
                                          <p:val>
                                            <p:strVal val="#ppt_w"/>
                                          </p:val>
                                        </p:tav>
                                      </p:tavLst>
                                    </p:anim>
                                    <p:anim calcmode="lin" valueType="num">
                                      <p:cBhvr>
                                        <p:cTn id="45" dur="500" fill="hold"/>
                                        <p:tgtEl>
                                          <p:spTgt spid="41"/>
                                        </p:tgtEl>
                                        <p:attrNameLst>
                                          <p:attrName>ppt_h</p:attrName>
                                        </p:attrNameLst>
                                      </p:cBhvr>
                                      <p:tavLst>
                                        <p:tav tm="0">
                                          <p:val>
                                            <p:fltVal val="0"/>
                                          </p:val>
                                        </p:tav>
                                        <p:tav tm="100000">
                                          <p:val>
                                            <p:strVal val="#ppt_h"/>
                                          </p:val>
                                        </p:tav>
                                      </p:tavLst>
                                    </p:anim>
                                    <p:animEffect transition="in" filter="fade">
                                      <p:cBhvr>
                                        <p:cTn id="4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39" grpId="0" animBg="1"/>
      <p:bldP spid="40" grpId="0" animBg="1"/>
      <p:bldP spid="41" grpId="0" animBg="1"/>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172845" y="1597660"/>
            <a:ext cx="9703435" cy="2540"/>
          </a:xfrm>
          <a:prstGeom prst="line">
            <a:avLst/>
          </a:prstGeom>
          <a:ln w="38100">
            <a:solidFill>
              <a:srgbClr val="00A99D"/>
            </a:solidFill>
          </a:ln>
        </p:spPr>
        <p:style>
          <a:lnRef idx="1">
            <a:schemeClr val="accent1"/>
          </a:lnRef>
          <a:fillRef idx="0">
            <a:schemeClr val="accent1"/>
          </a:fillRef>
          <a:effectRef idx="0">
            <a:schemeClr val="accent1"/>
          </a:effectRef>
          <a:fontRef idx="minor">
            <a:schemeClr val="tx1"/>
          </a:fontRef>
        </p:style>
      </p:cxnSp>
      <p:sp>
        <p:nvSpPr>
          <p:cNvPr id="4" name="TextBox 9"/>
          <p:cNvSpPr txBox="1"/>
          <p:nvPr/>
        </p:nvSpPr>
        <p:spPr>
          <a:xfrm>
            <a:off x="5069840" y="2656205"/>
            <a:ext cx="5268595" cy="830997"/>
          </a:xfrm>
          <a:prstGeom prst="rect">
            <a:avLst/>
          </a:prstGeom>
          <a:noFill/>
        </p:spPr>
        <p:txBody>
          <a:bodyPr wrap="square" rtlCol="0">
            <a:spAutoFit/>
          </a:bodyPr>
          <a:lstStyle/>
          <a:p>
            <a:pPr lvl="0" algn="just" fontAlgn="base">
              <a:lnSpc>
                <a:spcPct val="150000"/>
              </a:lnSpc>
              <a:spcBef>
                <a:spcPct val="0"/>
              </a:spcBef>
              <a:spcAft>
                <a:spcPct val="0"/>
              </a:spcAft>
            </a:pPr>
            <a:r>
              <a:rPr lang="zh-CN" altLang="en-US" sz="1600" dirty="0" smtClean="0">
                <a:solidFill>
                  <a:srgbClr val="000000">
                    <a:lumMod val="95000"/>
                    <a:lumOff val="5000"/>
                  </a:srgbClr>
                </a:solidFill>
                <a:latin typeface="微软雅黑" panose="020B0503020204020204" charset="-122"/>
                <a:ea typeface="微软雅黑" panose="020B0503020204020204" charset="-122"/>
              </a:rPr>
              <a:t>常年在互联网公司从事</a:t>
            </a:r>
            <a:r>
              <a:rPr lang="en-US" altLang="zh-CN" sz="1600" dirty="0" smtClean="0">
                <a:solidFill>
                  <a:srgbClr val="000000">
                    <a:lumMod val="95000"/>
                    <a:lumOff val="5000"/>
                  </a:srgbClr>
                </a:solidFill>
                <a:latin typeface="微软雅黑" panose="020B0503020204020204" charset="-122"/>
                <a:ea typeface="微软雅黑" panose="020B0503020204020204" charset="-122"/>
              </a:rPr>
              <a:t>Java</a:t>
            </a:r>
            <a:r>
              <a:rPr lang="zh-CN" altLang="en-US" sz="1600" dirty="0" smtClean="0">
                <a:solidFill>
                  <a:srgbClr val="000000">
                    <a:lumMod val="95000"/>
                    <a:lumOff val="5000"/>
                  </a:srgbClr>
                </a:solidFill>
                <a:latin typeface="微软雅黑" panose="020B0503020204020204" charset="-122"/>
                <a:ea typeface="微软雅黑" panose="020B0503020204020204" charset="-122"/>
              </a:rPr>
              <a:t>开发工作。服役过的公司有飞牛网（大润发网上商城），万达，</a:t>
            </a:r>
            <a:r>
              <a:rPr lang="en-US" altLang="zh-CN" sz="1600" dirty="0" smtClean="0">
                <a:solidFill>
                  <a:srgbClr val="000000">
                    <a:lumMod val="95000"/>
                    <a:lumOff val="5000"/>
                  </a:srgbClr>
                </a:solidFill>
                <a:latin typeface="微软雅黑" panose="020B0503020204020204" charset="-122"/>
                <a:ea typeface="微软雅黑" panose="020B0503020204020204" charset="-122"/>
              </a:rPr>
              <a:t>2345</a:t>
            </a:r>
            <a:r>
              <a:rPr lang="zh-CN" altLang="en-US" sz="1600" dirty="0" smtClean="0">
                <a:solidFill>
                  <a:srgbClr val="000000">
                    <a:lumMod val="95000"/>
                    <a:lumOff val="5000"/>
                  </a:srgbClr>
                </a:solidFill>
                <a:latin typeface="微软雅黑" panose="020B0503020204020204" charset="-122"/>
                <a:ea typeface="微软雅黑" panose="020B0503020204020204" charset="-122"/>
              </a:rPr>
              <a:t>网址导航等。</a:t>
            </a:r>
            <a:endParaRPr lang="zh-CN" altLang="en-US" sz="1600" dirty="0">
              <a:solidFill>
                <a:srgbClr val="000000">
                  <a:lumMod val="95000"/>
                  <a:lumOff val="5000"/>
                </a:srgbClr>
              </a:solidFill>
              <a:latin typeface="微软雅黑" panose="020B0503020204020204" charset="-122"/>
              <a:ea typeface="微软雅黑" panose="020B0503020204020204" charset="-122"/>
            </a:endParaRPr>
          </a:p>
        </p:txBody>
      </p:sp>
      <p:sp>
        <p:nvSpPr>
          <p:cNvPr id="5" name="矩形 4"/>
          <p:cNvSpPr/>
          <p:nvPr/>
        </p:nvSpPr>
        <p:spPr bwMode="auto">
          <a:xfrm>
            <a:off x="1651953" y="905193"/>
            <a:ext cx="2735580" cy="764540"/>
          </a:xfrm>
          <a:prstGeom prst="rect">
            <a:avLst/>
          </a:prstGeom>
          <a:solidFill>
            <a:srgbClr val="00A99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 name="TextBox 18"/>
          <p:cNvSpPr txBox="1"/>
          <p:nvPr/>
        </p:nvSpPr>
        <p:spPr bwMode="auto">
          <a:xfrm>
            <a:off x="1903730" y="915670"/>
            <a:ext cx="2232025" cy="743585"/>
          </a:xfrm>
          <a:prstGeom prst="rect">
            <a:avLst/>
          </a:prstGeom>
          <a:noFill/>
        </p:spPr>
        <p:txBody>
          <a:bodyPr wrap="square">
            <a:spAutoFit/>
          </a:bodyPr>
          <a:lstStyle/>
          <a:p>
            <a:pPr algn="ctr" fontAlgn="auto">
              <a:spcBef>
                <a:spcPts val="0"/>
              </a:spcBef>
              <a:spcAft>
                <a:spcPts val="0"/>
              </a:spcAft>
              <a:defRPr/>
            </a:pPr>
            <a:r>
              <a:rPr lang="zh-CN" altLang="en-US" sz="4000" b="1" kern="0" spc="-150" dirty="0">
                <a:ln w="1905">
                  <a:noFill/>
                </a:ln>
                <a:solidFill>
                  <a:schemeClr val="bg1"/>
                </a:solidFill>
                <a:latin typeface="微软雅黑" panose="020B0503020204020204" charset="-122"/>
                <a:ea typeface="微软雅黑" panose="020B0503020204020204" charset="-122"/>
              </a:rPr>
              <a:t>讲师简介</a:t>
            </a:r>
          </a:p>
        </p:txBody>
      </p:sp>
      <p:sp>
        <p:nvSpPr>
          <p:cNvPr id="11" name="圆角矩形 10"/>
          <p:cNvSpPr/>
          <p:nvPr/>
        </p:nvSpPr>
        <p:spPr>
          <a:xfrm>
            <a:off x="1867535" y="2454275"/>
            <a:ext cx="2520315" cy="3133090"/>
          </a:xfrm>
          <a:prstGeom prst="roundRect">
            <a:avLst>
              <a:gd name="adj" fmla="val 5618"/>
            </a:avLst>
          </a:prstGeom>
          <a:solidFill>
            <a:schemeClr val="bg1"/>
          </a:solidFill>
          <a:ln w="28575">
            <a:solidFill>
              <a:srgbClr val="00A99D"/>
            </a:solidFill>
          </a:ln>
          <a:effectLst>
            <a:outerShdw blurRad="292100" dist="50800" dir="3960000" algn="ctr"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TextBox 9"/>
          <p:cNvSpPr txBox="1"/>
          <p:nvPr/>
        </p:nvSpPr>
        <p:spPr>
          <a:xfrm>
            <a:off x="5069840" y="5178425"/>
            <a:ext cx="5268595" cy="738664"/>
          </a:xfrm>
          <a:prstGeom prst="rect">
            <a:avLst/>
          </a:prstGeom>
          <a:noFill/>
        </p:spPr>
        <p:txBody>
          <a:bodyPr wrap="square" rtlCol="0">
            <a:spAutoFit/>
          </a:bodyPr>
          <a:lstStyle/>
          <a:p>
            <a:pPr lvl="0" algn="just" fontAlgn="base">
              <a:lnSpc>
                <a:spcPct val="150000"/>
              </a:lnSpc>
              <a:spcBef>
                <a:spcPct val="0"/>
              </a:spcBef>
              <a:spcAft>
                <a:spcPct val="0"/>
              </a:spcAft>
            </a:pPr>
            <a:r>
              <a:rPr lang="en-US" altLang="zh-CN" sz="1600" dirty="0">
                <a:solidFill>
                  <a:srgbClr val="000000">
                    <a:lumMod val="95000"/>
                    <a:lumOff val="5000"/>
                  </a:srgbClr>
                </a:solidFill>
                <a:latin typeface="微软雅黑" panose="020B0503020204020204" charset="-122"/>
                <a:ea typeface="微软雅黑" panose="020B0503020204020204" charset="-122"/>
              </a:rPr>
              <a:t>QQ</a:t>
            </a:r>
            <a:r>
              <a:rPr lang="zh-CN" altLang="en-US" sz="1600" dirty="0" smtClean="0">
                <a:solidFill>
                  <a:srgbClr val="000000">
                    <a:lumMod val="95000"/>
                    <a:lumOff val="5000"/>
                  </a:srgbClr>
                </a:solidFill>
                <a:latin typeface="微软雅黑" panose="020B0503020204020204" charset="-122"/>
                <a:ea typeface="微软雅黑" panose="020B0503020204020204" charset="-122"/>
              </a:rPr>
              <a:t>：</a:t>
            </a:r>
            <a:r>
              <a:rPr lang="en-US" altLang="zh-CN" sz="2800" dirty="0" smtClean="0">
                <a:solidFill>
                  <a:srgbClr val="FF0000"/>
                </a:solidFill>
                <a:latin typeface="微软雅黑" panose="020B0503020204020204" charset="-122"/>
                <a:ea typeface="微软雅黑" panose="020B0503020204020204" charset="-122"/>
              </a:rPr>
              <a:t>1057293036</a:t>
            </a:r>
            <a:r>
              <a:rPr lang="zh-CN" altLang="en-US" sz="1800" dirty="0" smtClean="0">
                <a:solidFill>
                  <a:schemeClr val="tx1"/>
                </a:solidFill>
                <a:latin typeface="微软雅黑" panose="020B0503020204020204" charset="-122"/>
                <a:ea typeface="微软雅黑" panose="020B0503020204020204" charset="-122"/>
              </a:rPr>
              <a:t>欢迎</a:t>
            </a:r>
            <a:r>
              <a:rPr lang="zh-CN" altLang="en-US" sz="1800" dirty="0">
                <a:solidFill>
                  <a:schemeClr val="tx1"/>
                </a:solidFill>
                <a:latin typeface="微软雅黑" panose="020B0503020204020204" charset="-122"/>
                <a:ea typeface="微软雅黑" panose="020B0503020204020204" charset="-122"/>
              </a:rPr>
              <a:t>技术探讨和交流</a:t>
            </a:r>
          </a:p>
        </p:txBody>
      </p:sp>
      <p:pic>
        <p:nvPicPr>
          <p:cNvPr id="12" name="图片 11"/>
          <p:cNvPicPr>
            <a:picLocks noChangeAspect="1"/>
          </p:cNvPicPr>
          <p:nvPr/>
        </p:nvPicPr>
        <p:blipFill>
          <a:blip r:embed="rId3"/>
          <a:stretch>
            <a:fillRect/>
          </a:stretch>
        </p:blipFill>
        <p:spPr>
          <a:xfrm>
            <a:off x="10631170" y="975995"/>
            <a:ext cx="732155" cy="6216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250"/>
                                        <p:tgtEl>
                                          <p:spTgt spid="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250"/>
                                        <p:tgtEl>
                                          <p:spTgt spid="10"/>
                                        </p:tgtEl>
                                      </p:cBhvr>
                                    </p:animEffect>
                                    <p:anim calcmode="lin" valueType="num">
                                      <p:cBhvr>
                                        <p:cTn id="12" dur="250" fill="hold"/>
                                        <p:tgtEl>
                                          <p:spTgt spid="10"/>
                                        </p:tgtEl>
                                        <p:attrNameLst>
                                          <p:attrName>ppt_x</p:attrName>
                                        </p:attrNameLst>
                                      </p:cBhvr>
                                      <p:tavLst>
                                        <p:tav tm="0">
                                          <p:val>
                                            <p:strVal val="#ppt_x"/>
                                          </p:val>
                                        </p:tav>
                                        <p:tav tm="100000">
                                          <p:val>
                                            <p:strVal val="#ppt_x"/>
                                          </p:val>
                                        </p:tav>
                                      </p:tavLst>
                                    </p:anim>
                                    <p:anim calcmode="lin" valueType="num">
                                      <p:cBhvr>
                                        <p:cTn id="13" dur="25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par>
                          <p:cTn id="18" fill="hold">
                            <p:stCondLst>
                              <p:cond delay="1500"/>
                            </p:stCondLst>
                            <p:childTnLst>
                              <p:par>
                                <p:cTn id="19" presetID="14" presetClass="entr" presetSubtype="10" fill="hold" grpId="0" nodeType="afterEffect">
                                  <p:stCondLst>
                                    <p:cond delay="0"/>
                                  </p:stCondLst>
                                  <p:childTnLst>
                                    <p:set>
                                      <p:cBhvr>
                                        <p:cTn id="20" dur="1" fill="hold">
                                          <p:stCondLst>
                                            <p:cond delay="0"/>
                                          </p:stCondLst>
                                        </p:cTn>
                                        <p:tgtEl>
                                          <p:spTgt spid="256"/>
                                        </p:tgtEl>
                                        <p:attrNameLst>
                                          <p:attrName>style.visibility</p:attrName>
                                        </p:attrNameLst>
                                      </p:cBhvr>
                                      <p:to>
                                        <p:strVal val="visible"/>
                                      </p:to>
                                    </p:set>
                                    <p:animEffect transition="in" filter="randombar(horizontal)">
                                      <p:cBhvr>
                                        <p:cTn id="21" dur="500"/>
                                        <p:tgtEl>
                                          <p:spTgt spid="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P spid="10" grpId="0"/>
      <p:bldP spid="25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screen"/>
          <a:srcRect/>
          <a:stretch>
            <a:fillRect/>
          </a:stretch>
        </p:blipFill>
        <p:spPr>
          <a:xfrm>
            <a:off x="1158434" y="1739901"/>
            <a:ext cx="4637570" cy="3403790"/>
          </a:xfrm>
          <a:prstGeom prst="rect">
            <a:avLst/>
          </a:prstGeom>
        </p:spPr>
      </p:pic>
      <p:sp>
        <p:nvSpPr>
          <p:cNvPr id="8" name="文本框 7"/>
          <p:cNvSpPr txBox="1"/>
          <p:nvPr/>
        </p:nvSpPr>
        <p:spPr>
          <a:xfrm>
            <a:off x="2668812" y="2885320"/>
            <a:ext cx="1828800" cy="923330"/>
          </a:xfrm>
          <a:prstGeom prst="rect">
            <a:avLst/>
          </a:prstGeom>
          <a:noFill/>
        </p:spPr>
        <p:txBody>
          <a:bodyPr wrap="square" rtlCol="0">
            <a:spAutoFit/>
            <a:scene3d>
              <a:camera prst="orthographicFront"/>
              <a:lightRig rig="threePt" dir="t"/>
            </a:scene3d>
            <a:sp3d contourW="12700"/>
          </a:bodyPr>
          <a:lstStyle/>
          <a:p>
            <a:pPr algn="dist"/>
            <a:r>
              <a:rPr lang="zh-CN" altLang="en-US" sz="5400" b="1" dirty="0" smtClean="0">
                <a:solidFill>
                  <a:schemeClr val="bg1"/>
                </a:solidFill>
              </a:rPr>
              <a:t>目录</a:t>
            </a:r>
            <a:endParaRPr lang="zh-CN" altLang="en-US" sz="5400" b="1" dirty="0">
              <a:solidFill>
                <a:schemeClr val="bg1"/>
              </a:solidFill>
            </a:endParaRPr>
          </a:p>
        </p:txBody>
      </p:sp>
      <p:grpSp>
        <p:nvGrpSpPr>
          <p:cNvPr id="25" name="组合 24"/>
          <p:cNvGrpSpPr/>
          <p:nvPr/>
        </p:nvGrpSpPr>
        <p:grpSpPr>
          <a:xfrm>
            <a:off x="6288313" y="1288597"/>
            <a:ext cx="4426524" cy="830997"/>
            <a:chOff x="6288313" y="1288597"/>
            <a:chExt cx="4426524" cy="830997"/>
          </a:xfrm>
        </p:grpSpPr>
        <p:pic>
          <p:nvPicPr>
            <p:cNvPr id="3" name="图片 2"/>
            <p:cNvPicPr>
              <a:picLocks noChangeAspect="1"/>
            </p:cNvPicPr>
            <p:nvPr/>
          </p:nvPicPr>
          <p:blipFill rotWithShape="1">
            <a:blip r:embed="rId4" cstate="screen"/>
            <a:srcRect/>
            <a:stretch>
              <a:fillRect/>
            </a:stretch>
          </p:blipFill>
          <p:spPr>
            <a:xfrm>
              <a:off x="6288313" y="1301531"/>
              <a:ext cx="971550" cy="713079"/>
            </a:xfrm>
            <a:prstGeom prst="rect">
              <a:avLst/>
            </a:prstGeom>
          </p:spPr>
        </p:pic>
        <p:sp>
          <p:nvSpPr>
            <p:cNvPr id="9" name="文本框 8"/>
            <p:cNvSpPr txBox="1"/>
            <p:nvPr/>
          </p:nvSpPr>
          <p:spPr>
            <a:xfrm>
              <a:off x="6559532" y="1332672"/>
              <a:ext cx="385041" cy="523220"/>
            </a:xfrm>
            <a:prstGeom prst="rect">
              <a:avLst/>
            </a:prstGeom>
            <a:noFill/>
          </p:spPr>
          <p:txBody>
            <a:bodyPr wrap="none" rtlCol="0">
              <a:spAutoFit/>
              <a:scene3d>
                <a:camera prst="orthographicFront"/>
                <a:lightRig rig="threePt" dir="t"/>
              </a:scene3d>
              <a:sp3d contourW="12700"/>
            </a:bodyPr>
            <a:lstStyle/>
            <a:p>
              <a:pPr algn="ctr"/>
              <a:r>
                <a:rPr lang="en-US" altLang="zh-CN" sz="2800" b="1" dirty="0">
                  <a:solidFill>
                    <a:schemeClr val="bg1"/>
                  </a:solidFill>
                </a:rPr>
                <a:t>1</a:t>
              </a:r>
              <a:endParaRPr lang="zh-CN" altLang="en-US" sz="2800" b="1" dirty="0">
                <a:solidFill>
                  <a:schemeClr val="bg1"/>
                </a:solidFill>
              </a:endParaRPr>
            </a:p>
          </p:txBody>
        </p:sp>
        <p:grpSp>
          <p:nvGrpSpPr>
            <p:cNvPr id="13" name="组合 12"/>
            <p:cNvGrpSpPr/>
            <p:nvPr/>
          </p:nvGrpSpPr>
          <p:grpSpPr>
            <a:xfrm>
              <a:off x="7419520" y="1288597"/>
              <a:ext cx="3295317" cy="830997"/>
              <a:chOff x="5402407" y="1261770"/>
              <a:chExt cx="3295317" cy="830997"/>
            </a:xfrm>
          </p:grpSpPr>
          <p:sp>
            <p:nvSpPr>
              <p:cNvPr id="14" name="文本框 13"/>
              <p:cNvSpPr txBox="1"/>
              <p:nvPr/>
            </p:nvSpPr>
            <p:spPr>
              <a:xfrm>
                <a:off x="5402407" y="1261770"/>
                <a:ext cx="3295317" cy="830997"/>
              </a:xfrm>
              <a:prstGeom prst="rect">
                <a:avLst/>
              </a:prstGeom>
              <a:noFill/>
            </p:spPr>
            <p:txBody>
              <a:bodyPr wrap="square" rtlCol="0">
                <a:spAutoFit/>
                <a:scene3d>
                  <a:camera prst="orthographicFront"/>
                  <a:lightRig rig="threePt" dir="t"/>
                </a:scene3d>
                <a:sp3d contourW="12700"/>
              </a:bodyPr>
              <a:lstStyle/>
              <a:p>
                <a:r>
                  <a:rPr lang="en-US" altLang="zh-CN" sz="2400" b="1" dirty="0">
                    <a:solidFill>
                      <a:schemeClr val="tx1">
                        <a:lumMod val="85000"/>
                        <a:lumOff val="15000"/>
                      </a:schemeClr>
                    </a:solidFill>
                    <a:latin typeface="+mn-ea"/>
                  </a:rPr>
                  <a:t>Hystrix</a:t>
                </a:r>
                <a:r>
                  <a:rPr lang="zh-CN" altLang="en-US" sz="2400" b="1" dirty="0">
                    <a:solidFill>
                      <a:schemeClr val="tx1">
                        <a:lumMod val="85000"/>
                        <a:lumOff val="15000"/>
                      </a:schemeClr>
                    </a:solidFill>
                    <a:latin typeface="+mn-ea"/>
                  </a:rPr>
                  <a:t>框架简介</a:t>
                </a:r>
              </a:p>
              <a:p>
                <a:endParaRPr lang="zh-CN" altLang="en-US" sz="2400" b="1" dirty="0">
                  <a:solidFill>
                    <a:schemeClr val="tx1">
                      <a:lumMod val="85000"/>
                      <a:lumOff val="15000"/>
                    </a:schemeClr>
                  </a:solidFill>
                  <a:latin typeface="+mn-ea"/>
                </a:endParaRPr>
              </a:p>
            </p:txBody>
          </p:sp>
          <p:sp>
            <p:nvSpPr>
              <p:cNvPr id="15" name="文本框 14"/>
              <p:cNvSpPr txBox="1"/>
              <p:nvPr/>
            </p:nvSpPr>
            <p:spPr>
              <a:xfrm>
                <a:off x="5402408" y="1630131"/>
                <a:ext cx="3074305" cy="244426"/>
              </a:xfrm>
              <a:prstGeom prst="rect">
                <a:avLst/>
              </a:prstGeom>
              <a:noFill/>
            </p:spPr>
            <p:txBody>
              <a:bodyPr wrap="square" rtlCol="0">
                <a:spAutoFit/>
                <a:scene3d>
                  <a:camera prst="orthographicFront"/>
                  <a:lightRig rig="threePt" dir="t"/>
                </a:scene3d>
                <a:sp3d contourW="12700"/>
              </a:bodyPr>
              <a:lstStyle/>
              <a:p>
                <a:pPr>
                  <a:lnSpc>
                    <a:spcPct val="120000"/>
                  </a:lnSpc>
                </a:pPr>
                <a:endParaRPr lang="en-US" altLang="zh-CN" sz="900" dirty="0">
                  <a:solidFill>
                    <a:schemeClr val="bg1">
                      <a:lumMod val="50000"/>
                    </a:schemeClr>
                  </a:solidFill>
                  <a:latin typeface="+mj-ea"/>
                  <a:ea typeface="+mj-ea"/>
                </a:endParaRPr>
              </a:p>
            </p:txBody>
          </p:sp>
        </p:grpSp>
      </p:grpSp>
      <p:grpSp>
        <p:nvGrpSpPr>
          <p:cNvPr id="26" name="组合 25"/>
          <p:cNvGrpSpPr/>
          <p:nvPr/>
        </p:nvGrpSpPr>
        <p:grpSpPr>
          <a:xfrm>
            <a:off x="6288313" y="2474353"/>
            <a:ext cx="4426524" cy="830997"/>
            <a:chOff x="6288313" y="2474353"/>
            <a:chExt cx="4426524" cy="830997"/>
          </a:xfrm>
        </p:grpSpPr>
        <p:pic>
          <p:nvPicPr>
            <p:cNvPr id="4" name="图片 3"/>
            <p:cNvPicPr>
              <a:picLocks noChangeAspect="1"/>
            </p:cNvPicPr>
            <p:nvPr/>
          </p:nvPicPr>
          <p:blipFill rotWithShape="1">
            <a:blip r:embed="rId4" cstate="screen"/>
            <a:srcRect/>
            <a:stretch>
              <a:fillRect/>
            </a:stretch>
          </p:blipFill>
          <p:spPr>
            <a:xfrm>
              <a:off x="6288313" y="2490681"/>
              <a:ext cx="971550" cy="713079"/>
            </a:xfrm>
            <a:prstGeom prst="rect">
              <a:avLst/>
            </a:prstGeom>
          </p:spPr>
        </p:pic>
        <p:sp>
          <p:nvSpPr>
            <p:cNvPr id="10" name="文本框 9"/>
            <p:cNvSpPr txBox="1"/>
            <p:nvPr/>
          </p:nvSpPr>
          <p:spPr>
            <a:xfrm>
              <a:off x="6559532" y="2523732"/>
              <a:ext cx="385041" cy="523220"/>
            </a:xfrm>
            <a:prstGeom prst="rect">
              <a:avLst/>
            </a:prstGeom>
            <a:noFill/>
          </p:spPr>
          <p:txBody>
            <a:bodyPr wrap="none" rtlCol="0">
              <a:spAutoFit/>
              <a:scene3d>
                <a:camera prst="orthographicFront"/>
                <a:lightRig rig="threePt" dir="t"/>
              </a:scene3d>
              <a:sp3d contourW="12700"/>
            </a:bodyPr>
            <a:lstStyle/>
            <a:p>
              <a:pPr algn="ctr"/>
              <a:r>
                <a:rPr lang="en-US" altLang="zh-CN" sz="2800" b="1" dirty="0" smtClean="0">
                  <a:solidFill>
                    <a:schemeClr val="bg1"/>
                  </a:solidFill>
                </a:rPr>
                <a:t>2</a:t>
              </a:r>
              <a:endParaRPr lang="zh-CN" altLang="en-US" sz="2800" b="1" dirty="0">
                <a:solidFill>
                  <a:schemeClr val="bg1"/>
                </a:solidFill>
              </a:endParaRPr>
            </a:p>
          </p:txBody>
        </p:sp>
        <p:grpSp>
          <p:nvGrpSpPr>
            <p:cNvPr id="16" name="组合 15"/>
            <p:cNvGrpSpPr/>
            <p:nvPr/>
          </p:nvGrpSpPr>
          <p:grpSpPr>
            <a:xfrm>
              <a:off x="7419520" y="2474353"/>
              <a:ext cx="3295317" cy="830997"/>
              <a:chOff x="5402407" y="1261770"/>
              <a:chExt cx="3295317" cy="830997"/>
            </a:xfrm>
          </p:grpSpPr>
          <p:sp>
            <p:nvSpPr>
              <p:cNvPr id="17" name="文本框 16"/>
              <p:cNvSpPr txBox="1"/>
              <p:nvPr/>
            </p:nvSpPr>
            <p:spPr>
              <a:xfrm>
                <a:off x="5402407" y="1261770"/>
                <a:ext cx="3295317" cy="830997"/>
              </a:xfrm>
              <a:prstGeom prst="rect">
                <a:avLst/>
              </a:prstGeom>
              <a:noFill/>
            </p:spPr>
            <p:txBody>
              <a:bodyPr wrap="square" rtlCol="0">
                <a:spAutoFit/>
                <a:scene3d>
                  <a:camera prst="orthographicFront"/>
                  <a:lightRig rig="threePt" dir="t"/>
                </a:scene3d>
                <a:sp3d contourW="12700"/>
              </a:bodyPr>
              <a:lstStyle/>
              <a:p>
                <a:r>
                  <a:rPr lang="sk-SK" altLang="zh-CN" sz="2400" b="1" dirty="0" err="1">
                    <a:solidFill>
                      <a:schemeClr val="tx1">
                        <a:lumMod val="85000"/>
                        <a:lumOff val="15000"/>
                      </a:schemeClr>
                    </a:solidFill>
                    <a:latin typeface="+mn-ea"/>
                  </a:rPr>
                  <a:t>Hystrix</a:t>
                </a:r>
                <a:r>
                  <a:rPr lang="zh-CN" altLang="sk-SK" sz="2400" b="1" dirty="0">
                    <a:solidFill>
                      <a:schemeClr val="tx1">
                        <a:lumMod val="85000"/>
                        <a:lumOff val="15000"/>
                      </a:schemeClr>
                    </a:solidFill>
                    <a:latin typeface="+mn-ea"/>
                  </a:rPr>
                  <a:t>核心功能</a:t>
                </a:r>
              </a:p>
              <a:p>
                <a:endParaRPr lang="zh-CN" altLang="en-US" sz="2400" b="1" dirty="0">
                  <a:solidFill>
                    <a:schemeClr val="tx1">
                      <a:lumMod val="85000"/>
                      <a:lumOff val="15000"/>
                    </a:schemeClr>
                  </a:solidFill>
                  <a:latin typeface="+mn-ea"/>
                </a:endParaRPr>
              </a:p>
            </p:txBody>
          </p:sp>
          <p:sp>
            <p:nvSpPr>
              <p:cNvPr id="18" name="文本框 17"/>
              <p:cNvSpPr txBox="1"/>
              <p:nvPr/>
            </p:nvSpPr>
            <p:spPr>
              <a:xfrm>
                <a:off x="5402408" y="1630131"/>
                <a:ext cx="3074305" cy="244426"/>
              </a:xfrm>
              <a:prstGeom prst="rect">
                <a:avLst/>
              </a:prstGeom>
              <a:noFill/>
            </p:spPr>
            <p:txBody>
              <a:bodyPr wrap="square" rtlCol="0">
                <a:spAutoFit/>
                <a:scene3d>
                  <a:camera prst="orthographicFront"/>
                  <a:lightRig rig="threePt" dir="t"/>
                </a:scene3d>
                <a:sp3d contourW="12700"/>
              </a:bodyPr>
              <a:lstStyle/>
              <a:p>
                <a:pPr>
                  <a:lnSpc>
                    <a:spcPct val="120000"/>
                  </a:lnSpc>
                </a:pPr>
                <a:endParaRPr lang="en-US" altLang="zh-CN" sz="900" dirty="0">
                  <a:solidFill>
                    <a:schemeClr val="bg1">
                      <a:lumMod val="50000"/>
                    </a:schemeClr>
                  </a:solidFill>
                  <a:latin typeface="+mj-ea"/>
                  <a:ea typeface="+mj-ea"/>
                </a:endParaRPr>
              </a:p>
            </p:txBody>
          </p:sp>
        </p:grpSp>
      </p:grpSp>
      <p:grpSp>
        <p:nvGrpSpPr>
          <p:cNvPr id="27" name="组合 26"/>
          <p:cNvGrpSpPr/>
          <p:nvPr/>
        </p:nvGrpSpPr>
        <p:grpSpPr>
          <a:xfrm>
            <a:off x="6288313" y="3679831"/>
            <a:ext cx="4426524" cy="830997"/>
            <a:chOff x="6288313" y="3679831"/>
            <a:chExt cx="4426524" cy="830997"/>
          </a:xfrm>
        </p:grpSpPr>
        <p:pic>
          <p:nvPicPr>
            <p:cNvPr id="5" name="图片 4"/>
            <p:cNvPicPr>
              <a:picLocks noChangeAspect="1"/>
            </p:cNvPicPr>
            <p:nvPr/>
          </p:nvPicPr>
          <p:blipFill rotWithShape="1">
            <a:blip r:embed="rId4" cstate="screen"/>
            <a:srcRect/>
            <a:stretch>
              <a:fillRect/>
            </a:stretch>
          </p:blipFill>
          <p:spPr>
            <a:xfrm>
              <a:off x="6288313" y="3679831"/>
              <a:ext cx="971550" cy="713079"/>
            </a:xfrm>
            <a:prstGeom prst="rect">
              <a:avLst/>
            </a:prstGeom>
          </p:spPr>
        </p:pic>
        <p:sp>
          <p:nvSpPr>
            <p:cNvPr id="11" name="文本框 10"/>
            <p:cNvSpPr txBox="1"/>
            <p:nvPr/>
          </p:nvSpPr>
          <p:spPr>
            <a:xfrm>
              <a:off x="6559532" y="3710956"/>
              <a:ext cx="385041" cy="523220"/>
            </a:xfrm>
            <a:prstGeom prst="rect">
              <a:avLst/>
            </a:prstGeom>
            <a:noFill/>
          </p:spPr>
          <p:txBody>
            <a:bodyPr wrap="none" rtlCol="0">
              <a:spAutoFit/>
              <a:scene3d>
                <a:camera prst="orthographicFront"/>
                <a:lightRig rig="threePt" dir="t"/>
              </a:scene3d>
              <a:sp3d contourW="12700"/>
            </a:bodyPr>
            <a:lstStyle/>
            <a:p>
              <a:pPr algn="ctr"/>
              <a:r>
                <a:rPr lang="en-US" altLang="zh-CN" sz="2800" b="1" dirty="0" smtClean="0">
                  <a:solidFill>
                    <a:schemeClr val="bg1"/>
                  </a:solidFill>
                </a:rPr>
                <a:t>3</a:t>
              </a:r>
              <a:endParaRPr lang="zh-CN" altLang="en-US" sz="2800" b="1" dirty="0">
                <a:solidFill>
                  <a:schemeClr val="bg1"/>
                </a:solidFill>
              </a:endParaRPr>
            </a:p>
          </p:txBody>
        </p:sp>
        <p:grpSp>
          <p:nvGrpSpPr>
            <p:cNvPr id="19" name="组合 18"/>
            <p:cNvGrpSpPr/>
            <p:nvPr/>
          </p:nvGrpSpPr>
          <p:grpSpPr>
            <a:xfrm>
              <a:off x="7419520" y="3679831"/>
              <a:ext cx="3295317" cy="830997"/>
              <a:chOff x="5402407" y="1261770"/>
              <a:chExt cx="3295317" cy="830997"/>
            </a:xfrm>
          </p:grpSpPr>
          <p:sp>
            <p:nvSpPr>
              <p:cNvPr id="20" name="文本框 19"/>
              <p:cNvSpPr txBox="1"/>
              <p:nvPr/>
            </p:nvSpPr>
            <p:spPr>
              <a:xfrm>
                <a:off x="5402407" y="1261770"/>
                <a:ext cx="3295317" cy="830997"/>
              </a:xfrm>
              <a:prstGeom prst="rect">
                <a:avLst/>
              </a:prstGeom>
              <a:noFill/>
            </p:spPr>
            <p:txBody>
              <a:bodyPr wrap="square" rtlCol="0">
                <a:spAutoFit/>
                <a:scene3d>
                  <a:camera prst="orthographicFront"/>
                  <a:lightRig rig="threePt" dir="t"/>
                </a:scene3d>
                <a:sp3d contourW="12700"/>
              </a:bodyPr>
              <a:lstStyle/>
              <a:p>
                <a:r>
                  <a:rPr lang="en-US" altLang="zh-CN" sz="2400" b="1" dirty="0">
                    <a:solidFill>
                      <a:schemeClr val="tx1">
                        <a:lumMod val="85000"/>
                        <a:lumOff val="15000"/>
                      </a:schemeClr>
                    </a:solidFill>
                    <a:latin typeface="+mn-ea"/>
                  </a:rPr>
                  <a:t>Hystrix </a:t>
                </a:r>
                <a:r>
                  <a:rPr lang="en-US" altLang="zh-CN" sz="2400" b="1" dirty="0" smtClean="0">
                    <a:solidFill>
                      <a:schemeClr val="tx1">
                        <a:lumMod val="85000"/>
                        <a:lumOff val="15000"/>
                      </a:schemeClr>
                    </a:solidFill>
                    <a:latin typeface="+mn-ea"/>
                  </a:rPr>
                  <a:t>demo</a:t>
                </a:r>
                <a:r>
                  <a:rPr lang="zh-CN" altLang="en-US" sz="2400" b="1" dirty="0" smtClean="0">
                    <a:solidFill>
                      <a:schemeClr val="tx1">
                        <a:lumMod val="85000"/>
                        <a:lumOff val="15000"/>
                      </a:schemeClr>
                    </a:solidFill>
                    <a:latin typeface="+mn-ea"/>
                  </a:rPr>
                  <a:t>演示</a:t>
                </a:r>
                <a:endParaRPr lang="en-US" altLang="zh-CN" sz="2400" b="1" dirty="0">
                  <a:solidFill>
                    <a:schemeClr val="tx1">
                      <a:lumMod val="85000"/>
                      <a:lumOff val="15000"/>
                    </a:schemeClr>
                  </a:solidFill>
                  <a:latin typeface="+mn-ea"/>
                </a:endParaRPr>
              </a:p>
              <a:p>
                <a:endParaRPr lang="zh-CN" altLang="en-US" sz="2400" b="1" dirty="0">
                  <a:solidFill>
                    <a:schemeClr val="tx1">
                      <a:lumMod val="85000"/>
                      <a:lumOff val="15000"/>
                    </a:schemeClr>
                  </a:solidFill>
                  <a:latin typeface="+mn-ea"/>
                </a:endParaRPr>
              </a:p>
            </p:txBody>
          </p:sp>
          <p:sp>
            <p:nvSpPr>
              <p:cNvPr id="21" name="文本框 20"/>
              <p:cNvSpPr txBox="1"/>
              <p:nvPr/>
            </p:nvSpPr>
            <p:spPr>
              <a:xfrm>
                <a:off x="5402408" y="1630131"/>
                <a:ext cx="3074305" cy="244426"/>
              </a:xfrm>
              <a:prstGeom prst="rect">
                <a:avLst/>
              </a:prstGeom>
              <a:noFill/>
            </p:spPr>
            <p:txBody>
              <a:bodyPr wrap="square" rtlCol="0">
                <a:spAutoFit/>
                <a:scene3d>
                  <a:camera prst="orthographicFront"/>
                  <a:lightRig rig="threePt" dir="t"/>
                </a:scene3d>
                <a:sp3d contourW="12700"/>
              </a:bodyPr>
              <a:lstStyle/>
              <a:p>
                <a:pPr>
                  <a:lnSpc>
                    <a:spcPct val="120000"/>
                  </a:lnSpc>
                </a:pPr>
                <a:endParaRPr lang="en-US" altLang="zh-CN" sz="900" dirty="0">
                  <a:solidFill>
                    <a:schemeClr val="bg1">
                      <a:lumMod val="50000"/>
                    </a:schemeClr>
                  </a:solidFill>
                  <a:latin typeface="+mj-ea"/>
                  <a:ea typeface="+mj-ea"/>
                </a:endParaRPr>
              </a:p>
            </p:txBody>
          </p:sp>
        </p:grpSp>
      </p:grpSp>
      <p:grpSp>
        <p:nvGrpSpPr>
          <p:cNvPr id="28" name="组合 27"/>
          <p:cNvGrpSpPr/>
          <p:nvPr/>
        </p:nvGrpSpPr>
        <p:grpSpPr>
          <a:xfrm>
            <a:off x="6288313" y="4868981"/>
            <a:ext cx="4426524" cy="833994"/>
            <a:chOff x="6288313" y="4868981"/>
            <a:chExt cx="4426524" cy="833994"/>
          </a:xfrm>
        </p:grpSpPr>
        <p:pic>
          <p:nvPicPr>
            <p:cNvPr id="6" name="图片 5"/>
            <p:cNvPicPr>
              <a:picLocks noChangeAspect="1"/>
            </p:cNvPicPr>
            <p:nvPr/>
          </p:nvPicPr>
          <p:blipFill rotWithShape="1">
            <a:blip r:embed="rId4" cstate="screen"/>
            <a:srcRect/>
            <a:stretch>
              <a:fillRect/>
            </a:stretch>
          </p:blipFill>
          <p:spPr>
            <a:xfrm>
              <a:off x="6288313" y="4868981"/>
              <a:ext cx="971550" cy="713079"/>
            </a:xfrm>
            <a:prstGeom prst="rect">
              <a:avLst/>
            </a:prstGeom>
          </p:spPr>
        </p:pic>
        <p:sp>
          <p:nvSpPr>
            <p:cNvPr id="12" name="文本框 11"/>
            <p:cNvSpPr txBox="1"/>
            <p:nvPr/>
          </p:nvSpPr>
          <p:spPr>
            <a:xfrm>
              <a:off x="6559532" y="4886492"/>
              <a:ext cx="385041" cy="523220"/>
            </a:xfrm>
            <a:prstGeom prst="rect">
              <a:avLst/>
            </a:prstGeom>
            <a:noFill/>
          </p:spPr>
          <p:txBody>
            <a:bodyPr wrap="none" rtlCol="0">
              <a:spAutoFit/>
              <a:scene3d>
                <a:camera prst="orthographicFront"/>
                <a:lightRig rig="threePt" dir="t"/>
              </a:scene3d>
              <a:sp3d contourW="12700"/>
            </a:bodyPr>
            <a:lstStyle/>
            <a:p>
              <a:pPr algn="ctr"/>
              <a:r>
                <a:rPr lang="en-US" altLang="zh-CN" sz="2800" b="1" dirty="0" smtClean="0">
                  <a:solidFill>
                    <a:schemeClr val="bg1"/>
                  </a:solidFill>
                </a:rPr>
                <a:t>4</a:t>
              </a:r>
              <a:endParaRPr lang="zh-CN" altLang="en-US" sz="2800" b="1" dirty="0">
                <a:solidFill>
                  <a:schemeClr val="bg1"/>
                </a:solidFill>
              </a:endParaRPr>
            </a:p>
          </p:txBody>
        </p:sp>
        <p:grpSp>
          <p:nvGrpSpPr>
            <p:cNvPr id="22" name="组合 21"/>
            <p:cNvGrpSpPr/>
            <p:nvPr/>
          </p:nvGrpSpPr>
          <p:grpSpPr>
            <a:xfrm>
              <a:off x="7419520" y="4871978"/>
              <a:ext cx="3295317" cy="830997"/>
              <a:chOff x="5402407" y="1261770"/>
              <a:chExt cx="3295317" cy="830997"/>
            </a:xfrm>
          </p:grpSpPr>
          <p:sp>
            <p:nvSpPr>
              <p:cNvPr id="23" name="文本框 22"/>
              <p:cNvSpPr txBox="1"/>
              <p:nvPr/>
            </p:nvSpPr>
            <p:spPr>
              <a:xfrm>
                <a:off x="5402407" y="1261770"/>
                <a:ext cx="3295317" cy="830997"/>
              </a:xfrm>
              <a:prstGeom prst="rect">
                <a:avLst/>
              </a:prstGeom>
              <a:noFill/>
            </p:spPr>
            <p:txBody>
              <a:bodyPr wrap="square" rtlCol="0">
                <a:spAutoFit/>
                <a:scene3d>
                  <a:camera prst="orthographicFront"/>
                  <a:lightRig rig="threePt" dir="t"/>
                </a:scene3d>
                <a:sp3d contourW="12700"/>
              </a:bodyPr>
              <a:lstStyle/>
              <a:p>
                <a:r>
                  <a:rPr lang="en-US" altLang="zh-CN" sz="2400" b="1" dirty="0">
                    <a:solidFill>
                      <a:schemeClr val="tx1">
                        <a:lumMod val="85000"/>
                        <a:lumOff val="15000"/>
                      </a:schemeClr>
                    </a:solidFill>
                    <a:latin typeface="+mn-ea"/>
                  </a:rPr>
                  <a:t>Hystrix</a:t>
                </a:r>
                <a:r>
                  <a:rPr lang="zh-CN" altLang="en-US" sz="2400" b="1" dirty="0">
                    <a:solidFill>
                      <a:schemeClr val="tx1">
                        <a:lumMod val="85000"/>
                        <a:lumOff val="15000"/>
                      </a:schemeClr>
                    </a:solidFill>
                    <a:latin typeface="+mn-ea"/>
                  </a:rPr>
                  <a:t>使用场景</a:t>
                </a:r>
              </a:p>
              <a:p>
                <a:endParaRPr lang="zh-CN" altLang="en-US" sz="2400" b="1" dirty="0">
                  <a:solidFill>
                    <a:schemeClr val="tx1">
                      <a:lumMod val="85000"/>
                      <a:lumOff val="15000"/>
                    </a:schemeClr>
                  </a:solidFill>
                  <a:latin typeface="+mn-ea"/>
                </a:endParaRPr>
              </a:p>
            </p:txBody>
          </p:sp>
          <p:sp>
            <p:nvSpPr>
              <p:cNvPr id="24" name="文本框 23"/>
              <p:cNvSpPr txBox="1"/>
              <p:nvPr/>
            </p:nvSpPr>
            <p:spPr>
              <a:xfrm>
                <a:off x="5402408" y="1630131"/>
                <a:ext cx="3074305" cy="244426"/>
              </a:xfrm>
              <a:prstGeom prst="rect">
                <a:avLst/>
              </a:prstGeom>
              <a:noFill/>
            </p:spPr>
            <p:txBody>
              <a:bodyPr wrap="square" rtlCol="0">
                <a:spAutoFit/>
                <a:scene3d>
                  <a:camera prst="orthographicFront"/>
                  <a:lightRig rig="threePt" dir="t"/>
                </a:scene3d>
                <a:sp3d contourW="12700"/>
              </a:bodyPr>
              <a:lstStyle/>
              <a:p>
                <a:pPr>
                  <a:lnSpc>
                    <a:spcPct val="120000"/>
                  </a:lnSpc>
                </a:pPr>
                <a:endParaRPr lang="en-US" altLang="zh-CN" sz="900" dirty="0">
                  <a:solidFill>
                    <a:schemeClr val="bg1">
                      <a:lumMod val="50000"/>
                    </a:schemeClr>
                  </a:solidFill>
                  <a:latin typeface="+mj-ea"/>
                  <a:ea typeface="+mj-ea"/>
                </a:endParaRPr>
              </a:p>
            </p:txBody>
          </p:sp>
        </p:grpSp>
      </p:grpSp>
      <p:grpSp>
        <p:nvGrpSpPr>
          <p:cNvPr id="29" name="组合 28"/>
          <p:cNvGrpSpPr/>
          <p:nvPr/>
        </p:nvGrpSpPr>
        <p:grpSpPr>
          <a:xfrm>
            <a:off x="9722985" y="6139992"/>
            <a:ext cx="1594303" cy="377374"/>
            <a:chOff x="9722985" y="5717714"/>
            <a:chExt cx="1594303" cy="377374"/>
          </a:xfrm>
        </p:grpSpPr>
        <p:grpSp>
          <p:nvGrpSpPr>
            <p:cNvPr id="30" name="组合 29"/>
            <p:cNvGrpSpPr/>
            <p:nvPr/>
          </p:nvGrpSpPr>
          <p:grpSpPr>
            <a:xfrm>
              <a:off x="9722985" y="5717714"/>
              <a:ext cx="1594303" cy="377374"/>
              <a:chOff x="9956800" y="4113202"/>
              <a:chExt cx="2391457" cy="566062"/>
            </a:xfrm>
          </p:grpSpPr>
          <p:sp>
            <p:nvSpPr>
              <p:cNvPr id="34" name="椭圆 33"/>
              <p:cNvSpPr/>
              <p:nvPr/>
            </p:nvSpPr>
            <p:spPr>
              <a:xfrm>
                <a:off x="9956800" y="4113202"/>
                <a:ext cx="566057" cy="566057"/>
              </a:xfrm>
              <a:prstGeom prst="ellipse">
                <a:avLst/>
              </a:prstGeom>
              <a:solidFill>
                <a:srgbClr val="00A9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5" name="椭圆 34"/>
              <p:cNvSpPr/>
              <p:nvPr/>
            </p:nvSpPr>
            <p:spPr>
              <a:xfrm>
                <a:off x="10869500" y="4113207"/>
                <a:ext cx="566057" cy="566057"/>
              </a:xfrm>
              <a:prstGeom prst="ellipse">
                <a:avLst/>
              </a:prstGeom>
              <a:solidFill>
                <a:srgbClr val="8CC6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椭圆 35"/>
              <p:cNvSpPr/>
              <p:nvPr/>
            </p:nvSpPr>
            <p:spPr>
              <a:xfrm>
                <a:off x="11782200" y="4113207"/>
                <a:ext cx="566057" cy="566057"/>
              </a:xfrm>
              <a:prstGeom prst="ellipse">
                <a:avLst/>
              </a:prstGeom>
              <a:solidFill>
                <a:srgbClr val="FF8F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31" name="椭圆 11"/>
            <p:cNvSpPr/>
            <p:nvPr/>
          </p:nvSpPr>
          <p:spPr>
            <a:xfrm>
              <a:off x="9813775" y="5805485"/>
              <a:ext cx="195792" cy="201824"/>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 name="椭圆 23"/>
            <p:cNvSpPr/>
            <p:nvPr/>
          </p:nvSpPr>
          <p:spPr>
            <a:xfrm>
              <a:off x="10419225" y="5812121"/>
              <a:ext cx="201824" cy="188558"/>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3" name="椭圆 32"/>
            <p:cNvSpPr/>
            <p:nvPr/>
          </p:nvSpPr>
          <p:spPr>
            <a:xfrm>
              <a:off x="11027691" y="5824802"/>
              <a:ext cx="201824" cy="163196"/>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40" name="组合 39"/>
          <p:cNvGrpSpPr/>
          <p:nvPr/>
        </p:nvGrpSpPr>
        <p:grpSpPr>
          <a:xfrm>
            <a:off x="417830" y="294640"/>
            <a:ext cx="2142490" cy="621665"/>
            <a:chOff x="658" y="464"/>
            <a:chExt cx="3374" cy="979"/>
          </a:xfrm>
        </p:grpSpPr>
        <p:pic>
          <p:nvPicPr>
            <p:cNvPr id="41" name="图片 40"/>
            <p:cNvPicPr>
              <a:picLocks noChangeAspect="1"/>
            </p:cNvPicPr>
            <p:nvPr/>
          </p:nvPicPr>
          <p:blipFill>
            <a:blip r:embed="rId5"/>
            <a:stretch>
              <a:fillRect/>
            </a:stretch>
          </p:blipFill>
          <p:spPr>
            <a:xfrm>
              <a:off x="658" y="464"/>
              <a:ext cx="1153" cy="979"/>
            </a:xfrm>
            <a:prstGeom prst="rect">
              <a:avLst/>
            </a:prstGeom>
          </p:spPr>
        </p:pic>
        <p:sp>
          <p:nvSpPr>
            <p:cNvPr id="42" name="文本框 41"/>
            <p:cNvSpPr txBox="1"/>
            <p:nvPr/>
          </p:nvSpPr>
          <p:spPr>
            <a:xfrm>
              <a:off x="1811" y="632"/>
              <a:ext cx="2221" cy="658"/>
            </a:xfrm>
            <a:prstGeom prst="rect">
              <a:avLst/>
            </a:prstGeom>
            <a:noFill/>
          </p:spPr>
          <p:txBody>
            <a:bodyPr wrap="none" rtlCol="0">
              <a:spAutoFit/>
            </a:bodyPr>
            <a:lstStyle/>
            <a:p>
              <a:r>
                <a:rPr lang="zh-CN" altLang="en-US" sz="2000" b="1">
                  <a:solidFill>
                    <a:schemeClr val="tx1">
                      <a:lumMod val="50000"/>
                      <a:lumOff val="50000"/>
                    </a:schemeClr>
                  </a:solidFill>
                </a:rPr>
                <a:t>云 析 学 院</a:t>
              </a: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par>
                          <p:cTn id="15" fill="hold">
                            <p:stCondLst>
                              <p:cond delay="1500"/>
                            </p:stCondLst>
                            <p:childTnLst>
                              <p:par>
                                <p:cTn id="16" presetID="12" presetClass="entr" presetSubtype="8" fill="hold" nodeType="after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p:tgtEl>
                                          <p:spTgt spid="25"/>
                                        </p:tgtEl>
                                        <p:attrNameLst>
                                          <p:attrName>ppt_x</p:attrName>
                                        </p:attrNameLst>
                                      </p:cBhvr>
                                      <p:tavLst>
                                        <p:tav tm="0">
                                          <p:val>
                                            <p:strVal val="#ppt_x-#ppt_w*1.125000"/>
                                          </p:val>
                                        </p:tav>
                                        <p:tav tm="100000">
                                          <p:val>
                                            <p:strVal val="#ppt_x"/>
                                          </p:val>
                                        </p:tav>
                                      </p:tavLst>
                                    </p:anim>
                                    <p:animEffect transition="in" filter="wipe(right)">
                                      <p:cBhvr>
                                        <p:cTn id="19" dur="500"/>
                                        <p:tgtEl>
                                          <p:spTgt spid="25"/>
                                        </p:tgtEl>
                                      </p:cBhvr>
                                    </p:animEffect>
                                  </p:childTnLst>
                                </p:cTn>
                              </p:par>
                            </p:childTnLst>
                          </p:cTn>
                        </p:par>
                        <p:par>
                          <p:cTn id="20" fill="hold">
                            <p:stCondLst>
                              <p:cond delay="2000"/>
                            </p:stCondLst>
                            <p:childTnLst>
                              <p:par>
                                <p:cTn id="21" presetID="12" presetClass="entr" presetSubtype="8"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p:tgtEl>
                                          <p:spTgt spid="26"/>
                                        </p:tgtEl>
                                        <p:attrNameLst>
                                          <p:attrName>ppt_x</p:attrName>
                                        </p:attrNameLst>
                                      </p:cBhvr>
                                      <p:tavLst>
                                        <p:tav tm="0">
                                          <p:val>
                                            <p:strVal val="#ppt_x-#ppt_w*1.125000"/>
                                          </p:val>
                                        </p:tav>
                                        <p:tav tm="100000">
                                          <p:val>
                                            <p:strVal val="#ppt_x"/>
                                          </p:val>
                                        </p:tav>
                                      </p:tavLst>
                                    </p:anim>
                                    <p:animEffect transition="in" filter="wipe(right)">
                                      <p:cBhvr>
                                        <p:cTn id="24" dur="500"/>
                                        <p:tgtEl>
                                          <p:spTgt spid="26"/>
                                        </p:tgtEl>
                                      </p:cBhvr>
                                    </p:animEffect>
                                  </p:childTnLst>
                                </p:cTn>
                              </p:par>
                            </p:childTnLst>
                          </p:cTn>
                        </p:par>
                        <p:par>
                          <p:cTn id="25" fill="hold">
                            <p:stCondLst>
                              <p:cond delay="2500"/>
                            </p:stCondLst>
                            <p:childTnLst>
                              <p:par>
                                <p:cTn id="26" presetID="12" presetClass="entr" presetSubtype="8" fill="hold" nodeType="after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500"/>
                                        <p:tgtEl>
                                          <p:spTgt spid="27"/>
                                        </p:tgtEl>
                                        <p:attrNameLst>
                                          <p:attrName>ppt_x</p:attrName>
                                        </p:attrNameLst>
                                      </p:cBhvr>
                                      <p:tavLst>
                                        <p:tav tm="0">
                                          <p:val>
                                            <p:strVal val="#ppt_x-#ppt_w*1.125000"/>
                                          </p:val>
                                        </p:tav>
                                        <p:tav tm="100000">
                                          <p:val>
                                            <p:strVal val="#ppt_x"/>
                                          </p:val>
                                        </p:tav>
                                      </p:tavLst>
                                    </p:anim>
                                    <p:animEffect transition="in" filter="wipe(right)">
                                      <p:cBhvr>
                                        <p:cTn id="29" dur="500"/>
                                        <p:tgtEl>
                                          <p:spTgt spid="27"/>
                                        </p:tgtEl>
                                      </p:cBhvr>
                                    </p:animEffect>
                                  </p:childTnLst>
                                </p:cTn>
                              </p:par>
                            </p:childTnLst>
                          </p:cTn>
                        </p:par>
                        <p:par>
                          <p:cTn id="30" fill="hold">
                            <p:stCondLst>
                              <p:cond delay="3000"/>
                            </p:stCondLst>
                            <p:childTnLst>
                              <p:par>
                                <p:cTn id="31" presetID="12" presetClass="entr" presetSubtype="8" fill="hold" nodeType="after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p:tgtEl>
                                          <p:spTgt spid="28"/>
                                        </p:tgtEl>
                                        <p:attrNameLst>
                                          <p:attrName>ppt_x</p:attrName>
                                        </p:attrNameLst>
                                      </p:cBhvr>
                                      <p:tavLst>
                                        <p:tav tm="0">
                                          <p:val>
                                            <p:strVal val="#ppt_x-#ppt_w*1.125000"/>
                                          </p:val>
                                        </p:tav>
                                        <p:tav tm="100000">
                                          <p:val>
                                            <p:strVal val="#ppt_x"/>
                                          </p:val>
                                        </p:tav>
                                      </p:tavLst>
                                    </p:anim>
                                    <p:animEffect transition="in" filter="wipe(right)">
                                      <p:cBhvr>
                                        <p:cTn id="3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163243" y="2094975"/>
            <a:ext cx="3670014" cy="2693642"/>
            <a:chOff x="1042322" y="1739901"/>
            <a:chExt cx="4637570" cy="3403790"/>
          </a:xfrm>
        </p:grpSpPr>
        <p:pic>
          <p:nvPicPr>
            <p:cNvPr id="2" name="图片 1"/>
            <p:cNvPicPr>
              <a:picLocks noChangeAspect="1"/>
            </p:cNvPicPr>
            <p:nvPr/>
          </p:nvPicPr>
          <p:blipFill rotWithShape="1">
            <a:blip r:embed="rId3" cstate="screen"/>
            <a:srcRect/>
            <a:stretch>
              <a:fillRect/>
            </a:stretch>
          </p:blipFill>
          <p:spPr>
            <a:xfrm>
              <a:off x="1042322" y="1739901"/>
              <a:ext cx="4637570" cy="3403790"/>
            </a:xfrm>
            <a:prstGeom prst="rect">
              <a:avLst/>
            </a:prstGeom>
          </p:spPr>
        </p:pic>
        <p:sp>
          <p:nvSpPr>
            <p:cNvPr id="8" name="文本框 7"/>
            <p:cNvSpPr txBox="1"/>
            <p:nvPr/>
          </p:nvSpPr>
          <p:spPr>
            <a:xfrm>
              <a:off x="2552699" y="2720253"/>
              <a:ext cx="1828800" cy="140010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dirty="0" smtClean="0">
                  <a:ln>
                    <a:noFill/>
                  </a:ln>
                  <a:solidFill>
                    <a:prstClr val="white"/>
                  </a:solidFill>
                  <a:effectLst/>
                  <a:uLnTx/>
                  <a:uFillTx/>
                  <a:latin typeface="Arial" panose="020B0604020202020204"/>
                  <a:ea typeface="微软雅黑" panose="020B0503020204020204" charset="-122"/>
                  <a:cs typeface="+mn-cs"/>
                </a:rPr>
                <a:t>01</a:t>
              </a:r>
              <a:endParaRPr kumimoji="0" lang="zh-CN" altLang="en-US" sz="6600" b="1" i="0" u="none" strike="noStrike" kern="1200" cap="none" spc="0" normalizeH="0" baseline="0" noProof="0" dirty="0" smtClean="0">
                <a:ln>
                  <a:noFill/>
                </a:ln>
                <a:solidFill>
                  <a:prstClr val="white"/>
                </a:solidFill>
                <a:effectLst/>
                <a:uLnTx/>
                <a:uFillTx/>
                <a:latin typeface="Arial" panose="020B0604020202020204"/>
                <a:ea typeface="微软雅黑" panose="020B0503020204020204" charset="-122"/>
                <a:cs typeface="+mn-cs"/>
              </a:endParaRPr>
            </a:p>
          </p:txBody>
        </p:sp>
      </p:grpSp>
      <p:grpSp>
        <p:nvGrpSpPr>
          <p:cNvPr id="18" name="组合 17"/>
          <p:cNvGrpSpPr/>
          <p:nvPr/>
        </p:nvGrpSpPr>
        <p:grpSpPr>
          <a:xfrm>
            <a:off x="4816026" y="1504474"/>
            <a:ext cx="5805023" cy="1086598"/>
            <a:chOff x="4935819" y="3059475"/>
            <a:chExt cx="5805023" cy="1086598"/>
          </a:xfrm>
        </p:grpSpPr>
        <p:sp>
          <p:nvSpPr>
            <p:cNvPr id="16" name="文本框 15"/>
            <p:cNvSpPr txBox="1"/>
            <p:nvPr/>
          </p:nvSpPr>
          <p:spPr>
            <a:xfrm>
              <a:off x="4935819" y="3059475"/>
              <a:ext cx="3627610" cy="584775"/>
            </a:xfrm>
            <a:prstGeom prst="rect">
              <a:avLst/>
            </a:prstGeom>
            <a:noFill/>
          </p:spPr>
          <p:txBody>
            <a:bodyPr wrap="square" rtlCol="0">
              <a:spAutoFit/>
              <a:scene3d>
                <a:camera prst="orthographicFront"/>
                <a:lightRig rig="threePt" dir="t"/>
              </a:scene3d>
              <a:sp3d contourW="12700"/>
            </a:bodyPr>
            <a:lstStyle/>
            <a:p>
              <a:r>
                <a:rPr kumimoji="1" lang="en-US" altLang="zh-CN" sz="3200" dirty="0"/>
                <a:t>Hystrix</a:t>
              </a:r>
              <a:r>
                <a:rPr kumimoji="1" lang="zh-CN" altLang="en-US" sz="3200" dirty="0"/>
                <a:t>框架简介</a:t>
              </a:r>
              <a:endParaRPr lang="zh-CN" altLang="en-US" sz="3200" b="1" dirty="0">
                <a:solidFill>
                  <a:schemeClr val="accent1"/>
                </a:solidFill>
                <a:latin typeface="+mn-ea"/>
              </a:endParaRPr>
            </a:p>
          </p:txBody>
        </p:sp>
        <p:sp>
          <p:nvSpPr>
            <p:cNvPr id="17" name="文本框 16"/>
            <p:cNvSpPr txBox="1"/>
            <p:nvPr/>
          </p:nvSpPr>
          <p:spPr>
            <a:xfrm>
              <a:off x="4935819" y="3684408"/>
              <a:ext cx="5805023" cy="461665"/>
            </a:xfrm>
            <a:prstGeom prst="rect">
              <a:avLst/>
            </a:prstGeom>
            <a:noFill/>
          </p:spPr>
          <p:txBody>
            <a:bodyPr wrap="square" rtlCol="0">
              <a:spAutoFit/>
              <a:scene3d>
                <a:camera prst="orthographicFront"/>
                <a:lightRig rig="threePt" dir="t"/>
              </a:scene3d>
              <a:sp3d contourW="12700"/>
            </a:bodyPr>
            <a:lstStyle/>
            <a:p>
              <a:r>
                <a:rPr kumimoji="1" lang="en-US" altLang="zh-CN" sz="1200" dirty="0"/>
                <a:t>Hystrix</a:t>
              </a:r>
              <a:r>
                <a:rPr kumimoji="1" lang="zh-CN" altLang="en-US" sz="1200" dirty="0"/>
                <a:t>翻译成中文是“豪猪”的意思。豪猪身上长满了刺，能保护自己不受天敌的伤害，代表了一种防御机制。因此</a:t>
              </a:r>
              <a:r>
                <a:rPr kumimoji="1" lang="en-US" altLang="zh-CN" sz="1200" dirty="0"/>
                <a:t>Hystrix</a:t>
              </a:r>
              <a:r>
                <a:rPr kumimoji="1" lang="zh-CN" altLang="en-US" sz="1200" dirty="0"/>
                <a:t> 的</a:t>
              </a:r>
              <a:r>
                <a:rPr kumimoji="1" lang="en-US" altLang="zh-CN" sz="1200" dirty="0"/>
                <a:t>logo</a:t>
              </a:r>
              <a:r>
                <a:rPr kumimoji="1" lang="zh-CN" altLang="en-US" sz="1200" dirty="0"/>
                <a:t>也是定义成了豪猪。</a:t>
              </a:r>
              <a:endParaRPr kumimoji="1" lang="en-US" altLang="zh-CN" sz="1200" dirty="0"/>
            </a:p>
          </p:txBody>
        </p:sp>
      </p:grpSp>
      <p:grpSp>
        <p:nvGrpSpPr>
          <p:cNvPr id="19" name="组合 18"/>
          <p:cNvGrpSpPr/>
          <p:nvPr/>
        </p:nvGrpSpPr>
        <p:grpSpPr>
          <a:xfrm>
            <a:off x="9722985" y="6139992"/>
            <a:ext cx="1594303" cy="377374"/>
            <a:chOff x="9722985" y="5717714"/>
            <a:chExt cx="1594303" cy="377374"/>
          </a:xfrm>
        </p:grpSpPr>
        <p:grpSp>
          <p:nvGrpSpPr>
            <p:cNvPr id="20" name="组合 19"/>
            <p:cNvGrpSpPr/>
            <p:nvPr/>
          </p:nvGrpSpPr>
          <p:grpSpPr>
            <a:xfrm>
              <a:off x="9722985" y="5717714"/>
              <a:ext cx="1594303" cy="377374"/>
              <a:chOff x="9956800" y="4113202"/>
              <a:chExt cx="2391457" cy="566062"/>
            </a:xfrm>
          </p:grpSpPr>
          <p:sp>
            <p:nvSpPr>
              <p:cNvPr id="24" name="椭圆 23"/>
              <p:cNvSpPr/>
              <p:nvPr/>
            </p:nvSpPr>
            <p:spPr>
              <a:xfrm>
                <a:off x="9956800" y="4113202"/>
                <a:ext cx="566057" cy="566057"/>
              </a:xfrm>
              <a:prstGeom prst="ellipse">
                <a:avLst/>
              </a:prstGeom>
              <a:solidFill>
                <a:srgbClr val="00A9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椭圆 24"/>
              <p:cNvSpPr/>
              <p:nvPr/>
            </p:nvSpPr>
            <p:spPr>
              <a:xfrm>
                <a:off x="10869500" y="4113207"/>
                <a:ext cx="566057" cy="566057"/>
              </a:xfrm>
              <a:prstGeom prst="ellipse">
                <a:avLst/>
              </a:prstGeom>
              <a:solidFill>
                <a:srgbClr val="8CC6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 name="椭圆 25"/>
              <p:cNvSpPr/>
              <p:nvPr/>
            </p:nvSpPr>
            <p:spPr>
              <a:xfrm>
                <a:off x="11782200" y="4113207"/>
                <a:ext cx="566057" cy="566057"/>
              </a:xfrm>
              <a:prstGeom prst="ellipse">
                <a:avLst/>
              </a:prstGeom>
              <a:solidFill>
                <a:srgbClr val="FF8F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1" name="椭圆 11"/>
            <p:cNvSpPr/>
            <p:nvPr/>
          </p:nvSpPr>
          <p:spPr>
            <a:xfrm>
              <a:off x="9813775" y="5805485"/>
              <a:ext cx="195792" cy="201824"/>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椭圆 23"/>
            <p:cNvSpPr/>
            <p:nvPr/>
          </p:nvSpPr>
          <p:spPr>
            <a:xfrm>
              <a:off x="10419225" y="5812121"/>
              <a:ext cx="201824" cy="188558"/>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椭圆 32"/>
            <p:cNvSpPr/>
            <p:nvPr/>
          </p:nvSpPr>
          <p:spPr>
            <a:xfrm>
              <a:off x="11027691" y="5824802"/>
              <a:ext cx="201824" cy="163196"/>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6" name="组合 5"/>
          <p:cNvGrpSpPr/>
          <p:nvPr/>
        </p:nvGrpSpPr>
        <p:grpSpPr>
          <a:xfrm>
            <a:off x="417830" y="294640"/>
            <a:ext cx="2142490" cy="621665"/>
            <a:chOff x="658" y="464"/>
            <a:chExt cx="3374" cy="979"/>
          </a:xfrm>
        </p:grpSpPr>
        <p:pic>
          <p:nvPicPr>
            <p:cNvPr id="7" name="图片 6"/>
            <p:cNvPicPr>
              <a:picLocks noChangeAspect="1"/>
            </p:cNvPicPr>
            <p:nvPr/>
          </p:nvPicPr>
          <p:blipFill>
            <a:blip r:embed="rId4"/>
            <a:stretch>
              <a:fillRect/>
            </a:stretch>
          </p:blipFill>
          <p:spPr>
            <a:xfrm>
              <a:off x="658" y="464"/>
              <a:ext cx="1153" cy="979"/>
            </a:xfrm>
            <a:prstGeom prst="rect">
              <a:avLst/>
            </a:prstGeom>
          </p:spPr>
        </p:pic>
        <p:sp>
          <p:nvSpPr>
            <p:cNvPr id="9" name="文本框 8"/>
            <p:cNvSpPr txBox="1"/>
            <p:nvPr/>
          </p:nvSpPr>
          <p:spPr>
            <a:xfrm>
              <a:off x="1811" y="632"/>
              <a:ext cx="2221" cy="658"/>
            </a:xfrm>
            <a:prstGeom prst="rect">
              <a:avLst/>
            </a:prstGeom>
            <a:noFill/>
          </p:spPr>
          <p:txBody>
            <a:bodyPr wrap="none" rtlCol="0">
              <a:spAutoFit/>
            </a:bodyPr>
            <a:lstStyle/>
            <a:p>
              <a:r>
                <a:rPr lang="zh-CN" altLang="en-US" sz="2000" b="1">
                  <a:solidFill>
                    <a:schemeClr val="tx1">
                      <a:lumMod val="50000"/>
                      <a:lumOff val="50000"/>
                    </a:schemeClr>
                  </a:solidFill>
                </a:rPr>
                <a:t>云 析 学 院</a:t>
              </a:r>
            </a:p>
          </p:txBody>
        </p:sp>
      </p:grpSp>
      <p:pic>
        <p:nvPicPr>
          <p:cNvPr id="27" name="图片 26"/>
          <p:cNvPicPr>
            <a:picLocks noChangeAspect="1"/>
          </p:cNvPicPr>
          <p:nvPr/>
        </p:nvPicPr>
        <p:blipFill>
          <a:blip r:embed="rId5"/>
          <a:stretch>
            <a:fillRect/>
          </a:stretch>
        </p:blipFill>
        <p:spPr>
          <a:xfrm>
            <a:off x="4598989" y="2870793"/>
            <a:ext cx="6229432" cy="279608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12" presetClass="entr" presetSubtype="8"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p:tgtEl>
                                          <p:spTgt spid="18"/>
                                        </p:tgtEl>
                                        <p:attrNameLst>
                                          <p:attrName>ppt_x</p:attrName>
                                        </p:attrNameLst>
                                      </p:cBhvr>
                                      <p:tavLst>
                                        <p:tav tm="0">
                                          <p:val>
                                            <p:strVal val="#ppt_x-#ppt_w*1.125000"/>
                                          </p:val>
                                        </p:tav>
                                        <p:tav tm="100000">
                                          <p:val>
                                            <p:strVal val="#ppt_x"/>
                                          </p:val>
                                        </p:tav>
                                      </p:tavLst>
                                    </p:anim>
                                    <p:animEffect transition="in" filter="wipe(right)">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599063" y="1663700"/>
            <a:ext cx="3971864" cy="4268844"/>
            <a:chOff x="6121705" y="1444037"/>
            <a:chExt cx="4228570" cy="4544744"/>
          </a:xfrm>
        </p:grpSpPr>
        <p:sp>
          <p:nvSpPr>
            <p:cNvPr id="36" name="Freeform: Shape 3"/>
            <p:cNvSpPr/>
            <p:nvPr/>
          </p:nvSpPr>
          <p:spPr bwMode="auto">
            <a:xfrm>
              <a:off x="6968130" y="2344911"/>
              <a:ext cx="2211796" cy="2617032"/>
            </a:xfrm>
            <a:custGeom>
              <a:avLst/>
              <a:gdLst/>
              <a:ahLst/>
              <a:cxnLst>
                <a:cxn ang="0">
                  <a:pos x="1032" y="692"/>
                </a:cxn>
                <a:cxn ang="0">
                  <a:pos x="1034" y="692"/>
                </a:cxn>
                <a:cxn ang="0">
                  <a:pos x="693" y="631"/>
                </a:cxn>
                <a:cxn ang="0">
                  <a:pos x="1034" y="692"/>
                </a:cxn>
                <a:cxn ang="0">
                  <a:pos x="1030" y="688"/>
                </a:cxn>
                <a:cxn ang="0">
                  <a:pos x="1311" y="688"/>
                </a:cxn>
                <a:cxn ang="0">
                  <a:pos x="797" y="352"/>
                </a:cxn>
                <a:cxn ang="0">
                  <a:pos x="1070" y="423"/>
                </a:cxn>
                <a:cxn ang="0">
                  <a:pos x="1430" y="958"/>
                </a:cxn>
                <a:cxn ang="0">
                  <a:pos x="1258" y="1420"/>
                </a:cxn>
                <a:cxn ang="0">
                  <a:pos x="709" y="1686"/>
                </a:cxn>
                <a:cxn ang="0">
                  <a:pos x="320" y="1465"/>
                </a:cxn>
                <a:cxn ang="0">
                  <a:pos x="0" y="516"/>
                </a:cxn>
                <a:cxn ang="0">
                  <a:pos x="1108" y="159"/>
                </a:cxn>
                <a:cxn ang="0">
                  <a:pos x="1127" y="950"/>
                </a:cxn>
                <a:cxn ang="0">
                  <a:pos x="1258" y="1420"/>
                </a:cxn>
                <a:cxn ang="0">
                  <a:pos x="1430" y="958"/>
                </a:cxn>
                <a:cxn ang="0">
                  <a:pos x="543" y="218"/>
                </a:cxn>
                <a:cxn ang="0">
                  <a:pos x="797" y="352"/>
                </a:cxn>
                <a:cxn ang="0">
                  <a:pos x="370" y="444"/>
                </a:cxn>
                <a:cxn ang="0">
                  <a:pos x="800" y="355"/>
                </a:cxn>
                <a:cxn ang="0">
                  <a:pos x="800" y="355"/>
                </a:cxn>
                <a:cxn ang="0">
                  <a:pos x="370" y="447"/>
                </a:cxn>
                <a:cxn ang="0">
                  <a:pos x="424" y="673"/>
                </a:cxn>
                <a:cxn ang="0">
                  <a:pos x="361" y="450"/>
                </a:cxn>
                <a:cxn ang="0">
                  <a:pos x="213" y="694"/>
                </a:cxn>
                <a:cxn ang="0">
                  <a:pos x="364" y="450"/>
                </a:cxn>
                <a:cxn ang="0">
                  <a:pos x="372" y="448"/>
                </a:cxn>
                <a:cxn ang="0">
                  <a:pos x="372" y="448"/>
                </a:cxn>
                <a:cxn ang="0">
                  <a:pos x="453" y="901"/>
                </a:cxn>
                <a:cxn ang="0">
                  <a:pos x="244" y="124"/>
                </a:cxn>
                <a:cxn ang="0">
                  <a:pos x="774" y="1179"/>
                </a:cxn>
                <a:cxn ang="0">
                  <a:pos x="564" y="1180"/>
                </a:cxn>
                <a:cxn ang="0">
                  <a:pos x="744" y="1453"/>
                </a:cxn>
                <a:cxn ang="0">
                  <a:pos x="774" y="1179"/>
                </a:cxn>
                <a:cxn ang="0">
                  <a:pos x="805" y="941"/>
                </a:cxn>
                <a:cxn ang="0">
                  <a:pos x="564" y="1180"/>
                </a:cxn>
                <a:cxn ang="0">
                  <a:pos x="454" y="904"/>
                </a:cxn>
                <a:cxn ang="0">
                  <a:pos x="446" y="915"/>
                </a:cxn>
                <a:cxn ang="0">
                  <a:pos x="744" y="1459"/>
                </a:cxn>
                <a:cxn ang="0">
                  <a:pos x="744" y="1459"/>
                </a:cxn>
                <a:cxn ang="0">
                  <a:pos x="456" y="903"/>
                </a:cxn>
                <a:cxn ang="0">
                  <a:pos x="442" y="904"/>
                </a:cxn>
                <a:cxn ang="0">
                  <a:pos x="506" y="1416"/>
                </a:cxn>
                <a:cxn ang="0">
                  <a:pos x="501" y="1686"/>
                </a:cxn>
                <a:cxn ang="0">
                  <a:pos x="805" y="941"/>
                </a:cxn>
              </a:cxnLst>
              <a:rect l="0" t="0" r="r" b="b"/>
              <a:pathLst>
                <a:path w="1430" h="1692">
                  <a:moveTo>
                    <a:pt x="1032" y="694"/>
                  </a:moveTo>
                  <a:lnTo>
                    <a:pt x="1034" y="692"/>
                  </a:lnTo>
                  <a:lnTo>
                    <a:pt x="1032" y="692"/>
                  </a:lnTo>
                  <a:lnTo>
                    <a:pt x="1032" y="694"/>
                  </a:lnTo>
                  <a:lnTo>
                    <a:pt x="1127" y="950"/>
                  </a:lnTo>
                  <a:moveTo>
                    <a:pt x="1034" y="692"/>
                  </a:moveTo>
                  <a:lnTo>
                    <a:pt x="1030" y="688"/>
                  </a:lnTo>
                  <a:lnTo>
                    <a:pt x="1032" y="692"/>
                  </a:lnTo>
                  <a:lnTo>
                    <a:pt x="693" y="631"/>
                  </a:lnTo>
                  <a:lnTo>
                    <a:pt x="803" y="358"/>
                  </a:lnTo>
                  <a:lnTo>
                    <a:pt x="1030" y="688"/>
                  </a:lnTo>
                  <a:moveTo>
                    <a:pt x="1034" y="692"/>
                  </a:moveTo>
                  <a:lnTo>
                    <a:pt x="1290" y="451"/>
                  </a:lnTo>
                  <a:lnTo>
                    <a:pt x="1070" y="423"/>
                  </a:lnTo>
                  <a:lnTo>
                    <a:pt x="1030" y="688"/>
                  </a:lnTo>
                  <a:lnTo>
                    <a:pt x="1030" y="688"/>
                  </a:lnTo>
                  <a:moveTo>
                    <a:pt x="1034" y="692"/>
                  </a:moveTo>
                  <a:lnTo>
                    <a:pt x="1311" y="688"/>
                  </a:lnTo>
                  <a:lnTo>
                    <a:pt x="1290" y="451"/>
                  </a:lnTo>
                  <a:moveTo>
                    <a:pt x="1108" y="159"/>
                  </a:moveTo>
                  <a:lnTo>
                    <a:pt x="797" y="352"/>
                  </a:lnTo>
                  <a:lnTo>
                    <a:pt x="799" y="352"/>
                  </a:lnTo>
                  <a:lnTo>
                    <a:pt x="805" y="354"/>
                  </a:lnTo>
                  <a:lnTo>
                    <a:pt x="1070" y="423"/>
                  </a:lnTo>
                  <a:lnTo>
                    <a:pt x="1108" y="159"/>
                  </a:lnTo>
                  <a:moveTo>
                    <a:pt x="1311" y="688"/>
                  </a:moveTo>
                  <a:lnTo>
                    <a:pt x="1430" y="958"/>
                  </a:lnTo>
                  <a:lnTo>
                    <a:pt x="1311" y="1035"/>
                  </a:lnTo>
                  <a:lnTo>
                    <a:pt x="1300" y="1234"/>
                  </a:lnTo>
                  <a:lnTo>
                    <a:pt x="1258" y="1420"/>
                  </a:lnTo>
                  <a:lnTo>
                    <a:pt x="1049" y="1421"/>
                  </a:lnTo>
                  <a:lnTo>
                    <a:pt x="948" y="1688"/>
                  </a:lnTo>
                  <a:lnTo>
                    <a:pt x="709" y="1686"/>
                  </a:lnTo>
                  <a:lnTo>
                    <a:pt x="501" y="1686"/>
                  </a:lnTo>
                  <a:lnTo>
                    <a:pt x="309" y="1692"/>
                  </a:lnTo>
                  <a:lnTo>
                    <a:pt x="320" y="1465"/>
                  </a:lnTo>
                  <a:lnTo>
                    <a:pt x="276" y="1180"/>
                  </a:lnTo>
                  <a:lnTo>
                    <a:pt x="61" y="932"/>
                  </a:lnTo>
                  <a:lnTo>
                    <a:pt x="0" y="516"/>
                  </a:lnTo>
                  <a:lnTo>
                    <a:pt x="244" y="124"/>
                  </a:lnTo>
                  <a:lnTo>
                    <a:pt x="745" y="0"/>
                  </a:lnTo>
                  <a:lnTo>
                    <a:pt x="1108" y="159"/>
                  </a:lnTo>
                  <a:lnTo>
                    <a:pt x="1290" y="451"/>
                  </a:lnTo>
                  <a:moveTo>
                    <a:pt x="1311" y="1035"/>
                  </a:moveTo>
                  <a:lnTo>
                    <a:pt x="1127" y="950"/>
                  </a:lnTo>
                  <a:lnTo>
                    <a:pt x="1300" y="1234"/>
                  </a:lnTo>
                  <a:lnTo>
                    <a:pt x="1008" y="1179"/>
                  </a:lnTo>
                  <a:lnTo>
                    <a:pt x="1258" y="1420"/>
                  </a:lnTo>
                  <a:moveTo>
                    <a:pt x="1311" y="688"/>
                  </a:moveTo>
                  <a:lnTo>
                    <a:pt x="1127" y="950"/>
                  </a:lnTo>
                  <a:lnTo>
                    <a:pt x="1430" y="958"/>
                  </a:lnTo>
                  <a:moveTo>
                    <a:pt x="244" y="124"/>
                  </a:moveTo>
                  <a:lnTo>
                    <a:pt x="541" y="220"/>
                  </a:lnTo>
                  <a:lnTo>
                    <a:pt x="543" y="218"/>
                  </a:lnTo>
                  <a:lnTo>
                    <a:pt x="745" y="0"/>
                  </a:lnTo>
                  <a:lnTo>
                    <a:pt x="797" y="352"/>
                  </a:lnTo>
                  <a:moveTo>
                    <a:pt x="797" y="352"/>
                  </a:moveTo>
                  <a:lnTo>
                    <a:pt x="797" y="352"/>
                  </a:lnTo>
                  <a:lnTo>
                    <a:pt x="541" y="220"/>
                  </a:lnTo>
                  <a:lnTo>
                    <a:pt x="370" y="444"/>
                  </a:lnTo>
                  <a:lnTo>
                    <a:pt x="370" y="447"/>
                  </a:lnTo>
                  <a:lnTo>
                    <a:pt x="372" y="447"/>
                  </a:lnTo>
                  <a:lnTo>
                    <a:pt x="800" y="355"/>
                  </a:lnTo>
                  <a:lnTo>
                    <a:pt x="799" y="352"/>
                  </a:lnTo>
                  <a:lnTo>
                    <a:pt x="803" y="354"/>
                  </a:lnTo>
                  <a:lnTo>
                    <a:pt x="800" y="355"/>
                  </a:lnTo>
                  <a:lnTo>
                    <a:pt x="803" y="358"/>
                  </a:lnTo>
                  <a:lnTo>
                    <a:pt x="805" y="354"/>
                  </a:lnTo>
                  <a:moveTo>
                    <a:pt x="370" y="447"/>
                  </a:moveTo>
                  <a:lnTo>
                    <a:pt x="372" y="448"/>
                  </a:lnTo>
                  <a:lnTo>
                    <a:pt x="372" y="448"/>
                  </a:lnTo>
                  <a:lnTo>
                    <a:pt x="424" y="673"/>
                  </a:lnTo>
                  <a:lnTo>
                    <a:pt x="693" y="631"/>
                  </a:lnTo>
                  <a:lnTo>
                    <a:pt x="372" y="447"/>
                  </a:lnTo>
                  <a:moveTo>
                    <a:pt x="361" y="450"/>
                  </a:moveTo>
                  <a:lnTo>
                    <a:pt x="0" y="516"/>
                  </a:lnTo>
                  <a:lnTo>
                    <a:pt x="212" y="695"/>
                  </a:lnTo>
                  <a:lnTo>
                    <a:pt x="213" y="694"/>
                  </a:lnTo>
                  <a:lnTo>
                    <a:pt x="366" y="450"/>
                  </a:lnTo>
                  <a:lnTo>
                    <a:pt x="366" y="448"/>
                  </a:lnTo>
                  <a:lnTo>
                    <a:pt x="364" y="450"/>
                  </a:lnTo>
                  <a:lnTo>
                    <a:pt x="367" y="448"/>
                  </a:lnTo>
                  <a:lnTo>
                    <a:pt x="370" y="447"/>
                  </a:lnTo>
                  <a:moveTo>
                    <a:pt x="372" y="448"/>
                  </a:moveTo>
                  <a:lnTo>
                    <a:pt x="367" y="448"/>
                  </a:lnTo>
                  <a:moveTo>
                    <a:pt x="366" y="448"/>
                  </a:moveTo>
                  <a:lnTo>
                    <a:pt x="372" y="448"/>
                  </a:lnTo>
                  <a:moveTo>
                    <a:pt x="213" y="694"/>
                  </a:moveTo>
                  <a:lnTo>
                    <a:pt x="424" y="673"/>
                  </a:lnTo>
                  <a:lnTo>
                    <a:pt x="453" y="901"/>
                  </a:lnTo>
                  <a:lnTo>
                    <a:pt x="212" y="695"/>
                  </a:lnTo>
                  <a:lnTo>
                    <a:pt x="61" y="932"/>
                  </a:lnTo>
                  <a:moveTo>
                    <a:pt x="244" y="124"/>
                  </a:moveTo>
                  <a:lnTo>
                    <a:pt x="370" y="444"/>
                  </a:lnTo>
                  <a:moveTo>
                    <a:pt x="744" y="1453"/>
                  </a:moveTo>
                  <a:lnTo>
                    <a:pt x="774" y="1179"/>
                  </a:lnTo>
                  <a:lnTo>
                    <a:pt x="564" y="1180"/>
                  </a:lnTo>
                  <a:lnTo>
                    <a:pt x="744" y="1453"/>
                  </a:lnTo>
                  <a:moveTo>
                    <a:pt x="564" y="1180"/>
                  </a:moveTo>
                  <a:lnTo>
                    <a:pt x="506" y="1416"/>
                  </a:lnTo>
                  <a:lnTo>
                    <a:pt x="744" y="1459"/>
                  </a:lnTo>
                  <a:lnTo>
                    <a:pt x="744" y="1453"/>
                  </a:lnTo>
                  <a:moveTo>
                    <a:pt x="1008" y="1179"/>
                  </a:moveTo>
                  <a:lnTo>
                    <a:pt x="805" y="941"/>
                  </a:lnTo>
                  <a:lnTo>
                    <a:pt x="774" y="1179"/>
                  </a:lnTo>
                  <a:lnTo>
                    <a:pt x="1008" y="1179"/>
                  </a:lnTo>
                  <a:lnTo>
                    <a:pt x="1127" y="950"/>
                  </a:lnTo>
                  <a:lnTo>
                    <a:pt x="805" y="941"/>
                  </a:lnTo>
                  <a:lnTo>
                    <a:pt x="454" y="904"/>
                  </a:lnTo>
                  <a:lnTo>
                    <a:pt x="446" y="915"/>
                  </a:lnTo>
                  <a:lnTo>
                    <a:pt x="564" y="1180"/>
                  </a:lnTo>
                  <a:lnTo>
                    <a:pt x="805" y="941"/>
                  </a:lnTo>
                  <a:lnTo>
                    <a:pt x="693" y="631"/>
                  </a:lnTo>
                  <a:lnTo>
                    <a:pt x="454" y="904"/>
                  </a:lnTo>
                  <a:lnTo>
                    <a:pt x="454" y="903"/>
                  </a:lnTo>
                  <a:lnTo>
                    <a:pt x="442" y="904"/>
                  </a:lnTo>
                  <a:lnTo>
                    <a:pt x="446" y="915"/>
                  </a:lnTo>
                  <a:lnTo>
                    <a:pt x="276" y="1180"/>
                  </a:lnTo>
                  <a:lnTo>
                    <a:pt x="564" y="1180"/>
                  </a:lnTo>
                  <a:moveTo>
                    <a:pt x="744" y="1459"/>
                  </a:moveTo>
                  <a:lnTo>
                    <a:pt x="1049" y="1421"/>
                  </a:lnTo>
                  <a:lnTo>
                    <a:pt x="1008" y="1179"/>
                  </a:lnTo>
                  <a:lnTo>
                    <a:pt x="744" y="1459"/>
                  </a:lnTo>
                  <a:lnTo>
                    <a:pt x="948" y="1688"/>
                  </a:lnTo>
                  <a:moveTo>
                    <a:pt x="454" y="903"/>
                  </a:moveTo>
                  <a:lnTo>
                    <a:pt x="456" y="903"/>
                  </a:lnTo>
                  <a:lnTo>
                    <a:pt x="453" y="901"/>
                  </a:lnTo>
                  <a:lnTo>
                    <a:pt x="454" y="903"/>
                  </a:lnTo>
                  <a:moveTo>
                    <a:pt x="442" y="904"/>
                  </a:moveTo>
                  <a:lnTo>
                    <a:pt x="61" y="932"/>
                  </a:lnTo>
                  <a:moveTo>
                    <a:pt x="276" y="1180"/>
                  </a:moveTo>
                  <a:lnTo>
                    <a:pt x="506" y="1416"/>
                  </a:lnTo>
                  <a:moveTo>
                    <a:pt x="709" y="1686"/>
                  </a:moveTo>
                  <a:lnTo>
                    <a:pt x="744" y="1459"/>
                  </a:lnTo>
                  <a:lnTo>
                    <a:pt x="501" y="1686"/>
                  </a:lnTo>
                  <a:lnTo>
                    <a:pt x="506" y="1416"/>
                  </a:lnTo>
                  <a:lnTo>
                    <a:pt x="309" y="1692"/>
                  </a:lnTo>
                  <a:moveTo>
                    <a:pt x="805" y="941"/>
                  </a:moveTo>
                  <a:lnTo>
                    <a:pt x="1032" y="694"/>
                  </a:lnTo>
                </a:path>
              </a:pathLst>
            </a:custGeom>
            <a:noFill/>
            <a:ln w="9525" cap="rnd">
              <a:solidFill>
                <a:schemeClr val="bg1">
                  <a:lumMod val="65000"/>
                </a:schemeClr>
              </a:solidFill>
              <a:prstDash val="solid"/>
              <a:round/>
            </a:ln>
          </p:spPr>
          <p:txBody>
            <a:bodyPr anchor="ctr"/>
            <a:lstStyle/>
            <a:p>
              <a:pPr algn="ctr"/>
              <a:endParaRPr/>
            </a:p>
          </p:txBody>
        </p:sp>
        <p:grpSp>
          <p:nvGrpSpPr>
            <p:cNvPr id="37" name="Group 4"/>
            <p:cNvGrpSpPr/>
            <p:nvPr/>
          </p:nvGrpSpPr>
          <p:grpSpPr>
            <a:xfrm>
              <a:off x="6893884" y="2267576"/>
              <a:ext cx="2337077" cy="2751595"/>
              <a:chOff x="3371851" y="1649413"/>
              <a:chExt cx="2398713" cy="2824162"/>
            </a:xfrm>
          </p:grpSpPr>
          <p:sp>
            <p:nvSpPr>
              <p:cNvPr id="45" name="Freeform: Shape 5"/>
              <p:cNvSpPr/>
              <p:nvPr/>
            </p:nvSpPr>
            <p:spPr bwMode="auto">
              <a:xfrm>
                <a:off x="3775076" y="1862138"/>
                <a:ext cx="130175" cy="130175"/>
              </a:xfrm>
              <a:custGeom>
                <a:avLst/>
                <a:gdLst/>
                <a:ahLst/>
                <a:cxnLst>
                  <a:cxn ang="0">
                    <a:pos x="46" y="46"/>
                  </a:cxn>
                  <a:cxn ang="0">
                    <a:pos x="27" y="54"/>
                  </a:cxn>
                  <a:cxn ang="0">
                    <a:pos x="8" y="46"/>
                  </a:cxn>
                  <a:cxn ang="0">
                    <a:pos x="0" y="27"/>
                  </a:cxn>
                  <a:cxn ang="0">
                    <a:pos x="8" y="8"/>
                  </a:cxn>
                  <a:cxn ang="0">
                    <a:pos x="27" y="0"/>
                  </a:cxn>
                  <a:cxn ang="0">
                    <a:pos x="46" y="8"/>
                  </a:cxn>
                  <a:cxn ang="0">
                    <a:pos x="54" y="27"/>
                  </a:cxn>
                  <a:cxn ang="0">
                    <a:pos x="46" y="46"/>
                  </a:cxn>
                </a:cxnLst>
                <a:rect l="0" t="0" r="r" b="b"/>
                <a:pathLst>
                  <a:path w="54" h="54">
                    <a:moveTo>
                      <a:pt x="46" y="46"/>
                    </a:moveTo>
                    <a:cubicBezTo>
                      <a:pt x="41" y="51"/>
                      <a:pt x="34" y="54"/>
                      <a:pt x="27" y="54"/>
                    </a:cubicBezTo>
                    <a:cubicBezTo>
                      <a:pt x="20" y="54"/>
                      <a:pt x="13" y="51"/>
                      <a:pt x="8" y="46"/>
                    </a:cubicBezTo>
                    <a:cubicBezTo>
                      <a:pt x="3" y="41"/>
                      <a:pt x="0" y="34"/>
                      <a:pt x="0" y="27"/>
                    </a:cubicBezTo>
                    <a:cubicBezTo>
                      <a:pt x="0" y="20"/>
                      <a:pt x="3" y="13"/>
                      <a:pt x="8" y="8"/>
                    </a:cubicBezTo>
                    <a:cubicBezTo>
                      <a:pt x="13" y="3"/>
                      <a:pt x="20" y="0"/>
                      <a:pt x="27" y="0"/>
                    </a:cubicBezTo>
                    <a:cubicBezTo>
                      <a:pt x="34" y="0"/>
                      <a:pt x="41" y="3"/>
                      <a:pt x="46" y="8"/>
                    </a:cubicBezTo>
                    <a:cubicBezTo>
                      <a:pt x="51" y="13"/>
                      <a:pt x="54" y="20"/>
                      <a:pt x="54" y="27"/>
                    </a:cubicBezTo>
                    <a:cubicBezTo>
                      <a:pt x="54" y="34"/>
                      <a:pt x="51" y="41"/>
                      <a:pt x="46" y="46"/>
                    </a:cubicBezTo>
                    <a:close/>
                  </a:path>
                </a:pathLst>
              </a:custGeom>
              <a:solidFill>
                <a:schemeClr val="accent2"/>
              </a:solidFill>
              <a:ln w="9525">
                <a:noFill/>
                <a:round/>
              </a:ln>
            </p:spPr>
            <p:txBody>
              <a:bodyPr anchor="ctr"/>
              <a:lstStyle/>
              <a:p>
                <a:pPr algn="ctr"/>
                <a:endParaRPr/>
              </a:p>
            </p:txBody>
          </p:sp>
          <p:sp>
            <p:nvSpPr>
              <p:cNvPr id="46" name="Freeform: Shape 6"/>
              <p:cNvSpPr/>
              <p:nvPr/>
            </p:nvSpPr>
            <p:spPr bwMode="auto">
              <a:xfrm>
                <a:off x="4518026" y="1649413"/>
                <a:ext cx="188913" cy="188912"/>
              </a:xfrm>
              <a:custGeom>
                <a:avLst/>
                <a:gdLst/>
                <a:ahLst/>
                <a:cxnLst>
                  <a:cxn ang="0">
                    <a:pos x="11" y="11"/>
                  </a:cxn>
                  <a:cxn ang="0">
                    <a:pos x="39" y="0"/>
                  </a:cxn>
                  <a:cxn ang="0">
                    <a:pos x="66" y="11"/>
                  </a:cxn>
                  <a:cxn ang="0">
                    <a:pos x="78" y="39"/>
                  </a:cxn>
                  <a:cxn ang="0">
                    <a:pos x="66" y="66"/>
                  </a:cxn>
                  <a:cxn ang="0">
                    <a:pos x="39" y="78"/>
                  </a:cxn>
                  <a:cxn ang="0">
                    <a:pos x="11" y="66"/>
                  </a:cxn>
                  <a:cxn ang="0">
                    <a:pos x="0" y="39"/>
                  </a:cxn>
                  <a:cxn ang="0">
                    <a:pos x="11" y="11"/>
                  </a:cxn>
                </a:cxnLst>
                <a:rect l="0" t="0" r="r" b="b"/>
                <a:pathLst>
                  <a:path w="78" h="78">
                    <a:moveTo>
                      <a:pt x="11" y="11"/>
                    </a:moveTo>
                    <a:cubicBezTo>
                      <a:pt x="19" y="4"/>
                      <a:pt x="28" y="0"/>
                      <a:pt x="39" y="0"/>
                    </a:cubicBezTo>
                    <a:cubicBezTo>
                      <a:pt x="50" y="0"/>
                      <a:pt x="59" y="4"/>
                      <a:pt x="66" y="11"/>
                    </a:cubicBezTo>
                    <a:cubicBezTo>
                      <a:pt x="74" y="19"/>
                      <a:pt x="78" y="28"/>
                      <a:pt x="78" y="39"/>
                    </a:cubicBezTo>
                    <a:cubicBezTo>
                      <a:pt x="78" y="50"/>
                      <a:pt x="74" y="59"/>
                      <a:pt x="66" y="66"/>
                    </a:cubicBezTo>
                    <a:cubicBezTo>
                      <a:pt x="59" y="74"/>
                      <a:pt x="50" y="78"/>
                      <a:pt x="39" y="78"/>
                    </a:cubicBezTo>
                    <a:cubicBezTo>
                      <a:pt x="28" y="78"/>
                      <a:pt x="19" y="74"/>
                      <a:pt x="11" y="66"/>
                    </a:cubicBezTo>
                    <a:cubicBezTo>
                      <a:pt x="4" y="59"/>
                      <a:pt x="0" y="50"/>
                      <a:pt x="0" y="39"/>
                    </a:cubicBezTo>
                    <a:cubicBezTo>
                      <a:pt x="0" y="28"/>
                      <a:pt x="4" y="19"/>
                      <a:pt x="11" y="11"/>
                    </a:cubicBezTo>
                    <a:close/>
                  </a:path>
                </a:pathLst>
              </a:custGeom>
              <a:solidFill>
                <a:schemeClr val="accent1"/>
              </a:solidFill>
              <a:ln w="9525">
                <a:noFill/>
                <a:round/>
              </a:ln>
            </p:spPr>
            <p:txBody>
              <a:bodyPr anchor="ctr"/>
              <a:lstStyle/>
              <a:p>
                <a:pPr algn="ctr"/>
                <a:endParaRPr/>
              </a:p>
            </p:txBody>
          </p:sp>
          <p:sp>
            <p:nvSpPr>
              <p:cNvPr id="47" name="Freeform: Shape 7"/>
              <p:cNvSpPr/>
              <p:nvPr/>
            </p:nvSpPr>
            <p:spPr bwMode="auto">
              <a:xfrm>
                <a:off x="4252913" y="2024063"/>
                <a:ext cx="107950" cy="106362"/>
              </a:xfrm>
              <a:custGeom>
                <a:avLst/>
                <a:gdLst/>
                <a:ahLst/>
                <a:cxnLst>
                  <a:cxn ang="0">
                    <a:pos x="6" y="6"/>
                  </a:cxn>
                  <a:cxn ang="0">
                    <a:pos x="22" y="0"/>
                  </a:cxn>
                  <a:cxn ang="0">
                    <a:pos x="38" y="6"/>
                  </a:cxn>
                  <a:cxn ang="0">
                    <a:pos x="44" y="22"/>
                  </a:cxn>
                  <a:cxn ang="0">
                    <a:pos x="38" y="37"/>
                  </a:cxn>
                  <a:cxn ang="0">
                    <a:pos x="22" y="44"/>
                  </a:cxn>
                  <a:cxn ang="0">
                    <a:pos x="6" y="37"/>
                  </a:cxn>
                  <a:cxn ang="0">
                    <a:pos x="0" y="22"/>
                  </a:cxn>
                  <a:cxn ang="0">
                    <a:pos x="6" y="6"/>
                  </a:cxn>
                </a:cxnLst>
                <a:rect l="0" t="0" r="r" b="b"/>
                <a:pathLst>
                  <a:path w="44" h="44">
                    <a:moveTo>
                      <a:pt x="6" y="6"/>
                    </a:move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lose/>
                  </a:path>
                </a:pathLst>
              </a:custGeom>
              <a:solidFill>
                <a:schemeClr val="accent5"/>
              </a:solidFill>
              <a:ln w="9525">
                <a:noFill/>
                <a:round/>
              </a:ln>
            </p:spPr>
            <p:txBody>
              <a:bodyPr anchor="ctr"/>
              <a:lstStyle/>
              <a:p>
                <a:pPr algn="ctr"/>
                <a:endParaRPr/>
              </a:p>
            </p:txBody>
          </p:sp>
          <p:sp>
            <p:nvSpPr>
              <p:cNvPr id="48" name="Freeform: Shape 8"/>
              <p:cNvSpPr/>
              <p:nvPr/>
            </p:nvSpPr>
            <p:spPr bwMode="auto">
              <a:xfrm>
                <a:off x="5154613" y="1927225"/>
                <a:ext cx="106363" cy="106362"/>
              </a:xfrm>
              <a:custGeom>
                <a:avLst/>
                <a:gdLst/>
                <a:ahLst/>
                <a:cxnLst>
                  <a:cxn ang="0">
                    <a:pos x="44" y="22"/>
                  </a:cxn>
                  <a:cxn ang="0">
                    <a:pos x="38" y="37"/>
                  </a:cxn>
                  <a:cxn ang="0">
                    <a:pos x="22" y="44"/>
                  </a:cxn>
                  <a:cxn ang="0">
                    <a:pos x="6" y="37"/>
                  </a:cxn>
                  <a:cxn ang="0">
                    <a:pos x="0" y="22"/>
                  </a:cxn>
                  <a:cxn ang="0">
                    <a:pos x="6" y="6"/>
                  </a:cxn>
                  <a:cxn ang="0">
                    <a:pos x="22" y="0"/>
                  </a:cxn>
                  <a:cxn ang="0">
                    <a:pos x="38" y="6"/>
                  </a:cxn>
                  <a:cxn ang="0">
                    <a:pos x="44" y="22"/>
                  </a:cxn>
                </a:cxnLst>
                <a:rect l="0" t="0" r="r" b="b"/>
                <a:pathLst>
                  <a:path w="44" h="44">
                    <a:moveTo>
                      <a:pt x="44" y="22"/>
                    </a:move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lose/>
                  </a:path>
                </a:pathLst>
              </a:custGeom>
              <a:solidFill>
                <a:schemeClr val="accent4"/>
              </a:solidFill>
              <a:ln w="9525">
                <a:noFill/>
                <a:round/>
              </a:ln>
            </p:spPr>
            <p:txBody>
              <a:bodyPr anchor="ctr"/>
              <a:lstStyle/>
              <a:p>
                <a:pPr algn="ctr"/>
                <a:endParaRPr/>
              </a:p>
            </p:txBody>
          </p:sp>
          <p:sp>
            <p:nvSpPr>
              <p:cNvPr id="49" name="Freeform: Shape 9"/>
              <p:cNvSpPr/>
              <p:nvPr/>
            </p:nvSpPr>
            <p:spPr bwMode="auto">
              <a:xfrm>
                <a:off x="5095876" y="2333625"/>
                <a:ext cx="106363" cy="106362"/>
              </a:xfrm>
              <a:custGeom>
                <a:avLst/>
                <a:gdLst/>
                <a:ahLst/>
                <a:cxnLst>
                  <a:cxn ang="0">
                    <a:pos x="6" y="37"/>
                  </a:cxn>
                  <a:cxn ang="0">
                    <a:pos x="0" y="22"/>
                  </a:cxn>
                  <a:cxn ang="0">
                    <a:pos x="6" y="6"/>
                  </a:cxn>
                  <a:cxn ang="0">
                    <a:pos x="22" y="0"/>
                  </a:cxn>
                  <a:cxn ang="0">
                    <a:pos x="38" y="6"/>
                  </a:cxn>
                  <a:cxn ang="0">
                    <a:pos x="44" y="22"/>
                  </a:cxn>
                  <a:cxn ang="0">
                    <a:pos x="38" y="37"/>
                  </a:cxn>
                  <a:cxn ang="0">
                    <a:pos x="22" y="44"/>
                  </a:cxn>
                  <a:cxn ang="0">
                    <a:pos x="6" y="37"/>
                  </a:cxn>
                </a:cxnLst>
                <a:rect l="0" t="0" r="r" b="b"/>
                <a:pathLst>
                  <a:path w="44" h="44">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accent3"/>
              </a:solidFill>
              <a:ln w="9525">
                <a:noFill/>
                <a:round/>
              </a:ln>
            </p:spPr>
            <p:txBody>
              <a:bodyPr anchor="ctr"/>
              <a:lstStyle/>
              <a:p>
                <a:pPr algn="ctr"/>
                <a:endParaRPr/>
              </a:p>
            </p:txBody>
          </p:sp>
          <p:sp>
            <p:nvSpPr>
              <p:cNvPr id="50" name="Freeform: Shape 10"/>
              <p:cNvSpPr/>
              <p:nvPr/>
            </p:nvSpPr>
            <p:spPr bwMode="auto">
              <a:xfrm>
                <a:off x="5483226" y="2774950"/>
                <a:ext cx="106363" cy="106362"/>
              </a:xfrm>
              <a:custGeom>
                <a:avLst/>
                <a:gdLst/>
                <a:ahLst/>
                <a:cxnLst>
                  <a:cxn ang="0">
                    <a:pos x="0" y="22"/>
                  </a:cxn>
                  <a:cxn ang="0">
                    <a:pos x="6" y="6"/>
                  </a:cxn>
                  <a:cxn ang="0">
                    <a:pos x="22" y="0"/>
                  </a:cxn>
                  <a:cxn ang="0">
                    <a:pos x="38" y="6"/>
                  </a:cxn>
                  <a:cxn ang="0">
                    <a:pos x="44" y="22"/>
                  </a:cxn>
                  <a:cxn ang="0">
                    <a:pos x="38" y="37"/>
                  </a:cxn>
                  <a:cxn ang="0">
                    <a:pos x="22" y="44"/>
                  </a:cxn>
                  <a:cxn ang="0">
                    <a:pos x="6" y="37"/>
                  </a:cxn>
                  <a:cxn ang="0">
                    <a:pos x="0" y="22"/>
                  </a:cxn>
                </a:cxnLst>
                <a:rect l="0" t="0" r="r" b="b"/>
                <a:pathLst>
                  <a:path w="44" h="44">
                    <a:moveTo>
                      <a:pt x="0" y="22"/>
                    </a:move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lose/>
                  </a:path>
                </a:pathLst>
              </a:custGeom>
              <a:solidFill>
                <a:schemeClr val="accent1"/>
              </a:solidFill>
              <a:ln w="9525">
                <a:noFill/>
                <a:round/>
              </a:ln>
            </p:spPr>
            <p:txBody>
              <a:bodyPr anchor="ctr"/>
              <a:lstStyle/>
              <a:p>
                <a:pPr algn="ctr"/>
                <a:endParaRPr/>
              </a:p>
            </p:txBody>
          </p:sp>
          <p:sp>
            <p:nvSpPr>
              <p:cNvPr id="51" name="Freeform: Shape 11"/>
              <p:cNvSpPr/>
              <p:nvPr/>
            </p:nvSpPr>
            <p:spPr bwMode="auto">
              <a:xfrm>
                <a:off x="5035551" y="2774950"/>
                <a:ext cx="106363" cy="106362"/>
              </a:xfrm>
              <a:custGeom>
                <a:avLst/>
                <a:gdLst/>
                <a:ahLst/>
                <a:cxnLst>
                  <a:cxn ang="0">
                    <a:pos x="6" y="6"/>
                  </a:cxn>
                  <a:cxn ang="0">
                    <a:pos x="22" y="0"/>
                  </a:cxn>
                  <a:cxn ang="0">
                    <a:pos x="38" y="6"/>
                  </a:cxn>
                  <a:cxn ang="0">
                    <a:pos x="44" y="22"/>
                  </a:cxn>
                  <a:cxn ang="0">
                    <a:pos x="38" y="37"/>
                  </a:cxn>
                  <a:cxn ang="0">
                    <a:pos x="22" y="44"/>
                  </a:cxn>
                  <a:cxn ang="0">
                    <a:pos x="6" y="37"/>
                  </a:cxn>
                  <a:cxn ang="0">
                    <a:pos x="0" y="22"/>
                  </a:cxn>
                  <a:cxn ang="0">
                    <a:pos x="6" y="6"/>
                  </a:cxn>
                </a:cxnLst>
                <a:rect l="0" t="0" r="r" b="b"/>
                <a:pathLst>
                  <a:path w="44" h="44">
                    <a:moveTo>
                      <a:pt x="6" y="6"/>
                    </a:move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lose/>
                  </a:path>
                </a:pathLst>
              </a:custGeom>
              <a:solidFill>
                <a:schemeClr val="accent2"/>
              </a:solidFill>
              <a:ln w="9525">
                <a:noFill/>
                <a:round/>
              </a:ln>
            </p:spPr>
            <p:txBody>
              <a:bodyPr anchor="ctr"/>
              <a:lstStyle/>
              <a:p>
                <a:pPr algn="ctr"/>
                <a:endParaRPr/>
              </a:p>
            </p:txBody>
          </p:sp>
          <p:sp>
            <p:nvSpPr>
              <p:cNvPr id="52" name="Freeform: Shape 12"/>
              <p:cNvSpPr/>
              <p:nvPr/>
            </p:nvSpPr>
            <p:spPr bwMode="auto">
              <a:xfrm>
                <a:off x="3730626" y="2779713"/>
                <a:ext cx="106363" cy="106362"/>
              </a:xfrm>
              <a:custGeom>
                <a:avLst/>
                <a:gdLst/>
                <a:ahLst/>
                <a:cxnLst>
                  <a:cxn ang="0">
                    <a:pos x="38" y="6"/>
                  </a:cxn>
                  <a:cxn ang="0">
                    <a:pos x="44" y="22"/>
                  </a:cxn>
                  <a:cxn ang="0">
                    <a:pos x="38" y="37"/>
                  </a:cxn>
                  <a:cxn ang="0">
                    <a:pos x="22" y="44"/>
                  </a:cxn>
                  <a:cxn ang="0">
                    <a:pos x="6" y="37"/>
                  </a:cxn>
                  <a:cxn ang="0">
                    <a:pos x="0" y="22"/>
                  </a:cxn>
                  <a:cxn ang="0">
                    <a:pos x="6" y="6"/>
                  </a:cxn>
                  <a:cxn ang="0">
                    <a:pos x="22" y="0"/>
                  </a:cxn>
                  <a:cxn ang="0">
                    <a:pos x="38" y="6"/>
                  </a:cxn>
                </a:cxnLst>
                <a:rect l="0" t="0" r="r" b="b"/>
                <a:pathLst>
                  <a:path w="44" h="44">
                    <a:moveTo>
                      <a:pt x="38" y="6"/>
                    </a:move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lose/>
                  </a:path>
                </a:pathLst>
              </a:custGeom>
              <a:solidFill>
                <a:schemeClr val="accent3"/>
              </a:solidFill>
              <a:ln w="9525">
                <a:noFill/>
                <a:round/>
              </a:ln>
            </p:spPr>
            <p:txBody>
              <a:bodyPr anchor="ctr"/>
              <a:lstStyle/>
              <a:p>
                <a:pPr algn="ctr"/>
                <a:endParaRPr/>
              </a:p>
            </p:txBody>
          </p:sp>
          <p:sp>
            <p:nvSpPr>
              <p:cNvPr id="53" name="Freeform: Shape 13"/>
              <p:cNvSpPr/>
              <p:nvPr/>
            </p:nvSpPr>
            <p:spPr bwMode="auto">
              <a:xfrm>
                <a:off x="4067176" y="2743200"/>
                <a:ext cx="106363" cy="106362"/>
              </a:xfrm>
              <a:custGeom>
                <a:avLst/>
                <a:gdLst/>
                <a:ahLst/>
                <a:cxnLst>
                  <a:cxn ang="0">
                    <a:pos x="6" y="37"/>
                  </a:cxn>
                  <a:cxn ang="0">
                    <a:pos x="0" y="22"/>
                  </a:cxn>
                  <a:cxn ang="0">
                    <a:pos x="6" y="6"/>
                  </a:cxn>
                  <a:cxn ang="0">
                    <a:pos x="22" y="0"/>
                  </a:cxn>
                  <a:cxn ang="0">
                    <a:pos x="38" y="6"/>
                  </a:cxn>
                  <a:cxn ang="0">
                    <a:pos x="44" y="22"/>
                  </a:cxn>
                  <a:cxn ang="0">
                    <a:pos x="38" y="37"/>
                  </a:cxn>
                  <a:cxn ang="0">
                    <a:pos x="22" y="44"/>
                  </a:cxn>
                  <a:cxn ang="0">
                    <a:pos x="6" y="37"/>
                  </a:cxn>
                </a:cxnLst>
                <a:rect l="0" t="0" r="r" b="b"/>
                <a:pathLst>
                  <a:path w="44" h="44">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accent2"/>
              </a:solidFill>
              <a:ln w="9525">
                <a:noFill/>
                <a:round/>
              </a:ln>
            </p:spPr>
            <p:txBody>
              <a:bodyPr anchor="ctr"/>
              <a:lstStyle/>
              <a:p>
                <a:pPr algn="ctr"/>
                <a:endParaRPr/>
              </a:p>
            </p:txBody>
          </p:sp>
          <p:sp>
            <p:nvSpPr>
              <p:cNvPr id="54" name="Freeform: Shape 14"/>
              <p:cNvSpPr/>
              <p:nvPr/>
            </p:nvSpPr>
            <p:spPr bwMode="auto">
              <a:xfrm>
                <a:off x="4638676" y="3135313"/>
                <a:ext cx="174625" cy="174625"/>
              </a:xfrm>
              <a:custGeom>
                <a:avLst/>
                <a:gdLst/>
                <a:ahLst/>
                <a:cxnLst>
                  <a:cxn ang="0">
                    <a:pos x="0" y="36"/>
                  </a:cxn>
                  <a:cxn ang="0">
                    <a:pos x="11" y="10"/>
                  </a:cxn>
                  <a:cxn ang="0">
                    <a:pos x="36" y="0"/>
                  </a:cxn>
                  <a:cxn ang="0">
                    <a:pos x="62" y="10"/>
                  </a:cxn>
                  <a:cxn ang="0">
                    <a:pos x="72" y="36"/>
                  </a:cxn>
                  <a:cxn ang="0">
                    <a:pos x="62" y="61"/>
                  </a:cxn>
                  <a:cxn ang="0">
                    <a:pos x="36" y="72"/>
                  </a:cxn>
                  <a:cxn ang="0">
                    <a:pos x="11" y="61"/>
                  </a:cxn>
                  <a:cxn ang="0">
                    <a:pos x="0" y="36"/>
                  </a:cxn>
                </a:cxnLst>
                <a:rect l="0" t="0" r="r" b="b"/>
                <a:pathLst>
                  <a:path w="72" h="72">
                    <a:moveTo>
                      <a:pt x="0" y="36"/>
                    </a:moveTo>
                    <a:cubicBezTo>
                      <a:pt x="0" y="26"/>
                      <a:pt x="4" y="17"/>
                      <a:pt x="11" y="10"/>
                    </a:cubicBezTo>
                    <a:cubicBezTo>
                      <a:pt x="18" y="3"/>
                      <a:pt x="26" y="0"/>
                      <a:pt x="36" y="0"/>
                    </a:cubicBezTo>
                    <a:cubicBezTo>
                      <a:pt x="46" y="0"/>
                      <a:pt x="55" y="3"/>
                      <a:pt x="62" y="10"/>
                    </a:cubicBezTo>
                    <a:cubicBezTo>
                      <a:pt x="69" y="17"/>
                      <a:pt x="72" y="26"/>
                      <a:pt x="72" y="36"/>
                    </a:cubicBezTo>
                    <a:cubicBezTo>
                      <a:pt x="72" y="46"/>
                      <a:pt x="69" y="54"/>
                      <a:pt x="62" y="61"/>
                    </a:cubicBezTo>
                    <a:cubicBezTo>
                      <a:pt x="55" y="68"/>
                      <a:pt x="46" y="72"/>
                      <a:pt x="36" y="72"/>
                    </a:cubicBezTo>
                    <a:cubicBezTo>
                      <a:pt x="26" y="72"/>
                      <a:pt x="18" y="68"/>
                      <a:pt x="11" y="61"/>
                    </a:cubicBezTo>
                    <a:cubicBezTo>
                      <a:pt x="4" y="54"/>
                      <a:pt x="0" y="46"/>
                      <a:pt x="0" y="36"/>
                    </a:cubicBezTo>
                    <a:close/>
                  </a:path>
                </a:pathLst>
              </a:custGeom>
              <a:solidFill>
                <a:schemeClr val="accent6"/>
              </a:solidFill>
              <a:ln w="9525">
                <a:noFill/>
                <a:round/>
              </a:ln>
            </p:spPr>
            <p:txBody>
              <a:bodyPr anchor="ctr"/>
              <a:lstStyle/>
              <a:p>
                <a:pPr algn="ctr"/>
                <a:endParaRPr/>
              </a:p>
            </p:txBody>
          </p:sp>
          <p:sp>
            <p:nvSpPr>
              <p:cNvPr id="55" name="Freeform: Shape 15"/>
              <p:cNvSpPr/>
              <p:nvPr/>
            </p:nvSpPr>
            <p:spPr bwMode="auto">
              <a:xfrm>
                <a:off x="5183188" y="3182938"/>
                <a:ext cx="106363" cy="107950"/>
              </a:xfrm>
              <a:custGeom>
                <a:avLst/>
                <a:gdLst/>
                <a:ahLst/>
                <a:cxnLst>
                  <a:cxn ang="0">
                    <a:pos x="38" y="6"/>
                  </a:cxn>
                  <a:cxn ang="0">
                    <a:pos x="44" y="22"/>
                  </a:cxn>
                  <a:cxn ang="0">
                    <a:pos x="38" y="37"/>
                  </a:cxn>
                  <a:cxn ang="0">
                    <a:pos x="22" y="44"/>
                  </a:cxn>
                  <a:cxn ang="0">
                    <a:pos x="6" y="37"/>
                  </a:cxn>
                  <a:cxn ang="0">
                    <a:pos x="0" y="22"/>
                  </a:cxn>
                  <a:cxn ang="0">
                    <a:pos x="6" y="6"/>
                  </a:cxn>
                  <a:cxn ang="0">
                    <a:pos x="22" y="0"/>
                  </a:cxn>
                  <a:cxn ang="0">
                    <a:pos x="38" y="6"/>
                  </a:cxn>
                </a:cxnLst>
                <a:rect l="0" t="0" r="r" b="b"/>
                <a:pathLst>
                  <a:path w="44" h="44">
                    <a:moveTo>
                      <a:pt x="38" y="6"/>
                    </a:move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lose/>
                  </a:path>
                </a:pathLst>
              </a:custGeom>
              <a:solidFill>
                <a:schemeClr val="accent5"/>
              </a:solidFill>
              <a:ln w="9525">
                <a:noFill/>
                <a:round/>
              </a:ln>
            </p:spPr>
            <p:txBody>
              <a:bodyPr anchor="ctr"/>
              <a:lstStyle/>
              <a:p>
                <a:pPr algn="ctr"/>
                <a:endParaRPr/>
              </a:p>
            </p:txBody>
          </p:sp>
          <p:sp>
            <p:nvSpPr>
              <p:cNvPr id="56" name="Freeform: Shape 16"/>
              <p:cNvSpPr/>
              <p:nvPr/>
            </p:nvSpPr>
            <p:spPr bwMode="auto">
              <a:xfrm>
                <a:off x="5491163" y="3333750"/>
                <a:ext cx="76200" cy="77787"/>
              </a:xfrm>
              <a:custGeom>
                <a:avLst/>
                <a:gdLst/>
                <a:ahLst/>
                <a:cxnLst>
                  <a:cxn ang="0">
                    <a:pos x="5" y="27"/>
                  </a:cxn>
                  <a:cxn ang="0">
                    <a:pos x="0" y="16"/>
                  </a:cxn>
                  <a:cxn ang="0">
                    <a:pos x="5" y="4"/>
                  </a:cxn>
                  <a:cxn ang="0">
                    <a:pos x="16" y="0"/>
                  </a:cxn>
                  <a:cxn ang="0">
                    <a:pos x="27" y="4"/>
                  </a:cxn>
                  <a:cxn ang="0">
                    <a:pos x="32" y="16"/>
                  </a:cxn>
                  <a:cxn ang="0">
                    <a:pos x="27" y="27"/>
                  </a:cxn>
                  <a:cxn ang="0">
                    <a:pos x="16" y="32"/>
                  </a:cxn>
                  <a:cxn ang="0">
                    <a:pos x="5" y="27"/>
                  </a:cxn>
                </a:cxnLst>
                <a:rect l="0" t="0" r="r" b="b"/>
                <a:pathLst>
                  <a:path w="32" h="32">
                    <a:moveTo>
                      <a:pt x="5" y="27"/>
                    </a:moveTo>
                    <a:cubicBezTo>
                      <a:pt x="1" y="24"/>
                      <a:pt x="0" y="20"/>
                      <a:pt x="0" y="16"/>
                    </a:cubicBezTo>
                    <a:cubicBezTo>
                      <a:pt x="0" y="11"/>
                      <a:pt x="1" y="8"/>
                      <a:pt x="5" y="4"/>
                    </a:cubicBez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lose/>
                  </a:path>
                </a:pathLst>
              </a:custGeom>
              <a:solidFill>
                <a:schemeClr val="accent2"/>
              </a:solidFill>
              <a:ln w="9525">
                <a:noFill/>
                <a:round/>
              </a:ln>
            </p:spPr>
            <p:txBody>
              <a:bodyPr anchor="ctr"/>
              <a:lstStyle/>
              <a:p>
                <a:pPr algn="ctr"/>
                <a:endParaRPr/>
              </a:p>
            </p:txBody>
          </p:sp>
          <p:sp>
            <p:nvSpPr>
              <p:cNvPr id="57" name="Freeform: Shape 17"/>
              <p:cNvSpPr/>
              <p:nvPr/>
            </p:nvSpPr>
            <p:spPr bwMode="auto">
              <a:xfrm>
                <a:off x="3490913" y="3154363"/>
                <a:ext cx="106363" cy="106362"/>
              </a:xfrm>
              <a:custGeom>
                <a:avLst/>
                <a:gdLst/>
                <a:ahLst/>
                <a:cxnLst>
                  <a:cxn ang="0">
                    <a:pos x="0" y="22"/>
                  </a:cxn>
                  <a:cxn ang="0">
                    <a:pos x="6" y="6"/>
                  </a:cxn>
                  <a:cxn ang="0">
                    <a:pos x="22" y="0"/>
                  </a:cxn>
                  <a:cxn ang="0">
                    <a:pos x="38" y="6"/>
                  </a:cxn>
                  <a:cxn ang="0">
                    <a:pos x="44" y="22"/>
                  </a:cxn>
                  <a:cxn ang="0">
                    <a:pos x="38" y="37"/>
                  </a:cxn>
                  <a:cxn ang="0">
                    <a:pos x="22" y="44"/>
                  </a:cxn>
                  <a:cxn ang="0">
                    <a:pos x="6" y="37"/>
                  </a:cxn>
                  <a:cxn ang="0">
                    <a:pos x="0" y="22"/>
                  </a:cxn>
                </a:cxnLst>
                <a:rect l="0" t="0" r="r" b="b"/>
                <a:pathLst>
                  <a:path w="44" h="44">
                    <a:moveTo>
                      <a:pt x="0" y="22"/>
                    </a:move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lose/>
                  </a:path>
                </a:pathLst>
              </a:custGeom>
              <a:solidFill>
                <a:schemeClr val="accent4"/>
              </a:solidFill>
              <a:ln w="9525">
                <a:noFill/>
                <a:round/>
              </a:ln>
            </p:spPr>
            <p:txBody>
              <a:bodyPr anchor="ctr"/>
              <a:lstStyle/>
              <a:p>
                <a:pPr algn="ctr"/>
                <a:endParaRPr/>
              </a:p>
            </p:txBody>
          </p:sp>
          <p:sp>
            <p:nvSpPr>
              <p:cNvPr id="58" name="Freeform: Shape 18"/>
              <p:cNvSpPr/>
              <p:nvPr/>
            </p:nvSpPr>
            <p:spPr bwMode="auto">
              <a:xfrm>
                <a:off x="3810001" y="3529013"/>
                <a:ext cx="147638" cy="147637"/>
              </a:xfrm>
              <a:custGeom>
                <a:avLst/>
                <a:gdLst/>
                <a:ahLst/>
                <a:cxnLst>
                  <a:cxn ang="0">
                    <a:pos x="31" y="0"/>
                  </a:cxn>
                  <a:cxn ang="0">
                    <a:pos x="52" y="9"/>
                  </a:cxn>
                  <a:cxn ang="0">
                    <a:pos x="61" y="30"/>
                  </a:cxn>
                  <a:cxn ang="0">
                    <a:pos x="52" y="52"/>
                  </a:cxn>
                  <a:cxn ang="0">
                    <a:pos x="31" y="61"/>
                  </a:cxn>
                  <a:cxn ang="0">
                    <a:pos x="9" y="52"/>
                  </a:cxn>
                  <a:cxn ang="0">
                    <a:pos x="0" y="30"/>
                  </a:cxn>
                  <a:cxn ang="0">
                    <a:pos x="9" y="9"/>
                  </a:cxn>
                  <a:cxn ang="0">
                    <a:pos x="31" y="0"/>
                  </a:cxn>
                </a:cxnLst>
                <a:rect l="0" t="0" r="r" b="b"/>
                <a:pathLst>
                  <a:path w="61" h="61">
                    <a:moveTo>
                      <a:pt x="31" y="0"/>
                    </a:moveTo>
                    <a:cubicBezTo>
                      <a:pt x="39" y="0"/>
                      <a:pt x="46" y="3"/>
                      <a:pt x="52" y="9"/>
                    </a:cubicBezTo>
                    <a:cubicBezTo>
                      <a:pt x="58" y="15"/>
                      <a:pt x="61" y="22"/>
                      <a:pt x="61" y="30"/>
                    </a:cubicBezTo>
                    <a:cubicBezTo>
                      <a:pt x="61" y="39"/>
                      <a:pt x="58" y="46"/>
                      <a:pt x="52" y="52"/>
                    </a:cubicBezTo>
                    <a:cubicBezTo>
                      <a:pt x="46" y="58"/>
                      <a:pt x="39" y="61"/>
                      <a:pt x="31" y="61"/>
                    </a:cubicBezTo>
                    <a:cubicBezTo>
                      <a:pt x="22" y="61"/>
                      <a:pt x="15" y="58"/>
                      <a:pt x="9" y="52"/>
                    </a:cubicBezTo>
                    <a:cubicBezTo>
                      <a:pt x="3" y="46"/>
                      <a:pt x="0" y="39"/>
                      <a:pt x="0" y="30"/>
                    </a:cubicBezTo>
                    <a:cubicBezTo>
                      <a:pt x="0" y="22"/>
                      <a:pt x="3" y="15"/>
                      <a:pt x="9" y="9"/>
                    </a:cubicBezTo>
                    <a:cubicBezTo>
                      <a:pt x="15" y="3"/>
                      <a:pt x="22" y="0"/>
                      <a:pt x="31" y="0"/>
                    </a:cubicBezTo>
                    <a:close/>
                  </a:path>
                </a:pathLst>
              </a:custGeom>
              <a:solidFill>
                <a:schemeClr val="accent2"/>
              </a:solidFill>
              <a:ln w="9525">
                <a:noFill/>
                <a:round/>
              </a:ln>
            </p:spPr>
            <p:txBody>
              <a:bodyPr anchor="ctr"/>
              <a:lstStyle/>
              <a:p>
                <a:pPr algn="ctr"/>
                <a:endParaRPr/>
              </a:p>
            </p:txBody>
          </p:sp>
          <p:sp>
            <p:nvSpPr>
              <p:cNvPr id="59" name="Freeform: Shape 19"/>
              <p:cNvSpPr/>
              <p:nvPr/>
            </p:nvSpPr>
            <p:spPr bwMode="auto">
              <a:xfrm>
                <a:off x="4268788" y="3529013"/>
                <a:ext cx="147638" cy="147637"/>
              </a:xfrm>
              <a:custGeom>
                <a:avLst/>
                <a:gdLst/>
                <a:ahLst/>
                <a:cxnLst>
                  <a:cxn ang="0">
                    <a:pos x="31" y="0"/>
                  </a:cxn>
                  <a:cxn ang="0">
                    <a:pos x="52" y="9"/>
                  </a:cxn>
                  <a:cxn ang="0">
                    <a:pos x="61" y="30"/>
                  </a:cxn>
                  <a:cxn ang="0">
                    <a:pos x="52" y="52"/>
                  </a:cxn>
                  <a:cxn ang="0">
                    <a:pos x="31" y="61"/>
                  </a:cxn>
                  <a:cxn ang="0">
                    <a:pos x="9" y="52"/>
                  </a:cxn>
                  <a:cxn ang="0">
                    <a:pos x="0" y="30"/>
                  </a:cxn>
                  <a:cxn ang="0">
                    <a:pos x="9" y="9"/>
                  </a:cxn>
                  <a:cxn ang="0">
                    <a:pos x="31" y="0"/>
                  </a:cxn>
                </a:cxnLst>
                <a:rect l="0" t="0" r="r" b="b"/>
                <a:pathLst>
                  <a:path w="61" h="61">
                    <a:moveTo>
                      <a:pt x="31" y="0"/>
                    </a:moveTo>
                    <a:cubicBezTo>
                      <a:pt x="39" y="0"/>
                      <a:pt x="46" y="3"/>
                      <a:pt x="52" y="9"/>
                    </a:cubicBezTo>
                    <a:cubicBezTo>
                      <a:pt x="58" y="15"/>
                      <a:pt x="61" y="22"/>
                      <a:pt x="61" y="30"/>
                    </a:cubicBezTo>
                    <a:cubicBezTo>
                      <a:pt x="61" y="39"/>
                      <a:pt x="58" y="46"/>
                      <a:pt x="52" y="52"/>
                    </a:cubicBezTo>
                    <a:cubicBezTo>
                      <a:pt x="46" y="58"/>
                      <a:pt x="39" y="61"/>
                      <a:pt x="31" y="61"/>
                    </a:cubicBezTo>
                    <a:cubicBezTo>
                      <a:pt x="22" y="61"/>
                      <a:pt x="15" y="58"/>
                      <a:pt x="9" y="52"/>
                    </a:cubicBezTo>
                    <a:cubicBezTo>
                      <a:pt x="3" y="46"/>
                      <a:pt x="0" y="39"/>
                      <a:pt x="0" y="30"/>
                    </a:cubicBezTo>
                    <a:cubicBezTo>
                      <a:pt x="0" y="22"/>
                      <a:pt x="3" y="15"/>
                      <a:pt x="9" y="9"/>
                    </a:cubicBezTo>
                    <a:cubicBezTo>
                      <a:pt x="15" y="3"/>
                      <a:pt x="22" y="0"/>
                      <a:pt x="31" y="0"/>
                    </a:cubicBezTo>
                    <a:close/>
                  </a:path>
                </a:pathLst>
              </a:custGeom>
              <a:solidFill>
                <a:schemeClr val="accent1"/>
              </a:solidFill>
              <a:ln w="9525">
                <a:noFill/>
                <a:round/>
              </a:ln>
            </p:spPr>
            <p:txBody>
              <a:bodyPr anchor="ctr"/>
              <a:lstStyle/>
              <a:p>
                <a:pPr algn="ctr"/>
                <a:endParaRPr/>
              </a:p>
            </p:txBody>
          </p:sp>
          <p:sp>
            <p:nvSpPr>
              <p:cNvPr id="60" name="Freeform: Shape 20"/>
              <p:cNvSpPr/>
              <p:nvPr/>
            </p:nvSpPr>
            <p:spPr bwMode="auto">
              <a:xfrm>
                <a:off x="4081463" y="3079750"/>
                <a:ext cx="171450" cy="171450"/>
              </a:xfrm>
              <a:custGeom>
                <a:avLst/>
                <a:gdLst/>
                <a:ahLst/>
                <a:cxnLst>
                  <a:cxn ang="0">
                    <a:pos x="61" y="10"/>
                  </a:cxn>
                  <a:cxn ang="0">
                    <a:pos x="71" y="35"/>
                  </a:cxn>
                  <a:cxn ang="0">
                    <a:pos x="61" y="60"/>
                  </a:cxn>
                  <a:cxn ang="0">
                    <a:pos x="36" y="71"/>
                  </a:cxn>
                  <a:cxn ang="0">
                    <a:pos x="10" y="60"/>
                  </a:cxn>
                  <a:cxn ang="0">
                    <a:pos x="0" y="35"/>
                  </a:cxn>
                  <a:cxn ang="0">
                    <a:pos x="10" y="10"/>
                  </a:cxn>
                  <a:cxn ang="0">
                    <a:pos x="36" y="0"/>
                  </a:cxn>
                  <a:cxn ang="0">
                    <a:pos x="61" y="10"/>
                  </a:cxn>
                </a:cxnLst>
                <a:rect l="0" t="0" r="r" b="b"/>
                <a:pathLst>
                  <a:path w="71" h="71">
                    <a:moveTo>
                      <a:pt x="61" y="10"/>
                    </a:moveTo>
                    <a:cubicBezTo>
                      <a:pt x="68" y="17"/>
                      <a:pt x="71" y="26"/>
                      <a:pt x="71" y="35"/>
                    </a:cubicBezTo>
                    <a:cubicBezTo>
                      <a:pt x="71" y="45"/>
                      <a:pt x="68" y="54"/>
                      <a:pt x="61" y="60"/>
                    </a:cubicBezTo>
                    <a:cubicBezTo>
                      <a:pt x="54" y="68"/>
                      <a:pt x="45" y="71"/>
                      <a:pt x="36" y="71"/>
                    </a:cubicBezTo>
                    <a:cubicBezTo>
                      <a:pt x="26" y="71"/>
                      <a:pt x="17" y="68"/>
                      <a:pt x="10" y="60"/>
                    </a:cubicBezTo>
                    <a:cubicBezTo>
                      <a:pt x="3" y="54"/>
                      <a:pt x="0" y="45"/>
                      <a:pt x="0" y="35"/>
                    </a:cubicBezTo>
                    <a:cubicBezTo>
                      <a:pt x="0" y="26"/>
                      <a:pt x="3" y="17"/>
                      <a:pt x="10" y="10"/>
                    </a:cubicBezTo>
                    <a:cubicBezTo>
                      <a:pt x="17" y="3"/>
                      <a:pt x="26" y="0"/>
                      <a:pt x="36" y="0"/>
                    </a:cubicBezTo>
                    <a:cubicBezTo>
                      <a:pt x="45" y="0"/>
                      <a:pt x="54" y="3"/>
                      <a:pt x="61" y="10"/>
                    </a:cubicBezTo>
                    <a:close/>
                  </a:path>
                </a:pathLst>
              </a:custGeom>
              <a:solidFill>
                <a:schemeClr val="accent5"/>
              </a:solidFill>
              <a:ln w="9525">
                <a:noFill/>
                <a:round/>
              </a:ln>
            </p:spPr>
            <p:txBody>
              <a:bodyPr anchor="ctr"/>
              <a:lstStyle/>
              <a:p>
                <a:pPr algn="ctr"/>
                <a:endParaRPr/>
              </a:p>
            </p:txBody>
          </p:sp>
          <p:sp>
            <p:nvSpPr>
              <p:cNvPr id="61" name="Freeform: Shape 21"/>
              <p:cNvSpPr/>
              <p:nvPr/>
            </p:nvSpPr>
            <p:spPr bwMode="auto">
              <a:xfrm>
                <a:off x="5405438" y="3943350"/>
                <a:ext cx="77788" cy="77787"/>
              </a:xfrm>
              <a:custGeom>
                <a:avLst/>
                <a:gdLst/>
                <a:ahLst/>
                <a:cxnLst>
                  <a:cxn ang="0">
                    <a:pos x="0" y="16"/>
                  </a:cxn>
                  <a:cxn ang="0">
                    <a:pos x="5" y="4"/>
                  </a:cxn>
                  <a:cxn ang="0">
                    <a:pos x="16" y="0"/>
                  </a:cxn>
                  <a:cxn ang="0">
                    <a:pos x="27" y="4"/>
                  </a:cxn>
                  <a:cxn ang="0">
                    <a:pos x="32" y="16"/>
                  </a:cxn>
                  <a:cxn ang="0">
                    <a:pos x="27" y="27"/>
                  </a:cxn>
                  <a:cxn ang="0">
                    <a:pos x="16" y="32"/>
                  </a:cxn>
                  <a:cxn ang="0">
                    <a:pos x="5" y="27"/>
                  </a:cxn>
                  <a:cxn ang="0">
                    <a:pos x="0" y="16"/>
                  </a:cxn>
                </a:cxnLst>
                <a:rect l="0" t="0" r="r" b="b"/>
                <a:pathLst>
                  <a:path w="32" h="32">
                    <a:moveTo>
                      <a:pt x="0" y="16"/>
                    </a:moveTo>
                    <a:cubicBezTo>
                      <a:pt x="0" y="11"/>
                      <a:pt x="2" y="8"/>
                      <a:pt x="5" y="4"/>
                    </a:cubicBez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ubicBezTo>
                      <a:pt x="2" y="24"/>
                      <a:pt x="0" y="20"/>
                      <a:pt x="0" y="16"/>
                    </a:cubicBezTo>
                    <a:close/>
                  </a:path>
                </a:pathLst>
              </a:custGeom>
              <a:solidFill>
                <a:schemeClr val="accent1"/>
              </a:solidFill>
              <a:ln w="9525">
                <a:noFill/>
                <a:round/>
              </a:ln>
            </p:spPr>
            <p:txBody>
              <a:bodyPr anchor="ctr"/>
              <a:lstStyle/>
              <a:p>
                <a:pPr algn="ctr"/>
                <a:endParaRPr/>
              </a:p>
            </p:txBody>
          </p:sp>
          <p:sp>
            <p:nvSpPr>
              <p:cNvPr id="62" name="Freeform: Shape 22"/>
              <p:cNvSpPr/>
              <p:nvPr/>
            </p:nvSpPr>
            <p:spPr bwMode="auto">
              <a:xfrm>
                <a:off x="4638676" y="3560763"/>
                <a:ext cx="77788" cy="77787"/>
              </a:xfrm>
              <a:custGeom>
                <a:avLst/>
                <a:gdLst/>
                <a:ahLst/>
                <a:cxnLst>
                  <a:cxn ang="0">
                    <a:pos x="5" y="4"/>
                  </a:cxn>
                  <a:cxn ang="0">
                    <a:pos x="16" y="0"/>
                  </a:cxn>
                  <a:cxn ang="0">
                    <a:pos x="27" y="4"/>
                  </a:cxn>
                  <a:cxn ang="0">
                    <a:pos x="32" y="16"/>
                  </a:cxn>
                  <a:cxn ang="0">
                    <a:pos x="27" y="27"/>
                  </a:cxn>
                  <a:cxn ang="0">
                    <a:pos x="16" y="32"/>
                  </a:cxn>
                  <a:cxn ang="0">
                    <a:pos x="5" y="27"/>
                  </a:cxn>
                  <a:cxn ang="0">
                    <a:pos x="0" y="16"/>
                  </a:cxn>
                  <a:cxn ang="0">
                    <a:pos x="5" y="4"/>
                  </a:cxn>
                </a:cxnLst>
                <a:rect l="0" t="0" r="r" b="b"/>
                <a:pathLst>
                  <a:path w="32" h="32">
                    <a:moveTo>
                      <a:pt x="5" y="4"/>
                    </a:move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ubicBezTo>
                      <a:pt x="2" y="24"/>
                      <a:pt x="0" y="20"/>
                      <a:pt x="0" y="16"/>
                    </a:cubicBezTo>
                    <a:cubicBezTo>
                      <a:pt x="0" y="11"/>
                      <a:pt x="2" y="8"/>
                      <a:pt x="5" y="4"/>
                    </a:cubicBezTo>
                    <a:close/>
                  </a:path>
                </a:pathLst>
              </a:custGeom>
              <a:solidFill>
                <a:schemeClr val="accent3"/>
              </a:solidFill>
              <a:ln w="9525">
                <a:noFill/>
                <a:round/>
              </a:ln>
            </p:spPr>
            <p:txBody>
              <a:bodyPr anchor="ctr"/>
              <a:lstStyle/>
              <a:p>
                <a:pPr algn="ctr"/>
                <a:endParaRPr/>
              </a:p>
            </p:txBody>
          </p:sp>
          <p:sp>
            <p:nvSpPr>
              <p:cNvPr id="63" name="Freeform: Shape 23"/>
              <p:cNvSpPr/>
              <p:nvPr/>
            </p:nvSpPr>
            <p:spPr bwMode="auto">
              <a:xfrm>
                <a:off x="4984751" y="3536950"/>
                <a:ext cx="125413" cy="125412"/>
              </a:xfrm>
              <a:custGeom>
                <a:avLst/>
                <a:gdLst/>
                <a:ahLst/>
                <a:cxnLst>
                  <a:cxn ang="0">
                    <a:pos x="44" y="7"/>
                  </a:cxn>
                  <a:cxn ang="0">
                    <a:pos x="52" y="26"/>
                  </a:cxn>
                  <a:cxn ang="0">
                    <a:pos x="44" y="44"/>
                  </a:cxn>
                  <a:cxn ang="0">
                    <a:pos x="26" y="52"/>
                  </a:cxn>
                  <a:cxn ang="0">
                    <a:pos x="7" y="44"/>
                  </a:cxn>
                  <a:cxn ang="0">
                    <a:pos x="0" y="26"/>
                  </a:cxn>
                  <a:cxn ang="0">
                    <a:pos x="7" y="7"/>
                  </a:cxn>
                  <a:cxn ang="0">
                    <a:pos x="26" y="0"/>
                  </a:cxn>
                  <a:cxn ang="0">
                    <a:pos x="44" y="7"/>
                  </a:cxn>
                </a:cxnLst>
                <a:rect l="0" t="0" r="r" b="b"/>
                <a:pathLst>
                  <a:path w="52" h="52">
                    <a:moveTo>
                      <a:pt x="44" y="7"/>
                    </a:moveTo>
                    <a:cubicBezTo>
                      <a:pt x="49" y="12"/>
                      <a:pt x="52" y="19"/>
                      <a:pt x="52" y="26"/>
                    </a:cubicBezTo>
                    <a:cubicBezTo>
                      <a:pt x="52" y="33"/>
                      <a:pt x="49" y="39"/>
                      <a:pt x="44" y="44"/>
                    </a:cubicBezTo>
                    <a:cubicBezTo>
                      <a:pt x="39" y="49"/>
                      <a:pt x="33" y="52"/>
                      <a:pt x="26" y="52"/>
                    </a:cubicBezTo>
                    <a:cubicBezTo>
                      <a:pt x="19" y="52"/>
                      <a:pt x="13" y="49"/>
                      <a:pt x="7" y="44"/>
                    </a:cubicBezTo>
                    <a:cubicBezTo>
                      <a:pt x="2" y="39"/>
                      <a:pt x="0" y="33"/>
                      <a:pt x="0" y="26"/>
                    </a:cubicBezTo>
                    <a:cubicBezTo>
                      <a:pt x="0" y="19"/>
                      <a:pt x="2" y="12"/>
                      <a:pt x="7" y="7"/>
                    </a:cubicBezTo>
                    <a:cubicBezTo>
                      <a:pt x="13" y="2"/>
                      <a:pt x="19" y="0"/>
                      <a:pt x="26" y="0"/>
                    </a:cubicBezTo>
                    <a:cubicBezTo>
                      <a:pt x="33" y="0"/>
                      <a:pt x="39" y="2"/>
                      <a:pt x="44" y="7"/>
                    </a:cubicBezTo>
                    <a:close/>
                  </a:path>
                </a:pathLst>
              </a:custGeom>
              <a:solidFill>
                <a:schemeClr val="accent4"/>
              </a:solidFill>
              <a:ln w="9525">
                <a:noFill/>
                <a:round/>
              </a:ln>
            </p:spPr>
            <p:txBody>
              <a:bodyPr anchor="ctr"/>
              <a:lstStyle/>
              <a:p>
                <a:pPr algn="ctr"/>
                <a:endParaRPr/>
              </a:p>
            </p:txBody>
          </p:sp>
          <p:sp>
            <p:nvSpPr>
              <p:cNvPr id="64" name="Freeform: Shape 24"/>
              <p:cNvSpPr/>
              <p:nvPr/>
            </p:nvSpPr>
            <p:spPr bwMode="auto">
              <a:xfrm>
                <a:off x="5049838" y="3921125"/>
                <a:ext cx="125413" cy="127000"/>
              </a:xfrm>
              <a:custGeom>
                <a:avLst/>
                <a:gdLst/>
                <a:ahLst/>
                <a:cxnLst>
                  <a:cxn ang="0">
                    <a:pos x="44" y="44"/>
                  </a:cxn>
                  <a:cxn ang="0">
                    <a:pos x="26" y="52"/>
                  </a:cxn>
                  <a:cxn ang="0">
                    <a:pos x="7" y="44"/>
                  </a:cxn>
                  <a:cxn ang="0">
                    <a:pos x="0" y="26"/>
                  </a:cxn>
                  <a:cxn ang="0">
                    <a:pos x="7" y="7"/>
                  </a:cxn>
                  <a:cxn ang="0">
                    <a:pos x="26" y="0"/>
                  </a:cxn>
                  <a:cxn ang="0">
                    <a:pos x="44" y="7"/>
                  </a:cxn>
                  <a:cxn ang="0">
                    <a:pos x="52" y="26"/>
                  </a:cxn>
                  <a:cxn ang="0">
                    <a:pos x="44" y="44"/>
                  </a:cxn>
                </a:cxnLst>
                <a:rect l="0" t="0" r="r" b="b"/>
                <a:pathLst>
                  <a:path w="52" h="52">
                    <a:moveTo>
                      <a:pt x="44" y="44"/>
                    </a:moveTo>
                    <a:cubicBezTo>
                      <a:pt x="39" y="49"/>
                      <a:pt x="33" y="52"/>
                      <a:pt x="26" y="52"/>
                    </a:cubicBezTo>
                    <a:cubicBezTo>
                      <a:pt x="19" y="52"/>
                      <a:pt x="13" y="49"/>
                      <a:pt x="7" y="44"/>
                    </a:cubicBezTo>
                    <a:cubicBezTo>
                      <a:pt x="2" y="39"/>
                      <a:pt x="0" y="33"/>
                      <a:pt x="0" y="26"/>
                    </a:cubicBezTo>
                    <a:cubicBezTo>
                      <a:pt x="0" y="19"/>
                      <a:pt x="2" y="12"/>
                      <a:pt x="7" y="7"/>
                    </a:cubicBezTo>
                    <a:cubicBezTo>
                      <a:pt x="13" y="2"/>
                      <a:pt x="19" y="0"/>
                      <a:pt x="26" y="0"/>
                    </a:cubicBezTo>
                    <a:cubicBezTo>
                      <a:pt x="33" y="0"/>
                      <a:pt x="39" y="2"/>
                      <a:pt x="44" y="7"/>
                    </a:cubicBezTo>
                    <a:cubicBezTo>
                      <a:pt x="49" y="12"/>
                      <a:pt x="52" y="19"/>
                      <a:pt x="52" y="26"/>
                    </a:cubicBezTo>
                    <a:cubicBezTo>
                      <a:pt x="52" y="33"/>
                      <a:pt x="49" y="39"/>
                      <a:pt x="44" y="44"/>
                    </a:cubicBezTo>
                    <a:close/>
                  </a:path>
                </a:pathLst>
              </a:custGeom>
              <a:solidFill>
                <a:schemeClr val="accent1"/>
              </a:solidFill>
              <a:ln w="9525">
                <a:noFill/>
                <a:round/>
              </a:ln>
            </p:spPr>
            <p:txBody>
              <a:bodyPr anchor="ctr"/>
              <a:lstStyle/>
              <a:p>
                <a:pPr algn="ctr"/>
                <a:endParaRPr/>
              </a:p>
            </p:txBody>
          </p:sp>
          <p:sp>
            <p:nvSpPr>
              <p:cNvPr id="65" name="Freeform: Shape 25"/>
              <p:cNvSpPr/>
              <p:nvPr/>
            </p:nvSpPr>
            <p:spPr bwMode="auto">
              <a:xfrm>
                <a:off x="4551363" y="3967163"/>
                <a:ext cx="155575" cy="155575"/>
              </a:xfrm>
              <a:custGeom>
                <a:avLst/>
                <a:gdLst/>
                <a:ahLst/>
                <a:cxnLst>
                  <a:cxn ang="0">
                    <a:pos x="32" y="64"/>
                  </a:cxn>
                  <a:cxn ang="0">
                    <a:pos x="9" y="54"/>
                  </a:cxn>
                  <a:cxn ang="0">
                    <a:pos x="0" y="32"/>
                  </a:cxn>
                  <a:cxn ang="0">
                    <a:pos x="9" y="9"/>
                  </a:cxn>
                  <a:cxn ang="0">
                    <a:pos x="32" y="0"/>
                  </a:cxn>
                  <a:cxn ang="0">
                    <a:pos x="54" y="9"/>
                  </a:cxn>
                  <a:cxn ang="0">
                    <a:pos x="64" y="32"/>
                  </a:cxn>
                  <a:cxn ang="0">
                    <a:pos x="54" y="54"/>
                  </a:cxn>
                  <a:cxn ang="0">
                    <a:pos x="32" y="64"/>
                  </a:cxn>
                </a:cxnLst>
                <a:rect l="0" t="0" r="r" b="b"/>
                <a:pathLst>
                  <a:path w="64" h="64">
                    <a:moveTo>
                      <a:pt x="32" y="64"/>
                    </a:moveTo>
                    <a:cubicBezTo>
                      <a:pt x="23" y="64"/>
                      <a:pt x="16" y="61"/>
                      <a:pt x="9" y="54"/>
                    </a:cubicBezTo>
                    <a:cubicBezTo>
                      <a:pt x="3" y="48"/>
                      <a:pt x="0" y="40"/>
                      <a:pt x="0" y="32"/>
                    </a:cubicBezTo>
                    <a:cubicBezTo>
                      <a:pt x="0" y="23"/>
                      <a:pt x="3" y="15"/>
                      <a:pt x="9" y="9"/>
                    </a:cubicBezTo>
                    <a:cubicBezTo>
                      <a:pt x="16" y="3"/>
                      <a:pt x="23" y="0"/>
                      <a:pt x="32" y="0"/>
                    </a:cubicBezTo>
                    <a:cubicBezTo>
                      <a:pt x="41" y="0"/>
                      <a:pt x="48" y="3"/>
                      <a:pt x="54" y="9"/>
                    </a:cubicBezTo>
                    <a:cubicBezTo>
                      <a:pt x="61" y="15"/>
                      <a:pt x="64" y="23"/>
                      <a:pt x="64" y="32"/>
                    </a:cubicBezTo>
                    <a:cubicBezTo>
                      <a:pt x="64" y="40"/>
                      <a:pt x="61" y="48"/>
                      <a:pt x="54" y="54"/>
                    </a:cubicBezTo>
                    <a:cubicBezTo>
                      <a:pt x="48" y="61"/>
                      <a:pt x="41" y="64"/>
                      <a:pt x="32" y="64"/>
                    </a:cubicBezTo>
                    <a:close/>
                  </a:path>
                </a:pathLst>
              </a:custGeom>
              <a:solidFill>
                <a:schemeClr val="accent2"/>
              </a:solidFill>
              <a:ln w="9525">
                <a:noFill/>
                <a:round/>
              </a:ln>
            </p:spPr>
            <p:txBody>
              <a:bodyPr anchor="ctr"/>
              <a:lstStyle/>
              <a:p>
                <a:pPr algn="ctr"/>
                <a:endParaRPr/>
              </a:p>
            </p:txBody>
          </p:sp>
          <p:sp>
            <p:nvSpPr>
              <p:cNvPr id="66" name="Freeform: Shape 26"/>
              <p:cNvSpPr/>
              <p:nvPr/>
            </p:nvSpPr>
            <p:spPr bwMode="auto">
              <a:xfrm>
                <a:off x="5451476" y="3625850"/>
                <a:ext cx="120650" cy="122237"/>
              </a:xfrm>
              <a:custGeom>
                <a:avLst/>
                <a:gdLst/>
                <a:ahLst/>
                <a:cxnLst>
                  <a:cxn ang="0">
                    <a:pos x="42" y="7"/>
                  </a:cxn>
                  <a:cxn ang="0">
                    <a:pos x="50" y="25"/>
                  </a:cxn>
                  <a:cxn ang="0">
                    <a:pos x="42" y="42"/>
                  </a:cxn>
                  <a:cxn ang="0">
                    <a:pos x="25" y="50"/>
                  </a:cxn>
                  <a:cxn ang="0">
                    <a:pos x="7" y="42"/>
                  </a:cxn>
                  <a:cxn ang="0">
                    <a:pos x="0" y="25"/>
                  </a:cxn>
                  <a:cxn ang="0">
                    <a:pos x="7" y="7"/>
                  </a:cxn>
                  <a:cxn ang="0">
                    <a:pos x="25" y="0"/>
                  </a:cxn>
                  <a:cxn ang="0">
                    <a:pos x="42" y="7"/>
                  </a:cxn>
                </a:cxnLst>
                <a:rect l="0" t="0" r="r" b="b"/>
                <a:pathLst>
                  <a:path w="50" h="50">
                    <a:moveTo>
                      <a:pt x="42" y="7"/>
                    </a:moveTo>
                    <a:cubicBezTo>
                      <a:pt x="47" y="12"/>
                      <a:pt x="50" y="18"/>
                      <a:pt x="50" y="25"/>
                    </a:cubicBezTo>
                    <a:cubicBezTo>
                      <a:pt x="50" y="32"/>
                      <a:pt x="47" y="37"/>
                      <a:pt x="42" y="42"/>
                    </a:cubicBezTo>
                    <a:cubicBezTo>
                      <a:pt x="38" y="47"/>
                      <a:pt x="32" y="50"/>
                      <a:pt x="25" y="50"/>
                    </a:cubicBezTo>
                    <a:cubicBezTo>
                      <a:pt x="18" y="50"/>
                      <a:pt x="12" y="47"/>
                      <a:pt x="7" y="42"/>
                    </a:cubicBezTo>
                    <a:cubicBezTo>
                      <a:pt x="2" y="37"/>
                      <a:pt x="0" y="32"/>
                      <a:pt x="0" y="25"/>
                    </a:cubicBezTo>
                    <a:cubicBezTo>
                      <a:pt x="0" y="18"/>
                      <a:pt x="2" y="12"/>
                      <a:pt x="7" y="7"/>
                    </a:cubicBezTo>
                    <a:cubicBezTo>
                      <a:pt x="12" y="2"/>
                      <a:pt x="18" y="0"/>
                      <a:pt x="25" y="0"/>
                    </a:cubicBezTo>
                    <a:cubicBezTo>
                      <a:pt x="32" y="0"/>
                      <a:pt x="38" y="2"/>
                      <a:pt x="42" y="7"/>
                    </a:cubicBezTo>
                    <a:close/>
                  </a:path>
                </a:pathLst>
              </a:custGeom>
              <a:solidFill>
                <a:schemeClr val="accent3"/>
              </a:solidFill>
              <a:ln w="9525">
                <a:noFill/>
                <a:round/>
              </a:ln>
            </p:spPr>
            <p:txBody>
              <a:bodyPr anchor="ctr"/>
              <a:lstStyle/>
              <a:p>
                <a:pPr algn="ctr"/>
                <a:endParaRPr/>
              </a:p>
            </p:txBody>
          </p:sp>
          <p:sp>
            <p:nvSpPr>
              <p:cNvPr id="67" name="Freeform: Shape 27"/>
              <p:cNvSpPr/>
              <p:nvPr/>
            </p:nvSpPr>
            <p:spPr bwMode="auto">
              <a:xfrm>
                <a:off x="4192588" y="3921125"/>
                <a:ext cx="114300" cy="114300"/>
              </a:xfrm>
              <a:custGeom>
                <a:avLst/>
                <a:gdLst/>
                <a:ahLst/>
                <a:cxnLst>
                  <a:cxn ang="0">
                    <a:pos x="40" y="6"/>
                  </a:cxn>
                  <a:cxn ang="0">
                    <a:pos x="47" y="23"/>
                  </a:cxn>
                  <a:cxn ang="0">
                    <a:pos x="40" y="40"/>
                  </a:cxn>
                  <a:cxn ang="0">
                    <a:pos x="24" y="47"/>
                  </a:cxn>
                  <a:cxn ang="0">
                    <a:pos x="7" y="40"/>
                  </a:cxn>
                  <a:cxn ang="0">
                    <a:pos x="0" y="23"/>
                  </a:cxn>
                  <a:cxn ang="0">
                    <a:pos x="7" y="6"/>
                  </a:cxn>
                  <a:cxn ang="0">
                    <a:pos x="24" y="0"/>
                  </a:cxn>
                  <a:cxn ang="0">
                    <a:pos x="40" y="6"/>
                  </a:cxn>
                </a:cxnLst>
                <a:rect l="0" t="0" r="r" b="b"/>
                <a:pathLst>
                  <a:path w="47" h="47">
                    <a:moveTo>
                      <a:pt x="40" y="6"/>
                    </a:moveTo>
                    <a:cubicBezTo>
                      <a:pt x="45" y="11"/>
                      <a:pt x="47" y="17"/>
                      <a:pt x="47" y="23"/>
                    </a:cubicBezTo>
                    <a:cubicBezTo>
                      <a:pt x="47" y="30"/>
                      <a:pt x="45" y="35"/>
                      <a:pt x="40" y="40"/>
                    </a:cubicBezTo>
                    <a:cubicBezTo>
                      <a:pt x="36" y="45"/>
                      <a:pt x="30" y="47"/>
                      <a:pt x="24" y="47"/>
                    </a:cubicBezTo>
                    <a:cubicBezTo>
                      <a:pt x="17" y="47"/>
                      <a:pt x="12" y="45"/>
                      <a:pt x="7" y="40"/>
                    </a:cubicBezTo>
                    <a:cubicBezTo>
                      <a:pt x="2" y="35"/>
                      <a:pt x="0" y="30"/>
                      <a:pt x="0" y="23"/>
                    </a:cubicBezTo>
                    <a:cubicBezTo>
                      <a:pt x="0" y="17"/>
                      <a:pt x="2" y="11"/>
                      <a:pt x="7" y="6"/>
                    </a:cubicBezTo>
                    <a:cubicBezTo>
                      <a:pt x="12" y="2"/>
                      <a:pt x="17" y="0"/>
                      <a:pt x="24" y="0"/>
                    </a:cubicBezTo>
                    <a:cubicBezTo>
                      <a:pt x="30" y="0"/>
                      <a:pt x="36" y="2"/>
                      <a:pt x="40" y="6"/>
                    </a:cubicBezTo>
                    <a:close/>
                  </a:path>
                </a:pathLst>
              </a:custGeom>
              <a:solidFill>
                <a:schemeClr val="accent3"/>
              </a:solidFill>
              <a:ln w="9525">
                <a:noFill/>
                <a:round/>
              </a:ln>
            </p:spPr>
            <p:txBody>
              <a:bodyPr anchor="ctr"/>
              <a:lstStyle/>
              <a:p>
                <a:pPr algn="ctr"/>
                <a:endParaRPr/>
              </a:p>
            </p:txBody>
          </p:sp>
          <p:sp>
            <p:nvSpPr>
              <p:cNvPr id="68" name="Freeform: Shape 28"/>
              <p:cNvSpPr/>
              <p:nvPr/>
            </p:nvSpPr>
            <p:spPr bwMode="auto">
              <a:xfrm>
                <a:off x="4895851" y="4352925"/>
                <a:ext cx="112713" cy="112712"/>
              </a:xfrm>
              <a:custGeom>
                <a:avLst/>
                <a:gdLst/>
                <a:ahLst/>
                <a:cxnLst>
                  <a:cxn ang="0">
                    <a:pos x="47" y="23"/>
                  </a:cxn>
                  <a:cxn ang="0">
                    <a:pos x="40" y="40"/>
                  </a:cxn>
                  <a:cxn ang="0">
                    <a:pos x="24" y="47"/>
                  </a:cxn>
                  <a:cxn ang="0">
                    <a:pos x="7" y="40"/>
                  </a:cxn>
                  <a:cxn ang="0">
                    <a:pos x="0" y="23"/>
                  </a:cxn>
                  <a:cxn ang="0">
                    <a:pos x="7" y="6"/>
                  </a:cxn>
                  <a:cxn ang="0">
                    <a:pos x="24" y="0"/>
                  </a:cxn>
                  <a:cxn ang="0">
                    <a:pos x="40" y="6"/>
                  </a:cxn>
                  <a:cxn ang="0">
                    <a:pos x="47" y="23"/>
                  </a:cxn>
                </a:cxnLst>
                <a:rect l="0" t="0" r="r" b="b"/>
                <a:pathLst>
                  <a:path w="47" h="47">
                    <a:moveTo>
                      <a:pt x="47" y="23"/>
                    </a:moveTo>
                    <a:cubicBezTo>
                      <a:pt x="47" y="30"/>
                      <a:pt x="45" y="35"/>
                      <a:pt x="40" y="40"/>
                    </a:cubicBezTo>
                    <a:cubicBezTo>
                      <a:pt x="35" y="45"/>
                      <a:pt x="30" y="47"/>
                      <a:pt x="24" y="47"/>
                    </a:cubicBezTo>
                    <a:cubicBezTo>
                      <a:pt x="17" y="47"/>
                      <a:pt x="11" y="45"/>
                      <a:pt x="7" y="40"/>
                    </a:cubicBezTo>
                    <a:cubicBezTo>
                      <a:pt x="2" y="35"/>
                      <a:pt x="0" y="30"/>
                      <a:pt x="0" y="23"/>
                    </a:cubicBezTo>
                    <a:cubicBezTo>
                      <a:pt x="0" y="17"/>
                      <a:pt x="2" y="11"/>
                      <a:pt x="7" y="6"/>
                    </a:cubicBezTo>
                    <a:cubicBezTo>
                      <a:pt x="11" y="2"/>
                      <a:pt x="17" y="0"/>
                      <a:pt x="24" y="0"/>
                    </a:cubicBezTo>
                    <a:cubicBezTo>
                      <a:pt x="30" y="0"/>
                      <a:pt x="35" y="2"/>
                      <a:pt x="40" y="6"/>
                    </a:cubicBezTo>
                    <a:cubicBezTo>
                      <a:pt x="45" y="11"/>
                      <a:pt x="47" y="17"/>
                      <a:pt x="47" y="23"/>
                    </a:cubicBezTo>
                    <a:close/>
                  </a:path>
                </a:pathLst>
              </a:custGeom>
              <a:solidFill>
                <a:schemeClr val="accent3"/>
              </a:solidFill>
              <a:ln w="9525">
                <a:noFill/>
                <a:round/>
              </a:ln>
            </p:spPr>
            <p:txBody>
              <a:bodyPr anchor="ctr"/>
              <a:lstStyle/>
              <a:p>
                <a:pPr algn="ctr"/>
                <a:endParaRPr/>
              </a:p>
            </p:txBody>
          </p:sp>
          <p:sp>
            <p:nvSpPr>
              <p:cNvPr id="69" name="Freeform: Shape 29"/>
              <p:cNvSpPr/>
              <p:nvPr/>
            </p:nvSpPr>
            <p:spPr bwMode="auto">
              <a:xfrm>
                <a:off x="3905251" y="4006850"/>
                <a:ext cx="98425" cy="98425"/>
              </a:xfrm>
              <a:custGeom>
                <a:avLst/>
                <a:gdLst/>
                <a:ahLst/>
                <a:cxnLst>
                  <a:cxn ang="0">
                    <a:pos x="41" y="20"/>
                  </a:cxn>
                  <a:cxn ang="0">
                    <a:pos x="35" y="35"/>
                  </a:cxn>
                  <a:cxn ang="0">
                    <a:pos x="21" y="41"/>
                  </a:cxn>
                  <a:cxn ang="0">
                    <a:pos x="6" y="35"/>
                  </a:cxn>
                  <a:cxn ang="0">
                    <a:pos x="0" y="20"/>
                  </a:cxn>
                  <a:cxn ang="0">
                    <a:pos x="6" y="6"/>
                  </a:cxn>
                  <a:cxn ang="0">
                    <a:pos x="21" y="0"/>
                  </a:cxn>
                  <a:cxn ang="0">
                    <a:pos x="35" y="6"/>
                  </a:cxn>
                  <a:cxn ang="0">
                    <a:pos x="41" y="20"/>
                  </a:cxn>
                </a:cxnLst>
                <a:rect l="0" t="0" r="r" b="b"/>
                <a:pathLst>
                  <a:path w="41" h="41">
                    <a:moveTo>
                      <a:pt x="41" y="20"/>
                    </a:moveTo>
                    <a:cubicBezTo>
                      <a:pt x="41" y="26"/>
                      <a:pt x="39" y="31"/>
                      <a:pt x="35" y="35"/>
                    </a:cubicBezTo>
                    <a:cubicBezTo>
                      <a:pt x="31" y="39"/>
                      <a:pt x="26" y="41"/>
                      <a:pt x="21" y="41"/>
                    </a:cubicBezTo>
                    <a:cubicBezTo>
                      <a:pt x="15" y="41"/>
                      <a:pt x="10" y="39"/>
                      <a:pt x="6" y="35"/>
                    </a:cubicBezTo>
                    <a:cubicBezTo>
                      <a:pt x="2" y="31"/>
                      <a:pt x="0" y="26"/>
                      <a:pt x="0" y="20"/>
                    </a:cubicBezTo>
                    <a:cubicBezTo>
                      <a:pt x="0" y="15"/>
                      <a:pt x="2" y="10"/>
                      <a:pt x="6" y="6"/>
                    </a:cubicBezTo>
                    <a:cubicBezTo>
                      <a:pt x="10" y="2"/>
                      <a:pt x="15" y="0"/>
                      <a:pt x="21" y="0"/>
                    </a:cubicBezTo>
                    <a:cubicBezTo>
                      <a:pt x="26" y="0"/>
                      <a:pt x="31" y="2"/>
                      <a:pt x="35" y="6"/>
                    </a:cubicBezTo>
                    <a:cubicBezTo>
                      <a:pt x="39" y="10"/>
                      <a:pt x="41" y="15"/>
                      <a:pt x="41" y="20"/>
                    </a:cubicBezTo>
                    <a:close/>
                  </a:path>
                </a:pathLst>
              </a:custGeom>
              <a:solidFill>
                <a:schemeClr val="accent4"/>
              </a:solidFill>
              <a:ln w="9525">
                <a:noFill/>
                <a:round/>
              </a:ln>
            </p:spPr>
            <p:txBody>
              <a:bodyPr anchor="ctr"/>
              <a:lstStyle/>
              <a:p>
                <a:pPr algn="ctr"/>
                <a:endParaRPr/>
              </a:p>
            </p:txBody>
          </p:sp>
          <p:sp>
            <p:nvSpPr>
              <p:cNvPr id="70" name="Freeform: Shape 30"/>
              <p:cNvSpPr/>
              <p:nvPr/>
            </p:nvSpPr>
            <p:spPr bwMode="auto">
              <a:xfrm>
                <a:off x="4192588" y="4367213"/>
                <a:ext cx="100013" cy="98425"/>
              </a:xfrm>
              <a:custGeom>
                <a:avLst/>
                <a:gdLst/>
                <a:ahLst/>
                <a:cxnLst>
                  <a:cxn ang="0">
                    <a:pos x="35" y="6"/>
                  </a:cxn>
                  <a:cxn ang="0">
                    <a:pos x="41" y="20"/>
                  </a:cxn>
                  <a:cxn ang="0">
                    <a:pos x="35" y="35"/>
                  </a:cxn>
                  <a:cxn ang="0">
                    <a:pos x="21" y="41"/>
                  </a:cxn>
                  <a:cxn ang="0">
                    <a:pos x="6" y="35"/>
                  </a:cxn>
                  <a:cxn ang="0">
                    <a:pos x="0" y="20"/>
                  </a:cxn>
                  <a:cxn ang="0">
                    <a:pos x="6" y="6"/>
                  </a:cxn>
                  <a:cxn ang="0">
                    <a:pos x="21" y="0"/>
                  </a:cxn>
                  <a:cxn ang="0">
                    <a:pos x="35" y="6"/>
                  </a:cxn>
                </a:cxnLst>
                <a:rect l="0" t="0" r="r" b="b"/>
                <a:pathLst>
                  <a:path w="41" h="41">
                    <a:moveTo>
                      <a:pt x="35" y="6"/>
                    </a:moveTo>
                    <a:cubicBezTo>
                      <a:pt x="39" y="10"/>
                      <a:pt x="41" y="15"/>
                      <a:pt x="41" y="20"/>
                    </a:cubicBezTo>
                    <a:cubicBezTo>
                      <a:pt x="41" y="26"/>
                      <a:pt x="39" y="31"/>
                      <a:pt x="35" y="35"/>
                    </a:cubicBezTo>
                    <a:cubicBezTo>
                      <a:pt x="31" y="39"/>
                      <a:pt x="26" y="41"/>
                      <a:pt x="21" y="41"/>
                    </a:cubicBezTo>
                    <a:cubicBezTo>
                      <a:pt x="15" y="41"/>
                      <a:pt x="10" y="39"/>
                      <a:pt x="6" y="35"/>
                    </a:cubicBezTo>
                    <a:cubicBezTo>
                      <a:pt x="2" y="31"/>
                      <a:pt x="0" y="26"/>
                      <a:pt x="0" y="20"/>
                    </a:cubicBezTo>
                    <a:cubicBezTo>
                      <a:pt x="0" y="15"/>
                      <a:pt x="2" y="10"/>
                      <a:pt x="6" y="6"/>
                    </a:cubicBezTo>
                    <a:cubicBezTo>
                      <a:pt x="10" y="2"/>
                      <a:pt x="15" y="0"/>
                      <a:pt x="21" y="0"/>
                    </a:cubicBezTo>
                    <a:cubicBezTo>
                      <a:pt x="26" y="0"/>
                      <a:pt x="31" y="2"/>
                      <a:pt x="35" y="6"/>
                    </a:cubicBezTo>
                    <a:close/>
                  </a:path>
                </a:pathLst>
              </a:custGeom>
              <a:solidFill>
                <a:schemeClr val="accent6"/>
              </a:solidFill>
              <a:ln w="9525">
                <a:noFill/>
                <a:round/>
              </a:ln>
            </p:spPr>
            <p:txBody>
              <a:bodyPr anchor="ctr"/>
              <a:lstStyle/>
              <a:p>
                <a:pPr algn="ctr"/>
                <a:endParaRPr/>
              </a:p>
            </p:txBody>
          </p:sp>
          <p:sp>
            <p:nvSpPr>
              <p:cNvPr id="71" name="Freeform: Shape 31"/>
              <p:cNvSpPr/>
              <p:nvPr/>
            </p:nvSpPr>
            <p:spPr bwMode="auto">
              <a:xfrm>
                <a:off x="4522788" y="4367213"/>
                <a:ext cx="98425" cy="98425"/>
              </a:xfrm>
              <a:custGeom>
                <a:avLst/>
                <a:gdLst/>
                <a:ahLst/>
                <a:cxnLst>
                  <a:cxn ang="0">
                    <a:pos x="0" y="20"/>
                  </a:cxn>
                  <a:cxn ang="0">
                    <a:pos x="6" y="6"/>
                  </a:cxn>
                  <a:cxn ang="0">
                    <a:pos x="21" y="0"/>
                  </a:cxn>
                  <a:cxn ang="0">
                    <a:pos x="35" y="6"/>
                  </a:cxn>
                  <a:cxn ang="0">
                    <a:pos x="41" y="20"/>
                  </a:cxn>
                  <a:cxn ang="0">
                    <a:pos x="35" y="35"/>
                  </a:cxn>
                  <a:cxn ang="0">
                    <a:pos x="21" y="41"/>
                  </a:cxn>
                  <a:cxn ang="0">
                    <a:pos x="6" y="35"/>
                  </a:cxn>
                  <a:cxn ang="0">
                    <a:pos x="0" y="20"/>
                  </a:cxn>
                </a:cxnLst>
                <a:rect l="0" t="0" r="r" b="b"/>
                <a:pathLst>
                  <a:path w="41" h="41">
                    <a:moveTo>
                      <a:pt x="0" y="20"/>
                    </a:moveTo>
                    <a:cubicBezTo>
                      <a:pt x="0" y="15"/>
                      <a:pt x="2" y="10"/>
                      <a:pt x="6" y="6"/>
                    </a:cubicBezTo>
                    <a:cubicBezTo>
                      <a:pt x="10" y="2"/>
                      <a:pt x="15" y="0"/>
                      <a:pt x="21" y="0"/>
                    </a:cubicBezTo>
                    <a:cubicBezTo>
                      <a:pt x="26" y="0"/>
                      <a:pt x="31" y="2"/>
                      <a:pt x="35" y="6"/>
                    </a:cubicBezTo>
                    <a:cubicBezTo>
                      <a:pt x="39" y="10"/>
                      <a:pt x="41" y="15"/>
                      <a:pt x="41" y="20"/>
                    </a:cubicBezTo>
                    <a:cubicBezTo>
                      <a:pt x="41" y="26"/>
                      <a:pt x="39" y="31"/>
                      <a:pt x="35" y="35"/>
                    </a:cubicBezTo>
                    <a:cubicBezTo>
                      <a:pt x="31" y="39"/>
                      <a:pt x="26" y="41"/>
                      <a:pt x="21" y="41"/>
                    </a:cubicBezTo>
                    <a:cubicBezTo>
                      <a:pt x="15" y="41"/>
                      <a:pt x="10" y="39"/>
                      <a:pt x="6" y="35"/>
                    </a:cubicBezTo>
                    <a:cubicBezTo>
                      <a:pt x="2" y="31"/>
                      <a:pt x="0" y="26"/>
                      <a:pt x="0" y="20"/>
                    </a:cubicBezTo>
                    <a:close/>
                  </a:path>
                </a:pathLst>
              </a:custGeom>
              <a:solidFill>
                <a:schemeClr val="accent1"/>
              </a:solidFill>
              <a:ln w="9525">
                <a:noFill/>
                <a:round/>
              </a:ln>
            </p:spPr>
            <p:txBody>
              <a:bodyPr anchor="ctr"/>
              <a:lstStyle/>
              <a:p>
                <a:pPr algn="ctr"/>
                <a:endParaRPr/>
              </a:p>
            </p:txBody>
          </p:sp>
          <p:sp>
            <p:nvSpPr>
              <p:cNvPr id="72" name="Freeform: Shape 32"/>
              <p:cNvSpPr/>
              <p:nvPr/>
            </p:nvSpPr>
            <p:spPr bwMode="auto">
              <a:xfrm>
                <a:off x="5664201" y="3195638"/>
                <a:ext cx="106363" cy="106362"/>
              </a:xfrm>
              <a:custGeom>
                <a:avLst/>
                <a:gdLst/>
                <a:ahLst/>
                <a:cxnLst>
                  <a:cxn ang="0">
                    <a:pos x="6" y="37"/>
                  </a:cxn>
                  <a:cxn ang="0">
                    <a:pos x="0" y="22"/>
                  </a:cxn>
                  <a:cxn ang="0">
                    <a:pos x="6" y="6"/>
                  </a:cxn>
                  <a:cxn ang="0">
                    <a:pos x="22" y="0"/>
                  </a:cxn>
                  <a:cxn ang="0">
                    <a:pos x="38" y="6"/>
                  </a:cxn>
                  <a:cxn ang="0">
                    <a:pos x="44" y="22"/>
                  </a:cxn>
                  <a:cxn ang="0">
                    <a:pos x="38" y="37"/>
                  </a:cxn>
                  <a:cxn ang="0">
                    <a:pos x="22" y="44"/>
                  </a:cxn>
                  <a:cxn ang="0">
                    <a:pos x="6" y="37"/>
                  </a:cxn>
                </a:cxnLst>
                <a:rect l="0" t="0" r="r" b="b"/>
                <a:pathLst>
                  <a:path w="44" h="44">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accent6"/>
              </a:solidFill>
              <a:ln w="9525">
                <a:noFill/>
                <a:round/>
              </a:ln>
            </p:spPr>
            <p:txBody>
              <a:bodyPr anchor="ctr"/>
              <a:lstStyle/>
              <a:p>
                <a:pPr algn="ctr"/>
                <a:endParaRPr/>
              </a:p>
            </p:txBody>
          </p:sp>
          <p:sp>
            <p:nvSpPr>
              <p:cNvPr id="73" name="Freeform: Shape 33"/>
              <p:cNvSpPr/>
              <p:nvPr/>
            </p:nvSpPr>
            <p:spPr bwMode="auto">
              <a:xfrm>
                <a:off x="5422901" y="2373313"/>
                <a:ext cx="144463" cy="144462"/>
              </a:xfrm>
              <a:custGeom>
                <a:avLst/>
                <a:gdLst/>
                <a:ahLst/>
                <a:cxnLst>
                  <a:cxn ang="0">
                    <a:pos x="9" y="51"/>
                  </a:cxn>
                  <a:cxn ang="0">
                    <a:pos x="0" y="30"/>
                  </a:cxn>
                  <a:cxn ang="0">
                    <a:pos x="9" y="8"/>
                  </a:cxn>
                  <a:cxn ang="0">
                    <a:pos x="30" y="0"/>
                  </a:cxn>
                  <a:cxn ang="0">
                    <a:pos x="51" y="8"/>
                  </a:cxn>
                  <a:cxn ang="0">
                    <a:pos x="60" y="30"/>
                  </a:cxn>
                  <a:cxn ang="0">
                    <a:pos x="51" y="51"/>
                  </a:cxn>
                  <a:cxn ang="0">
                    <a:pos x="30" y="60"/>
                  </a:cxn>
                  <a:cxn ang="0">
                    <a:pos x="9" y="51"/>
                  </a:cxn>
                </a:cxnLst>
                <a:rect l="0" t="0" r="r" b="b"/>
                <a:pathLst>
                  <a:path w="60" h="60">
                    <a:moveTo>
                      <a:pt x="9" y="51"/>
                    </a:moveTo>
                    <a:cubicBezTo>
                      <a:pt x="3" y="45"/>
                      <a:pt x="0" y="38"/>
                      <a:pt x="0" y="30"/>
                    </a:cubicBezTo>
                    <a:cubicBezTo>
                      <a:pt x="0" y="22"/>
                      <a:pt x="3" y="14"/>
                      <a:pt x="9" y="8"/>
                    </a:cubicBezTo>
                    <a:cubicBezTo>
                      <a:pt x="15" y="3"/>
                      <a:pt x="22" y="0"/>
                      <a:pt x="30" y="0"/>
                    </a:cubicBezTo>
                    <a:cubicBezTo>
                      <a:pt x="38" y="0"/>
                      <a:pt x="45" y="3"/>
                      <a:pt x="51" y="8"/>
                    </a:cubicBezTo>
                    <a:cubicBezTo>
                      <a:pt x="57" y="14"/>
                      <a:pt x="60" y="22"/>
                      <a:pt x="60" y="30"/>
                    </a:cubicBezTo>
                    <a:cubicBezTo>
                      <a:pt x="60" y="38"/>
                      <a:pt x="57" y="45"/>
                      <a:pt x="51" y="51"/>
                    </a:cubicBezTo>
                    <a:cubicBezTo>
                      <a:pt x="45" y="57"/>
                      <a:pt x="38" y="60"/>
                      <a:pt x="30" y="60"/>
                    </a:cubicBezTo>
                    <a:cubicBezTo>
                      <a:pt x="22" y="60"/>
                      <a:pt x="15" y="57"/>
                      <a:pt x="9" y="51"/>
                    </a:cubicBezTo>
                    <a:close/>
                  </a:path>
                </a:pathLst>
              </a:custGeom>
              <a:solidFill>
                <a:schemeClr val="accent5"/>
              </a:solidFill>
              <a:ln w="9525">
                <a:noFill/>
                <a:round/>
              </a:ln>
            </p:spPr>
            <p:txBody>
              <a:bodyPr anchor="ctr"/>
              <a:lstStyle/>
              <a:p>
                <a:pPr algn="ctr"/>
                <a:endParaRPr/>
              </a:p>
            </p:txBody>
          </p:sp>
          <p:sp>
            <p:nvSpPr>
              <p:cNvPr id="74" name="Freeform: Shape 34"/>
              <p:cNvSpPr/>
              <p:nvPr/>
            </p:nvSpPr>
            <p:spPr bwMode="auto">
              <a:xfrm>
                <a:off x="4624388" y="2185988"/>
                <a:ext cx="203200" cy="203200"/>
              </a:xfrm>
              <a:custGeom>
                <a:avLst/>
                <a:gdLst/>
                <a:ahLst/>
                <a:cxnLst>
                  <a:cxn ang="0">
                    <a:pos x="72" y="12"/>
                  </a:cxn>
                  <a:cxn ang="0">
                    <a:pos x="84" y="42"/>
                  </a:cxn>
                  <a:cxn ang="0">
                    <a:pos x="72" y="71"/>
                  </a:cxn>
                  <a:cxn ang="0">
                    <a:pos x="42" y="84"/>
                  </a:cxn>
                  <a:cxn ang="0">
                    <a:pos x="12" y="71"/>
                  </a:cxn>
                  <a:cxn ang="0">
                    <a:pos x="0" y="42"/>
                  </a:cxn>
                  <a:cxn ang="0">
                    <a:pos x="12" y="12"/>
                  </a:cxn>
                  <a:cxn ang="0">
                    <a:pos x="42" y="0"/>
                  </a:cxn>
                  <a:cxn ang="0">
                    <a:pos x="72" y="12"/>
                  </a:cxn>
                </a:cxnLst>
                <a:rect l="0" t="0" r="r" b="b"/>
                <a:pathLst>
                  <a:path w="84" h="84">
                    <a:moveTo>
                      <a:pt x="72" y="12"/>
                    </a:moveTo>
                    <a:cubicBezTo>
                      <a:pt x="80" y="20"/>
                      <a:pt x="84" y="30"/>
                      <a:pt x="84" y="42"/>
                    </a:cubicBezTo>
                    <a:cubicBezTo>
                      <a:pt x="84" y="53"/>
                      <a:pt x="80" y="63"/>
                      <a:pt x="72" y="71"/>
                    </a:cubicBezTo>
                    <a:cubicBezTo>
                      <a:pt x="64" y="80"/>
                      <a:pt x="54" y="84"/>
                      <a:pt x="42" y="84"/>
                    </a:cubicBezTo>
                    <a:cubicBezTo>
                      <a:pt x="31" y="84"/>
                      <a:pt x="21" y="80"/>
                      <a:pt x="12" y="71"/>
                    </a:cubicBezTo>
                    <a:cubicBezTo>
                      <a:pt x="4" y="63"/>
                      <a:pt x="0" y="53"/>
                      <a:pt x="0" y="42"/>
                    </a:cubicBezTo>
                    <a:cubicBezTo>
                      <a:pt x="0" y="30"/>
                      <a:pt x="4" y="20"/>
                      <a:pt x="12" y="12"/>
                    </a:cubicBezTo>
                    <a:cubicBezTo>
                      <a:pt x="21" y="4"/>
                      <a:pt x="31" y="0"/>
                      <a:pt x="42" y="0"/>
                    </a:cubicBezTo>
                    <a:cubicBezTo>
                      <a:pt x="54" y="0"/>
                      <a:pt x="64" y="4"/>
                      <a:pt x="72" y="12"/>
                    </a:cubicBezTo>
                    <a:close/>
                  </a:path>
                </a:pathLst>
              </a:custGeom>
              <a:solidFill>
                <a:schemeClr val="accent6"/>
              </a:solidFill>
              <a:ln w="9525">
                <a:noFill/>
                <a:round/>
              </a:ln>
            </p:spPr>
            <p:txBody>
              <a:bodyPr anchor="ctr"/>
              <a:lstStyle/>
              <a:p>
                <a:pPr algn="ctr"/>
                <a:endParaRPr/>
              </a:p>
            </p:txBody>
          </p:sp>
          <p:sp>
            <p:nvSpPr>
              <p:cNvPr id="75" name="Freeform: Shape 35"/>
              <p:cNvSpPr/>
              <p:nvPr/>
            </p:nvSpPr>
            <p:spPr bwMode="auto">
              <a:xfrm>
                <a:off x="3937001" y="2338388"/>
                <a:ext cx="203200" cy="203200"/>
              </a:xfrm>
              <a:custGeom>
                <a:avLst/>
                <a:gdLst/>
                <a:ahLst/>
                <a:cxnLst>
                  <a:cxn ang="0">
                    <a:pos x="84" y="42"/>
                  </a:cxn>
                  <a:cxn ang="0">
                    <a:pos x="72" y="71"/>
                  </a:cxn>
                  <a:cxn ang="0">
                    <a:pos x="42" y="84"/>
                  </a:cxn>
                  <a:cxn ang="0">
                    <a:pos x="12" y="71"/>
                  </a:cxn>
                  <a:cxn ang="0">
                    <a:pos x="0" y="42"/>
                  </a:cxn>
                  <a:cxn ang="0">
                    <a:pos x="12" y="12"/>
                  </a:cxn>
                  <a:cxn ang="0">
                    <a:pos x="42" y="0"/>
                  </a:cxn>
                  <a:cxn ang="0">
                    <a:pos x="72" y="12"/>
                  </a:cxn>
                  <a:cxn ang="0">
                    <a:pos x="84" y="42"/>
                  </a:cxn>
                </a:cxnLst>
                <a:rect l="0" t="0" r="r" b="b"/>
                <a:pathLst>
                  <a:path w="84" h="84">
                    <a:moveTo>
                      <a:pt x="84" y="42"/>
                    </a:moveTo>
                    <a:cubicBezTo>
                      <a:pt x="84" y="53"/>
                      <a:pt x="80" y="63"/>
                      <a:pt x="72" y="71"/>
                    </a:cubicBezTo>
                    <a:cubicBezTo>
                      <a:pt x="64" y="80"/>
                      <a:pt x="54" y="84"/>
                      <a:pt x="42" y="84"/>
                    </a:cubicBezTo>
                    <a:cubicBezTo>
                      <a:pt x="31" y="84"/>
                      <a:pt x="21" y="80"/>
                      <a:pt x="12" y="71"/>
                    </a:cubicBezTo>
                    <a:cubicBezTo>
                      <a:pt x="4" y="63"/>
                      <a:pt x="0" y="53"/>
                      <a:pt x="0" y="42"/>
                    </a:cubicBezTo>
                    <a:cubicBezTo>
                      <a:pt x="0" y="30"/>
                      <a:pt x="4" y="20"/>
                      <a:pt x="12" y="12"/>
                    </a:cubicBezTo>
                    <a:cubicBezTo>
                      <a:pt x="21" y="4"/>
                      <a:pt x="31" y="0"/>
                      <a:pt x="42" y="0"/>
                    </a:cubicBezTo>
                    <a:cubicBezTo>
                      <a:pt x="54" y="0"/>
                      <a:pt x="64" y="4"/>
                      <a:pt x="72" y="12"/>
                    </a:cubicBezTo>
                    <a:cubicBezTo>
                      <a:pt x="80" y="20"/>
                      <a:pt x="84" y="30"/>
                      <a:pt x="84" y="42"/>
                    </a:cubicBezTo>
                    <a:close/>
                  </a:path>
                </a:pathLst>
              </a:custGeom>
              <a:solidFill>
                <a:schemeClr val="accent4"/>
              </a:solidFill>
              <a:ln w="9525">
                <a:noFill/>
                <a:round/>
              </a:ln>
            </p:spPr>
            <p:txBody>
              <a:bodyPr anchor="ctr"/>
              <a:lstStyle/>
              <a:p>
                <a:pPr algn="ctr"/>
                <a:endParaRPr/>
              </a:p>
            </p:txBody>
          </p:sp>
          <p:sp>
            <p:nvSpPr>
              <p:cNvPr id="76" name="Freeform: Shape 36"/>
              <p:cNvSpPr/>
              <p:nvPr/>
            </p:nvSpPr>
            <p:spPr bwMode="auto">
              <a:xfrm>
                <a:off x="3371851" y="2474913"/>
                <a:ext cx="147638" cy="147637"/>
              </a:xfrm>
              <a:custGeom>
                <a:avLst/>
                <a:gdLst/>
                <a:ahLst/>
                <a:cxnLst>
                  <a:cxn ang="0">
                    <a:pos x="9" y="52"/>
                  </a:cxn>
                  <a:cxn ang="0">
                    <a:pos x="0" y="30"/>
                  </a:cxn>
                  <a:cxn ang="0">
                    <a:pos x="9" y="8"/>
                  </a:cxn>
                  <a:cxn ang="0">
                    <a:pos x="31" y="0"/>
                  </a:cxn>
                  <a:cxn ang="0">
                    <a:pos x="52" y="8"/>
                  </a:cxn>
                  <a:cxn ang="0">
                    <a:pos x="61" y="30"/>
                  </a:cxn>
                  <a:cxn ang="0">
                    <a:pos x="52" y="52"/>
                  </a:cxn>
                  <a:cxn ang="0">
                    <a:pos x="31" y="61"/>
                  </a:cxn>
                  <a:cxn ang="0">
                    <a:pos x="9" y="52"/>
                  </a:cxn>
                </a:cxnLst>
                <a:rect l="0" t="0" r="r" b="b"/>
                <a:pathLst>
                  <a:path w="61" h="61">
                    <a:moveTo>
                      <a:pt x="9" y="52"/>
                    </a:moveTo>
                    <a:cubicBezTo>
                      <a:pt x="3" y="46"/>
                      <a:pt x="0" y="39"/>
                      <a:pt x="0" y="30"/>
                    </a:cubicBezTo>
                    <a:cubicBezTo>
                      <a:pt x="0" y="22"/>
                      <a:pt x="3" y="15"/>
                      <a:pt x="9" y="8"/>
                    </a:cubicBezTo>
                    <a:cubicBezTo>
                      <a:pt x="15" y="3"/>
                      <a:pt x="22" y="0"/>
                      <a:pt x="31" y="0"/>
                    </a:cubicBezTo>
                    <a:cubicBezTo>
                      <a:pt x="39" y="0"/>
                      <a:pt x="46" y="3"/>
                      <a:pt x="52" y="8"/>
                    </a:cubicBezTo>
                    <a:cubicBezTo>
                      <a:pt x="58" y="15"/>
                      <a:pt x="61" y="22"/>
                      <a:pt x="61" y="30"/>
                    </a:cubicBezTo>
                    <a:cubicBezTo>
                      <a:pt x="61" y="39"/>
                      <a:pt x="58" y="46"/>
                      <a:pt x="52" y="52"/>
                    </a:cubicBezTo>
                    <a:cubicBezTo>
                      <a:pt x="46" y="58"/>
                      <a:pt x="39" y="61"/>
                      <a:pt x="31" y="61"/>
                    </a:cubicBezTo>
                    <a:cubicBezTo>
                      <a:pt x="22" y="61"/>
                      <a:pt x="15" y="58"/>
                      <a:pt x="9" y="52"/>
                    </a:cubicBezTo>
                    <a:close/>
                  </a:path>
                </a:pathLst>
              </a:custGeom>
              <a:solidFill>
                <a:schemeClr val="accent3"/>
              </a:solidFill>
              <a:ln w="9525">
                <a:noFill/>
                <a:round/>
              </a:ln>
            </p:spPr>
            <p:txBody>
              <a:bodyPr anchor="ctr"/>
              <a:lstStyle/>
              <a:p>
                <a:pPr algn="ctr"/>
                <a:endParaRPr/>
              </a:p>
            </p:txBody>
          </p:sp>
          <p:sp>
            <p:nvSpPr>
              <p:cNvPr id="77" name="Freeform: Shape 37"/>
              <p:cNvSpPr/>
              <p:nvPr/>
            </p:nvSpPr>
            <p:spPr bwMode="auto">
              <a:xfrm>
                <a:off x="4446588" y="2628900"/>
                <a:ext cx="204788" cy="203200"/>
              </a:xfrm>
              <a:custGeom>
                <a:avLst/>
                <a:gdLst/>
                <a:ahLst/>
                <a:cxnLst>
                  <a:cxn ang="0">
                    <a:pos x="12" y="71"/>
                  </a:cxn>
                  <a:cxn ang="0">
                    <a:pos x="0" y="42"/>
                  </a:cxn>
                  <a:cxn ang="0">
                    <a:pos x="12" y="12"/>
                  </a:cxn>
                  <a:cxn ang="0">
                    <a:pos x="42" y="0"/>
                  </a:cxn>
                  <a:cxn ang="0">
                    <a:pos x="72" y="12"/>
                  </a:cxn>
                  <a:cxn ang="0">
                    <a:pos x="84" y="42"/>
                  </a:cxn>
                  <a:cxn ang="0">
                    <a:pos x="72" y="71"/>
                  </a:cxn>
                  <a:cxn ang="0">
                    <a:pos x="42" y="84"/>
                  </a:cxn>
                  <a:cxn ang="0">
                    <a:pos x="12" y="71"/>
                  </a:cxn>
                </a:cxnLst>
                <a:rect l="0" t="0" r="r" b="b"/>
                <a:pathLst>
                  <a:path w="84" h="84">
                    <a:moveTo>
                      <a:pt x="12" y="71"/>
                    </a:moveTo>
                    <a:cubicBezTo>
                      <a:pt x="4" y="63"/>
                      <a:pt x="0" y="53"/>
                      <a:pt x="0" y="42"/>
                    </a:cubicBezTo>
                    <a:cubicBezTo>
                      <a:pt x="0" y="30"/>
                      <a:pt x="4" y="20"/>
                      <a:pt x="12" y="12"/>
                    </a:cubicBezTo>
                    <a:cubicBezTo>
                      <a:pt x="21" y="4"/>
                      <a:pt x="31" y="0"/>
                      <a:pt x="42" y="0"/>
                    </a:cubicBezTo>
                    <a:cubicBezTo>
                      <a:pt x="54" y="0"/>
                      <a:pt x="64" y="4"/>
                      <a:pt x="72" y="12"/>
                    </a:cubicBezTo>
                    <a:cubicBezTo>
                      <a:pt x="80" y="20"/>
                      <a:pt x="84" y="30"/>
                      <a:pt x="84" y="42"/>
                    </a:cubicBezTo>
                    <a:cubicBezTo>
                      <a:pt x="84" y="53"/>
                      <a:pt x="80" y="63"/>
                      <a:pt x="72" y="71"/>
                    </a:cubicBezTo>
                    <a:cubicBezTo>
                      <a:pt x="64" y="80"/>
                      <a:pt x="54" y="84"/>
                      <a:pt x="42" y="84"/>
                    </a:cubicBezTo>
                    <a:cubicBezTo>
                      <a:pt x="31" y="84"/>
                      <a:pt x="21" y="80"/>
                      <a:pt x="12" y="71"/>
                    </a:cubicBezTo>
                    <a:close/>
                  </a:path>
                </a:pathLst>
              </a:custGeom>
              <a:solidFill>
                <a:schemeClr val="accent1"/>
              </a:solidFill>
              <a:ln w="9525">
                <a:noFill/>
                <a:round/>
              </a:ln>
            </p:spPr>
            <p:txBody>
              <a:bodyPr anchor="ctr"/>
              <a:lstStyle/>
              <a:p>
                <a:pPr algn="ctr"/>
                <a:endParaRPr/>
              </a:p>
            </p:txBody>
          </p:sp>
          <p:sp>
            <p:nvSpPr>
              <p:cNvPr id="78" name="Freeform: Shape 38"/>
              <p:cNvSpPr/>
              <p:nvPr/>
            </p:nvSpPr>
            <p:spPr bwMode="auto">
              <a:xfrm>
                <a:off x="3881438" y="4359275"/>
                <a:ext cx="112713" cy="114300"/>
              </a:xfrm>
              <a:custGeom>
                <a:avLst/>
                <a:gdLst/>
                <a:ahLst/>
                <a:cxnLst>
                  <a:cxn ang="0">
                    <a:pos x="47" y="23"/>
                  </a:cxn>
                  <a:cxn ang="0">
                    <a:pos x="40" y="40"/>
                  </a:cxn>
                  <a:cxn ang="0">
                    <a:pos x="24" y="47"/>
                  </a:cxn>
                  <a:cxn ang="0">
                    <a:pos x="7" y="40"/>
                  </a:cxn>
                  <a:cxn ang="0">
                    <a:pos x="0" y="23"/>
                  </a:cxn>
                  <a:cxn ang="0">
                    <a:pos x="7" y="6"/>
                  </a:cxn>
                  <a:cxn ang="0">
                    <a:pos x="24" y="0"/>
                  </a:cxn>
                  <a:cxn ang="0">
                    <a:pos x="40" y="6"/>
                  </a:cxn>
                  <a:cxn ang="0">
                    <a:pos x="47" y="23"/>
                  </a:cxn>
                </a:cxnLst>
                <a:rect l="0" t="0" r="r" b="b"/>
                <a:pathLst>
                  <a:path w="47" h="47">
                    <a:moveTo>
                      <a:pt x="47" y="23"/>
                    </a:moveTo>
                    <a:cubicBezTo>
                      <a:pt x="47" y="30"/>
                      <a:pt x="45" y="35"/>
                      <a:pt x="40" y="40"/>
                    </a:cubicBezTo>
                    <a:cubicBezTo>
                      <a:pt x="35" y="45"/>
                      <a:pt x="30" y="47"/>
                      <a:pt x="24" y="47"/>
                    </a:cubicBezTo>
                    <a:cubicBezTo>
                      <a:pt x="17" y="47"/>
                      <a:pt x="11" y="45"/>
                      <a:pt x="7" y="40"/>
                    </a:cubicBezTo>
                    <a:cubicBezTo>
                      <a:pt x="2" y="35"/>
                      <a:pt x="0" y="30"/>
                      <a:pt x="0" y="23"/>
                    </a:cubicBezTo>
                    <a:cubicBezTo>
                      <a:pt x="0" y="17"/>
                      <a:pt x="2" y="11"/>
                      <a:pt x="7" y="6"/>
                    </a:cubicBezTo>
                    <a:cubicBezTo>
                      <a:pt x="11" y="2"/>
                      <a:pt x="17" y="0"/>
                      <a:pt x="24" y="0"/>
                    </a:cubicBezTo>
                    <a:cubicBezTo>
                      <a:pt x="30" y="0"/>
                      <a:pt x="35" y="2"/>
                      <a:pt x="40" y="6"/>
                    </a:cubicBezTo>
                    <a:cubicBezTo>
                      <a:pt x="45" y="11"/>
                      <a:pt x="47" y="17"/>
                      <a:pt x="47" y="23"/>
                    </a:cubicBezTo>
                    <a:close/>
                  </a:path>
                </a:pathLst>
              </a:custGeom>
              <a:solidFill>
                <a:schemeClr val="accent5"/>
              </a:solidFill>
              <a:ln w="9525">
                <a:noFill/>
                <a:round/>
              </a:ln>
            </p:spPr>
            <p:txBody>
              <a:bodyPr anchor="ctr"/>
              <a:lstStyle/>
              <a:p>
                <a:pPr algn="ctr"/>
                <a:endParaRPr/>
              </a:p>
            </p:txBody>
          </p:sp>
        </p:grpSp>
        <p:sp>
          <p:nvSpPr>
            <p:cNvPr id="38" name="Arc 78"/>
            <p:cNvSpPr/>
            <p:nvPr/>
          </p:nvSpPr>
          <p:spPr>
            <a:xfrm>
              <a:off x="6121705" y="1692052"/>
              <a:ext cx="4077806" cy="4077803"/>
            </a:xfrm>
            <a:prstGeom prst="arc">
              <a:avLst>
                <a:gd name="adj1" fmla="val 16200000"/>
                <a:gd name="adj2" fmla="val 5686778"/>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39" name="Oval 79"/>
            <p:cNvSpPr/>
            <p:nvPr/>
          </p:nvSpPr>
          <p:spPr>
            <a:xfrm>
              <a:off x="7908839" y="1444037"/>
              <a:ext cx="437851" cy="4378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0" name="Oval 80"/>
            <p:cNvSpPr/>
            <p:nvPr/>
          </p:nvSpPr>
          <p:spPr>
            <a:xfrm>
              <a:off x="9247998" y="1956186"/>
              <a:ext cx="437851" cy="4378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1" name="Oval 81"/>
            <p:cNvSpPr/>
            <p:nvPr/>
          </p:nvSpPr>
          <p:spPr>
            <a:xfrm>
              <a:off x="9895763" y="2934207"/>
              <a:ext cx="437851" cy="4378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2" name="Oval 82"/>
            <p:cNvSpPr/>
            <p:nvPr/>
          </p:nvSpPr>
          <p:spPr>
            <a:xfrm>
              <a:off x="9912424" y="4065364"/>
              <a:ext cx="437851" cy="4378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3" name="Oval 83"/>
            <p:cNvSpPr/>
            <p:nvPr/>
          </p:nvSpPr>
          <p:spPr>
            <a:xfrm>
              <a:off x="9123580" y="5131779"/>
              <a:ext cx="437851" cy="43785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4" name="Oval 84"/>
            <p:cNvSpPr/>
            <p:nvPr/>
          </p:nvSpPr>
          <p:spPr>
            <a:xfrm>
              <a:off x="7908839" y="5550930"/>
              <a:ext cx="437851" cy="4378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94" name="组合 93"/>
          <p:cNvGrpSpPr/>
          <p:nvPr/>
        </p:nvGrpSpPr>
        <p:grpSpPr>
          <a:xfrm>
            <a:off x="1301665" y="3031272"/>
            <a:ext cx="526679" cy="526678"/>
            <a:chOff x="1225466" y="2786647"/>
            <a:chExt cx="616904" cy="616902"/>
          </a:xfrm>
        </p:grpSpPr>
        <p:sp>
          <p:nvSpPr>
            <p:cNvPr id="34" name="Rectangle: Rounded Corners 180"/>
            <p:cNvSpPr/>
            <p:nvPr/>
          </p:nvSpPr>
          <p:spPr>
            <a:xfrm>
              <a:off x="1225466" y="2786647"/>
              <a:ext cx="616904" cy="616902"/>
            </a:xfrm>
            <a:prstGeom prst="ellipse">
              <a:avLst/>
            </a:prstGeom>
            <a:solidFill>
              <a:schemeClr val="accent2"/>
            </a:solidFill>
            <a:ln w="12700" cap="flat">
              <a:noFill/>
              <a:miter lim="400000"/>
            </a:ln>
            <a:effectLst/>
          </p:spPr>
          <p:txBody>
            <a:bodyPr anchor="ctr"/>
            <a:lstStyle/>
            <a:p>
              <a:pPr algn="ctr"/>
              <a:endParaRPr/>
            </a:p>
          </p:txBody>
        </p:sp>
        <p:sp>
          <p:nvSpPr>
            <p:cNvPr id="35" name="Freeform: Shape 181"/>
            <p:cNvSpPr/>
            <p:nvPr/>
          </p:nvSpPr>
          <p:spPr>
            <a:xfrm>
              <a:off x="1388496" y="2941664"/>
              <a:ext cx="306869" cy="306868"/>
            </a:xfrm>
            <a:custGeom>
              <a:avLst/>
              <a:gdLst/>
              <a:ahLst/>
              <a:cxnLst>
                <a:cxn ang="0">
                  <a:pos x="wd2" y="hd2"/>
                </a:cxn>
                <a:cxn ang="5400000">
                  <a:pos x="wd2" y="hd2"/>
                </a:cxn>
                <a:cxn ang="10800000">
                  <a:pos x="wd2" y="hd2"/>
                </a:cxn>
                <a:cxn ang="16200000">
                  <a:pos x="wd2" y="hd2"/>
                </a:cxn>
              </a:cxnLst>
              <a:rect l="0" t="0" r="r" b="b"/>
              <a:pathLst>
                <a:path w="21551" h="21600" extrusionOk="0">
                  <a:moveTo>
                    <a:pt x="19313" y="4353"/>
                  </a:moveTo>
                  <a:lnTo>
                    <a:pt x="16178" y="7496"/>
                  </a:lnTo>
                  <a:cubicBezTo>
                    <a:pt x="16034" y="7640"/>
                    <a:pt x="15980" y="7851"/>
                    <a:pt x="16036" y="8047"/>
                  </a:cubicBezTo>
                  <a:lnTo>
                    <a:pt x="18732" y="17470"/>
                  </a:lnTo>
                  <a:cubicBezTo>
                    <a:pt x="18788" y="17666"/>
                    <a:pt x="18734" y="17878"/>
                    <a:pt x="18590" y="18022"/>
                  </a:cubicBezTo>
                  <a:lnTo>
                    <a:pt x="17170" y="19445"/>
                  </a:lnTo>
                  <a:cubicBezTo>
                    <a:pt x="17059" y="19556"/>
                    <a:pt x="16916" y="19609"/>
                    <a:pt x="16775" y="19609"/>
                  </a:cubicBezTo>
                  <a:cubicBezTo>
                    <a:pt x="16581" y="19609"/>
                    <a:pt x="16390" y="19510"/>
                    <a:pt x="16285" y="19322"/>
                  </a:cubicBezTo>
                  <a:lnTo>
                    <a:pt x="12375" y="12317"/>
                  </a:lnTo>
                  <a:cubicBezTo>
                    <a:pt x="12271" y="12129"/>
                    <a:pt x="12079" y="12029"/>
                    <a:pt x="11886" y="12029"/>
                  </a:cubicBezTo>
                  <a:cubicBezTo>
                    <a:pt x="11744" y="12029"/>
                    <a:pt x="11602" y="12083"/>
                    <a:pt x="11491" y="12194"/>
                  </a:cubicBezTo>
                  <a:lnTo>
                    <a:pt x="8519" y="15172"/>
                  </a:lnTo>
                  <a:cubicBezTo>
                    <a:pt x="8388" y="15304"/>
                    <a:pt x="8330" y="15492"/>
                    <a:pt x="8365" y="15674"/>
                  </a:cubicBezTo>
                  <a:lnTo>
                    <a:pt x="8996" y="18989"/>
                  </a:lnTo>
                  <a:cubicBezTo>
                    <a:pt x="9031" y="19171"/>
                    <a:pt x="8973" y="19359"/>
                    <a:pt x="8842" y="19491"/>
                  </a:cubicBezTo>
                  <a:lnTo>
                    <a:pt x="8441" y="19893"/>
                  </a:lnTo>
                  <a:cubicBezTo>
                    <a:pt x="8330" y="20004"/>
                    <a:pt x="8187" y="20058"/>
                    <a:pt x="8046" y="20058"/>
                  </a:cubicBezTo>
                  <a:cubicBezTo>
                    <a:pt x="7852" y="20058"/>
                    <a:pt x="7661" y="19958"/>
                    <a:pt x="7556" y="19770"/>
                  </a:cubicBezTo>
                  <a:lnTo>
                    <a:pt x="5577" y="16226"/>
                  </a:lnTo>
                  <a:cubicBezTo>
                    <a:pt x="5526" y="16136"/>
                    <a:pt x="5452" y="16061"/>
                    <a:pt x="5362" y="16010"/>
                  </a:cubicBezTo>
                  <a:lnTo>
                    <a:pt x="1826" y="14027"/>
                  </a:lnTo>
                  <a:cubicBezTo>
                    <a:pt x="1502" y="13845"/>
                    <a:pt x="1441" y="13403"/>
                    <a:pt x="1703" y="13141"/>
                  </a:cubicBezTo>
                  <a:lnTo>
                    <a:pt x="2105" y="12738"/>
                  </a:lnTo>
                  <a:cubicBezTo>
                    <a:pt x="2211" y="12632"/>
                    <a:pt x="2354" y="12574"/>
                    <a:pt x="2501" y="12574"/>
                  </a:cubicBezTo>
                  <a:cubicBezTo>
                    <a:pt x="2536" y="12574"/>
                    <a:pt x="2571" y="12577"/>
                    <a:pt x="2606" y="12584"/>
                  </a:cubicBezTo>
                  <a:lnTo>
                    <a:pt x="5913" y="13216"/>
                  </a:lnTo>
                  <a:cubicBezTo>
                    <a:pt x="5948" y="13223"/>
                    <a:pt x="5983" y="13226"/>
                    <a:pt x="6018" y="13226"/>
                  </a:cubicBezTo>
                  <a:cubicBezTo>
                    <a:pt x="6165" y="13226"/>
                    <a:pt x="6308" y="13168"/>
                    <a:pt x="6414" y="13062"/>
                  </a:cubicBezTo>
                  <a:lnTo>
                    <a:pt x="9385" y="10083"/>
                  </a:lnTo>
                  <a:cubicBezTo>
                    <a:pt x="9648" y="9820"/>
                    <a:pt x="9587" y="9379"/>
                    <a:pt x="9263" y="9197"/>
                  </a:cubicBezTo>
                  <a:lnTo>
                    <a:pt x="2273" y="5278"/>
                  </a:lnTo>
                  <a:cubicBezTo>
                    <a:pt x="1949" y="5097"/>
                    <a:pt x="1888" y="4655"/>
                    <a:pt x="2150" y="4392"/>
                  </a:cubicBezTo>
                  <a:lnTo>
                    <a:pt x="3571" y="2968"/>
                  </a:lnTo>
                  <a:cubicBezTo>
                    <a:pt x="3677" y="2862"/>
                    <a:pt x="3820" y="2804"/>
                    <a:pt x="3966" y="2804"/>
                  </a:cubicBezTo>
                  <a:cubicBezTo>
                    <a:pt x="4018" y="2804"/>
                    <a:pt x="4070" y="2811"/>
                    <a:pt x="4121" y="2826"/>
                  </a:cubicBezTo>
                  <a:lnTo>
                    <a:pt x="13523" y="5528"/>
                  </a:lnTo>
                  <a:cubicBezTo>
                    <a:pt x="13574" y="5543"/>
                    <a:pt x="13625" y="5550"/>
                    <a:pt x="13677" y="5550"/>
                  </a:cubicBezTo>
                  <a:cubicBezTo>
                    <a:pt x="13823" y="5550"/>
                    <a:pt x="13966" y="5493"/>
                    <a:pt x="14073" y="5386"/>
                  </a:cubicBezTo>
                  <a:lnTo>
                    <a:pt x="17208" y="2243"/>
                  </a:lnTo>
                  <a:cubicBezTo>
                    <a:pt x="17593" y="1857"/>
                    <a:pt x="18321" y="1542"/>
                    <a:pt x="18937" y="1542"/>
                  </a:cubicBezTo>
                  <a:cubicBezTo>
                    <a:pt x="19252" y="1542"/>
                    <a:pt x="19538" y="1624"/>
                    <a:pt x="19734" y="1821"/>
                  </a:cubicBezTo>
                  <a:cubicBezTo>
                    <a:pt x="20316" y="2404"/>
                    <a:pt x="19895" y="3770"/>
                    <a:pt x="19313" y="4353"/>
                  </a:cubicBezTo>
                  <a:cubicBezTo>
                    <a:pt x="19313" y="4353"/>
                    <a:pt x="19313" y="4353"/>
                    <a:pt x="19313" y="4353"/>
                  </a:cubicBezTo>
                  <a:close/>
                  <a:moveTo>
                    <a:pt x="20822" y="731"/>
                  </a:moveTo>
                  <a:cubicBezTo>
                    <a:pt x="20557" y="465"/>
                    <a:pt x="20235" y="268"/>
                    <a:pt x="19866" y="145"/>
                  </a:cubicBezTo>
                  <a:cubicBezTo>
                    <a:pt x="19578" y="49"/>
                    <a:pt x="19266" y="0"/>
                    <a:pt x="18937" y="0"/>
                  </a:cubicBezTo>
                  <a:cubicBezTo>
                    <a:pt x="18441" y="0"/>
                    <a:pt x="17909" y="111"/>
                    <a:pt x="17399" y="322"/>
                  </a:cubicBezTo>
                  <a:cubicBezTo>
                    <a:pt x="16897" y="530"/>
                    <a:pt x="16455" y="817"/>
                    <a:pt x="16120" y="1153"/>
                  </a:cubicBezTo>
                  <a:lnTo>
                    <a:pt x="13392" y="3887"/>
                  </a:lnTo>
                  <a:lnTo>
                    <a:pt x="4545" y="1343"/>
                  </a:lnTo>
                  <a:cubicBezTo>
                    <a:pt x="4357" y="1289"/>
                    <a:pt x="4162" y="1262"/>
                    <a:pt x="3966" y="1262"/>
                  </a:cubicBezTo>
                  <a:cubicBezTo>
                    <a:pt x="3691" y="1262"/>
                    <a:pt x="3423" y="1315"/>
                    <a:pt x="3169" y="1420"/>
                  </a:cubicBezTo>
                  <a:cubicBezTo>
                    <a:pt x="2911" y="1526"/>
                    <a:pt x="2680" y="1680"/>
                    <a:pt x="2482" y="1878"/>
                  </a:cubicBezTo>
                  <a:lnTo>
                    <a:pt x="1062" y="3301"/>
                  </a:lnTo>
                  <a:cubicBezTo>
                    <a:pt x="828" y="3536"/>
                    <a:pt x="650" y="3827"/>
                    <a:pt x="549" y="4142"/>
                  </a:cubicBezTo>
                  <a:cubicBezTo>
                    <a:pt x="452" y="4442"/>
                    <a:pt x="424" y="4765"/>
                    <a:pt x="467" y="5077"/>
                  </a:cubicBezTo>
                  <a:cubicBezTo>
                    <a:pt x="511" y="5389"/>
                    <a:pt x="625" y="5693"/>
                    <a:pt x="799" y="5955"/>
                  </a:cubicBezTo>
                  <a:cubicBezTo>
                    <a:pt x="982" y="6230"/>
                    <a:pt x="1232" y="6462"/>
                    <a:pt x="1522" y="6624"/>
                  </a:cubicBezTo>
                  <a:lnTo>
                    <a:pt x="7382" y="9910"/>
                  </a:lnTo>
                  <a:lnTo>
                    <a:pt x="5692" y="11604"/>
                  </a:lnTo>
                  <a:lnTo>
                    <a:pt x="2894" y="11069"/>
                  </a:lnTo>
                  <a:cubicBezTo>
                    <a:pt x="2765" y="11044"/>
                    <a:pt x="2632" y="11031"/>
                    <a:pt x="2501" y="11031"/>
                  </a:cubicBezTo>
                  <a:cubicBezTo>
                    <a:pt x="2225" y="11031"/>
                    <a:pt x="1956" y="11085"/>
                    <a:pt x="1701" y="11190"/>
                  </a:cubicBezTo>
                  <a:cubicBezTo>
                    <a:pt x="1444" y="11296"/>
                    <a:pt x="1213" y="11450"/>
                    <a:pt x="1017" y="11647"/>
                  </a:cubicBezTo>
                  <a:lnTo>
                    <a:pt x="615" y="12050"/>
                  </a:lnTo>
                  <a:cubicBezTo>
                    <a:pt x="380" y="12285"/>
                    <a:pt x="203" y="12576"/>
                    <a:pt x="101" y="12891"/>
                  </a:cubicBezTo>
                  <a:cubicBezTo>
                    <a:pt x="5" y="13191"/>
                    <a:pt x="-23" y="13513"/>
                    <a:pt x="20" y="13826"/>
                  </a:cubicBezTo>
                  <a:cubicBezTo>
                    <a:pt x="63" y="14138"/>
                    <a:pt x="178" y="14441"/>
                    <a:pt x="352" y="14703"/>
                  </a:cubicBezTo>
                  <a:cubicBezTo>
                    <a:pt x="535" y="14979"/>
                    <a:pt x="785" y="15210"/>
                    <a:pt x="1074" y="15373"/>
                  </a:cubicBezTo>
                  <a:lnTo>
                    <a:pt x="4369" y="17221"/>
                  </a:lnTo>
                  <a:lnTo>
                    <a:pt x="6213" y="20524"/>
                  </a:lnTo>
                  <a:cubicBezTo>
                    <a:pt x="6584" y="21188"/>
                    <a:pt x="7286" y="21600"/>
                    <a:pt x="8046" y="21600"/>
                  </a:cubicBezTo>
                  <a:cubicBezTo>
                    <a:pt x="8606" y="21600"/>
                    <a:pt x="9132" y="21381"/>
                    <a:pt x="9529" y="20984"/>
                  </a:cubicBezTo>
                  <a:lnTo>
                    <a:pt x="9930" y="20581"/>
                  </a:lnTo>
                  <a:cubicBezTo>
                    <a:pt x="10422" y="20088"/>
                    <a:pt x="10638" y="19385"/>
                    <a:pt x="10508" y="18700"/>
                  </a:cubicBezTo>
                  <a:lnTo>
                    <a:pt x="9974" y="15896"/>
                  </a:lnTo>
                  <a:lnTo>
                    <a:pt x="11664" y="14201"/>
                  </a:lnTo>
                  <a:lnTo>
                    <a:pt x="14942" y="20075"/>
                  </a:lnTo>
                  <a:cubicBezTo>
                    <a:pt x="15313" y="20739"/>
                    <a:pt x="16015" y="21152"/>
                    <a:pt x="16775" y="21152"/>
                  </a:cubicBezTo>
                  <a:cubicBezTo>
                    <a:pt x="17335" y="21152"/>
                    <a:pt x="17861" y="20933"/>
                    <a:pt x="18258" y="20536"/>
                  </a:cubicBezTo>
                  <a:lnTo>
                    <a:pt x="19678" y="19113"/>
                  </a:lnTo>
                  <a:cubicBezTo>
                    <a:pt x="20217" y="18572"/>
                    <a:pt x="20422" y="17780"/>
                    <a:pt x="20211" y="17045"/>
                  </a:cubicBezTo>
                  <a:lnTo>
                    <a:pt x="17674" y="8178"/>
                  </a:lnTo>
                  <a:lnTo>
                    <a:pt x="20402" y="5443"/>
                  </a:lnTo>
                  <a:cubicBezTo>
                    <a:pt x="20900" y="4943"/>
                    <a:pt x="21298" y="4185"/>
                    <a:pt x="21464" y="3413"/>
                  </a:cubicBezTo>
                  <a:cubicBezTo>
                    <a:pt x="21559" y="2971"/>
                    <a:pt x="21577" y="2546"/>
                    <a:pt x="21517" y="2149"/>
                  </a:cubicBezTo>
                  <a:cubicBezTo>
                    <a:pt x="21432" y="1592"/>
                    <a:pt x="21192" y="1102"/>
                    <a:pt x="20822" y="731"/>
                  </a:cubicBezTo>
                  <a:cubicBezTo>
                    <a:pt x="20822" y="731"/>
                    <a:pt x="20822" y="731"/>
                    <a:pt x="20822" y="731"/>
                  </a:cubicBezTo>
                  <a:close/>
                </a:path>
              </a:pathLst>
            </a:custGeom>
            <a:solidFill>
              <a:srgbClr val="FFFFFF"/>
            </a:solidFill>
            <a:ln w="12700" cap="flat">
              <a:noFill/>
              <a:miter lim="400000"/>
            </a:ln>
            <a:effectLst/>
          </p:spPr>
          <p:txBody>
            <a:bodyPr anchor="ctr"/>
            <a:lstStyle/>
            <a:p>
              <a:pPr algn="ctr"/>
              <a:endParaRPr/>
            </a:p>
          </p:txBody>
        </p:sp>
      </p:grpSp>
      <p:grpSp>
        <p:nvGrpSpPr>
          <p:cNvPr id="95" name="组合 94"/>
          <p:cNvGrpSpPr/>
          <p:nvPr/>
        </p:nvGrpSpPr>
        <p:grpSpPr>
          <a:xfrm>
            <a:off x="1301665" y="2036910"/>
            <a:ext cx="526679" cy="526678"/>
            <a:chOff x="1225466" y="2107672"/>
            <a:chExt cx="616904" cy="616902"/>
          </a:xfrm>
        </p:grpSpPr>
        <p:sp>
          <p:nvSpPr>
            <p:cNvPr id="32" name="Rectangle: Rounded Corners 178"/>
            <p:cNvSpPr/>
            <p:nvPr/>
          </p:nvSpPr>
          <p:spPr>
            <a:xfrm>
              <a:off x="1225466" y="2107672"/>
              <a:ext cx="616904" cy="616902"/>
            </a:xfrm>
            <a:prstGeom prst="ellipse">
              <a:avLst/>
            </a:prstGeom>
            <a:solidFill>
              <a:schemeClr val="accent1"/>
            </a:solidFill>
            <a:ln w="12700" cap="flat">
              <a:noFill/>
              <a:miter lim="400000"/>
            </a:ln>
            <a:effectLst/>
          </p:spPr>
          <p:txBody>
            <a:bodyPr anchor="ctr"/>
            <a:lstStyle/>
            <a:p>
              <a:pPr algn="ctr"/>
              <a:endParaRPr/>
            </a:p>
          </p:txBody>
        </p:sp>
        <p:sp>
          <p:nvSpPr>
            <p:cNvPr id="33" name="Freeform: Shape 179"/>
            <p:cNvSpPr/>
            <p:nvPr/>
          </p:nvSpPr>
          <p:spPr>
            <a:xfrm>
              <a:off x="1376521" y="2276901"/>
              <a:ext cx="330820" cy="268810"/>
            </a:xfrm>
            <a:custGeom>
              <a:avLst/>
              <a:gdLst/>
              <a:ahLst/>
              <a:cxnLst>
                <a:cxn ang="0">
                  <a:pos x="wd2" y="hd2"/>
                </a:cxn>
                <a:cxn ang="5400000">
                  <a:pos x="wd2" y="hd2"/>
                </a:cxn>
                <a:cxn ang="10800000">
                  <a:pos x="wd2" y="hd2"/>
                </a:cxn>
                <a:cxn ang="16200000">
                  <a:pos x="wd2" y="hd2"/>
                </a:cxn>
              </a:cxnLst>
              <a:rect l="0" t="0" r="r" b="b"/>
              <a:pathLst>
                <a:path w="21600" h="21600" extrusionOk="0">
                  <a:moveTo>
                    <a:pt x="2024" y="0"/>
                  </a:moveTo>
                  <a:cubicBezTo>
                    <a:pt x="912" y="0"/>
                    <a:pt x="0" y="1122"/>
                    <a:pt x="0" y="2491"/>
                  </a:cubicBezTo>
                  <a:lnTo>
                    <a:pt x="0" y="11634"/>
                  </a:lnTo>
                  <a:cubicBezTo>
                    <a:pt x="0" y="13008"/>
                    <a:pt x="912" y="14134"/>
                    <a:pt x="2024" y="14134"/>
                  </a:cubicBezTo>
                  <a:lnTo>
                    <a:pt x="2024" y="16617"/>
                  </a:lnTo>
                  <a:cubicBezTo>
                    <a:pt x="2024" y="17994"/>
                    <a:pt x="2935" y="19109"/>
                    <a:pt x="4049" y="19109"/>
                  </a:cubicBezTo>
                  <a:lnTo>
                    <a:pt x="4822" y="19109"/>
                  </a:lnTo>
                  <a:cubicBezTo>
                    <a:pt x="5125" y="20540"/>
                    <a:pt x="6166" y="21600"/>
                    <a:pt x="7423" y="21600"/>
                  </a:cubicBezTo>
                  <a:cubicBezTo>
                    <a:pt x="8673" y="21600"/>
                    <a:pt x="9726" y="20540"/>
                    <a:pt x="10030" y="19109"/>
                  </a:cubicBezTo>
                  <a:lnTo>
                    <a:pt x="13594" y="19109"/>
                  </a:lnTo>
                  <a:cubicBezTo>
                    <a:pt x="13897" y="20540"/>
                    <a:pt x="14942" y="21600"/>
                    <a:pt x="16202" y="21600"/>
                  </a:cubicBezTo>
                  <a:cubicBezTo>
                    <a:pt x="17449" y="21600"/>
                    <a:pt x="18498" y="20540"/>
                    <a:pt x="18803" y="19109"/>
                  </a:cubicBezTo>
                  <a:lnTo>
                    <a:pt x="19576" y="19109"/>
                  </a:lnTo>
                  <a:cubicBezTo>
                    <a:pt x="20692" y="19109"/>
                    <a:pt x="21600" y="17994"/>
                    <a:pt x="21600" y="16617"/>
                  </a:cubicBezTo>
                  <a:lnTo>
                    <a:pt x="21600" y="11634"/>
                  </a:lnTo>
                  <a:cubicBezTo>
                    <a:pt x="21600" y="11142"/>
                    <a:pt x="21482" y="10663"/>
                    <a:pt x="21259" y="10248"/>
                  </a:cubicBezTo>
                  <a:lnTo>
                    <a:pt x="18554" y="5265"/>
                  </a:lnTo>
                  <a:cubicBezTo>
                    <a:pt x="18182" y="4566"/>
                    <a:pt x="17557" y="4160"/>
                    <a:pt x="16876" y="4160"/>
                  </a:cubicBezTo>
                  <a:lnTo>
                    <a:pt x="14177" y="4160"/>
                  </a:lnTo>
                  <a:lnTo>
                    <a:pt x="14177" y="2491"/>
                  </a:lnTo>
                  <a:cubicBezTo>
                    <a:pt x="14177" y="1122"/>
                    <a:pt x="13265" y="0"/>
                    <a:pt x="12146" y="0"/>
                  </a:cubicBezTo>
                  <a:lnTo>
                    <a:pt x="2024" y="0"/>
                  </a:lnTo>
                  <a:close/>
                  <a:moveTo>
                    <a:pt x="2024" y="1669"/>
                  </a:moveTo>
                  <a:lnTo>
                    <a:pt x="12146" y="1669"/>
                  </a:lnTo>
                  <a:cubicBezTo>
                    <a:pt x="12524" y="1669"/>
                    <a:pt x="12821" y="2034"/>
                    <a:pt x="12821" y="2491"/>
                  </a:cubicBezTo>
                  <a:lnTo>
                    <a:pt x="12821" y="11634"/>
                  </a:lnTo>
                  <a:cubicBezTo>
                    <a:pt x="12821" y="12090"/>
                    <a:pt x="12524" y="12465"/>
                    <a:pt x="12146" y="12465"/>
                  </a:cubicBezTo>
                  <a:cubicBezTo>
                    <a:pt x="12146" y="12465"/>
                    <a:pt x="2024" y="12465"/>
                    <a:pt x="2024" y="12465"/>
                  </a:cubicBezTo>
                  <a:cubicBezTo>
                    <a:pt x="1649" y="12465"/>
                    <a:pt x="1350" y="12090"/>
                    <a:pt x="1350" y="11634"/>
                  </a:cubicBezTo>
                  <a:lnTo>
                    <a:pt x="1350" y="2491"/>
                  </a:lnTo>
                  <a:cubicBezTo>
                    <a:pt x="1350" y="2034"/>
                    <a:pt x="1649" y="1669"/>
                    <a:pt x="2024" y="1669"/>
                  </a:cubicBezTo>
                  <a:close/>
                  <a:moveTo>
                    <a:pt x="14177" y="5821"/>
                  </a:moveTo>
                  <a:lnTo>
                    <a:pt x="16876" y="5821"/>
                  </a:lnTo>
                  <a:cubicBezTo>
                    <a:pt x="17102" y="5821"/>
                    <a:pt x="17311" y="5958"/>
                    <a:pt x="17440" y="6184"/>
                  </a:cubicBezTo>
                  <a:lnTo>
                    <a:pt x="20132" y="11175"/>
                  </a:lnTo>
                  <a:cubicBezTo>
                    <a:pt x="20206" y="11307"/>
                    <a:pt x="20250" y="11475"/>
                    <a:pt x="20250" y="11634"/>
                  </a:cubicBezTo>
                  <a:cubicBezTo>
                    <a:pt x="20250" y="11634"/>
                    <a:pt x="20250" y="16617"/>
                    <a:pt x="20250" y="16617"/>
                  </a:cubicBezTo>
                  <a:cubicBezTo>
                    <a:pt x="20250" y="17074"/>
                    <a:pt x="19946" y="17448"/>
                    <a:pt x="19576" y="17448"/>
                  </a:cubicBezTo>
                  <a:lnTo>
                    <a:pt x="18803" y="17448"/>
                  </a:lnTo>
                  <a:cubicBezTo>
                    <a:pt x="18498" y="16016"/>
                    <a:pt x="17455" y="14956"/>
                    <a:pt x="16202" y="14956"/>
                  </a:cubicBezTo>
                  <a:cubicBezTo>
                    <a:pt x="14942" y="14956"/>
                    <a:pt x="13897" y="16016"/>
                    <a:pt x="13594" y="17448"/>
                  </a:cubicBezTo>
                  <a:lnTo>
                    <a:pt x="10030" y="17448"/>
                  </a:lnTo>
                  <a:cubicBezTo>
                    <a:pt x="9729" y="16016"/>
                    <a:pt x="8678" y="14956"/>
                    <a:pt x="7423" y="14956"/>
                  </a:cubicBezTo>
                  <a:cubicBezTo>
                    <a:pt x="6166" y="14956"/>
                    <a:pt x="5125" y="16016"/>
                    <a:pt x="4822" y="17448"/>
                  </a:cubicBezTo>
                  <a:lnTo>
                    <a:pt x="4049" y="17448"/>
                  </a:lnTo>
                  <a:cubicBezTo>
                    <a:pt x="3676" y="17448"/>
                    <a:pt x="3374" y="17074"/>
                    <a:pt x="3374" y="16617"/>
                  </a:cubicBezTo>
                  <a:lnTo>
                    <a:pt x="3374" y="14134"/>
                  </a:lnTo>
                  <a:lnTo>
                    <a:pt x="12146" y="14134"/>
                  </a:lnTo>
                  <a:cubicBezTo>
                    <a:pt x="13265" y="14134"/>
                    <a:pt x="14177" y="13008"/>
                    <a:pt x="14177" y="11634"/>
                  </a:cubicBezTo>
                  <a:lnTo>
                    <a:pt x="14177" y="5821"/>
                  </a:lnTo>
                  <a:close/>
                  <a:moveTo>
                    <a:pt x="15553" y="6450"/>
                  </a:moveTo>
                  <a:cubicBezTo>
                    <a:pt x="15182" y="6450"/>
                    <a:pt x="14885" y="6824"/>
                    <a:pt x="14885" y="7281"/>
                  </a:cubicBezTo>
                  <a:lnTo>
                    <a:pt x="14885" y="12263"/>
                  </a:lnTo>
                  <a:cubicBezTo>
                    <a:pt x="14885" y="12721"/>
                    <a:pt x="15182" y="13102"/>
                    <a:pt x="15553" y="13102"/>
                  </a:cubicBezTo>
                  <a:lnTo>
                    <a:pt x="18259" y="13102"/>
                  </a:lnTo>
                  <a:cubicBezTo>
                    <a:pt x="18629" y="13102"/>
                    <a:pt x="18934" y="12721"/>
                    <a:pt x="18934" y="12263"/>
                  </a:cubicBezTo>
                  <a:lnTo>
                    <a:pt x="18934" y="11022"/>
                  </a:lnTo>
                  <a:cubicBezTo>
                    <a:pt x="18934" y="10857"/>
                    <a:pt x="18888" y="10694"/>
                    <a:pt x="18816" y="10554"/>
                  </a:cubicBezTo>
                  <a:cubicBezTo>
                    <a:pt x="18816" y="10554"/>
                    <a:pt x="16798" y="6829"/>
                    <a:pt x="16798" y="6829"/>
                  </a:cubicBezTo>
                  <a:cubicBezTo>
                    <a:pt x="16673" y="6592"/>
                    <a:pt x="16460" y="6450"/>
                    <a:pt x="16234" y="6450"/>
                  </a:cubicBezTo>
                  <a:lnTo>
                    <a:pt x="15553" y="6450"/>
                  </a:lnTo>
                  <a:close/>
                  <a:moveTo>
                    <a:pt x="15553" y="7281"/>
                  </a:moveTo>
                  <a:lnTo>
                    <a:pt x="16234" y="7281"/>
                  </a:lnTo>
                  <a:lnTo>
                    <a:pt x="18259" y="11022"/>
                  </a:lnTo>
                  <a:cubicBezTo>
                    <a:pt x="18259" y="11022"/>
                    <a:pt x="18259" y="12263"/>
                    <a:pt x="18259" y="12263"/>
                  </a:cubicBezTo>
                  <a:lnTo>
                    <a:pt x="15553" y="12263"/>
                  </a:lnTo>
                  <a:lnTo>
                    <a:pt x="15553" y="7281"/>
                  </a:lnTo>
                  <a:close/>
                  <a:moveTo>
                    <a:pt x="7423" y="16617"/>
                  </a:moveTo>
                  <a:cubicBezTo>
                    <a:pt x="8167" y="16617"/>
                    <a:pt x="8772" y="17365"/>
                    <a:pt x="8772" y="18278"/>
                  </a:cubicBezTo>
                  <a:cubicBezTo>
                    <a:pt x="8772" y="19191"/>
                    <a:pt x="8167" y="19939"/>
                    <a:pt x="7423" y="19939"/>
                  </a:cubicBezTo>
                  <a:cubicBezTo>
                    <a:pt x="6677" y="19939"/>
                    <a:pt x="6073" y="19191"/>
                    <a:pt x="6073" y="18278"/>
                  </a:cubicBezTo>
                  <a:cubicBezTo>
                    <a:pt x="6073" y="17365"/>
                    <a:pt x="6677" y="16617"/>
                    <a:pt x="7423" y="16617"/>
                  </a:cubicBezTo>
                  <a:close/>
                  <a:moveTo>
                    <a:pt x="16202" y="16617"/>
                  </a:moveTo>
                  <a:cubicBezTo>
                    <a:pt x="16943" y="16617"/>
                    <a:pt x="17551" y="17365"/>
                    <a:pt x="17551" y="18278"/>
                  </a:cubicBezTo>
                  <a:cubicBezTo>
                    <a:pt x="17551" y="19191"/>
                    <a:pt x="16943" y="19939"/>
                    <a:pt x="16202" y="19939"/>
                  </a:cubicBezTo>
                  <a:cubicBezTo>
                    <a:pt x="15454" y="19939"/>
                    <a:pt x="14852" y="19191"/>
                    <a:pt x="14852" y="18278"/>
                  </a:cubicBezTo>
                  <a:cubicBezTo>
                    <a:pt x="14852" y="17365"/>
                    <a:pt x="15454" y="16617"/>
                    <a:pt x="16202" y="16617"/>
                  </a:cubicBezTo>
                  <a:close/>
                </a:path>
              </a:pathLst>
            </a:custGeom>
            <a:solidFill>
              <a:srgbClr val="FFFFFF"/>
            </a:solidFill>
            <a:ln w="12700" cap="flat">
              <a:noFill/>
              <a:miter lim="400000"/>
            </a:ln>
            <a:effectLst/>
          </p:spPr>
          <p:txBody>
            <a:bodyPr anchor="ctr"/>
            <a:lstStyle/>
            <a:p>
              <a:pPr algn="ctr"/>
              <a:endParaRPr/>
            </a:p>
          </p:txBody>
        </p:sp>
      </p:grpSp>
      <p:grpSp>
        <p:nvGrpSpPr>
          <p:cNvPr id="92" name="组合 91"/>
          <p:cNvGrpSpPr/>
          <p:nvPr/>
        </p:nvGrpSpPr>
        <p:grpSpPr>
          <a:xfrm>
            <a:off x="1301665" y="5019996"/>
            <a:ext cx="526679" cy="526678"/>
            <a:chOff x="1225466" y="4144595"/>
            <a:chExt cx="616904" cy="616902"/>
          </a:xfrm>
        </p:grpSpPr>
        <p:sp>
          <p:nvSpPr>
            <p:cNvPr id="30" name="Rectangle: Rounded Corners 176"/>
            <p:cNvSpPr/>
            <p:nvPr/>
          </p:nvSpPr>
          <p:spPr>
            <a:xfrm>
              <a:off x="1225466" y="4144595"/>
              <a:ext cx="616904" cy="616902"/>
            </a:xfrm>
            <a:prstGeom prst="ellipse">
              <a:avLst/>
            </a:prstGeom>
            <a:solidFill>
              <a:schemeClr val="accent4"/>
            </a:solidFill>
            <a:ln w="12700" cap="flat">
              <a:noFill/>
              <a:miter lim="400000"/>
            </a:ln>
            <a:effectLst/>
          </p:spPr>
          <p:txBody>
            <a:bodyPr anchor="ctr"/>
            <a:lstStyle/>
            <a:p>
              <a:pPr algn="ctr"/>
              <a:endParaRPr/>
            </a:p>
          </p:txBody>
        </p:sp>
        <p:sp>
          <p:nvSpPr>
            <p:cNvPr id="31" name="Freeform: Shape 177"/>
            <p:cNvSpPr/>
            <p:nvPr/>
          </p:nvSpPr>
          <p:spPr>
            <a:xfrm>
              <a:off x="1398795" y="4276489"/>
              <a:ext cx="286272" cy="363148"/>
            </a:xfrm>
            <a:custGeom>
              <a:avLst/>
              <a:gdLst/>
              <a:ahLst/>
              <a:cxnLst>
                <a:cxn ang="0">
                  <a:pos x="wd2" y="hd2"/>
                </a:cxn>
                <a:cxn ang="5400000">
                  <a:pos x="wd2" y="hd2"/>
                </a:cxn>
                <a:cxn ang="10800000">
                  <a:pos x="wd2" y="hd2"/>
                </a:cxn>
                <a:cxn ang="16200000">
                  <a:pos x="wd2" y="hd2"/>
                </a:cxn>
              </a:cxnLst>
              <a:rect l="0" t="0" r="r" b="b"/>
              <a:pathLst>
                <a:path w="21600" h="21600" extrusionOk="0">
                  <a:moveTo>
                    <a:pt x="18003" y="6729"/>
                  </a:moveTo>
                  <a:cubicBezTo>
                    <a:pt x="17891" y="6790"/>
                    <a:pt x="17842" y="6883"/>
                    <a:pt x="17842" y="6994"/>
                  </a:cubicBezTo>
                  <a:cubicBezTo>
                    <a:pt x="17842" y="7080"/>
                    <a:pt x="17901" y="7139"/>
                    <a:pt x="18015" y="7191"/>
                  </a:cubicBezTo>
                  <a:cubicBezTo>
                    <a:pt x="18122" y="7230"/>
                    <a:pt x="18344" y="7284"/>
                    <a:pt x="18697" y="7352"/>
                  </a:cubicBezTo>
                  <a:cubicBezTo>
                    <a:pt x="19207" y="7434"/>
                    <a:pt x="19552" y="7540"/>
                    <a:pt x="19715" y="7661"/>
                  </a:cubicBezTo>
                  <a:cubicBezTo>
                    <a:pt x="19899" y="7775"/>
                    <a:pt x="19976" y="7963"/>
                    <a:pt x="19976" y="8220"/>
                  </a:cubicBezTo>
                  <a:cubicBezTo>
                    <a:pt x="19976" y="8479"/>
                    <a:pt x="19851" y="8684"/>
                    <a:pt x="19591" y="8842"/>
                  </a:cubicBezTo>
                  <a:cubicBezTo>
                    <a:pt x="19332" y="8993"/>
                    <a:pt x="18985" y="9069"/>
                    <a:pt x="18546" y="9069"/>
                  </a:cubicBezTo>
                  <a:cubicBezTo>
                    <a:pt x="18091" y="9069"/>
                    <a:pt x="17748" y="8987"/>
                    <a:pt x="17505" y="8826"/>
                  </a:cubicBezTo>
                  <a:cubicBezTo>
                    <a:pt x="17256" y="8660"/>
                    <a:pt x="17122" y="8433"/>
                    <a:pt x="17105" y="8130"/>
                  </a:cubicBezTo>
                  <a:lnTo>
                    <a:pt x="17814" y="8130"/>
                  </a:lnTo>
                  <a:cubicBezTo>
                    <a:pt x="17814" y="8283"/>
                    <a:pt x="17879" y="8395"/>
                    <a:pt x="18015" y="8471"/>
                  </a:cubicBezTo>
                  <a:cubicBezTo>
                    <a:pt x="18132" y="8553"/>
                    <a:pt x="18312" y="8592"/>
                    <a:pt x="18546" y="8592"/>
                  </a:cubicBezTo>
                  <a:cubicBezTo>
                    <a:pt x="18773" y="8592"/>
                    <a:pt x="18957" y="8562"/>
                    <a:pt x="19091" y="8501"/>
                  </a:cubicBezTo>
                  <a:cubicBezTo>
                    <a:pt x="19217" y="8442"/>
                    <a:pt x="19283" y="8356"/>
                    <a:pt x="19283" y="8253"/>
                  </a:cubicBezTo>
                  <a:cubicBezTo>
                    <a:pt x="19283" y="8152"/>
                    <a:pt x="19234" y="8078"/>
                    <a:pt x="19148" y="8024"/>
                  </a:cubicBezTo>
                  <a:cubicBezTo>
                    <a:pt x="19054" y="7973"/>
                    <a:pt x="18860" y="7926"/>
                    <a:pt x="18555" y="7874"/>
                  </a:cubicBezTo>
                  <a:cubicBezTo>
                    <a:pt x="18003" y="7775"/>
                    <a:pt x="17623" y="7669"/>
                    <a:pt x="17440" y="7554"/>
                  </a:cubicBezTo>
                  <a:cubicBezTo>
                    <a:pt x="17256" y="7442"/>
                    <a:pt x="17161" y="7268"/>
                    <a:pt x="17161" y="7024"/>
                  </a:cubicBezTo>
                  <a:cubicBezTo>
                    <a:pt x="17161" y="6759"/>
                    <a:pt x="17278" y="6550"/>
                    <a:pt x="17527" y="6388"/>
                  </a:cubicBezTo>
                  <a:cubicBezTo>
                    <a:pt x="17776" y="6230"/>
                    <a:pt x="18103" y="6154"/>
                    <a:pt x="18524" y="6154"/>
                  </a:cubicBezTo>
                  <a:cubicBezTo>
                    <a:pt x="18919" y="6154"/>
                    <a:pt x="19234" y="6230"/>
                    <a:pt x="19487" y="6397"/>
                  </a:cubicBezTo>
                  <a:cubicBezTo>
                    <a:pt x="19737" y="6563"/>
                    <a:pt x="19868" y="6785"/>
                    <a:pt x="19899" y="7063"/>
                  </a:cubicBezTo>
                  <a:lnTo>
                    <a:pt x="19179" y="7063"/>
                  </a:lnTo>
                  <a:cubicBezTo>
                    <a:pt x="19169" y="6926"/>
                    <a:pt x="19091" y="6820"/>
                    <a:pt x="18967" y="6747"/>
                  </a:cubicBezTo>
                  <a:cubicBezTo>
                    <a:pt x="18832" y="6670"/>
                    <a:pt x="18648" y="6631"/>
                    <a:pt x="18437" y="6631"/>
                  </a:cubicBezTo>
                  <a:cubicBezTo>
                    <a:pt x="18257" y="6631"/>
                    <a:pt x="18103" y="6661"/>
                    <a:pt x="18003" y="6729"/>
                  </a:cubicBezTo>
                  <a:cubicBezTo>
                    <a:pt x="18003" y="6729"/>
                    <a:pt x="18003" y="6729"/>
                    <a:pt x="18003" y="6729"/>
                  </a:cubicBezTo>
                  <a:close/>
                  <a:moveTo>
                    <a:pt x="15761" y="7344"/>
                  </a:moveTo>
                  <a:cubicBezTo>
                    <a:pt x="15665" y="7405"/>
                    <a:pt x="15528" y="7434"/>
                    <a:pt x="15338" y="7434"/>
                  </a:cubicBezTo>
                  <a:lnTo>
                    <a:pt x="14490" y="7434"/>
                  </a:lnTo>
                  <a:lnTo>
                    <a:pt x="14490" y="6707"/>
                  </a:lnTo>
                  <a:lnTo>
                    <a:pt x="15366" y="6707"/>
                  </a:lnTo>
                  <a:cubicBezTo>
                    <a:pt x="15549" y="6707"/>
                    <a:pt x="15675" y="6738"/>
                    <a:pt x="15768" y="6798"/>
                  </a:cubicBezTo>
                  <a:cubicBezTo>
                    <a:pt x="15865" y="6857"/>
                    <a:pt x="15902" y="6950"/>
                    <a:pt x="15902" y="7070"/>
                  </a:cubicBezTo>
                  <a:cubicBezTo>
                    <a:pt x="15902" y="7191"/>
                    <a:pt x="15855" y="7284"/>
                    <a:pt x="15761" y="7344"/>
                  </a:cubicBezTo>
                  <a:cubicBezTo>
                    <a:pt x="15761" y="7344"/>
                    <a:pt x="15761" y="7344"/>
                    <a:pt x="15761" y="7344"/>
                  </a:cubicBezTo>
                  <a:close/>
                  <a:moveTo>
                    <a:pt x="16633" y="6994"/>
                  </a:moveTo>
                  <a:cubicBezTo>
                    <a:pt x="16633" y="6769"/>
                    <a:pt x="16526" y="6579"/>
                    <a:pt x="16326" y="6435"/>
                  </a:cubicBezTo>
                  <a:cubicBezTo>
                    <a:pt x="16124" y="6299"/>
                    <a:pt x="15855" y="6230"/>
                    <a:pt x="15518" y="6230"/>
                  </a:cubicBezTo>
                  <a:lnTo>
                    <a:pt x="13751" y="6230"/>
                  </a:lnTo>
                  <a:lnTo>
                    <a:pt x="13751" y="8993"/>
                  </a:lnTo>
                  <a:lnTo>
                    <a:pt x="14490" y="8993"/>
                  </a:lnTo>
                  <a:lnTo>
                    <a:pt x="14490" y="7904"/>
                  </a:lnTo>
                  <a:lnTo>
                    <a:pt x="15210" y="7904"/>
                  </a:lnTo>
                  <a:cubicBezTo>
                    <a:pt x="15432" y="7904"/>
                    <a:pt x="15577" y="7926"/>
                    <a:pt x="15665" y="7980"/>
                  </a:cubicBezTo>
                  <a:cubicBezTo>
                    <a:pt x="15761" y="8032"/>
                    <a:pt x="15800" y="8122"/>
                    <a:pt x="15800" y="8245"/>
                  </a:cubicBezTo>
                  <a:lnTo>
                    <a:pt x="15806" y="8494"/>
                  </a:lnTo>
                  <a:cubicBezTo>
                    <a:pt x="15806" y="8609"/>
                    <a:pt x="15815" y="8706"/>
                    <a:pt x="15837" y="8805"/>
                  </a:cubicBezTo>
                  <a:cubicBezTo>
                    <a:pt x="15855" y="8895"/>
                    <a:pt x="15865" y="8963"/>
                    <a:pt x="15886" y="8987"/>
                  </a:cubicBezTo>
                  <a:lnTo>
                    <a:pt x="16692" y="8987"/>
                  </a:lnTo>
                  <a:lnTo>
                    <a:pt x="16692" y="8919"/>
                  </a:lnTo>
                  <a:cubicBezTo>
                    <a:pt x="16633" y="8895"/>
                    <a:pt x="16585" y="8864"/>
                    <a:pt x="16575" y="8826"/>
                  </a:cubicBezTo>
                  <a:cubicBezTo>
                    <a:pt x="16547" y="8788"/>
                    <a:pt x="16538" y="8720"/>
                    <a:pt x="16526" y="8638"/>
                  </a:cubicBezTo>
                  <a:lnTo>
                    <a:pt x="16519" y="8184"/>
                  </a:lnTo>
                  <a:cubicBezTo>
                    <a:pt x="16508" y="7963"/>
                    <a:pt x="16401" y="7805"/>
                    <a:pt x="16202" y="7707"/>
                  </a:cubicBezTo>
                  <a:cubicBezTo>
                    <a:pt x="16174" y="7691"/>
                    <a:pt x="16135" y="7685"/>
                    <a:pt x="16086" y="7661"/>
                  </a:cubicBezTo>
                  <a:cubicBezTo>
                    <a:pt x="16163" y="7639"/>
                    <a:pt x="16230" y="7609"/>
                    <a:pt x="16298" y="7579"/>
                  </a:cubicBezTo>
                  <a:cubicBezTo>
                    <a:pt x="16519" y="7456"/>
                    <a:pt x="16633" y="7260"/>
                    <a:pt x="16633" y="6994"/>
                  </a:cubicBezTo>
                  <a:cubicBezTo>
                    <a:pt x="16633" y="6994"/>
                    <a:pt x="16633" y="6994"/>
                    <a:pt x="16633" y="6994"/>
                  </a:cubicBezTo>
                  <a:close/>
                  <a:moveTo>
                    <a:pt x="12311" y="8993"/>
                  </a:moveTo>
                  <a:lnTo>
                    <a:pt x="12311" y="7737"/>
                  </a:lnTo>
                  <a:lnTo>
                    <a:pt x="10936" y="7737"/>
                  </a:lnTo>
                  <a:lnTo>
                    <a:pt x="10936" y="8993"/>
                  </a:lnTo>
                  <a:lnTo>
                    <a:pt x="10200" y="8993"/>
                  </a:lnTo>
                  <a:lnTo>
                    <a:pt x="10200" y="6230"/>
                  </a:lnTo>
                  <a:lnTo>
                    <a:pt x="10936" y="6230"/>
                  </a:lnTo>
                  <a:lnTo>
                    <a:pt x="10936" y="7268"/>
                  </a:lnTo>
                  <a:lnTo>
                    <a:pt x="12311" y="7268"/>
                  </a:lnTo>
                  <a:lnTo>
                    <a:pt x="12311" y="6230"/>
                  </a:lnTo>
                  <a:lnTo>
                    <a:pt x="13033" y="6230"/>
                  </a:lnTo>
                  <a:lnTo>
                    <a:pt x="13033" y="8993"/>
                  </a:lnTo>
                  <a:cubicBezTo>
                    <a:pt x="13033" y="8993"/>
                    <a:pt x="12311" y="8993"/>
                    <a:pt x="12311" y="8993"/>
                  </a:cubicBezTo>
                  <a:close/>
                  <a:moveTo>
                    <a:pt x="16086" y="3348"/>
                  </a:moveTo>
                  <a:lnTo>
                    <a:pt x="16135" y="3271"/>
                  </a:lnTo>
                  <a:lnTo>
                    <a:pt x="17787" y="1111"/>
                  </a:lnTo>
                  <a:lnTo>
                    <a:pt x="17787" y="3348"/>
                  </a:lnTo>
                  <a:cubicBezTo>
                    <a:pt x="17787" y="3348"/>
                    <a:pt x="16086" y="3348"/>
                    <a:pt x="16086" y="3348"/>
                  </a:cubicBezTo>
                  <a:close/>
                  <a:moveTo>
                    <a:pt x="17787" y="5367"/>
                  </a:moveTo>
                  <a:lnTo>
                    <a:pt x="19104" y="5367"/>
                  </a:lnTo>
                  <a:lnTo>
                    <a:pt x="19104" y="4180"/>
                  </a:lnTo>
                  <a:lnTo>
                    <a:pt x="19868" y="4180"/>
                  </a:lnTo>
                  <a:lnTo>
                    <a:pt x="19868" y="3348"/>
                  </a:lnTo>
                  <a:lnTo>
                    <a:pt x="19104" y="3348"/>
                  </a:lnTo>
                  <a:lnTo>
                    <a:pt x="19104" y="0"/>
                  </a:lnTo>
                  <a:lnTo>
                    <a:pt x="17613" y="0"/>
                  </a:lnTo>
                  <a:lnTo>
                    <a:pt x="15106" y="3271"/>
                  </a:lnTo>
                  <a:lnTo>
                    <a:pt x="15106" y="4180"/>
                  </a:lnTo>
                  <a:lnTo>
                    <a:pt x="17787" y="4180"/>
                  </a:lnTo>
                  <a:cubicBezTo>
                    <a:pt x="17787" y="4180"/>
                    <a:pt x="17787" y="5367"/>
                    <a:pt x="17787" y="5367"/>
                  </a:cubicBezTo>
                  <a:close/>
                  <a:moveTo>
                    <a:pt x="14415" y="5367"/>
                  </a:moveTo>
                  <a:lnTo>
                    <a:pt x="9776" y="5367"/>
                  </a:lnTo>
                  <a:lnTo>
                    <a:pt x="9776" y="5360"/>
                  </a:lnTo>
                  <a:cubicBezTo>
                    <a:pt x="9776" y="4876"/>
                    <a:pt x="9929" y="4451"/>
                    <a:pt x="10247" y="4095"/>
                  </a:cubicBezTo>
                  <a:cubicBezTo>
                    <a:pt x="10563" y="3746"/>
                    <a:pt x="11159" y="3340"/>
                    <a:pt x="12024" y="2853"/>
                  </a:cubicBezTo>
                  <a:cubicBezTo>
                    <a:pt x="12410" y="2643"/>
                    <a:pt x="12676" y="2443"/>
                    <a:pt x="12841" y="2271"/>
                  </a:cubicBezTo>
                  <a:cubicBezTo>
                    <a:pt x="13003" y="2089"/>
                    <a:pt x="13081" y="1892"/>
                    <a:pt x="13081" y="1674"/>
                  </a:cubicBezTo>
                  <a:cubicBezTo>
                    <a:pt x="13081" y="1440"/>
                    <a:pt x="12995" y="1243"/>
                    <a:pt x="12820" y="1106"/>
                  </a:cubicBezTo>
                  <a:cubicBezTo>
                    <a:pt x="12648" y="954"/>
                    <a:pt x="12416" y="885"/>
                    <a:pt x="12121" y="885"/>
                  </a:cubicBezTo>
                  <a:cubicBezTo>
                    <a:pt x="11824" y="885"/>
                    <a:pt x="11581" y="976"/>
                    <a:pt x="11419" y="1158"/>
                  </a:cubicBezTo>
                  <a:cubicBezTo>
                    <a:pt x="11235" y="1342"/>
                    <a:pt x="11159" y="1590"/>
                    <a:pt x="11169" y="1892"/>
                  </a:cubicBezTo>
                  <a:lnTo>
                    <a:pt x="9863" y="1892"/>
                  </a:lnTo>
                  <a:cubicBezTo>
                    <a:pt x="9842" y="1317"/>
                    <a:pt x="10038" y="855"/>
                    <a:pt x="10449" y="514"/>
                  </a:cubicBezTo>
                  <a:cubicBezTo>
                    <a:pt x="10851" y="175"/>
                    <a:pt x="11419" y="0"/>
                    <a:pt x="12139" y="0"/>
                  </a:cubicBezTo>
                  <a:cubicBezTo>
                    <a:pt x="12801" y="0"/>
                    <a:pt x="13348" y="159"/>
                    <a:pt x="13779" y="470"/>
                  </a:cubicBezTo>
                  <a:cubicBezTo>
                    <a:pt x="14194" y="786"/>
                    <a:pt x="14415" y="1188"/>
                    <a:pt x="14415" y="1679"/>
                  </a:cubicBezTo>
                  <a:cubicBezTo>
                    <a:pt x="14415" y="2089"/>
                    <a:pt x="14290" y="2430"/>
                    <a:pt x="14051" y="2695"/>
                  </a:cubicBezTo>
                  <a:cubicBezTo>
                    <a:pt x="13810" y="2960"/>
                    <a:pt x="13358" y="3263"/>
                    <a:pt x="12697" y="3595"/>
                  </a:cubicBezTo>
                  <a:cubicBezTo>
                    <a:pt x="12080" y="3907"/>
                    <a:pt x="11668" y="4180"/>
                    <a:pt x="11438" y="4429"/>
                  </a:cubicBezTo>
                  <a:lnTo>
                    <a:pt x="11438" y="4437"/>
                  </a:lnTo>
                  <a:lnTo>
                    <a:pt x="14415" y="4437"/>
                  </a:lnTo>
                  <a:cubicBezTo>
                    <a:pt x="14415" y="4437"/>
                    <a:pt x="14415" y="5367"/>
                    <a:pt x="14415" y="5367"/>
                  </a:cubicBezTo>
                  <a:close/>
                  <a:moveTo>
                    <a:pt x="11045" y="20298"/>
                  </a:moveTo>
                  <a:cubicBezTo>
                    <a:pt x="11045" y="21008"/>
                    <a:pt x="10314" y="21600"/>
                    <a:pt x="9403" y="21600"/>
                  </a:cubicBezTo>
                  <a:cubicBezTo>
                    <a:pt x="8489" y="21600"/>
                    <a:pt x="7750" y="21008"/>
                    <a:pt x="7750" y="20298"/>
                  </a:cubicBezTo>
                  <a:cubicBezTo>
                    <a:pt x="7750" y="19577"/>
                    <a:pt x="8489" y="18995"/>
                    <a:pt x="9403" y="18995"/>
                  </a:cubicBezTo>
                  <a:cubicBezTo>
                    <a:pt x="10314" y="18995"/>
                    <a:pt x="11045" y="19577"/>
                    <a:pt x="11045" y="20298"/>
                  </a:cubicBezTo>
                  <a:cubicBezTo>
                    <a:pt x="11045" y="20298"/>
                    <a:pt x="11045" y="20298"/>
                    <a:pt x="11045" y="20298"/>
                  </a:cubicBezTo>
                  <a:close/>
                  <a:moveTo>
                    <a:pt x="5175" y="20298"/>
                  </a:moveTo>
                  <a:cubicBezTo>
                    <a:pt x="5175" y="21008"/>
                    <a:pt x="4448" y="21600"/>
                    <a:pt x="3541" y="21600"/>
                  </a:cubicBezTo>
                  <a:cubicBezTo>
                    <a:pt x="2625" y="21600"/>
                    <a:pt x="1882" y="21008"/>
                    <a:pt x="1882" y="20298"/>
                  </a:cubicBezTo>
                  <a:cubicBezTo>
                    <a:pt x="1882" y="19577"/>
                    <a:pt x="2625" y="18995"/>
                    <a:pt x="3541" y="18995"/>
                  </a:cubicBezTo>
                  <a:cubicBezTo>
                    <a:pt x="4448" y="18995"/>
                    <a:pt x="5175" y="19577"/>
                    <a:pt x="5175" y="20298"/>
                  </a:cubicBezTo>
                  <a:cubicBezTo>
                    <a:pt x="5175" y="20298"/>
                    <a:pt x="5175" y="20298"/>
                    <a:pt x="5175" y="20298"/>
                  </a:cubicBezTo>
                  <a:close/>
                  <a:moveTo>
                    <a:pt x="21600" y="12006"/>
                  </a:moveTo>
                  <a:cubicBezTo>
                    <a:pt x="21600" y="12259"/>
                    <a:pt x="21339" y="12460"/>
                    <a:pt x="21021" y="12460"/>
                  </a:cubicBezTo>
                  <a:lnTo>
                    <a:pt x="16990" y="12460"/>
                  </a:lnTo>
                  <a:lnTo>
                    <a:pt x="13714" y="18359"/>
                  </a:lnTo>
                  <a:cubicBezTo>
                    <a:pt x="13627" y="18526"/>
                    <a:pt x="13417" y="18624"/>
                    <a:pt x="13184" y="18624"/>
                  </a:cubicBezTo>
                  <a:lnTo>
                    <a:pt x="847" y="18624"/>
                  </a:lnTo>
                  <a:cubicBezTo>
                    <a:pt x="523" y="18624"/>
                    <a:pt x="264" y="18428"/>
                    <a:pt x="264" y="18177"/>
                  </a:cubicBezTo>
                  <a:cubicBezTo>
                    <a:pt x="264" y="17928"/>
                    <a:pt x="523" y="17723"/>
                    <a:pt x="847" y="17723"/>
                  </a:cubicBezTo>
                  <a:lnTo>
                    <a:pt x="12810" y="17723"/>
                  </a:lnTo>
                  <a:lnTo>
                    <a:pt x="16086" y="11824"/>
                  </a:lnTo>
                  <a:cubicBezTo>
                    <a:pt x="16174" y="11657"/>
                    <a:pt x="16384" y="11554"/>
                    <a:pt x="16613" y="11554"/>
                  </a:cubicBezTo>
                  <a:lnTo>
                    <a:pt x="21021" y="11554"/>
                  </a:lnTo>
                  <a:cubicBezTo>
                    <a:pt x="21339" y="11554"/>
                    <a:pt x="21600" y="11758"/>
                    <a:pt x="21600" y="12006"/>
                  </a:cubicBezTo>
                  <a:cubicBezTo>
                    <a:pt x="21600" y="12006"/>
                    <a:pt x="21600" y="12006"/>
                    <a:pt x="21600" y="12006"/>
                  </a:cubicBezTo>
                  <a:close/>
                  <a:moveTo>
                    <a:pt x="3650" y="4466"/>
                  </a:moveTo>
                  <a:cubicBezTo>
                    <a:pt x="5034" y="4466"/>
                    <a:pt x="6147" y="5345"/>
                    <a:pt x="6147" y="6435"/>
                  </a:cubicBezTo>
                  <a:lnTo>
                    <a:pt x="6147" y="9675"/>
                  </a:lnTo>
                  <a:lnTo>
                    <a:pt x="1158" y="9675"/>
                  </a:lnTo>
                  <a:lnTo>
                    <a:pt x="1158" y="6435"/>
                  </a:lnTo>
                  <a:cubicBezTo>
                    <a:pt x="1158" y="5345"/>
                    <a:pt x="2273" y="4466"/>
                    <a:pt x="3650" y="4466"/>
                  </a:cubicBezTo>
                  <a:cubicBezTo>
                    <a:pt x="3650" y="4466"/>
                    <a:pt x="3650" y="4466"/>
                    <a:pt x="3650" y="4466"/>
                  </a:cubicBezTo>
                  <a:close/>
                  <a:moveTo>
                    <a:pt x="10936" y="11113"/>
                  </a:moveTo>
                  <a:lnTo>
                    <a:pt x="5982" y="15080"/>
                  </a:lnTo>
                  <a:cubicBezTo>
                    <a:pt x="4963" y="13984"/>
                    <a:pt x="5059" y="12430"/>
                    <a:pt x="6310" y="11431"/>
                  </a:cubicBezTo>
                  <a:cubicBezTo>
                    <a:pt x="6992" y="10888"/>
                    <a:pt x="7903" y="10585"/>
                    <a:pt x="8872" y="10585"/>
                  </a:cubicBezTo>
                  <a:cubicBezTo>
                    <a:pt x="9620" y="10590"/>
                    <a:pt x="10341" y="10772"/>
                    <a:pt x="10936" y="11113"/>
                  </a:cubicBezTo>
                  <a:cubicBezTo>
                    <a:pt x="10936" y="11113"/>
                    <a:pt x="10936" y="11113"/>
                    <a:pt x="10936" y="11113"/>
                  </a:cubicBezTo>
                  <a:close/>
                  <a:moveTo>
                    <a:pt x="11438" y="15405"/>
                  </a:moveTo>
                  <a:cubicBezTo>
                    <a:pt x="10228" y="16366"/>
                    <a:pt x="8201" y="16481"/>
                    <a:pt x="6809" y="15716"/>
                  </a:cubicBezTo>
                  <a:lnTo>
                    <a:pt x="11765" y="11750"/>
                  </a:lnTo>
                  <a:cubicBezTo>
                    <a:pt x="12784" y="12856"/>
                    <a:pt x="12685" y="14398"/>
                    <a:pt x="11438" y="15405"/>
                  </a:cubicBezTo>
                  <a:cubicBezTo>
                    <a:pt x="11438" y="15405"/>
                    <a:pt x="11438" y="15405"/>
                    <a:pt x="11438" y="15405"/>
                  </a:cubicBezTo>
                  <a:close/>
                  <a:moveTo>
                    <a:pt x="1158" y="14082"/>
                  </a:moveTo>
                  <a:lnTo>
                    <a:pt x="1158" y="10585"/>
                  </a:lnTo>
                  <a:lnTo>
                    <a:pt x="5811" y="10585"/>
                  </a:lnTo>
                  <a:cubicBezTo>
                    <a:pt x="5704" y="10652"/>
                    <a:pt x="5590" y="10720"/>
                    <a:pt x="5493" y="10794"/>
                  </a:cubicBezTo>
                  <a:cubicBezTo>
                    <a:pt x="3821" y="12135"/>
                    <a:pt x="3713" y="14218"/>
                    <a:pt x="5109" y="15670"/>
                  </a:cubicBezTo>
                  <a:cubicBezTo>
                    <a:pt x="4686" y="15913"/>
                    <a:pt x="4187" y="16050"/>
                    <a:pt x="3650" y="16050"/>
                  </a:cubicBezTo>
                  <a:cubicBezTo>
                    <a:pt x="2273" y="16050"/>
                    <a:pt x="1158" y="15170"/>
                    <a:pt x="1158" y="14082"/>
                  </a:cubicBezTo>
                  <a:cubicBezTo>
                    <a:pt x="1158" y="14082"/>
                    <a:pt x="1158" y="14082"/>
                    <a:pt x="1158" y="14082"/>
                  </a:cubicBezTo>
                  <a:close/>
                  <a:moveTo>
                    <a:pt x="3650" y="16958"/>
                  </a:moveTo>
                  <a:cubicBezTo>
                    <a:pt x="4485" y="16958"/>
                    <a:pt x="5271" y="16732"/>
                    <a:pt x="5916" y="16323"/>
                  </a:cubicBezTo>
                  <a:cubicBezTo>
                    <a:pt x="6761" y="16852"/>
                    <a:pt x="7778" y="17155"/>
                    <a:pt x="8872" y="17155"/>
                  </a:cubicBezTo>
                  <a:cubicBezTo>
                    <a:pt x="10151" y="17155"/>
                    <a:pt x="11360" y="16761"/>
                    <a:pt x="12252" y="16041"/>
                  </a:cubicBezTo>
                  <a:cubicBezTo>
                    <a:pt x="14088" y="14573"/>
                    <a:pt x="14067" y="12195"/>
                    <a:pt x="12204" y="10750"/>
                  </a:cubicBezTo>
                  <a:cubicBezTo>
                    <a:pt x="11304" y="10059"/>
                    <a:pt x="10123" y="9675"/>
                    <a:pt x="8872" y="9675"/>
                  </a:cubicBezTo>
                  <a:cubicBezTo>
                    <a:pt x="8326" y="9675"/>
                    <a:pt x="7799" y="9764"/>
                    <a:pt x="7297" y="9902"/>
                  </a:cubicBezTo>
                  <a:lnTo>
                    <a:pt x="7297" y="6435"/>
                  </a:lnTo>
                  <a:cubicBezTo>
                    <a:pt x="7297" y="4846"/>
                    <a:pt x="5667" y="3557"/>
                    <a:pt x="3650" y="3557"/>
                  </a:cubicBezTo>
                  <a:cubicBezTo>
                    <a:pt x="1639" y="3557"/>
                    <a:pt x="0" y="4846"/>
                    <a:pt x="0" y="6435"/>
                  </a:cubicBezTo>
                  <a:lnTo>
                    <a:pt x="0" y="14082"/>
                  </a:lnTo>
                  <a:cubicBezTo>
                    <a:pt x="0" y="15670"/>
                    <a:pt x="1639" y="16958"/>
                    <a:pt x="3650" y="16958"/>
                  </a:cubicBezTo>
                  <a:cubicBezTo>
                    <a:pt x="3650" y="16958"/>
                    <a:pt x="3650" y="16958"/>
                    <a:pt x="3650" y="16958"/>
                  </a:cubicBezTo>
                  <a:close/>
                </a:path>
              </a:pathLst>
            </a:custGeom>
            <a:solidFill>
              <a:srgbClr val="FFFFFF"/>
            </a:solidFill>
            <a:ln w="12700" cap="flat">
              <a:noFill/>
              <a:miter lim="400000"/>
            </a:ln>
            <a:effectLst/>
          </p:spPr>
          <p:txBody>
            <a:bodyPr anchor="ctr"/>
            <a:lstStyle/>
            <a:p>
              <a:pPr algn="ctr"/>
              <a:endParaRPr/>
            </a:p>
          </p:txBody>
        </p:sp>
      </p:grpSp>
      <p:grpSp>
        <p:nvGrpSpPr>
          <p:cNvPr id="93" name="组合 92"/>
          <p:cNvGrpSpPr/>
          <p:nvPr/>
        </p:nvGrpSpPr>
        <p:grpSpPr>
          <a:xfrm>
            <a:off x="1301665" y="4025634"/>
            <a:ext cx="526679" cy="526678"/>
            <a:chOff x="1225466" y="3465621"/>
            <a:chExt cx="616904" cy="616902"/>
          </a:xfrm>
        </p:grpSpPr>
        <p:sp>
          <p:nvSpPr>
            <p:cNvPr id="28" name="Rectangle: Rounded Corners 174"/>
            <p:cNvSpPr/>
            <p:nvPr/>
          </p:nvSpPr>
          <p:spPr>
            <a:xfrm>
              <a:off x="1225466" y="3465621"/>
              <a:ext cx="616904" cy="616902"/>
            </a:xfrm>
            <a:prstGeom prst="ellipse">
              <a:avLst/>
            </a:prstGeom>
            <a:solidFill>
              <a:schemeClr val="accent3"/>
            </a:solidFill>
            <a:ln w="12700" cap="flat">
              <a:noFill/>
              <a:miter lim="400000"/>
            </a:ln>
            <a:effectLst/>
          </p:spPr>
          <p:txBody>
            <a:bodyPr anchor="ctr"/>
            <a:lstStyle/>
            <a:p>
              <a:pPr algn="ctr"/>
              <a:endParaRPr/>
            </a:p>
          </p:txBody>
        </p:sp>
        <p:sp>
          <p:nvSpPr>
            <p:cNvPr id="29" name="Freeform: Shape 175"/>
            <p:cNvSpPr/>
            <p:nvPr/>
          </p:nvSpPr>
          <p:spPr>
            <a:xfrm>
              <a:off x="1365129" y="3625064"/>
              <a:ext cx="353603" cy="278486"/>
            </a:xfrm>
            <a:custGeom>
              <a:avLst/>
              <a:gdLst/>
              <a:ahLst/>
              <a:cxnLst>
                <a:cxn ang="0">
                  <a:pos x="wd2" y="hd2"/>
                </a:cxn>
                <a:cxn ang="5400000">
                  <a:pos x="wd2" y="hd2"/>
                </a:cxn>
                <a:cxn ang="10800000">
                  <a:pos x="wd2" y="hd2"/>
                </a:cxn>
                <a:cxn ang="16200000">
                  <a:pos x="wd2" y="hd2"/>
                </a:cxn>
              </a:cxnLst>
              <a:rect l="0" t="0" r="r" b="b"/>
              <a:pathLst>
                <a:path w="21542" h="21600" extrusionOk="0">
                  <a:moveTo>
                    <a:pt x="4687" y="0"/>
                  </a:moveTo>
                  <a:cubicBezTo>
                    <a:pt x="4388" y="0"/>
                    <a:pt x="4151" y="312"/>
                    <a:pt x="4151" y="692"/>
                  </a:cubicBezTo>
                  <a:lnTo>
                    <a:pt x="4151" y="2973"/>
                  </a:lnTo>
                  <a:lnTo>
                    <a:pt x="1922" y="2973"/>
                  </a:lnTo>
                  <a:cubicBezTo>
                    <a:pt x="1624" y="2973"/>
                    <a:pt x="1385" y="3276"/>
                    <a:pt x="1385" y="3655"/>
                  </a:cubicBezTo>
                  <a:lnTo>
                    <a:pt x="1385" y="6952"/>
                  </a:lnTo>
                  <a:lnTo>
                    <a:pt x="539" y="6952"/>
                  </a:lnTo>
                  <a:cubicBezTo>
                    <a:pt x="371" y="6952"/>
                    <a:pt x="218" y="7053"/>
                    <a:pt x="116" y="7221"/>
                  </a:cubicBezTo>
                  <a:cubicBezTo>
                    <a:pt x="13" y="7389"/>
                    <a:pt x="-25" y="7608"/>
                    <a:pt x="17" y="7814"/>
                  </a:cubicBezTo>
                  <a:lnTo>
                    <a:pt x="1844" y="16813"/>
                  </a:lnTo>
                  <a:cubicBezTo>
                    <a:pt x="1891" y="17045"/>
                    <a:pt x="2030" y="17228"/>
                    <a:pt x="2211" y="17298"/>
                  </a:cubicBezTo>
                  <a:cubicBezTo>
                    <a:pt x="2642" y="17465"/>
                    <a:pt x="2944" y="17745"/>
                    <a:pt x="3212" y="17999"/>
                  </a:cubicBezTo>
                  <a:cubicBezTo>
                    <a:pt x="3604" y="18368"/>
                    <a:pt x="3943" y="18690"/>
                    <a:pt x="4652" y="18690"/>
                  </a:cubicBezTo>
                  <a:cubicBezTo>
                    <a:pt x="5361" y="18690"/>
                    <a:pt x="5699" y="18368"/>
                    <a:pt x="6091" y="17999"/>
                  </a:cubicBezTo>
                  <a:cubicBezTo>
                    <a:pt x="6514" y="17600"/>
                    <a:pt x="6994" y="17145"/>
                    <a:pt x="7918" y="17145"/>
                  </a:cubicBezTo>
                  <a:cubicBezTo>
                    <a:pt x="8840" y="17145"/>
                    <a:pt x="9315" y="17600"/>
                    <a:pt x="9738" y="17999"/>
                  </a:cubicBezTo>
                  <a:cubicBezTo>
                    <a:pt x="10130" y="18368"/>
                    <a:pt x="10467" y="18690"/>
                    <a:pt x="11177" y="18690"/>
                  </a:cubicBezTo>
                  <a:cubicBezTo>
                    <a:pt x="11887" y="18690"/>
                    <a:pt x="12231" y="18368"/>
                    <a:pt x="12623" y="17999"/>
                  </a:cubicBezTo>
                  <a:cubicBezTo>
                    <a:pt x="13046" y="17600"/>
                    <a:pt x="13519" y="17145"/>
                    <a:pt x="14443" y="17145"/>
                  </a:cubicBezTo>
                  <a:cubicBezTo>
                    <a:pt x="14876" y="17145"/>
                    <a:pt x="15253" y="17251"/>
                    <a:pt x="15600" y="17460"/>
                  </a:cubicBezTo>
                  <a:cubicBezTo>
                    <a:pt x="15836" y="17602"/>
                    <a:pt x="16125" y="17506"/>
                    <a:pt x="16277" y="17235"/>
                  </a:cubicBezTo>
                  <a:lnTo>
                    <a:pt x="21441" y="8038"/>
                  </a:lnTo>
                  <a:cubicBezTo>
                    <a:pt x="21558" y="7829"/>
                    <a:pt x="21575" y="7558"/>
                    <a:pt x="21483" y="7329"/>
                  </a:cubicBezTo>
                  <a:cubicBezTo>
                    <a:pt x="21390" y="7099"/>
                    <a:pt x="21205" y="6952"/>
                    <a:pt x="21003" y="6952"/>
                  </a:cubicBezTo>
                  <a:lnTo>
                    <a:pt x="16884" y="6952"/>
                  </a:lnTo>
                  <a:lnTo>
                    <a:pt x="15861" y="3422"/>
                  </a:lnTo>
                  <a:cubicBezTo>
                    <a:pt x="15783" y="3152"/>
                    <a:pt x="15579" y="2973"/>
                    <a:pt x="15353" y="2973"/>
                  </a:cubicBezTo>
                  <a:lnTo>
                    <a:pt x="8341" y="2973"/>
                  </a:lnTo>
                  <a:lnTo>
                    <a:pt x="7706" y="476"/>
                  </a:lnTo>
                  <a:cubicBezTo>
                    <a:pt x="7634" y="193"/>
                    <a:pt x="7425" y="0"/>
                    <a:pt x="7191" y="0"/>
                  </a:cubicBezTo>
                  <a:lnTo>
                    <a:pt x="4687" y="0"/>
                  </a:lnTo>
                  <a:close/>
                  <a:moveTo>
                    <a:pt x="5230" y="1374"/>
                  </a:moveTo>
                  <a:cubicBezTo>
                    <a:pt x="5230" y="1374"/>
                    <a:pt x="6803" y="1374"/>
                    <a:pt x="6803" y="1374"/>
                  </a:cubicBezTo>
                  <a:lnTo>
                    <a:pt x="7212" y="2973"/>
                  </a:lnTo>
                  <a:lnTo>
                    <a:pt x="5230" y="2973"/>
                  </a:lnTo>
                  <a:lnTo>
                    <a:pt x="5230" y="1374"/>
                  </a:lnTo>
                  <a:close/>
                  <a:moveTo>
                    <a:pt x="2465" y="4347"/>
                  </a:moveTo>
                  <a:cubicBezTo>
                    <a:pt x="2465" y="4347"/>
                    <a:pt x="4292" y="4347"/>
                    <a:pt x="4292" y="4347"/>
                  </a:cubicBezTo>
                  <a:lnTo>
                    <a:pt x="14979" y="4347"/>
                  </a:lnTo>
                  <a:lnTo>
                    <a:pt x="15734" y="6952"/>
                  </a:lnTo>
                  <a:lnTo>
                    <a:pt x="2465" y="6952"/>
                  </a:lnTo>
                  <a:lnTo>
                    <a:pt x="2465" y="4347"/>
                  </a:lnTo>
                  <a:close/>
                  <a:moveTo>
                    <a:pt x="1237" y="8326"/>
                  </a:moveTo>
                  <a:lnTo>
                    <a:pt x="19952" y="8326"/>
                  </a:lnTo>
                  <a:cubicBezTo>
                    <a:pt x="19952" y="8326"/>
                    <a:pt x="15642" y="16005"/>
                    <a:pt x="15642" y="16005"/>
                  </a:cubicBezTo>
                  <a:cubicBezTo>
                    <a:pt x="15270" y="15852"/>
                    <a:pt x="14871" y="15771"/>
                    <a:pt x="14443" y="15771"/>
                  </a:cubicBezTo>
                  <a:cubicBezTo>
                    <a:pt x="13163" y="15771"/>
                    <a:pt x="12447" y="16447"/>
                    <a:pt x="11974" y="16894"/>
                  </a:cubicBezTo>
                  <a:cubicBezTo>
                    <a:pt x="11633" y="17215"/>
                    <a:pt x="11530" y="17316"/>
                    <a:pt x="11177" y="17316"/>
                  </a:cubicBezTo>
                  <a:cubicBezTo>
                    <a:pt x="10824" y="17316"/>
                    <a:pt x="10721" y="17215"/>
                    <a:pt x="10380" y="16894"/>
                  </a:cubicBezTo>
                  <a:cubicBezTo>
                    <a:pt x="9907" y="16447"/>
                    <a:pt x="9196" y="15771"/>
                    <a:pt x="7918" y="15771"/>
                  </a:cubicBezTo>
                  <a:cubicBezTo>
                    <a:pt x="6638" y="15771"/>
                    <a:pt x="5923" y="16447"/>
                    <a:pt x="5449" y="16894"/>
                  </a:cubicBezTo>
                  <a:cubicBezTo>
                    <a:pt x="5108" y="17215"/>
                    <a:pt x="5004" y="17316"/>
                    <a:pt x="4652" y="17316"/>
                  </a:cubicBezTo>
                  <a:cubicBezTo>
                    <a:pt x="4298" y="17316"/>
                    <a:pt x="4195" y="17215"/>
                    <a:pt x="3854" y="16894"/>
                  </a:cubicBezTo>
                  <a:cubicBezTo>
                    <a:pt x="3601" y="16656"/>
                    <a:pt x="3272" y="16347"/>
                    <a:pt x="2817" y="16112"/>
                  </a:cubicBezTo>
                  <a:lnTo>
                    <a:pt x="1237" y="8326"/>
                  </a:lnTo>
                  <a:close/>
                  <a:moveTo>
                    <a:pt x="1442" y="18681"/>
                  </a:moveTo>
                  <a:cubicBezTo>
                    <a:pt x="1144" y="18681"/>
                    <a:pt x="906" y="18993"/>
                    <a:pt x="906" y="19373"/>
                  </a:cubicBezTo>
                  <a:cubicBezTo>
                    <a:pt x="906" y="19752"/>
                    <a:pt x="1144" y="20055"/>
                    <a:pt x="1442" y="20055"/>
                  </a:cubicBezTo>
                  <a:cubicBezTo>
                    <a:pt x="2365" y="20055"/>
                    <a:pt x="2846" y="20510"/>
                    <a:pt x="3269" y="20908"/>
                  </a:cubicBezTo>
                  <a:cubicBezTo>
                    <a:pt x="3660" y="21278"/>
                    <a:pt x="3999" y="21600"/>
                    <a:pt x="4708" y="21600"/>
                  </a:cubicBezTo>
                  <a:cubicBezTo>
                    <a:pt x="5417" y="21600"/>
                    <a:pt x="5755" y="21278"/>
                    <a:pt x="6147" y="20908"/>
                  </a:cubicBezTo>
                  <a:cubicBezTo>
                    <a:pt x="6570" y="20510"/>
                    <a:pt x="7051" y="20055"/>
                    <a:pt x="7974" y="20055"/>
                  </a:cubicBezTo>
                  <a:cubicBezTo>
                    <a:pt x="8897" y="20055"/>
                    <a:pt x="9378" y="20510"/>
                    <a:pt x="9801" y="20908"/>
                  </a:cubicBezTo>
                  <a:cubicBezTo>
                    <a:pt x="10193" y="21278"/>
                    <a:pt x="10530" y="21600"/>
                    <a:pt x="11240" y="21600"/>
                  </a:cubicBezTo>
                  <a:cubicBezTo>
                    <a:pt x="11949" y="21600"/>
                    <a:pt x="12287" y="21278"/>
                    <a:pt x="12679" y="20908"/>
                  </a:cubicBezTo>
                  <a:cubicBezTo>
                    <a:pt x="13102" y="20510"/>
                    <a:pt x="13577" y="20055"/>
                    <a:pt x="14499" y="20055"/>
                  </a:cubicBezTo>
                  <a:cubicBezTo>
                    <a:pt x="15423" y="20055"/>
                    <a:pt x="15904" y="20510"/>
                    <a:pt x="16326" y="20908"/>
                  </a:cubicBezTo>
                  <a:cubicBezTo>
                    <a:pt x="16718" y="21278"/>
                    <a:pt x="17056" y="21600"/>
                    <a:pt x="17765" y="21600"/>
                  </a:cubicBezTo>
                  <a:cubicBezTo>
                    <a:pt x="18063" y="21600"/>
                    <a:pt x="18309" y="21288"/>
                    <a:pt x="18309" y="20908"/>
                  </a:cubicBezTo>
                  <a:cubicBezTo>
                    <a:pt x="18309" y="20529"/>
                    <a:pt x="18063" y="20226"/>
                    <a:pt x="17765" y="20226"/>
                  </a:cubicBezTo>
                  <a:cubicBezTo>
                    <a:pt x="17412" y="20226"/>
                    <a:pt x="17309" y="20125"/>
                    <a:pt x="16968" y="19804"/>
                  </a:cubicBezTo>
                  <a:cubicBezTo>
                    <a:pt x="16494" y="19357"/>
                    <a:pt x="15779" y="18681"/>
                    <a:pt x="14499" y="18681"/>
                  </a:cubicBezTo>
                  <a:cubicBezTo>
                    <a:pt x="13221" y="18681"/>
                    <a:pt x="12510" y="19357"/>
                    <a:pt x="12037" y="19804"/>
                  </a:cubicBezTo>
                  <a:cubicBezTo>
                    <a:pt x="11697" y="20125"/>
                    <a:pt x="11593" y="20226"/>
                    <a:pt x="11240" y="20226"/>
                  </a:cubicBezTo>
                  <a:cubicBezTo>
                    <a:pt x="10887" y="20226"/>
                    <a:pt x="10785" y="20125"/>
                    <a:pt x="10443" y="19804"/>
                  </a:cubicBezTo>
                  <a:cubicBezTo>
                    <a:pt x="9970" y="19357"/>
                    <a:pt x="9253" y="18681"/>
                    <a:pt x="7974" y="18681"/>
                  </a:cubicBezTo>
                  <a:cubicBezTo>
                    <a:pt x="6695" y="18681"/>
                    <a:pt x="5978" y="19357"/>
                    <a:pt x="5505" y="19804"/>
                  </a:cubicBezTo>
                  <a:cubicBezTo>
                    <a:pt x="5164" y="20125"/>
                    <a:pt x="5061" y="20226"/>
                    <a:pt x="4708" y="20226"/>
                  </a:cubicBezTo>
                  <a:cubicBezTo>
                    <a:pt x="4355" y="20226"/>
                    <a:pt x="4252" y="20125"/>
                    <a:pt x="3911" y="19804"/>
                  </a:cubicBezTo>
                  <a:cubicBezTo>
                    <a:pt x="3438" y="19357"/>
                    <a:pt x="2721" y="18681"/>
                    <a:pt x="1442" y="18681"/>
                  </a:cubicBezTo>
                  <a:close/>
                </a:path>
              </a:pathLst>
            </a:custGeom>
            <a:solidFill>
              <a:srgbClr val="FFFFFF"/>
            </a:solidFill>
            <a:ln w="12700" cap="flat">
              <a:noFill/>
              <a:miter lim="400000"/>
            </a:ln>
            <a:effectLst/>
          </p:spPr>
          <p:txBody>
            <a:bodyPr anchor="ctr"/>
            <a:lstStyle/>
            <a:p>
              <a:pPr algn="ctr"/>
              <a:endParaRPr/>
            </a:p>
          </p:txBody>
        </p:sp>
      </p:grpSp>
      <p:pic>
        <p:nvPicPr>
          <p:cNvPr id="79" name="图片 78"/>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80" name="组合 79"/>
          <p:cNvGrpSpPr/>
          <p:nvPr/>
        </p:nvGrpSpPr>
        <p:grpSpPr>
          <a:xfrm>
            <a:off x="1533918" y="363433"/>
            <a:ext cx="4885992" cy="716067"/>
            <a:chOff x="3653004" y="402712"/>
            <a:chExt cx="4885992" cy="716067"/>
          </a:xfrm>
        </p:grpSpPr>
        <p:sp>
          <p:nvSpPr>
            <p:cNvPr id="81" name="文本框 80"/>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82" name="文本框 81"/>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grpSp>
        <p:nvGrpSpPr>
          <p:cNvPr id="97" name="组合 96"/>
          <p:cNvGrpSpPr/>
          <p:nvPr/>
        </p:nvGrpSpPr>
        <p:grpSpPr>
          <a:xfrm>
            <a:off x="1966444" y="1992831"/>
            <a:ext cx="4701254" cy="613216"/>
            <a:chOff x="7483989" y="3433235"/>
            <a:chExt cx="4701254" cy="613216"/>
          </a:xfrm>
        </p:grpSpPr>
        <p:sp>
          <p:nvSpPr>
            <p:cNvPr id="98" name="矩形 97"/>
            <p:cNvSpPr/>
            <p:nvPr/>
          </p:nvSpPr>
          <p:spPr>
            <a:xfrm>
              <a:off x="7483989" y="3732519"/>
              <a:ext cx="4701254" cy="31393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a:t>
              </a:r>
              <a:r>
                <a:rPr lang="zh-CN" altLang="en-US" sz="1200" dirty="0" smtClean="0">
                  <a:solidFill>
                    <a:schemeClr val="tx1">
                      <a:lumMod val="75000"/>
                      <a:lumOff val="25000"/>
                    </a:schemeClr>
                  </a:solidFill>
                  <a:latin typeface="+mn-ea"/>
                </a:rPr>
                <a:t>文稿</a:t>
              </a:r>
              <a:endParaRPr lang="zh-CN" altLang="en-US" sz="1200" dirty="0">
                <a:solidFill>
                  <a:schemeClr val="tx1">
                    <a:lumMod val="75000"/>
                    <a:lumOff val="25000"/>
                  </a:schemeClr>
                </a:solidFill>
                <a:latin typeface="+mn-ea"/>
              </a:endParaRPr>
            </a:p>
          </p:txBody>
        </p:sp>
        <p:sp>
          <p:nvSpPr>
            <p:cNvPr id="99" name="矩形 98"/>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100" name="组合 99"/>
          <p:cNvGrpSpPr/>
          <p:nvPr/>
        </p:nvGrpSpPr>
        <p:grpSpPr>
          <a:xfrm>
            <a:off x="1966444" y="2988003"/>
            <a:ext cx="4701254" cy="613216"/>
            <a:chOff x="7483989" y="3433235"/>
            <a:chExt cx="4701254" cy="613216"/>
          </a:xfrm>
        </p:grpSpPr>
        <p:sp>
          <p:nvSpPr>
            <p:cNvPr id="101" name="矩形 100"/>
            <p:cNvSpPr/>
            <p:nvPr/>
          </p:nvSpPr>
          <p:spPr>
            <a:xfrm>
              <a:off x="7483989" y="3732519"/>
              <a:ext cx="4701254" cy="31393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a:t>
              </a:r>
              <a:r>
                <a:rPr lang="zh-CN" altLang="en-US" sz="1200" dirty="0" smtClean="0">
                  <a:solidFill>
                    <a:schemeClr val="tx1">
                      <a:lumMod val="75000"/>
                      <a:lumOff val="25000"/>
                    </a:schemeClr>
                  </a:solidFill>
                  <a:latin typeface="+mn-ea"/>
                </a:rPr>
                <a:t>文稿</a:t>
              </a:r>
              <a:endParaRPr lang="zh-CN" altLang="en-US" sz="1200" dirty="0">
                <a:solidFill>
                  <a:schemeClr val="tx1">
                    <a:lumMod val="75000"/>
                    <a:lumOff val="25000"/>
                  </a:schemeClr>
                </a:solidFill>
                <a:latin typeface="+mn-ea"/>
              </a:endParaRPr>
            </a:p>
          </p:txBody>
        </p:sp>
        <p:sp>
          <p:nvSpPr>
            <p:cNvPr id="102" name="矩形 101"/>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103" name="组合 102"/>
          <p:cNvGrpSpPr/>
          <p:nvPr/>
        </p:nvGrpSpPr>
        <p:grpSpPr>
          <a:xfrm>
            <a:off x="1966444" y="3975261"/>
            <a:ext cx="4701254" cy="613216"/>
            <a:chOff x="7483989" y="3433235"/>
            <a:chExt cx="4701254" cy="613216"/>
          </a:xfrm>
        </p:grpSpPr>
        <p:sp>
          <p:nvSpPr>
            <p:cNvPr id="104" name="矩形 103"/>
            <p:cNvSpPr/>
            <p:nvPr/>
          </p:nvSpPr>
          <p:spPr>
            <a:xfrm>
              <a:off x="7483989" y="3732519"/>
              <a:ext cx="4701254" cy="31393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a:t>
              </a:r>
              <a:r>
                <a:rPr lang="zh-CN" altLang="en-US" sz="1200" dirty="0" smtClean="0">
                  <a:solidFill>
                    <a:schemeClr val="tx1">
                      <a:lumMod val="75000"/>
                      <a:lumOff val="25000"/>
                    </a:schemeClr>
                  </a:solidFill>
                  <a:latin typeface="+mn-ea"/>
                </a:rPr>
                <a:t>文稿</a:t>
              </a:r>
              <a:endParaRPr lang="zh-CN" altLang="en-US" sz="1200" dirty="0">
                <a:solidFill>
                  <a:schemeClr val="tx1">
                    <a:lumMod val="75000"/>
                    <a:lumOff val="25000"/>
                  </a:schemeClr>
                </a:solidFill>
                <a:latin typeface="+mn-ea"/>
              </a:endParaRPr>
            </a:p>
          </p:txBody>
        </p:sp>
        <p:sp>
          <p:nvSpPr>
            <p:cNvPr id="105" name="矩形 104"/>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106" name="组合 105"/>
          <p:cNvGrpSpPr/>
          <p:nvPr/>
        </p:nvGrpSpPr>
        <p:grpSpPr>
          <a:xfrm>
            <a:off x="1966444" y="4976727"/>
            <a:ext cx="4701254" cy="613216"/>
            <a:chOff x="7483989" y="3433235"/>
            <a:chExt cx="4701254" cy="613216"/>
          </a:xfrm>
        </p:grpSpPr>
        <p:sp>
          <p:nvSpPr>
            <p:cNvPr id="107" name="矩形 106"/>
            <p:cNvSpPr/>
            <p:nvPr/>
          </p:nvSpPr>
          <p:spPr>
            <a:xfrm>
              <a:off x="7483989" y="3732519"/>
              <a:ext cx="4701254" cy="31393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a:t>
              </a:r>
              <a:r>
                <a:rPr lang="zh-CN" altLang="en-US" sz="1200" dirty="0" smtClean="0">
                  <a:solidFill>
                    <a:schemeClr val="tx1">
                      <a:lumMod val="75000"/>
                      <a:lumOff val="25000"/>
                    </a:schemeClr>
                  </a:solidFill>
                  <a:latin typeface="+mn-ea"/>
                </a:rPr>
                <a:t>文稿</a:t>
              </a:r>
              <a:endParaRPr lang="zh-CN" altLang="en-US" sz="1200" dirty="0">
                <a:solidFill>
                  <a:schemeClr val="tx1">
                    <a:lumMod val="75000"/>
                    <a:lumOff val="25000"/>
                  </a:schemeClr>
                </a:solidFill>
                <a:latin typeface="+mn-ea"/>
              </a:endParaRPr>
            </a:p>
          </p:txBody>
        </p:sp>
        <p:sp>
          <p:nvSpPr>
            <p:cNvPr id="108" name="矩形 107"/>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sp>
        <p:nvSpPr>
          <p:cNvPr id="2"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4"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4"/>
                                        </p:tgtEl>
                                        <p:attrNameLst>
                                          <p:attrName>style.visibility</p:attrName>
                                        </p:attrNameLst>
                                      </p:cBhvr>
                                      <p:to>
                                        <p:strVal val="visible"/>
                                      </p:to>
                                    </p:set>
                                    <p:anim calcmode="lin" valueType="num">
                                      <p:cBhvr>
                                        <p:cTn id="7" dur="500" fill="hold"/>
                                        <p:tgtEl>
                                          <p:spTgt spid="94"/>
                                        </p:tgtEl>
                                        <p:attrNameLst>
                                          <p:attrName>ppt_w</p:attrName>
                                        </p:attrNameLst>
                                      </p:cBhvr>
                                      <p:tavLst>
                                        <p:tav tm="0">
                                          <p:val>
                                            <p:fltVal val="0"/>
                                          </p:val>
                                        </p:tav>
                                        <p:tav tm="100000">
                                          <p:val>
                                            <p:strVal val="#ppt_w"/>
                                          </p:val>
                                        </p:tav>
                                      </p:tavLst>
                                    </p:anim>
                                    <p:anim calcmode="lin" valueType="num">
                                      <p:cBhvr>
                                        <p:cTn id="8" dur="500" fill="hold"/>
                                        <p:tgtEl>
                                          <p:spTgt spid="94"/>
                                        </p:tgtEl>
                                        <p:attrNameLst>
                                          <p:attrName>ppt_h</p:attrName>
                                        </p:attrNameLst>
                                      </p:cBhvr>
                                      <p:tavLst>
                                        <p:tav tm="0">
                                          <p:val>
                                            <p:fltVal val="0"/>
                                          </p:val>
                                        </p:tav>
                                        <p:tav tm="100000">
                                          <p:val>
                                            <p:strVal val="#ppt_h"/>
                                          </p:val>
                                        </p:tav>
                                      </p:tavLst>
                                    </p:anim>
                                    <p:animEffect transition="in" filter="fade">
                                      <p:cBhvr>
                                        <p:cTn id="9" dur="500"/>
                                        <p:tgtEl>
                                          <p:spTgt spid="94"/>
                                        </p:tgtEl>
                                      </p:cBhvr>
                                    </p:animEffect>
                                  </p:childTnLst>
                                </p:cTn>
                              </p:par>
                              <p:par>
                                <p:cTn id="10" presetID="53" presetClass="entr" presetSubtype="16" fill="hold" nodeType="withEffect">
                                  <p:stCondLst>
                                    <p:cond delay="0"/>
                                  </p:stCondLst>
                                  <p:childTnLst>
                                    <p:set>
                                      <p:cBhvr>
                                        <p:cTn id="11" dur="1" fill="hold">
                                          <p:stCondLst>
                                            <p:cond delay="0"/>
                                          </p:stCondLst>
                                        </p:cTn>
                                        <p:tgtEl>
                                          <p:spTgt spid="95"/>
                                        </p:tgtEl>
                                        <p:attrNameLst>
                                          <p:attrName>style.visibility</p:attrName>
                                        </p:attrNameLst>
                                      </p:cBhvr>
                                      <p:to>
                                        <p:strVal val="visible"/>
                                      </p:to>
                                    </p:set>
                                    <p:anim calcmode="lin" valueType="num">
                                      <p:cBhvr>
                                        <p:cTn id="12" dur="500" fill="hold"/>
                                        <p:tgtEl>
                                          <p:spTgt spid="95"/>
                                        </p:tgtEl>
                                        <p:attrNameLst>
                                          <p:attrName>ppt_w</p:attrName>
                                        </p:attrNameLst>
                                      </p:cBhvr>
                                      <p:tavLst>
                                        <p:tav tm="0">
                                          <p:val>
                                            <p:fltVal val="0"/>
                                          </p:val>
                                        </p:tav>
                                        <p:tav tm="100000">
                                          <p:val>
                                            <p:strVal val="#ppt_w"/>
                                          </p:val>
                                        </p:tav>
                                      </p:tavLst>
                                    </p:anim>
                                    <p:anim calcmode="lin" valueType="num">
                                      <p:cBhvr>
                                        <p:cTn id="13" dur="500" fill="hold"/>
                                        <p:tgtEl>
                                          <p:spTgt spid="95"/>
                                        </p:tgtEl>
                                        <p:attrNameLst>
                                          <p:attrName>ppt_h</p:attrName>
                                        </p:attrNameLst>
                                      </p:cBhvr>
                                      <p:tavLst>
                                        <p:tav tm="0">
                                          <p:val>
                                            <p:fltVal val="0"/>
                                          </p:val>
                                        </p:tav>
                                        <p:tav tm="100000">
                                          <p:val>
                                            <p:strVal val="#ppt_h"/>
                                          </p:val>
                                        </p:tav>
                                      </p:tavLst>
                                    </p:anim>
                                    <p:animEffect transition="in" filter="fade">
                                      <p:cBhvr>
                                        <p:cTn id="14" dur="500"/>
                                        <p:tgtEl>
                                          <p:spTgt spid="95"/>
                                        </p:tgtEl>
                                      </p:cBhvr>
                                    </p:animEffect>
                                  </p:childTnLst>
                                </p:cTn>
                              </p:par>
                              <p:par>
                                <p:cTn id="15" presetID="53" presetClass="entr" presetSubtype="16" fill="hold" nodeType="withEffect">
                                  <p:stCondLst>
                                    <p:cond delay="0"/>
                                  </p:stCondLst>
                                  <p:childTnLst>
                                    <p:set>
                                      <p:cBhvr>
                                        <p:cTn id="16" dur="1" fill="hold">
                                          <p:stCondLst>
                                            <p:cond delay="0"/>
                                          </p:stCondLst>
                                        </p:cTn>
                                        <p:tgtEl>
                                          <p:spTgt spid="92"/>
                                        </p:tgtEl>
                                        <p:attrNameLst>
                                          <p:attrName>style.visibility</p:attrName>
                                        </p:attrNameLst>
                                      </p:cBhvr>
                                      <p:to>
                                        <p:strVal val="visible"/>
                                      </p:to>
                                    </p:set>
                                    <p:anim calcmode="lin" valueType="num">
                                      <p:cBhvr>
                                        <p:cTn id="17" dur="500" fill="hold"/>
                                        <p:tgtEl>
                                          <p:spTgt spid="92"/>
                                        </p:tgtEl>
                                        <p:attrNameLst>
                                          <p:attrName>ppt_w</p:attrName>
                                        </p:attrNameLst>
                                      </p:cBhvr>
                                      <p:tavLst>
                                        <p:tav tm="0">
                                          <p:val>
                                            <p:fltVal val="0"/>
                                          </p:val>
                                        </p:tav>
                                        <p:tav tm="100000">
                                          <p:val>
                                            <p:strVal val="#ppt_w"/>
                                          </p:val>
                                        </p:tav>
                                      </p:tavLst>
                                    </p:anim>
                                    <p:anim calcmode="lin" valueType="num">
                                      <p:cBhvr>
                                        <p:cTn id="18" dur="500" fill="hold"/>
                                        <p:tgtEl>
                                          <p:spTgt spid="92"/>
                                        </p:tgtEl>
                                        <p:attrNameLst>
                                          <p:attrName>ppt_h</p:attrName>
                                        </p:attrNameLst>
                                      </p:cBhvr>
                                      <p:tavLst>
                                        <p:tav tm="0">
                                          <p:val>
                                            <p:fltVal val="0"/>
                                          </p:val>
                                        </p:tav>
                                        <p:tav tm="100000">
                                          <p:val>
                                            <p:strVal val="#ppt_h"/>
                                          </p:val>
                                        </p:tav>
                                      </p:tavLst>
                                    </p:anim>
                                    <p:animEffect transition="in" filter="fade">
                                      <p:cBhvr>
                                        <p:cTn id="19" dur="500"/>
                                        <p:tgtEl>
                                          <p:spTgt spid="92"/>
                                        </p:tgtEl>
                                      </p:cBhvr>
                                    </p:animEffect>
                                  </p:childTnLst>
                                </p:cTn>
                              </p:par>
                              <p:par>
                                <p:cTn id="20" presetID="53" presetClass="entr" presetSubtype="16" fill="hold" nodeType="withEffect">
                                  <p:stCondLst>
                                    <p:cond delay="0"/>
                                  </p:stCondLst>
                                  <p:childTnLst>
                                    <p:set>
                                      <p:cBhvr>
                                        <p:cTn id="21" dur="1" fill="hold">
                                          <p:stCondLst>
                                            <p:cond delay="0"/>
                                          </p:stCondLst>
                                        </p:cTn>
                                        <p:tgtEl>
                                          <p:spTgt spid="93"/>
                                        </p:tgtEl>
                                        <p:attrNameLst>
                                          <p:attrName>style.visibility</p:attrName>
                                        </p:attrNameLst>
                                      </p:cBhvr>
                                      <p:to>
                                        <p:strVal val="visible"/>
                                      </p:to>
                                    </p:set>
                                    <p:anim calcmode="lin" valueType="num">
                                      <p:cBhvr>
                                        <p:cTn id="22" dur="500" fill="hold"/>
                                        <p:tgtEl>
                                          <p:spTgt spid="93"/>
                                        </p:tgtEl>
                                        <p:attrNameLst>
                                          <p:attrName>ppt_w</p:attrName>
                                        </p:attrNameLst>
                                      </p:cBhvr>
                                      <p:tavLst>
                                        <p:tav tm="0">
                                          <p:val>
                                            <p:fltVal val="0"/>
                                          </p:val>
                                        </p:tav>
                                        <p:tav tm="100000">
                                          <p:val>
                                            <p:strVal val="#ppt_w"/>
                                          </p:val>
                                        </p:tav>
                                      </p:tavLst>
                                    </p:anim>
                                    <p:anim calcmode="lin" valueType="num">
                                      <p:cBhvr>
                                        <p:cTn id="23" dur="500" fill="hold"/>
                                        <p:tgtEl>
                                          <p:spTgt spid="93"/>
                                        </p:tgtEl>
                                        <p:attrNameLst>
                                          <p:attrName>ppt_h</p:attrName>
                                        </p:attrNameLst>
                                      </p:cBhvr>
                                      <p:tavLst>
                                        <p:tav tm="0">
                                          <p:val>
                                            <p:fltVal val="0"/>
                                          </p:val>
                                        </p:tav>
                                        <p:tav tm="100000">
                                          <p:val>
                                            <p:strVal val="#ppt_h"/>
                                          </p:val>
                                        </p:tav>
                                      </p:tavLst>
                                    </p:anim>
                                    <p:animEffect transition="in" filter="fade">
                                      <p:cBhvr>
                                        <p:cTn id="24" dur="500"/>
                                        <p:tgtEl>
                                          <p:spTgt spid="93"/>
                                        </p:tgtEl>
                                      </p:cBhvr>
                                    </p:animEffect>
                                  </p:childTnLst>
                                </p:cTn>
                              </p:par>
                            </p:childTnLst>
                          </p:cTn>
                        </p:par>
                        <p:par>
                          <p:cTn id="25" fill="hold">
                            <p:stCondLst>
                              <p:cond delay="500"/>
                            </p:stCondLst>
                            <p:childTnLst>
                              <p:par>
                                <p:cTn id="26" presetID="12" presetClass="entr" presetSubtype="8" fill="hold" nodeType="afterEffect">
                                  <p:stCondLst>
                                    <p:cond delay="0"/>
                                  </p:stCondLst>
                                  <p:childTnLst>
                                    <p:set>
                                      <p:cBhvr>
                                        <p:cTn id="27" dur="1" fill="hold">
                                          <p:stCondLst>
                                            <p:cond delay="0"/>
                                          </p:stCondLst>
                                        </p:cTn>
                                        <p:tgtEl>
                                          <p:spTgt spid="97"/>
                                        </p:tgtEl>
                                        <p:attrNameLst>
                                          <p:attrName>style.visibility</p:attrName>
                                        </p:attrNameLst>
                                      </p:cBhvr>
                                      <p:to>
                                        <p:strVal val="visible"/>
                                      </p:to>
                                    </p:set>
                                    <p:anim calcmode="lin" valueType="num">
                                      <p:cBhvr additive="base">
                                        <p:cTn id="28" dur="500"/>
                                        <p:tgtEl>
                                          <p:spTgt spid="97"/>
                                        </p:tgtEl>
                                        <p:attrNameLst>
                                          <p:attrName>ppt_x</p:attrName>
                                        </p:attrNameLst>
                                      </p:cBhvr>
                                      <p:tavLst>
                                        <p:tav tm="0">
                                          <p:val>
                                            <p:strVal val="#ppt_x-#ppt_w*1.125000"/>
                                          </p:val>
                                        </p:tav>
                                        <p:tav tm="100000">
                                          <p:val>
                                            <p:strVal val="#ppt_x"/>
                                          </p:val>
                                        </p:tav>
                                      </p:tavLst>
                                    </p:anim>
                                    <p:animEffect transition="in" filter="wipe(right)">
                                      <p:cBhvr>
                                        <p:cTn id="29" dur="500"/>
                                        <p:tgtEl>
                                          <p:spTgt spid="97"/>
                                        </p:tgtEl>
                                      </p:cBhvr>
                                    </p:animEffect>
                                  </p:childTnLst>
                                </p:cTn>
                              </p:par>
                              <p:par>
                                <p:cTn id="30" presetID="12" presetClass="entr" presetSubtype="8" fill="hold" nodeType="withEffect">
                                  <p:stCondLst>
                                    <p:cond delay="0"/>
                                  </p:stCondLst>
                                  <p:childTnLst>
                                    <p:set>
                                      <p:cBhvr>
                                        <p:cTn id="31" dur="1" fill="hold">
                                          <p:stCondLst>
                                            <p:cond delay="0"/>
                                          </p:stCondLst>
                                        </p:cTn>
                                        <p:tgtEl>
                                          <p:spTgt spid="100"/>
                                        </p:tgtEl>
                                        <p:attrNameLst>
                                          <p:attrName>style.visibility</p:attrName>
                                        </p:attrNameLst>
                                      </p:cBhvr>
                                      <p:to>
                                        <p:strVal val="visible"/>
                                      </p:to>
                                    </p:set>
                                    <p:anim calcmode="lin" valueType="num">
                                      <p:cBhvr additive="base">
                                        <p:cTn id="32" dur="500"/>
                                        <p:tgtEl>
                                          <p:spTgt spid="100"/>
                                        </p:tgtEl>
                                        <p:attrNameLst>
                                          <p:attrName>ppt_x</p:attrName>
                                        </p:attrNameLst>
                                      </p:cBhvr>
                                      <p:tavLst>
                                        <p:tav tm="0">
                                          <p:val>
                                            <p:strVal val="#ppt_x-#ppt_w*1.125000"/>
                                          </p:val>
                                        </p:tav>
                                        <p:tav tm="100000">
                                          <p:val>
                                            <p:strVal val="#ppt_x"/>
                                          </p:val>
                                        </p:tav>
                                      </p:tavLst>
                                    </p:anim>
                                    <p:animEffect transition="in" filter="wipe(right)">
                                      <p:cBhvr>
                                        <p:cTn id="33" dur="500"/>
                                        <p:tgtEl>
                                          <p:spTgt spid="100"/>
                                        </p:tgtEl>
                                      </p:cBhvr>
                                    </p:animEffect>
                                  </p:childTnLst>
                                </p:cTn>
                              </p:par>
                              <p:par>
                                <p:cTn id="34" presetID="12" presetClass="entr" presetSubtype="8" fill="hold" nodeType="withEffect">
                                  <p:stCondLst>
                                    <p:cond delay="0"/>
                                  </p:stCondLst>
                                  <p:childTnLst>
                                    <p:set>
                                      <p:cBhvr>
                                        <p:cTn id="35" dur="1" fill="hold">
                                          <p:stCondLst>
                                            <p:cond delay="0"/>
                                          </p:stCondLst>
                                        </p:cTn>
                                        <p:tgtEl>
                                          <p:spTgt spid="103"/>
                                        </p:tgtEl>
                                        <p:attrNameLst>
                                          <p:attrName>style.visibility</p:attrName>
                                        </p:attrNameLst>
                                      </p:cBhvr>
                                      <p:to>
                                        <p:strVal val="visible"/>
                                      </p:to>
                                    </p:set>
                                    <p:anim calcmode="lin" valueType="num">
                                      <p:cBhvr additive="base">
                                        <p:cTn id="36" dur="500"/>
                                        <p:tgtEl>
                                          <p:spTgt spid="103"/>
                                        </p:tgtEl>
                                        <p:attrNameLst>
                                          <p:attrName>ppt_x</p:attrName>
                                        </p:attrNameLst>
                                      </p:cBhvr>
                                      <p:tavLst>
                                        <p:tav tm="0">
                                          <p:val>
                                            <p:strVal val="#ppt_x-#ppt_w*1.125000"/>
                                          </p:val>
                                        </p:tav>
                                        <p:tav tm="100000">
                                          <p:val>
                                            <p:strVal val="#ppt_x"/>
                                          </p:val>
                                        </p:tav>
                                      </p:tavLst>
                                    </p:anim>
                                    <p:animEffect transition="in" filter="wipe(right)">
                                      <p:cBhvr>
                                        <p:cTn id="37" dur="500"/>
                                        <p:tgtEl>
                                          <p:spTgt spid="103"/>
                                        </p:tgtEl>
                                      </p:cBhvr>
                                    </p:animEffect>
                                  </p:childTnLst>
                                </p:cTn>
                              </p:par>
                              <p:par>
                                <p:cTn id="38" presetID="12" presetClass="entr" presetSubtype="8" fill="hold" nodeType="withEffect">
                                  <p:stCondLst>
                                    <p:cond delay="0"/>
                                  </p:stCondLst>
                                  <p:childTnLst>
                                    <p:set>
                                      <p:cBhvr>
                                        <p:cTn id="39" dur="1" fill="hold">
                                          <p:stCondLst>
                                            <p:cond delay="0"/>
                                          </p:stCondLst>
                                        </p:cTn>
                                        <p:tgtEl>
                                          <p:spTgt spid="106"/>
                                        </p:tgtEl>
                                        <p:attrNameLst>
                                          <p:attrName>style.visibility</p:attrName>
                                        </p:attrNameLst>
                                      </p:cBhvr>
                                      <p:to>
                                        <p:strVal val="visible"/>
                                      </p:to>
                                    </p:set>
                                    <p:anim calcmode="lin" valueType="num">
                                      <p:cBhvr additive="base">
                                        <p:cTn id="40" dur="500"/>
                                        <p:tgtEl>
                                          <p:spTgt spid="106"/>
                                        </p:tgtEl>
                                        <p:attrNameLst>
                                          <p:attrName>ppt_x</p:attrName>
                                        </p:attrNameLst>
                                      </p:cBhvr>
                                      <p:tavLst>
                                        <p:tav tm="0">
                                          <p:val>
                                            <p:strVal val="#ppt_x-#ppt_w*1.125000"/>
                                          </p:val>
                                        </p:tav>
                                        <p:tav tm="100000">
                                          <p:val>
                                            <p:strVal val="#ppt_x"/>
                                          </p:val>
                                        </p:tav>
                                      </p:tavLst>
                                    </p:anim>
                                    <p:animEffect transition="in" filter="wipe(right)">
                                      <p:cBhvr>
                                        <p:cTn id="41" dur="500"/>
                                        <p:tgtEl>
                                          <p:spTgt spid="106"/>
                                        </p:tgtEl>
                                      </p:cBhvr>
                                    </p:animEffect>
                                  </p:childTnLst>
                                </p:cTn>
                              </p:par>
                            </p:childTnLst>
                          </p:cTn>
                        </p:par>
                        <p:par>
                          <p:cTn id="42" fill="hold">
                            <p:stCondLst>
                              <p:cond delay="1000"/>
                            </p:stCondLst>
                            <p:childTnLst>
                              <p:par>
                                <p:cTn id="43" presetID="31" presetClass="entr" presetSubtype="0" fill="hold" nodeType="after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p:cTn id="45" dur="1000" fill="hold"/>
                                        <p:tgtEl>
                                          <p:spTgt spid="4"/>
                                        </p:tgtEl>
                                        <p:attrNameLst>
                                          <p:attrName>ppt_w</p:attrName>
                                        </p:attrNameLst>
                                      </p:cBhvr>
                                      <p:tavLst>
                                        <p:tav tm="0">
                                          <p:val>
                                            <p:fltVal val="0"/>
                                          </p:val>
                                        </p:tav>
                                        <p:tav tm="100000">
                                          <p:val>
                                            <p:strVal val="#ppt_w"/>
                                          </p:val>
                                        </p:tav>
                                      </p:tavLst>
                                    </p:anim>
                                    <p:anim calcmode="lin" valueType="num">
                                      <p:cBhvr>
                                        <p:cTn id="46" dur="1000" fill="hold"/>
                                        <p:tgtEl>
                                          <p:spTgt spid="4"/>
                                        </p:tgtEl>
                                        <p:attrNameLst>
                                          <p:attrName>ppt_h</p:attrName>
                                        </p:attrNameLst>
                                      </p:cBhvr>
                                      <p:tavLst>
                                        <p:tav tm="0">
                                          <p:val>
                                            <p:fltVal val="0"/>
                                          </p:val>
                                        </p:tav>
                                        <p:tav tm="100000">
                                          <p:val>
                                            <p:strVal val="#ppt_h"/>
                                          </p:val>
                                        </p:tav>
                                      </p:tavLst>
                                    </p:anim>
                                    <p:anim calcmode="lin" valueType="num">
                                      <p:cBhvr>
                                        <p:cTn id="47" dur="1000" fill="hold"/>
                                        <p:tgtEl>
                                          <p:spTgt spid="4"/>
                                        </p:tgtEl>
                                        <p:attrNameLst>
                                          <p:attrName>style.rotation</p:attrName>
                                        </p:attrNameLst>
                                      </p:cBhvr>
                                      <p:tavLst>
                                        <p:tav tm="0">
                                          <p:val>
                                            <p:fltVal val="90"/>
                                          </p:val>
                                        </p:tav>
                                        <p:tav tm="100000">
                                          <p:val>
                                            <p:fltVal val="0"/>
                                          </p:val>
                                        </p:tav>
                                      </p:tavLst>
                                    </p:anim>
                                    <p:animEffect transition="in" filter="fade">
                                      <p:cBhvr>
                                        <p:cTn id="4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224239" y="2061437"/>
            <a:ext cx="3816374" cy="3265808"/>
            <a:chOff x="4224239" y="2061437"/>
            <a:chExt cx="3816374" cy="3265808"/>
          </a:xfrm>
        </p:grpSpPr>
        <p:grpSp>
          <p:nvGrpSpPr>
            <p:cNvPr id="4" name="Group 3"/>
            <p:cNvGrpSpPr/>
            <p:nvPr/>
          </p:nvGrpSpPr>
          <p:grpSpPr>
            <a:xfrm rot="5400000">
              <a:off x="7039576" y="3134865"/>
              <a:ext cx="742052" cy="1260023"/>
              <a:chOff x="5658178" y="1707898"/>
              <a:chExt cx="869583" cy="1476574"/>
            </a:xfrm>
          </p:grpSpPr>
          <p:sp>
            <p:nvSpPr>
              <p:cNvPr id="65" name="Freeform: Shape 4"/>
              <p:cNvSpPr/>
              <p:nvPr/>
            </p:nvSpPr>
            <p:spPr bwMode="auto">
              <a:xfrm>
                <a:off x="5681407" y="1732137"/>
                <a:ext cx="823125" cy="1428096"/>
              </a:xfrm>
              <a:custGeom>
                <a:avLst/>
                <a:gdLst>
                  <a:gd name="T0" fmla="*/ 489 w 489"/>
                  <a:gd name="T1" fmla="*/ 245 h 849"/>
                  <a:gd name="T2" fmla="*/ 245 w 489"/>
                  <a:gd name="T3" fmla="*/ 0 h 849"/>
                  <a:gd name="T4" fmla="*/ 0 w 489"/>
                  <a:gd name="T5" fmla="*/ 245 h 849"/>
                  <a:gd name="T6" fmla="*/ 215 w 489"/>
                  <a:gd name="T7" fmla="*/ 487 h 849"/>
                  <a:gd name="T8" fmla="*/ 215 w 489"/>
                  <a:gd name="T9" fmla="*/ 849 h 849"/>
                  <a:gd name="T10" fmla="*/ 279 w 489"/>
                  <a:gd name="T11" fmla="*/ 849 h 849"/>
                  <a:gd name="T12" fmla="*/ 279 w 489"/>
                  <a:gd name="T13" fmla="*/ 486 h 849"/>
                  <a:gd name="T14" fmla="*/ 489 w 489"/>
                  <a:gd name="T15" fmla="*/ 245 h 8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9" h="849">
                    <a:moveTo>
                      <a:pt x="489" y="245"/>
                    </a:moveTo>
                    <a:cubicBezTo>
                      <a:pt x="489" y="110"/>
                      <a:pt x="379" y="0"/>
                      <a:pt x="245" y="0"/>
                    </a:cubicBezTo>
                    <a:cubicBezTo>
                      <a:pt x="110" y="0"/>
                      <a:pt x="0" y="110"/>
                      <a:pt x="0" y="245"/>
                    </a:cubicBezTo>
                    <a:cubicBezTo>
                      <a:pt x="0" y="370"/>
                      <a:pt x="94" y="473"/>
                      <a:pt x="215" y="487"/>
                    </a:cubicBezTo>
                    <a:cubicBezTo>
                      <a:pt x="215" y="849"/>
                      <a:pt x="215" y="849"/>
                      <a:pt x="215" y="849"/>
                    </a:cubicBezTo>
                    <a:cubicBezTo>
                      <a:pt x="279" y="849"/>
                      <a:pt x="279" y="849"/>
                      <a:pt x="279" y="849"/>
                    </a:cubicBezTo>
                    <a:cubicBezTo>
                      <a:pt x="279" y="486"/>
                      <a:pt x="279" y="486"/>
                      <a:pt x="279" y="486"/>
                    </a:cubicBezTo>
                    <a:cubicBezTo>
                      <a:pt x="398" y="469"/>
                      <a:pt x="489" y="368"/>
                      <a:pt x="489" y="245"/>
                    </a:cubicBezTo>
                    <a:close/>
                  </a:path>
                </a:pathLst>
              </a:custGeom>
              <a:solidFill>
                <a:schemeClr val="accent1"/>
              </a:solidFill>
              <a:ln>
                <a:noFill/>
              </a:ln>
            </p:spPr>
            <p:txBody>
              <a:bodyPr anchor="ctr"/>
              <a:lstStyle/>
              <a:p>
                <a:pPr algn="ctr"/>
                <a:endParaRPr/>
              </a:p>
            </p:txBody>
          </p:sp>
          <p:sp>
            <p:nvSpPr>
              <p:cNvPr id="66" name="Freeform: Shape 5"/>
              <p:cNvSpPr/>
              <p:nvPr/>
            </p:nvSpPr>
            <p:spPr bwMode="auto">
              <a:xfrm>
                <a:off x="5658178" y="1707898"/>
                <a:ext cx="869583" cy="1476574"/>
              </a:xfrm>
              <a:custGeom>
                <a:avLst/>
                <a:gdLst>
                  <a:gd name="T0" fmla="*/ 259 w 517"/>
                  <a:gd name="T1" fmla="*/ 14 h 877"/>
                  <a:gd name="T2" fmla="*/ 503 w 517"/>
                  <a:gd name="T3" fmla="*/ 259 h 877"/>
                  <a:gd name="T4" fmla="*/ 293 w 517"/>
                  <a:gd name="T5" fmla="*/ 500 h 877"/>
                  <a:gd name="T6" fmla="*/ 293 w 517"/>
                  <a:gd name="T7" fmla="*/ 863 h 877"/>
                  <a:gd name="T8" fmla="*/ 229 w 517"/>
                  <a:gd name="T9" fmla="*/ 863 h 877"/>
                  <a:gd name="T10" fmla="*/ 229 w 517"/>
                  <a:gd name="T11" fmla="*/ 501 h 877"/>
                  <a:gd name="T12" fmla="*/ 14 w 517"/>
                  <a:gd name="T13" fmla="*/ 259 h 877"/>
                  <a:gd name="T14" fmla="*/ 259 w 517"/>
                  <a:gd name="T15" fmla="*/ 14 h 877"/>
                  <a:gd name="T16" fmla="*/ 259 w 517"/>
                  <a:gd name="T17" fmla="*/ 0 h 877"/>
                  <a:gd name="T18" fmla="*/ 0 w 517"/>
                  <a:gd name="T19" fmla="*/ 259 h 877"/>
                  <a:gd name="T20" fmla="*/ 216 w 517"/>
                  <a:gd name="T21" fmla="*/ 513 h 877"/>
                  <a:gd name="T22" fmla="*/ 216 w 517"/>
                  <a:gd name="T23" fmla="*/ 863 h 877"/>
                  <a:gd name="T24" fmla="*/ 216 w 517"/>
                  <a:gd name="T25" fmla="*/ 877 h 877"/>
                  <a:gd name="T26" fmla="*/ 229 w 517"/>
                  <a:gd name="T27" fmla="*/ 877 h 877"/>
                  <a:gd name="T28" fmla="*/ 293 w 517"/>
                  <a:gd name="T29" fmla="*/ 877 h 877"/>
                  <a:gd name="T30" fmla="*/ 307 w 517"/>
                  <a:gd name="T31" fmla="*/ 877 h 877"/>
                  <a:gd name="T32" fmla="*/ 307 w 517"/>
                  <a:gd name="T33" fmla="*/ 863 h 877"/>
                  <a:gd name="T34" fmla="*/ 307 w 517"/>
                  <a:gd name="T35" fmla="*/ 512 h 877"/>
                  <a:gd name="T36" fmla="*/ 453 w 517"/>
                  <a:gd name="T37" fmla="*/ 428 h 877"/>
                  <a:gd name="T38" fmla="*/ 517 w 517"/>
                  <a:gd name="T39" fmla="*/ 259 h 877"/>
                  <a:gd name="T40" fmla="*/ 259 w 517"/>
                  <a:gd name="T41" fmla="*/ 0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7" h="877">
                    <a:moveTo>
                      <a:pt x="259" y="14"/>
                    </a:moveTo>
                    <a:cubicBezTo>
                      <a:pt x="393" y="14"/>
                      <a:pt x="503" y="124"/>
                      <a:pt x="503" y="259"/>
                    </a:cubicBezTo>
                    <a:cubicBezTo>
                      <a:pt x="503" y="382"/>
                      <a:pt x="412" y="483"/>
                      <a:pt x="293" y="500"/>
                    </a:cubicBezTo>
                    <a:cubicBezTo>
                      <a:pt x="293" y="863"/>
                      <a:pt x="293" y="863"/>
                      <a:pt x="293" y="863"/>
                    </a:cubicBezTo>
                    <a:cubicBezTo>
                      <a:pt x="229" y="863"/>
                      <a:pt x="229" y="863"/>
                      <a:pt x="229" y="863"/>
                    </a:cubicBezTo>
                    <a:cubicBezTo>
                      <a:pt x="229" y="501"/>
                      <a:pt x="229" y="501"/>
                      <a:pt x="229" y="501"/>
                    </a:cubicBezTo>
                    <a:cubicBezTo>
                      <a:pt x="108" y="487"/>
                      <a:pt x="14" y="384"/>
                      <a:pt x="14" y="259"/>
                    </a:cubicBezTo>
                    <a:cubicBezTo>
                      <a:pt x="14" y="124"/>
                      <a:pt x="124" y="14"/>
                      <a:pt x="259" y="14"/>
                    </a:cubicBezTo>
                    <a:moveTo>
                      <a:pt x="259" y="0"/>
                    </a:moveTo>
                    <a:cubicBezTo>
                      <a:pt x="116" y="0"/>
                      <a:pt x="0" y="116"/>
                      <a:pt x="0" y="259"/>
                    </a:cubicBezTo>
                    <a:cubicBezTo>
                      <a:pt x="0" y="385"/>
                      <a:pt x="92" y="492"/>
                      <a:pt x="216" y="513"/>
                    </a:cubicBezTo>
                    <a:cubicBezTo>
                      <a:pt x="216" y="863"/>
                      <a:pt x="216" y="863"/>
                      <a:pt x="216" y="863"/>
                    </a:cubicBezTo>
                    <a:cubicBezTo>
                      <a:pt x="216" y="877"/>
                      <a:pt x="216" y="877"/>
                      <a:pt x="216" y="877"/>
                    </a:cubicBezTo>
                    <a:cubicBezTo>
                      <a:pt x="229" y="877"/>
                      <a:pt x="229" y="877"/>
                      <a:pt x="229" y="877"/>
                    </a:cubicBezTo>
                    <a:cubicBezTo>
                      <a:pt x="293" y="877"/>
                      <a:pt x="293" y="877"/>
                      <a:pt x="293" y="877"/>
                    </a:cubicBezTo>
                    <a:cubicBezTo>
                      <a:pt x="307" y="877"/>
                      <a:pt x="307" y="877"/>
                      <a:pt x="307" y="877"/>
                    </a:cubicBezTo>
                    <a:cubicBezTo>
                      <a:pt x="307" y="863"/>
                      <a:pt x="307" y="863"/>
                      <a:pt x="307" y="863"/>
                    </a:cubicBezTo>
                    <a:cubicBezTo>
                      <a:pt x="307" y="512"/>
                      <a:pt x="307" y="512"/>
                      <a:pt x="307" y="512"/>
                    </a:cubicBezTo>
                    <a:cubicBezTo>
                      <a:pt x="364" y="501"/>
                      <a:pt x="415" y="472"/>
                      <a:pt x="453" y="428"/>
                    </a:cubicBezTo>
                    <a:cubicBezTo>
                      <a:pt x="494" y="381"/>
                      <a:pt x="517" y="321"/>
                      <a:pt x="517" y="259"/>
                    </a:cubicBezTo>
                    <a:cubicBezTo>
                      <a:pt x="517" y="116"/>
                      <a:pt x="401" y="0"/>
                      <a:pt x="259" y="0"/>
                    </a:cubicBezTo>
                    <a:close/>
                  </a:path>
                </a:pathLst>
              </a:custGeom>
              <a:solidFill>
                <a:schemeClr val="tx2">
                  <a:lumMod val="20000"/>
                  <a:lumOff val="80000"/>
                </a:schemeClr>
              </a:solidFill>
              <a:ln>
                <a:noFill/>
              </a:ln>
            </p:spPr>
            <p:txBody>
              <a:bodyPr anchor="ctr"/>
              <a:lstStyle/>
              <a:p>
                <a:pPr algn="ctr"/>
                <a:endParaRPr/>
              </a:p>
            </p:txBody>
          </p:sp>
        </p:grpSp>
        <p:grpSp>
          <p:nvGrpSpPr>
            <p:cNvPr id="5" name="Group 6"/>
            <p:cNvGrpSpPr/>
            <p:nvPr/>
          </p:nvGrpSpPr>
          <p:grpSpPr>
            <a:xfrm rot="5400000">
              <a:off x="4538488" y="2992663"/>
              <a:ext cx="1091102" cy="1552191"/>
              <a:chOff x="5458204" y="4263119"/>
              <a:chExt cx="1278621" cy="1818954"/>
            </a:xfrm>
          </p:grpSpPr>
          <p:sp>
            <p:nvSpPr>
              <p:cNvPr id="63" name="Freeform: Shape 7"/>
              <p:cNvSpPr/>
              <p:nvPr/>
            </p:nvSpPr>
            <p:spPr bwMode="auto">
              <a:xfrm>
                <a:off x="5481433" y="4286348"/>
                <a:ext cx="1232162" cy="1772495"/>
              </a:xfrm>
              <a:custGeom>
                <a:avLst/>
                <a:gdLst>
                  <a:gd name="T0" fmla="*/ 395 w 732"/>
                  <a:gd name="T1" fmla="*/ 321 h 1053"/>
                  <a:gd name="T2" fmla="*/ 395 w 732"/>
                  <a:gd name="T3" fmla="*/ 0 h 1053"/>
                  <a:gd name="T4" fmla="*/ 331 w 732"/>
                  <a:gd name="T5" fmla="*/ 0 h 1053"/>
                  <a:gd name="T6" fmla="*/ 331 w 732"/>
                  <a:gd name="T7" fmla="*/ 322 h 1053"/>
                  <a:gd name="T8" fmla="*/ 0 w 732"/>
                  <a:gd name="T9" fmla="*/ 687 h 1053"/>
                  <a:gd name="T10" fmla="*/ 366 w 732"/>
                  <a:gd name="T11" fmla="*/ 1053 h 1053"/>
                  <a:gd name="T12" fmla="*/ 732 w 732"/>
                  <a:gd name="T13" fmla="*/ 687 h 1053"/>
                  <a:gd name="T14" fmla="*/ 395 w 732"/>
                  <a:gd name="T15" fmla="*/ 321 h 10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2" h="1053">
                    <a:moveTo>
                      <a:pt x="395" y="321"/>
                    </a:moveTo>
                    <a:cubicBezTo>
                      <a:pt x="395" y="0"/>
                      <a:pt x="395" y="0"/>
                      <a:pt x="395" y="0"/>
                    </a:cubicBezTo>
                    <a:cubicBezTo>
                      <a:pt x="331" y="0"/>
                      <a:pt x="331" y="0"/>
                      <a:pt x="331" y="0"/>
                    </a:cubicBezTo>
                    <a:cubicBezTo>
                      <a:pt x="331" y="322"/>
                      <a:pt x="331" y="322"/>
                      <a:pt x="331" y="322"/>
                    </a:cubicBezTo>
                    <a:cubicBezTo>
                      <a:pt x="145" y="339"/>
                      <a:pt x="0" y="496"/>
                      <a:pt x="0" y="687"/>
                    </a:cubicBezTo>
                    <a:cubicBezTo>
                      <a:pt x="0" y="889"/>
                      <a:pt x="164" y="1053"/>
                      <a:pt x="366" y="1053"/>
                    </a:cubicBezTo>
                    <a:cubicBezTo>
                      <a:pt x="568" y="1053"/>
                      <a:pt x="732" y="889"/>
                      <a:pt x="732" y="687"/>
                    </a:cubicBezTo>
                    <a:cubicBezTo>
                      <a:pt x="732" y="494"/>
                      <a:pt x="584" y="336"/>
                      <a:pt x="395" y="321"/>
                    </a:cubicBezTo>
                    <a:close/>
                  </a:path>
                </a:pathLst>
              </a:custGeom>
              <a:solidFill>
                <a:schemeClr val="accent4"/>
              </a:solidFill>
              <a:ln>
                <a:noFill/>
              </a:ln>
            </p:spPr>
            <p:txBody>
              <a:bodyPr anchor="ctr"/>
              <a:lstStyle/>
              <a:p>
                <a:pPr algn="ctr"/>
                <a:endParaRPr/>
              </a:p>
            </p:txBody>
          </p:sp>
          <p:sp>
            <p:nvSpPr>
              <p:cNvPr id="64" name="Freeform: Shape 8"/>
              <p:cNvSpPr/>
              <p:nvPr/>
            </p:nvSpPr>
            <p:spPr bwMode="auto">
              <a:xfrm>
                <a:off x="5458204" y="4263119"/>
                <a:ext cx="1278621" cy="1818954"/>
              </a:xfrm>
              <a:custGeom>
                <a:avLst/>
                <a:gdLst>
                  <a:gd name="T0" fmla="*/ 409 w 760"/>
                  <a:gd name="T1" fmla="*/ 14 h 1081"/>
                  <a:gd name="T2" fmla="*/ 409 w 760"/>
                  <a:gd name="T3" fmla="*/ 335 h 1081"/>
                  <a:gd name="T4" fmla="*/ 746 w 760"/>
                  <a:gd name="T5" fmla="*/ 701 h 1081"/>
                  <a:gd name="T6" fmla="*/ 380 w 760"/>
                  <a:gd name="T7" fmla="*/ 1067 h 1081"/>
                  <a:gd name="T8" fmla="*/ 14 w 760"/>
                  <a:gd name="T9" fmla="*/ 701 h 1081"/>
                  <a:gd name="T10" fmla="*/ 345 w 760"/>
                  <a:gd name="T11" fmla="*/ 336 h 1081"/>
                  <a:gd name="T12" fmla="*/ 345 w 760"/>
                  <a:gd name="T13" fmla="*/ 14 h 1081"/>
                  <a:gd name="T14" fmla="*/ 409 w 760"/>
                  <a:gd name="T15" fmla="*/ 14 h 1081"/>
                  <a:gd name="T16" fmla="*/ 423 w 760"/>
                  <a:gd name="T17" fmla="*/ 0 h 1081"/>
                  <a:gd name="T18" fmla="*/ 409 w 760"/>
                  <a:gd name="T19" fmla="*/ 0 h 1081"/>
                  <a:gd name="T20" fmla="*/ 345 w 760"/>
                  <a:gd name="T21" fmla="*/ 0 h 1081"/>
                  <a:gd name="T22" fmla="*/ 331 w 760"/>
                  <a:gd name="T23" fmla="*/ 0 h 1081"/>
                  <a:gd name="T24" fmla="*/ 331 w 760"/>
                  <a:gd name="T25" fmla="*/ 14 h 1081"/>
                  <a:gd name="T26" fmla="*/ 331 w 760"/>
                  <a:gd name="T27" fmla="*/ 323 h 1081"/>
                  <a:gd name="T28" fmla="*/ 99 w 760"/>
                  <a:gd name="T29" fmla="*/ 444 h 1081"/>
                  <a:gd name="T30" fmla="*/ 0 w 760"/>
                  <a:gd name="T31" fmla="*/ 701 h 1081"/>
                  <a:gd name="T32" fmla="*/ 111 w 760"/>
                  <a:gd name="T33" fmla="*/ 969 h 1081"/>
                  <a:gd name="T34" fmla="*/ 380 w 760"/>
                  <a:gd name="T35" fmla="*/ 1081 h 1081"/>
                  <a:gd name="T36" fmla="*/ 649 w 760"/>
                  <a:gd name="T37" fmla="*/ 969 h 1081"/>
                  <a:gd name="T38" fmla="*/ 760 w 760"/>
                  <a:gd name="T39" fmla="*/ 701 h 1081"/>
                  <a:gd name="T40" fmla="*/ 659 w 760"/>
                  <a:gd name="T41" fmla="*/ 442 h 1081"/>
                  <a:gd name="T42" fmla="*/ 423 w 760"/>
                  <a:gd name="T43" fmla="*/ 323 h 1081"/>
                  <a:gd name="T44" fmla="*/ 423 w 760"/>
                  <a:gd name="T45" fmla="*/ 14 h 1081"/>
                  <a:gd name="T46" fmla="*/ 423 w 760"/>
                  <a:gd name="T47" fmla="*/ 0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60" h="1081">
                    <a:moveTo>
                      <a:pt x="409" y="14"/>
                    </a:moveTo>
                    <a:cubicBezTo>
                      <a:pt x="409" y="335"/>
                      <a:pt x="409" y="335"/>
                      <a:pt x="409" y="335"/>
                    </a:cubicBezTo>
                    <a:cubicBezTo>
                      <a:pt x="598" y="350"/>
                      <a:pt x="746" y="508"/>
                      <a:pt x="746" y="701"/>
                    </a:cubicBezTo>
                    <a:cubicBezTo>
                      <a:pt x="746" y="903"/>
                      <a:pt x="582" y="1067"/>
                      <a:pt x="380" y="1067"/>
                    </a:cubicBezTo>
                    <a:cubicBezTo>
                      <a:pt x="178" y="1067"/>
                      <a:pt x="14" y="903"/>
                      <a:pt x="14" y="701"/>
                    </a:cubicBezTo>
                    <a:cubicBezTo>
                      <a:pt x="14" y="510"/>
                      <a:pt x="159" y="353"/>
                      <a:pt x="345" y="336"/>
                    </a:cubicBezTo>
                    <a:cubicBezTo>
                      <a:pt x="345" y="14"/>
                      <a:pt x="345" y="14"/>
                      <a:pt x="345" y="14"/>
                    </a:cubicBezTo>
                    <a:cubicBezTo>
                      <a:pt x="409" y="14"/>
                      <a:pt x="409" y="14"/>
                      <a:pt x="409" y="14"/>
                    </a:cubicBezTo>
                    <a:moveTo>
                      <a:pt x="423" y="0"/>
                    </a:moveTo>
                    <a:cubicBezTo>
                      <a:pt x="409" y="0"/>
                      <a:pt x="409" y="0"/>
                      <a:pt x="409" y="0"/>
                    </a:cubicBezTo>
                    <a:cubicBezTo>
                      <a:pt x="345" y="0"/>
                      <a:pt x="345" y="0"/>
                      <a:pt x="345" y="0"/>
                    </a:cubicBezTo>
                    <a:cubicBezTo>
                      <a:pt x="331" y="0"/>
                      <a:pt x="331" y="0"/>
                      <a:pt x="331" y="0"/>
                    </a:cubicBezTo>
                    <a:cubicBezTo>
                      <a:pt x="331" y="14"/>
                      <a:pt x="331" y="14"/>
                      <a:pt x="331" y="14"/>
                    </a:cubicBezTo>
                    <a:cubicBezTo>
                      <a:pt x="331" y="323"/>
                      <a:pt x="331" y="323"/>
                      <a:pt x="331" y="323"/>
                    </a:cubicBezTo>
                    <a:cubicBezTo>
                      <a:pt x="242" y="335"/>
                      <a:pt x="160" y="377"/>
                      <a:pt x="99" y="444"/>
                    </a:cubicBezTo>
                    <a:cubicBezTo>
                      <a:pt x="35" y="514"/>
                      <a:pt x="0" y="605"/>
                      <a:pt x="0" y="701"/>
                    </a:cubicBezTo>
                    <a:cubicBezTo>
                      <a:pt x="0" y="802"/>
                      <a:pt x="39" y="898"/>
                      <a:pt x="111" y="969"/>
                    </a:cubicBezTo>
                    <a:cubicBezTo>
                      <a:pt x="183" y="1041"/>
                      <a:pt x="278" y="1081"/>
                      <a:pt x="380" y="1081"/>
                    </a:cubicBezTo>
                    <a:cubicBezTo>
                      <a:pt x="482" y="1081"/>
                      <a:pt x="577" y="1041"/>
                      <a:pt x="649" y="969"/>
                    </a:cubicBezTo>
                    <a:cubicBezTo>
                      <a:pt x="721" y="898"/>
                      <a:pt x="760" y="802"/>
                      <a:pt x="760" y="701"/>
                    </a:cubicBezTo>
                    <a:cubicBezTo>
                      <a:pt x="760" y="604"/>
                      <a:pt x="724" y="512"/>
                      <a:pt x="659" y="442"/>
                    </a:cubicBezTo>
                    <a:cubicBezTo>
                      <a:pt x="596" y="375"/>
                      <a:pt x="513" y="333"/>
                      <a:pt x="423" y="323"/>
                    </a:cubicBezTo>
                    <a:cubicBezTo>
                      <a:pt x="423" y="14"/>
                      <a:pt x="423" y="14"/>
                      <a:pt x="423" y="14"/>
                    </a:cubicBezTo>
                    <a:lnTo>
                      <a:pt x="423" y="0"/>
                    </a:lnTo>
                    <a:close/>
                  </a:path>
                </a:pathLst>
              </a:custGeom>
              <a:solidFill>
                <a:schemeClr val="tx2">
                  <a:lumMod val="20000"/>
                  <a:lumOff val="80000"/>
                </a:schemeClr>
              </a:solidFill>
              <a:ln>
                <a:noFill/>
              </a:ln>
            </p:spPr>
            <p:txBody>
              <a:bodyPr anchor="ctr"/>
              <a:lstStyle/>
              <a:p>
                <a:pPr algn="ctr"/>
                <a:endParaRPr/>
              </a:p>
            </p:txBody>
          </p:sp>
        </p:grpSp>
        <p:grpSp>
          <p:nvGrpSpPr>
            <p:cNvPr id="6" name="Group 9"/>
            <p:cNvGrpSpPr/>
            <p:nvPr/>
          </p:nvGrpSpPr>
          <p:grpSpPr>
            <a:xfrm rot="5400000">
              <a:off x="6399163" y="4119879"/>
              <a:ext cx="1298808" cy="1112648"/>
              <a:chOff x="6573210" y="2209852"/>
              <a:chExt cx="1522023" cy="1303870"/>
            </a:xfrm>
          </p:grpSpPr>
          <p:sp>
            <p:nvSpPr>
              <p:cNvPr id="61" name="Freeform: Shape 10"/>
              <p:cNvSpPr/>
              <p:nvPr/>
            </p:nvSpPr>
            <p:spPr bwMode="auto">
              <a:xfrm>
                <a:off x="6613608" y="2209852"/>
                <a:ext cx="1481625" cy="1263471"/>
              </a:xfrm>
              <a:custGeom>
                <a:avLst/>
                <a:gdLst>
                  <a:gd name="T0" fmla="*/ 777 w 880"/>
                  <a:gd name="T1" fmla="*/ 162 h 751"/>
                  <a:gd name="T2" fmla="*/ 347 w 880"/>
                  <a:gd name="T3" fmla="*/ 103 h 751"/>
                  <a:gd name="T4" fmla="*/ 266 w 880"/>
                  <a:gd name="T5" fmla="*/ 498 h 751"/>
                  <a:gd name="T6" fmla="*/ 0 w 880"/>
                  <a:gd name="T7" fmla="*/ 700 h 751"/>
                  <a:gd name="T8" fmla="*/ 39 w 880"/>
                  <a:gd name="T9" fmla="*/ 751 h 751"/>
                  <a:gd name="T10" fmla="*/ 303 w 880"/>
                  <a:gd name="T11" fmla="*/ 550 h 751"/>
                  <a:gd name="T12" fmla="*/ 718 w 880"/>
                  <a:gd name="T13" fmla="*/ 592 h 751"/>
                  <a:gd name="T14" fmla="*/ 777 w 880"/>
                  <a:gd name="T15" fmla="*/ 162 h 7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0" h="751">
                    <a:moveTo>
                      <a:pt x="777" y="162"/>
                    </a:moveTo>
                    <a:cubicBezTo>
                      <a:pt x="675" y="27"/>
                      <a:pt x="482" y="0"/>
                      <a:pt x="347" y="103"/>
                    </a:cubicBezTo>
                    <a:cubicBezTo>
                      <a:pt x="223" y="197"/>
                      <a:pt x="191" y="367"/>
                      <a:pt x="266" y="498"/>
                    </a:cubicBezTo>
                    <a:cubicBezTo>
                      <a:pt x="0" y="700"/>
                      <a:pt x="0" y="700"/>
                      <a:pt x="0" y="700"/>
                    </a:cubicBezTo>
                    <a:cubicBezTo>
                      <a:pt x="39" y="751"/>
                      <a:pt x="39" y="751"/>
                      <a:pt x="39" y="751"/>
                    </a:cubicBezTo>
                    <a:cubicBezTo>
                      <a:pt x="303" y="550"/>
                      <a:pt x="303" y="550"/>
                      <a:pt x="303" y="550"/>
                    </a:cubicBezTo>
                    <a:cubicBezTo>
                      <a:pt x="408" y="670"/>
                      <a:pt x="590" y="689"/>
                      <a:pt x="718" y="592"/>
                    </a:cubicBezTo>
                    <a:cubicBezTo>
                      <a:pt x="853" y="489"/>
                      <a:pt x="880" y="296"/>
                      <a:pt x="777" y="162"/>
                    </a:cubicBezTo>
                    <a:close/>
                  </a:path>
                </a:pathLst>
              </a:custGeom>
              <a:solidFill>
                <a:schemeClr val="accent2"/>
              </a:solidFill>
              <a:ln>
                <a:noFill/>
              </a:ln>
            </p:spPr>
            <p:txBody>
              <a:bodyPr anchor="ctr"/>
              <a:lstStyle/>
              <a:p>
                <a:pPr algn="ctr"/>
                <a:endParaRPr/>
              </a:p>
            </p:txBody>
          </p:sp>
          <p:sp>
            <p:nvSpPr>
              <p:cNvPr id="62" name="Freeform: Shape 11"/>
              <p:cNvSpPr/>
              <p:nvPr/>
            </p:nvSpPr>
            <p:spPr bwMode="auto">
              <a:xfrm>
                <a:off x="6573210" y="2248231"/>
                <a:ext cx="1522023" cy="1265491"/>
              </a:xfrm>
              <a:custGeom>
                <a:avLst/>
                <a:gdLst>
                  <a:gd name="T0" fmla="*/ 557 w 904"/>
                  <a:gd name="T1" fmla="*/ 17 h 752"/>
                  <a:gd name="T2" fmla="*/ 801 w 904"/>
                  <a:gd name="T3" fmla="*/ 139 h 752"/>
                  <a:gd name="T4" fmla="*/ 742 w 904"/>
                  <a:gd name="T5" fmla="*/ 569 h 752"/>
                  <a:gd name="T6" fmla="*/ 557 w 904"/>
                  <a:gd name="T7" fmla="*/ 631 h 752"/>
                  <a:gd name="T8" fmla="*/ 327 w 904"/>
                  <a:gd name="T9" fmla="*/ 527 h 752"/>
                  <a:gd name="T10" fmla="*/ 63 w 904"/>
                  <a:gd name="T11" fmla="*/ 728 h 752"/>
                  <a:gd name="T12" fmla="*/ 24 w 904"/>
                  <a:gd name="T13" fmla="*/ 677 h 752"/>
                  <a:gd name="T14" fmla="*/ 290 w 904"/>
                  <a:gd name="T15" fmla="*/ 475 h 752"/>
                  <a:gd name="T16" fmla="*/ 371 w 904"/>
                  <a:gd name="T17" fmla="*/ 80 h 752"/>
                  <a:gd name="T18" fmla="*/ 557 w 904"/>
                  <a:gd name="T19" fmla="*/ 17 h 752"/>
                  <a:gd name="T20" fmla="*/ 557 w 904"/>
                  <a:gd name="T21" fmla="*/ 0 h 752"/>
                  <a:gd name="T22" fmla="*/ 361 w 904"/>
                  <a:gd name="T23" fmla="*/ 66 h 752"/>
                  <a:gd name="T24" fmla="*/ 239 w 904"/>
                  <a:gd name="T25" fmla="*/ 260 h 752"/>
                  <a:gd name="T26" fmla="*/ 267 w 904"/>
                  <a:gd name="T27" fmla="*/ 470 h 752"/>
                  <a:gd name="T28" fmla="*/ 14 w 904"/>
                  <a:gd name="T29" fmla="*/ 663 h 752"/>
                  <a:gd name="T30" fmla="*/ 0 w 904"/>
                  <a:gd name="T31" fmla="*/ 673 h 752"/>
                  <a:gd name="T32" fmla="*/ 11 w 904"/>
                  <a:gd name="T33" fmla="*/ 687 h 752"/>
                  <a:gd name="T34" fmla="*/ 49 w 904"/>
                  <a:gd name="T35" fmla="*/ 738 h 752"/>
                  <a:gd name="T36" fmla="*/ 60 w 904"/>
                  <a:gd name="T37" fmla="*/ 752 h 752"/>
                  <a:gd name="T38" fmla="*/ 74 w 904"/>
                  <a:gd name="T39" fmla="*/ 741 h 752"/>
                  <a:gd name="T40" fmla="*/ 325 w 904"/>
                  <a:gd name="T41" fmla="*/ 551 h 752"/>
                  <a:gd name="T42" fmla="*/ 557 w 904"/>
                  <a:gd name="T43" fmla="*/ 648 h 752"/>
                  <a:gd name="T44" fmla="*/ 753 w 904"/>
                  <a:gd name="T45" fmla="*/ 582 h 752"/>
                  <a:gd name="T46" fmla="*/ 878 w 904"/>
                  <a:gd name="T47" fmla="*/ 368 h 752"/>
                  <a:gd name="T48" fmla="*/ 815 w 904"/>
                  <a:gd name="T49" fmla="*/ 128 h 752"/>
                  <a:gd name="T50" fmla="*/ 699 w 904"/>
                  <a:gd name="T51" fmla="*/ 32 h 752"/>
                  <a:gd name="T52" fmla="*/ 557 w 904"/>
                  <a:gd name="T53" fmla="*/ 0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4" h="752">
                    <a:moveTo>
                      <a:pt x="557" y="17"/>
                    </a:moveTo>
                    <a:cubicBezTo>
                      <a:pt x="649" y="17"/>
                      <a:pt x="741" y="59"/>
                      <a:pt x="801" y="139"/>
                    </a:cubicBezTo>
                    <a:cubicBezTo>
                      <a:pt x="904" y="273"/>
                      <a:pt x="877" y="466"/>
                      <a:pt x="742" y="569"/>
                    </a:cubicBezTo>
                    <a:cubicBezTo>
                      <a:pt x="687" y="611"/>
                      <a:pt x="622" y="631"/>
                      <a:pt x="557" y="631"/>
                    </a:cubicBezTo>
                    <a:cubicBezTo>
                      <a:pt x="472" y="631"/>
                      <a:pt x="387" y="595"/>
                      <a:pt x="327" y="527"/>
                    </a:cubicBezTo>
                    <a:cubicBezTo>
                      <a:pt x="63" y="728"/>
                      <a:pt x="63" y="728"/>
                      <a:pt x="63" y="728"/>
                    </a:cubicBezTo>
                    <a:cubicBezTo>
                      <a:pt x="24" y="677"/>
                      <a:pt x="24" y="677"/>
                      <a:pt x="24" y="677"/>
                    </a:cubicBezTo>
                    <a:cubicBezTo>
                      <a:pt x="290" y="475"/>
                      <a:pt x="290" y="475"/>
                      <a:pt x="290" y="475"/>
                    </a:cubicBezTo>
                    <a:cubicBezTo>
                      <a:pt x="215" y="344"/>
                      <a:pt x="247" y="174"/>
                      <a:pt x="371" y="80"/>
                    </a:cubicBezTo>
                    <a:cubicBezTo>
                      <a:pt x="427" y="38"/>
                      <a:pt x="492" y="17"/>
                      <a:pt x="557" y="17"/>
                    </a:cubicBezTo>
                    <a:moveTo>
                      <a:pt x="557" y="0"/>
                    </a:moveTo>
                    <a:cubicBezTo>
                      <a:pt x="485" y="0"/>
                      <a:pt x="418" y="23"/>
                      <a:pt x="361" y="66"/>
                    </a:cubicBezTo>
                    <a:cubicBezTo>
                      <a:pt x="298" y="114"/>
                      <a:pt x="255" y="183"/>
                      <a:pt x="239" y="260"/>
                    </a:cubicBezTo>
                    <a:cubicBezTo>
                      <a:pt x="225" y="332"/>
                      <a:pt x="235" y="406"/>
                      <a:pt x="267" y="470"/>
                    </a:cubicBezTo>
                    <a:cubicBezTo>
                      <a:pt x="14" y="663"/>
                      <a:pt x="14" y="663"/>
                      <a:pt x="14" y="663"/>
                    </a:cubicBezTo>
                    <a:cubicBezTo>
                      <a:pt x="0" y="673"/>
                      <a:pt x="0" y="673"/>
                      <a:pt x="0" y="673"/>
                    </a:cubicBezTo>
                    <a:cubicBezTo>
                      <a:pt x="11" y="687"/>
                      <a:pt x="11" y="687"/>
                      <a:pt x="11" y="687"/>
                    </a:cubicBezTo>
                    <a:cubicBezTo>
                      <a:pt x="49" y="738"/>
                      <a:pt x="49" y="738"/>
                      <a:pt x="49" y="738"/>
                    </a:cubicBezTo>
                    <a:cubicBezTo>
                      <a:pt x="60" y="752"/>
                      <a:pt x="60" y="752"/>
                      <a:pt x="60" y="752"/>
                    </a:cubicBezTo>
                    <a:cubicBezTo>
                      <a:pt x="74" y="741"/>
                      <a:pt x="74" y="741"/>
                      <a:pt x="74" y="741"/>
                    </a:cubicBezTo>
                    <a:cubicBezTo>
                      <a:pt x="325" y="551"/>
                      <a:pt x="325" y="551"/>
                      <a:pt x="325" y="551"/>
                    </a:cubicBezTo>
                    <a:cubicBezTo>
                      <a:pt x="386" y="613"/>
                      <a:pt x="469" y="648"/>
                      <a:pt x="557" y="648"/>
                    </a:cubicBezTo>
                    <a:cubicBezTo>
                      <a:pt x="628" y="648"/>
                      <a:pt x="696" y="626"/>
                      <a:pt x="753" y="582"/>
                    </a:cubicBezTo>
                    <a:cubicBezTo>
                      <a:pt x="822" y="530"/>
                      <a:pt x="866" y="454"/>
                      <a:pt x="878" y="368"/>
                    </a:cubicBezTo>
                    <a:cubicBezTo>
                      <a:pt x="890" y="282"/>
                      <a:pt x="867" y="197"/>
                      <a:pt x="815" y="128"/>
                    </a:cubicBezTo>
                    <a:cubicBezTo>
                      <a:pt x="784" y="87"/>
                      <a:pt x="745" y="55"/>
                      <a:pt x="699" y="32"/>
                    </a:cubicBezTo>
                    <a:cubicBezTo>
                      <a:pt x="655" y="11"/>
                      <a:pt x="606" y="0"/>
                      <a:pt x="557" y="0"/>
                    </a:cubicBezTo>
                    <a:close/>
                  </a:path>
                </a:pathLst>
              </a:custGeom>
              <a:solidFill>
                <a:schemeClr val="tx2">
                  <a:lumMod val="20000"/>
                  <a:lumOff val="80000"/>
                </a:schemeClr>
              </a:solidFill>
              <a:ln>
                <a:noFill/>
              </a:ln>
            </p:spPr>
            <p:txBody>
              <a:bodyPr anchor="ctr"/>
              <a:lstStyle/>
              <a:p>
                <a:pPr algn="ctr"/>
                <a:endParaRPr/>
              </a:p>
            </p:txBody>
          </p:sp>
        </p:grpSp>
        <p:grpSp>
          <p:nvGrpSpPr>
            <p:cNvPr id="7" name="Group 12"/>
            <p:cNvGrpSpPr/>
            <p:nvPr/>
          </p:nvGrpSpPr>
          <p:grpSpPr>
            <a:xfrm rot="5400000">
              <a:off x="4659577" y="2158826"/>
              <a:ext cx="1485830" cy="1291052"/>
              <a:chOff x="4096766" y="4042946"/>
              <a:chExt cx="1741186" cy="1512933"/>
            </a:xfrm>
          </p:grpSpPr>
          <p:sp>
            <p:nvSpPr>
              <p:cNvPr id="59" name="Freeform: Shape 13"/>
              <p:cNvSpPr/>
              <p:nvPr/>
            </p:nvSpPr>
            <p:spPr bwMode="auto">
              <a:xfrm>
                <a:off x="4122015" y="4076274"/>
                <a:ext cx="1682608" cy="1479605"/>
              </a:xfrm>
              <a:custGeom>
                <a:avLst/>
                <a:gdLst>
                  <a:gd name="T0" fmla="*/ 1000 w 1000"/>
                  <a:gd name="T1" fmla="*/ 51 h 879"/>
                  <a:gd name="T2" fmla="*/ 962 w 1000"/>
                  <a:gd name="T3" fmla="*/ 0 h 879"/>
                  <a:gd name="T4" fmla="*/ 511 w 1000"/>
                  <a:gd name="T5" fmla="*/ 342 h 879"/>
                  <a:gd name="T6" fmla="*/ 150 w 1000"/>
                  <a:gd name="T7" fmla="*/ 329 h 879"/>
                  <a:gd name="T8" fmla="*/ 95 w 1000"/>
                  <a:gd name="T9" fmla="*/ 729 h 879"/>
                  <a:gd name="T10" fmla="*/ 495 w 1000"/>
                  <a:gd name="T11" fmla="*/ 783 h 879"/>
                  <a:gd name="T12" fmla="*/ 554 w 1000"/>
                  <a:gd name="T13" fmla="*/ 389 h 879"/>
                  <a:gd name="T14" fmla="*/ 1000 w 1000"/>
                  <a:gd name="T15" fmla="*/ 51 h 8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0" h="879">
                    <a:moveTo>
                      <a:pt x="1000" y="51"/>
                    </a:moveTo>
                    <a:cubicBezTo>
                      <a:pt x="962" y="0"/>
                      <a:pt x="962" y="0"/>
                      <a:pt x="962" y="0"/>
                    </a:cubicBezTo>
                    <a:cubicBezTo>
                      <a:pt x="511" y="342"/>
                      <a:pt x="511" y="342"/>
                      <a:pt x="511" y="342"/>
                    </a:cubicBezTo>
                    <a:cubicBezTo>
                      <a:pt x="411" y="254"/>
                      <a:pt x="260" y="245"/>
                      <a:pt x="150" y="329"/>
                    </a:cubicBezTo>
                    <a:cubicBezTo>
                      <a:pt x="25" y="424"/>
                      <a:pt x="0" y="603"/>
                      <a:pt x="95" y="729"/>
                    </a:cubicBezTo>
                    <a:cubicBezTo>
                      <a:pt x="191" y="854"/>
                      <a:pt x="370" y="879"/>
                      <a:pt x="495" y="783"/>
                    </a:cubicBezTo>
                    <a:cubicBezTo>
                      <a:pt x="619" y="689"/>
                      <a:pt x="645" y="515"/>
                      <a:pt x="554" y="389"/>
                    </a:cubicBezTo>
                    <a:lnTo>
                      <a:pt x="1000" y="51"/>
                    </a:lnTo>
                    <a:close/>
                  </a:path>
                </a:pathLst>
              </a:custGeom>
              <a:solidFill>
                <a:schemeClr val="accent5"/>
              </a:solidFill>
              <a:ln>
                <a:noFill/>
              </a:ln>
            </p:spPr>
            <p:txBody>
              <a:bodyPr anchor="ctr"/>
              <a:lstStyle/>
              <a:p>
                <a:pPr algn="ctr"/>
                <a:endParaRPr/>
              </a:p>
            </p:txBody>
          </p:sp>
          <p:sp>
            <p:nvSpPr>
              <p:cNvPr id="60" name="Freeform: Shape 14"/>
              <p:cNvSpPr/>
              <p:nvPr/>
            </p:nvSpPr>
            <p:spPr bwMode="auto">
              <a:xfrm>
                <a:off x="4096766" y="4042946"/>
                <a:ext cx="1741186" cy="1472534"/>
              </a:xfrm>
              <a:custGeom>
                <a:avLst/>
                <a:gdLst>
                  <a:gd name="T0" fmla="*/ 977 w 1035"/>
                  <a:gd name="T1" fmla="*/ 20 h 875"/>
                  <a:gd name="T2" fmla="*/ 1015 w 1035"/>
                  <a:gd name="T3" fmla="*/ 71 h 875"/>
                  <a:gd name="T4" fmla="*/ 569 w 1035"/>
                  <a:gd name="T5" fmla="*/ 409 h 875"/>
                  <a:gd name="T6" fmla="*/ 510 w 1035"/>
                  <a:gd name="T7" fmla="*/ 803 h 875"/>
                  <a:gd name="T8" fmla="*/ 338 w 1035"/>
                  <a:gd name="T9" fmla="*/ 861 h 875"/>
                  <a:gd name="T10" fmla="*/ 110 w 1035"/>
                  <a:gd name="T11" fmla="*/ 749 h 875"/>
                  <a:gd name="T12" fmla="*/ 165 w 1035"/>
                  <a:gd name="T13" fmla="*/ 349 h 875"/>
                  <a:gd name="T14" fmla="*/ 337 w 1035"/>
                  <a:gd name="T15" fmla="*/ 291 h 875"/>
                  <a:gd name="T16" fmla="*/ 526 w 1035"/>
                  <a:gd name="T17" fmla="*/ 362 h 875"/>
                  <a:gd name="T18" fmla="*/ 977 w 1035"/>
                  <a:gd name="T19" fmla="*/ 20 h 875"/>
                  <a:gd name="T20" fmla="*/ 979 w 1035"/>
                  <a:gd name="T21" fmla="*/ 0 h 875"/>
                  <a:gd name="T22" fmla="*/ 968 w 1035"/>
                  <a:gd name="T23" fmla="*/ 9 h 875"/>
                  <a:gd name="T24" fmla="*/ 527 w 1035"/>
                  <a:gd name="T25" fmla="*/ 344 h 875"/>
                  <a:gd name="T26" fmla="*/ 337 w 1035"/>
                  <a:gd name="T27" fmla="*/ 277 h 875"/>
                  <a:gd name="T28" fmla="*/ 157 w 1035"/>
                  <a:gd name="T29" fmla="*/ 338 h 875"/>
                  <a:gd name="T30" fmla="*/ 99 w 1035"/>
                  <a:gd name="T31" fmla="*/ 757 h 875"/>
                  <a:gd name="T32" fmla="*/ 207 w 1035"/>
                  <a:gd name="T33" fmla="*/ 845 h 875"/>
                  <a:gd name="T34" fmla="*/ 338 w 1035"/>
                  <a:gd name="T35" fmla="*/ 875 h 875"/>
                  <a:gd name="T36" fmla="*/ 519 w 1035"/>
                  <a:gd name="T37" fmla="*/ 814 h 875"/>
                  <a:gd name="T38" fmla="*/ 634 w 1035"/>
                  <a:gd name="T39" fmla="*/ 620 h 875"/>
                  <a:gd name="T40" fmla="*/ 588 w 1035"/>
                  <a:gd name="T41" fmla="*/ 412 h 875"/>
                  <a:gd name="T42" fmla="*/ 1024 w 1035"/>
                  <a:gd name="T43" fmla="*/ 82 h 875"/>
                  <a:gd name="T44" fmla="*/ 1035 w 1035"/>
                  <a:gd name="T45" fmla="*/ 73 h 875"/>
                  <a:gd name="T46" fmla="*/ 1026 w 1035"/>
                  <a:gd name="T47" fmla="*/ 62 h 875"/>
                  <a:gd name="T48" fmla="*/ 988 w 1035"/>
                  <a:gd name="T49" fmla="*/ 11 h 875"/>
                  <a:gd name="T50" fmla="*/ 979 w 1035"/>
                  <a:gd name="T51" fmla="*/ 0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35" h="875">
                    <a:moveTo>
                      <a:pt x="977" y="20"/>
                    </a:moveTo>
                    <a:cubicBezTo>
                      <a:pt x="1015" y="71"/>
                      <a:pt x="1015" y="71"/>
                      <a:pt x="1015" y="71"/>
                    </a:cubicBezTo>
                    <a:cubicBezTo>
                      <a:pt x="569" y="409"/>
                      <a:pt x="569" y="409"/>
                      <a:pt x="569" y="409"/>
                    </a:cubicBezTo>
                    <a:cubicBezTo>
                      <a:pt x="660" y="535"/>
                      <a:pt x="634" y="709"/>
                      <a:pt x="510" y="803"/>
                    </a:cubicBezTo>
                    <a:cubicBezTo>
                      <a:pt x="459" y="843"/>
                      <a:pt x="398" y="861"/>
                      <a:pt x="338" y="861"/>
                    </a:cubicBezTo>
                    <a:cubicBezTo>
                      <a:pt x="252" y="861"/>
                      <a:pt x="167" y="823"/>
                      <a:pt x="110" y="749"/>
                    </a:cubicBezTo>
                    <a:cubicBezTo>
                      <a:pt x="15" y="623"/>
                      <a:pt x="40" y="444"/>
                      <a:pt x="165" y="349"/>
                    </a:cubicBezTo>
                    <a:cubicBezTo>
                      <a:pt x="217" y="310"/>
                      <a:pt x="277" y="291"/>
                      <a:pt x="337" y="291"/>
                    </a:cubicBezTo>
                    <a:cubicBezTo>
                      <a:pt x="406" y="291"/>
                      <a:pt x="473" y="315"/>
                      <a:pt x="526" y="362"/>
                    </a:cubicBezTo>
                    <a:cubicBezTo>
                      <a:pt x="977" y="20"/>
                      <a:pt x="977" y="20"/>
                      <a:pt x="977" y="20"/>
                    </a:cubicBezTo>
                    <a:moveTo>
                      <a:pt x="979" y="0"/>
                    </a:moveTo>
                    <a:cubicBezTo>
                      <a:pt x="968" y="9"/>
                      <a:pt x="968" y="9"/>
                      <a:pt x="968" y="9"/>
                    </a:cubicBezTo>
                    <a:cubicBezTo>
                      <a:pt x="527" y="344"/>
                      <a:pt x="527" y="344"/>
                      <a:pt x="527" y="344"/>
                    </a:cubicBezTo>
                    <a:cubicBezTo>
                      <a:pt x="474" y="301"/>
                      <a:pt x="407" y="277"/>
                      <a:pt x="337" y="277"/>
                    </a:cubicBezTo>
                    <a:cubicBezTo>
                      <a:pt x="272" y="277"/>
                      <a:pt x="209" y="298"/>
                      <a:pt x="157" y="338"/>
                    </a:cubicBezTo>
                    <a:cubicBezTo>
                      <a:pt x="25" y="438"/>
                      <a:pt x="0" y="626"/>
                      <a:pt x="99" y="757"/>
                    </a:cubicBezTo>
                    <a:cubicBezTo>
                      <a:pt x="128" y="795"/>
                      <a:pt x="164" y="825"/>
                      <a:pt x="207" y="845"/>
                    </a:cubicBezTo>
                    <a:cubicBezTo>
                      <a:pt x="247" y="865"/>
                      <a:pt x="293" y="875"/>
                      <a:pt x="338" y="875"/>
                    </a:cubicBezTo>
                    <a:cubicBezTo>
                      <a:pt x="404" y="875"/>
                      <a:pt x="466" y="854"/>
                      <a:pt x="519" y="814"/>
                    </a:cubicBezTo>
                    <a:cubicBezTo>
                      <a:pt x="581" y="767"/>
                      <a:pt x="622" y="698"/>
                      <a:pt x="634" y="620"/>
                    </a:cubicBezTo>
                    <a:cubicBezTo>
                      <a:pt x="645" y="547"/>
                      <a:pt x="628" y="474"/>
                      <a:pt x="588" y="412"/>
                    </a:cubicBezTo>
                    <a:cubicBezTo>
                      <a:pt x="1024" y="82"/>
                      <a:pt x="1024" y="82"/>
                      <a:pt x="1024" y="82"/>
                    </a:cubicBezTo>
                    <a:cubicBezTo>
                      <a:pt x="1035" y="73"/>
                      <a:pt x="1035" y="73"/>
                      <a:pt x="1035" y="73"/>
                    </a:cubicBezTo>
                    <a:cubicBezTo>
                      <a:pt x="1026" y="62"/>
                      <a:pt x="1026" y="62"/>
                      <a:pt x="1026" y="62"/>
                    </a:cubicBezTo>
                    <a:cubicBezTo>
                      <a:pt x="988" y="11"/>
                      <a:pt x="988" y="11"/>
                      <a:pt x="988" y="11"/>
                    </a:cubicBezTo>
                    <a:lnTo>
                      <a:pt x="979" y="0"/>
                    </a:lnTo>
                    <a:close/>
                  </a:path>
                </a:pathLst>
              </a:custGeom>
              <a:solidFill>
                <a:schemeClr val="tx2">
                  <a:lumMod val="20000"/>
                  <a:lumOff val="80000"/>
                </a:schemeClr>
              </a:solidFill>
              <a:ln>
                <a:noFill/>
              </a:ln>
            </p:spPr>
            <p:txBody>
              <a:bodyPr anchor="ctr"/>
              <a:lstStyle/>
              <a:p>
                <a:pPr algn="ctr"/>
                <a:endParaRPr/>
              </a:p>
            </p:txBody>
          </p:sp>
        </p:grpSp>
        <p:sp>
          <p:nvSpPr>
            <p:cNvPr id="8" name="Freeform: Shape 16"/>
            <p:cNvSpPr/>
            <p:nvPr/>
          </p:nvSpPr>
          <p:spPr bwMode="auto">
            <a:xfrm rot="5400000">
              <a:off x="4980384" y="4279666"/>
              <a:ext cx="1176426" cy="873915"/>
            </a:xfrm>
            <a:custGeom>
              <a:avLst/>
              <a:gdLst>
                <a:gd name="T0" fmla="*/ 663 w 819"/>
                <a:gd name="T1" fmla="*/ 119 h 609"/>
                <a:gd name="T2" fmla="*/ 345 w 819"/>
                <a:gd name="T3" fmla="*/ 183 h 609"/>
                <a:gd name="T4" fmla="*/ 32 w 819"/>
                <a:gd name="T5" fmla="*/ 0 h 609"/>
                <a:gd name="T6" fmla="*/ 0 w 819"/>
                <a:gd name="T7" fmla="*/ 56 h 609"/>
                <a:gd name="T8" fmla="*/ 314 w 819"/>
                <a:gd name="T9" fmla="*/ 238 h 609"/>
                <a:gd name="T10" fmla="*/ 417 w 819"/>
                <a:gd name="T11" fmla="*/ 541 h 609"/>
                <a:gd name="T12" fmla="*/ 751 w 819"/>
                <a:gd name="T13" fmla="*/ 453 h 609"/>
                <a:gd name="T14" fmla="*/ 663 w 819"/>
                <a:gd name="T15" fmla="*/ 119 h 6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9" h="609">
                  <a:moveTo>
                    <a:pt x="663" y="119"/>
                  </a:moveTo>
                  <a:cubicBezTo>
                    <a:pt x="555" y="56"/>
                    <a:pt x="418" y="85"/>
                    <a:pt x="345" y="183"/>
                  </a:cubicBezTo>
                  <a:cubicBezTo>
                    <a:pt x="32" y="0"/>
                    <a:pt x="32" y="0"/>
                    <a:pt x="32" y="0"/>
                  </a:cubicBezTo>
                  <a:cubicBezTo>
                    <a:pt x="0" y="56"/>
                    <a:pt x="0" y="56"/>
                    <a:pt x="0" y="56"/>
                  </a:cubicBezTo>
                  <a:cubicBezTo>
                    <a:pt x="314" y="238"/>
                    <a:pt x="314" y="238"/>
                    <a:pt x="314" y="238"/>
                  </a:cubicBezTo>
                  <a:cubicBezTo>
                    <a:pt x="269" y="349"/>
                    <a:pt x="311" y="479"/>
                    <a:pt x="417" y="541"/>
                  </a:cubicBezTo>
                  <a:cubicBezTo>
                    <a:pt x="534" y="609"/>
                    <a:pt x="683" y="569"/>
                    <a:pt x="751" y="453"/>
                  </a:cubicBezTo>
                  <a:cubicBezTo>
                    <a:pt x="819" y="336"/>
                    <a:pt x="779" y="187"/>
                    <a:pt x="663" y="119"/>
                  </a:cubicBezTo>
                  <a:close/>
                </a:path>
              </a:pathLst>
            </a:custGeom>
            <a:solidFill>
              <a:schemeClr val="accent3"/>
            </a:solidFill>
            <a:ln>
              <a:noFill/>
            </a:ln>
          </p:spPr>
          <p:txBody>
            <a:bodyPr anchor="ctr"/>
            <a:lstStyle/>
            <a:p>
              <a:pPr algn="ctr"/>
              <a:endParaRPr/>
            </a:p>
          </p:txBody>
        </p:sp>
        <p:sp>
          <p:nvSpPr>
            <p:cNvPr id="9" name="Freeform: Shape 17"/>
            <p:cNvSpPr/>
            <p:nvPr/>
          </p:nvSpPr>
          <p:spPr bwMode="auto">
            <a:xfrm rot="5400000">
              <a:off x="4984263" y="4278373"/>
              <a:ext cx="1226413" cy="871331"/>
            </a:xfrm>
            <a:custGeom>
              <a:avLst/>
              <a:gdLst>
                <a:gd name="T0" fmla="*/ 51 w 854"/>
                <a:gd name="T1" fmla="*/ 19 h 607"/>
                <a:gd name="T2" fmla="*/ 364 w 854"/>
                <a:gd name="T3" fmla="*/ 202 h 607"/>
                <a:gd name="T4" fmla="*/ 559 w 854"/>
                <a:gd name="T5" fmla="*/ 104 h 607"/>
                <a:gd name="T6" fmla="*/ 682 w 854"/>
                <a:gd name="T7" fmla="*/ 138 h 607"/>
                <a:gd name="T8" fmla="*/ 770 w 854"/>
                <a:gd name="T9" fmla="*/ 472 h 607"/>
                <a:gd name="T10" fmla="*/ 559 w 854"/>
                <a:gd name="T11" fmla="*/ 593 h 607"/>
                <a:gd name="T12" fmla="*/ 436 w 854"/>
                <a:gd name="T13" fmla="*/ 560 h 607"/>
                <a:gd name="T14" fmla="*/ 333 w 854"/>
                <a:gd name="T15" fmla="*/ 257 h 607"/>
                <a:gd name="T16" fmla="*/ 19 w 854"/>
                <a:gd name="T17" fmla="*/ 75 h 607"/>
                <a:gd name="T18" fmla="*/ 51 w 854"/>
                <a:gd name="T19" fmla="*/ 19 h 607"/>
                <a:gd name="T20" fmla="*/ 46 w 854"/>
                <a:gd name="T21" fmla="*/ 0 h 607"/>
                <a:gd name="T22" fmla="*/ 39 w 854"/>
                <a:gd name="T23" fmla="*/ 12 h 607"/>
                <a:gd name="T24" fmla="*/ 7 w 854"/>
                <a:gd name="T25" fmla="*/ 68 h 607"/>
                <a:gd name="T26" fmla="*/ 0 w 854"/>
                <a:gd name="T27" fmla="*/ 80 h 607"/>
                <a:gd name="T28" fmla="*/ 12 w 854"/>
                <a:gd name="T29" fmla="*/ 87 h 607"/>
                <a:gd name="T30" fmla="*/ 315 w 854"/>
                <a:gd name="T31" fmla="*/ 263 h 607"/>
                <a:gd name="T32" fmla="*/ 314 w 854"/>
                <a:gd name="T33" fmla="*/ 431 h 607"/>
                <a:gd name="T34" fmla="*/ 429 w 854"/>
                <a:gd name="T35" fmla="*/ 572 h 607"/>
                <a:gd name="T36" fmla="*/ 559 w 854"/>
                <a:gd name="T37" fmla="*/ 607 h 607"/>
                <a:gd name="T38" fmla="*/ 686 w 854"/>
                <a:gd name="T39" fmla="*/ 574 h 607"/>
                <a:gd name="T40" fmla="*/ 782 w 854"/>
                <a:gd name="T41" fmla="*/ 479 h 607"/>
                <a:gd name="T42" fmla="*/ 689 w 854"/>
                <a:gd name="T43" fmla="*/ 126 h 607"/>
                <a:gd name="T44" fmla="*/ 559 w 854"/>
                <a:gd name="T45" fmla="*/ 91 h 607"/>
                <a:gd name="T46" fmla="*/ 361 w 854"/>
                <a:gd name="T47" fmla="*/ 184 h 607"/>
                <a:gd name="T48" fmla="*/ 58 w 854"/>
                <a:gd name="T49" fmla="*/ 7 h 607"/>
                <a:gd name="T50" fmla="*/ 46 w 854"/>
                <a:gd name="T51" fmla="*/ 0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54" h="607">
                  <a:moveTo>
                    <a:pt x="51" y="19"/>
                  </a:moveTo>
                  <a:cubicBezTo>
                    <a:pt x="364" y="202"/>
                    <a:pt x="364" y="202"/>
                    <a:pt x="364" y="202"/>
                  </a:cubicBezTo>
                  <a:cubicBezTo>
                    <a:pt x="411" y="139"/>
                    <a:pt x="484" y="104"/>
                    <a:pt x="559" y="104"/>
                  </a:cubicBezTo>
                  <a:cubicBezTo>
                    <a:pt x="601" y="104"/>
                    <a:pt x="643" y="115"/>
                    <a:pt x="682" y="138"/>
                  </a:cubicBezTo>
                  <a:cubicBezTo>
                    <a:pt x="798" y="206"/>
                    <a:pt x="838" y="355"/>
                    <a:pt x="770" y="472"/>
                  </a:cubicBezTo>
                  <a:cubicBezTo>
                    <a:pt x="725" y="550"/>
                    <a:pt x="643" y="593"/>
                    <a:pt x="559" y="593"/>
                  </a:cubicBezTo>
                  <a:cubicBezTo>
                    <a:pt x="517" y="593"/>
                    <a:pt x="475" y="582"/>
                    <a:pt x="436" y="560"/>
                  </a:cubicBezTo>
                  <a:cubicBezTo>
                    <a:pt x="330" y="498"/>
                    <a:pt x="288" y="368"/>
                    <a:pt x="333" y="257"/>
                  </a:cubicBezTo>
                  <a:cubicBezTo>
                    <a:pt x="19" y="75"/>
                    <a:pt x="19" y="75"/>
                    <a:pt x="19" y="75"/>
                  </a:cubicBezTo>
                  <a:cubicBezTo>
                    <a:pt x="51" y="19"/>
                    <a:pt x="51" y="19"/>
                    <a:pt x="51" y="19"/>
                  </a:cubicBezTo>
                  <a:moveTo>
                    <a:pt x="46" y="0"/>
                  </a:moveTo>
                  <a:cubicBezTo>
                    <a:pt x="39" y="12"/>
                    <a:pt x="39" y="12"/>
                    <a:pt x="39" y="12"/>
                  </a:cubicBezTo>
                  <a:cubicBezTo>
                    <a:pt x="7" y="68"/>
                    <a:pt x="7" y="68"/>
                    <a:pt x="7" y="68"/>
                  </a:cubicBezTo>
                  <a:cubicBezTo>
                    <a:pt x="0" y="80"/>
                    <a:pt x="0" y="80"/>
                    <a:pt x="0" y="80"/>
                  </a:cubicBezTo>
                  <a:cubicBezTo>
                    <a:pt x="12" y="87"/>
                    <a:pt x="12" y="87"/>
                    <a:pt x="12" y="87"/>
                  </a:cubicBezTo>
                  <a:cubicBezTo>
                    <a:pt x="315" y="263"/>
                    <a:pt x="315" y="263"/>
                    <a:pt x="315" y="263"/>
                  </a:cubicBezTo>
                  <a:cubicBezTo>
                    <a:pt x="296" y="317"/>
                    <a:pt x="296" y="377"/>
                    <a:pt x="314" y="431"/>
                  </a:cubicBezTo>
                  <a:cubicBezTo>
                    <a:pt x="334" y="490"/>
                    <a:pt x="375" y="540"/>
                    <a:pt x="429" y="572"/>
                  </a:cubicBezTo>
                  <a:cubicBezTo>
                    <a:pt x="469" y="595"/>
                    <a:pt x="513" y="607"/>
                    <a:pt x="559" y="607"/>
                  </a:cubicBezTo>
                  <a:cubicBezTo>
                    <a:pt x="603" y="607"/>
                    <a:pt x="647" y="595"/>
                    <a:pt x="686" y="574"/>
                  </a:cubicBezTo>
                  <a:cubicBezTo>
                    <a:pt x="726" y="551"/>
                    <a:pt x="759" y="518"/>
                    <a:pt x="782" y="479"/>
                  </a:cubicBezTo>
                  <a:cubicBezTo>
                    <a:pt x="854" y="356"/>
                    <a:pt x="812" y="197"/>
                    <a:pt x="689" y="126"/>
                  </a:cubicBezTo>
                  <a:cubicBezTo>
                    <a:pt x="649" y="103"/>
                    <a:pt x="605" y="91"/>
                    <a:pt x="559" y="91"/>
                  </a:cubicBezTo>
                  <a:cubicBezTo>
                    <a:pt x="483" y="91"/>
                    <a:pt x="409" y="125"/>
                    <a:pt x="361" y="184"/>
                  </a:cubicBezTo>
                  <a:cubicBezTo>
                    <a:pt x="58" y="7"/>
                    <a:pt x="58" y="7"/>
                    <a:pt x="58" y="7"/>
                  </a:cubicBezTo>
                  <a:lnTo>
                    <a:pt x="46" y="0"/>
                  </a:lnTo>
                  <a:close/>
                </a:path>
              </a:pathLst>
            </a:custGeom>
            <a:solidFill>
              <a:schemeClr val="tx2">
                <a:lumMod val="20000"/>
                <a:lumOff val="80000"/>
              </a:schemeClr>
            </a:solidFill>
            <a:ln>
              <a:noFill/>
            </a:ln>
          </p:spPr>
          <p:txBody>
            <a:bodyPr anchor="ctr"/>
            <a:lstStyle/>
            <a:p>
              <a:pPr algn="ctr"/>
              <a:endParaRPr/>
            </a:p>
          </p:txBody>
        </p:sp>
        <p:grpSp>
          <p:nvGrpSpPr>
            <p:cNvPr id="10" name="Group 18"/>
            <p:cNvGrpSpPr/>
            <p:nvPr/>
          </p:nvGrpSpPr>
          <p:grpSpPr>
            <a:xfrm rot="5400000">
              <a:off x="6245812" y="2327318"/>
              <a:ext cx="1269504" cy="958377"/>
              <a:chOff x="4226042" y="2505773"/>
              <a:chExt cx="1487684" cy="1123086"/>
            </a:xfrm>
          </p:grpSpPr>
          <p:sp>
            <p:nvSpPr>
              <p:cNvPr id="57" name="Freeform: Shape 19"/>
              <p:cNvSpPr/>
              <p:nvPr/>
            </p:nvSpPr>
            <p:spPr bwMode="auto">
              <a:xfrm>
                <a:off x="4226042" y="2505773"/>
                <a:ext cx="1455365" cy="1090766"/>
              </a:xfrm>
              <a:custGeom>
                <a:avLst/>
                <a:gdLst>
                  <a:gd name="T0" fmla="*/ 865 w 865"/>
                  <a:gd name="T1" fmla="*/ 593 h 648"/>
                  <a:gd name="T2" fmla="*/ 570 w 865"/>
                  <a:gd name="T3" fmla="*/ 421 h 648"/>
                  <a:gd name="T4" fmla="*/ 454 w 865"/>
                  <a:gd name="T5" fmla="*/ 76 h 648"/>
                  <a:gd name="T6" fmla="*/ 76 w 865"/>
                  <a:gd name="T7" fmla="*/ 176 h 648"/>
                  <a:gd name="T8" fmla="*/ 176 w 865"/>
                  <a:gd name="T9" fmla="*/ 554 h 648"/>
                  <a:gd name="T10" fmla="*/ 539 w 865"/>
                  <a:gd name="T11" fmla="*/ 477 h 648"/>
                  <a:gd name="T12" fmla="*/ 833 w 865"/>
                  <a:gd name="T13" fmla="*/ 648 h 648"/>
                  <a:gd name="T14" fmla="*/ 865 w 865"/>
                  <a:gd name="T15" fmla="*/ 593 h 6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5" h="648">
                    <a:moveTo>
                      <a:pt x="865" y="593"/>
                    </a:moveTo>
                    <a:cubicBezTo>
                      <a:pt x="570" y="421"/>
                      <a:pt x="570" y="421"/>
                      <a:pt x="570" y="421"/>
                    </a:cubicBezTo>
                    <a:cubicBezTo>
                      <a:pt x="623" y="295"/>
                      <a:pt x="575" y="147"/>
                      <a:pt x="454" y="76"/>
                    </a:cubicBezTo>
                    <a:cubicBezTo>
                      <a:pt x="322" y="0"/>
                      <a:pt x="153" y="44"/>
                      <a:pt x="76" y="176"/>
                    </a:cubicBezTo>
                    <a:cubicBezTo>
                      <a:pt x="0" y="308"/>
                      <a:pt x="44" y="477"/>
                      <a:pt x="176" y="554"/>
                    </a:cubicBezTo>
                    <a:cubicBezTo>
                      <a:pt x="300" y="626"/>
                      <a:pt x="457" y="591"/>
                      <a:pt x="539" y="477"/>
                    </a:cubicBezTo>
                    <a:cubicBezTo>
                      <a:pt x="833" y="648"/>
                      <a:pt x="833" y="648"/>
                      <a:pt x="833" y="648"/>
                    </a:cubicBezTo>
                    <a:lnTo>
                      <a:pt x="865" y="593"/>
                    </a:lnTo>
                    <a:close/>
                  </a:path>
                </a:pathLst>
              </a:custGeom>
              <a:solidFill>
                <a:schemeClr val="accent6"/>
              </a:solidFill>
              <a:ln>
                <a:noFill/>
              </a:ln>
            </p:spPr>
            <p:txBody>
              <a:bodyPr anchor="ctr"/>
              <a:lstStyle/>
              <a:p>
                <a:pPr algn="ctr"/>
                <a:endParaRPr/>
              </a:p>
            </p:txBody>
          </p:sp>
          <p:sp>
            <p:nvSpPr>
              <p:cNvPr id="58" name="Freeform: Shape 20"/>
              <p:cNvSpPr/>
              <p:nvPr/>
            </p:nvSpPr>
            <p:spPr bwMode="auto">
              <a:xfrm>
                <a:off x="4226042" y="2548192"/>
                <a:ext cx="1487684" cy="1080667"/>
              </a:xfrm>
              <a:custGeom>
                <a:avLst/>
                <a:gdLst>
                  <a:gd name="T0" fmla="*/ 316 w 884"/>
                  <a:gd name="T1" fmla="*/ 14 h 642"/>
                  <a:gd name="T2" fmla="*/ 454 w 884"/>
                  <a:gd name="T3" fmla="*/ 51 h 642"/>
                  <a:gd name="T4" fmla="*/ 570 w 884"/>
                  <a:gd name="T5" fmla="*/ 396 h 642"/>
                  <a:gd name="T6" fmla="*/ 865 w 884"/>
                  <a:gd name="T7" fmla="*/ 568 h 642"/>
                  <a:gd name="T8" fmla="*/ 833 w 884"/>
                  <a:gd name="T9" fmla="*/ 623 h 642"/>
                  <a:gd name="T10" fmla="*/ 539 w 884"/>
                  <a:gd name="T11" fmla="*/ 452 h 642"/>
                  <a:gd name="T12" fmla="*/ 315 w 884"/>
                  <a:gd name="T13" fmla="*/ 567 h 642"/>
                  <a:gd name="T14" fmla="*/ 176 w 884"/>
                  <a:gd name="T15" fmla="*/ 529 h 642"/>
                  <a:gd name="T16" fmla="*/ 76 w 884"/>
                  <a:gd name="T17" fmla="*/ 151 h 642"/>
                  <a:gd name="T18" fmla="*/ 316 w 884"/>
                  <a:gd name="T19" fmla="*/ 14 h 642"/>
                  <a:gd name="T20" fmla="*/ 316 w 884"/>
                  <a:gd name="T21" fmla="*/ 0 h 642"/>
                  <a:gd name="T22" fmla="*/ 173 w 884"/>
                  <a:gd name="T23" fmla="*/ 37 h 642"/>
                  <a:gd name="T24" fmla="*/ 65 w 884"/>
                  <a:gd name="T25" fmla="*/ 144 h 642"/>
                  <a:gd name="T26" fmla="*/ 35 w 884"/>
                  <a:gd name="T27" fmla="*/ 364 h 642"/>
                  <a:gd name="T28" fmla="*/ 169 w 884"/>
                  <a:gd name="T29" fmla="*/ 541 h 642"/>
                  <a:gd name="T30" fmla="*/ 315 w 884"/>
                  <a:gd name="T31" fmla="*/ 581 h 642"/>
                  <a:gd name="T32" fmla="*/ 543 w 884"/>
                  <a:gd name="T33" fmla="*/ 470 h 642"/>
                  <a:gd name="T34" fmla="*/ 826 w 884"/>
                  <a:gd name="T35" fmla="*/ 635 h 642"/>
                  <a:gd name="T36" fmla="*/ 838 w 884"/>
                  <a:gd name="T37" fmla="*/ 642 h 642"/>
                  <a:gd name="T38" fmla="*/ 845 w 884"/>
                  <a:gd name="T39" fmla="*/ 630 h 642"/>
                  <a:gd name="T40" fmla="*/ 877 w 884"/>
                  <a:gd name="T41" fmla="*/ 575 h 642"/>
                  <a:gd name="T42" fmla="*/ 884 w 884"/>
                  <a:gd name="T43" fmla="*/ 563 h 642"/>
                  <a:gd name="T44" fmla="*/ 872 w 884"/>
                  <a:gd name="T45" fmla="*/ 556 h 642"/>
                  <a:gd name="T46" fmla="*/ 588 w 884"/>
                  <a:gd name="T47" fmla="*/ 390 h 642"/>
                  <a:gd name="T48" fmla="*/ 591 w 884"/>
                  <a:gd name="T49" fmla="*/ 199 h 642"/>
                  <a:gd name="T50" fmla="*/ 461 w 884"/>
                  <a:gd name="T51" fmla="*/ 40 h 642"/>
                  <a:gd name="T52" fmla="*/ 316 w 884"/>
                  <a:gd name="T53" fmla="*/ 0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4" h="642">
                    <a:moveTo>
                      <a:pt x="316" y="14"/>
                    </a:moveTo>
                    <a:cubicBezTo>
                      <a:pt x="363" y="14"/>
                      <a:pt x="411" y="26"/>
                      <a:pt x="454" y="51"/>
                    </a:cubicBezTo>
                    <a:cubicBezTo>
                      <a:pt x="575" y="122"/>
                      <a:pt x="623" y="270"/>
                      <a:pt x="570" y="396"/>
                    </a:cubicBezTo>
                    <a:cubicBezTo>
                      <a:pt x="865" y="568"/>
                      <a:pt x="865" y="568"/>
                      <a:pt x="865" y="568"/>
                    </a:cubicBezTo>
                    <a:cubicBezTo>
                      <a:pt x="833" y="623"/>
                      <a:pt x="833" y="623"/>
                      <a:pt x="833" y="623"/>
                    </a:cubicBezTo>
                    <a:cubicBezTo>
                      <a:pt x="539" y="452"/>
                      <a:pt x="539" y="452"/>
                      <a:pt x="539" y="452"/>
                    </a:cubicBezTo>
                    <a:cubicBezTo>
                      <a:pt x="486" y="526"/>
                      <a:pt x="402" y="567"/>
                      <a:pt x="315" y="567"/>
                    </a:cubicBezTo>
                    <a:cubicBezTo>
                      <a:pt x="268" y="567"/>
                      <a:pt x="220" y="555"/>
                      <a:pt x="176" y="529"/>
                    </a:cubicBezTo>
                    <a:cubicBezTo>
                      <a:pt x="44" y="452"/>
                      <a:pt x="0" y="283"/>
                      <a:pt x="76" y="151"/>
                    </a:cubicBezTo>
                    <a:cubicBezTo>
                      <a:pt x="128" y="63"/>
                      <a:pt x="220" y="14"/>
                      <a:pt x="316" y="14"/>
                    </a:cubicBezTo>
                    <a:moveTo>
                      <a:pt x="316" y="0"/>
                    </a:moveTo>
                    <a:cubicBezTo>
                      <a:pt x="266" y="0"/>
                      <a:pt x="216" y="13"/>
                      <a:pt x="173" y="37"/>
                    </a:cubicBezTo>
                    <a:cubicBezTo>
                      <a:pt x="128" y="63"/>
                      <a:pt x="91" y="100"/>
                      <a:pt x="65" y="144"/>
                    </a:cubicBezTo>
                    <a:cubicBezTo>
                      <a:pt x="26" y="211"/>
                      <a:pt x="15" y="289"/>
                      <a:pt x="35" y="364"/>
                    </a:cubicBezTo>
                    <a:cubicBezTo>
                      <a:pt x="55" y="439"/>
                      <a:pt x="102" y="502"/>
                      <a:pt x="169" y="541"/>
                    </a:cubicBezTo>
                    <a:cubicBezTo>
                      <a:pt x="214" y="567"/>
                      <a:pt x="264" y="581"/>
                      <a:pt x="315" y="581"/>
                    </a:cubicBezTo>
                    <a:cubicBezTo>
                      <a:pt x="404" y="581"/>
                      <a:pt x="488" y="540"/>
                      <a:pt x="543" y="470"/>
                    </a:cubicBezTo>
                    <a:cubicBezTo>
                      <a:pt x="826" y="635"/>
                      <a:pt x="826" y="635"/>
                      <a:pt x="826" y="635"/>
                    </a:cubicBezTo>
                    <a:cubicBezTo>
                      <a:pt x="838" y="642"/>
                      <a:pt x="838" y="642"/>
                      <a:pt x="838" y="642"/>
                    </a:cubicBezTo>
                    <a:cubicBezTo>
                      <a:pt x="845" y="630"/>
                      <a:pt x="845" y="630"/>
                      <a:pt x="845" y="630"/>
                    </a:cubicBezTo>
                    <a:cubicBezTo>
                      <a:pt x="877" y="575"/>
                      <a:pt x="877" y="575"/>
                      <a:pt x="877" y="575"/>
                    </a:cubicBezTo>
                    <a:cubicBezTo>
                      <a:pt x="884" y="563"/>
                      <a:pt x="884" y="563"/>
                      <a:pt x="884" y="563"/>
                    </a:cubicBezTo>
                    <a:cubicBezTo>
                      <a:pt x="872" y="556"/>
                      <a:pt x="872" y="556"/>
                      <a:pt x="872" y="556"/>
                    </a:cubicBezTo>
                    <a:cubicBezTo>
                      <a:pt x="588" y="390"/>
                      <a:pt x="588" y="390"/>
                      <a:pt x="588" y="390"/>
                    </a:cubicBezTo>
                    <a:cubicBezTo>
                      <a:pt x="610" y="329"/>
                      <a:pt x="611" y="261"/>
                      <a:pt x="591" y="199"/>
                    </a:cubicBezTo>
                    <a:cubicBezTo>
                      <a:pt x="568" y="132"/>
                      <a:pt x="522" y="75"/>
                      <a:pt x="461" y="40"/>
                    </a:cubicBezTo>
                    <a:cubicBezTo>
                      <a:pt x="417" y="14"/>
                      <a:pt x="367" y="0"/>
                      <a:pt x="316" y="0"/>
                    </a:cubicBezTo>
                    <a:close/>
                  </a:path>
                </a:pathLst>
              </a:custGeom>
              <a:solidFill>
                <a:schemeClr val="tx2">
                  <a:lumMod val="20000"/>
                  <a:lumOff val="80000"/>
                </a:schemeClr>
              </a:solidFill>
              <a:ln>
                <a:noFill/>
              </a:ln>
            </p:spPr>
            <p:txBody>
              <a:bodyPr anchor="ctr"/>
              <a:lstStyle/>
              <a:p>
                <a:pPr algn="ctr"/>
                <a:endParaRPr/>
              </a:p>
            </p:txBody>
          </p:sp>
        </p:grpSp>
        <p:sp>
          <p:nvSpPr>
            <p:cNvPr id="11" name="Freeform: Shape 21"/>
            <p:cNvSpPr/>
            <p:nvPr/>
          </p:nvSpPr>
          <p:spPr bwMode="auto">
            <a:xfrm>
              <a:off x="4558110" y="3540814"/>
              <a:ext cx="573531" cy="475842"/>
            </a:xfrm>
            <a:custGeom>
              <a:avLst/>
              <a:gdLst/>
              <a:ahLst/>
              <a:cxnLst>
                <a:cxn ang="0">
                  <a:pos x="312" y="110"/>
                </a:cxn>
                <a:cxn ang="0">
                  <a:pos x="323" y="138"/>
                </a:cxn>
                <a:cxn ang="0">
                  <a:pos x="350" y="127"/>
                </a:cxn>
                <a:cxn ang="0">
                  <a:pos x="339" y="100"/>
                </a:cxn>
                <a:cxn ang="0">
                  <a:pos x="25" y="100"/>
                </a:cxn>
                <a:cxn ang="0">
                  <a:pos x="15" y="127"/>
                </a:cxn>
                <a:cxn ang="0">
                  <a:pos x="42" y="138"/>
                </a:cxn>
                <a:cxn ang="0">
                  <a:pos x="53" y="110"/>
                </a:cxn>
                <a:cxn ang="0">
                  <a:pos x="270" y="60"/>
                </a:cxn>
                <a:cxn ang="0">
                  <a:pos x="248" y="69"/>
                </a:cxn>
                <a:cxn ang="0">
                  <a:pos x="239" y="91"/>
                </a:cxn>
                <a:cxn ang="0">
                  <a:pos x="252" y="116"/>
                </a:cxn>
                <a:cxn ang="0">
                  <a:pos x="276" y="121"/>
                </a:cxn>
                <a:cxn ang="0">
                  <a:pos x="297" y="103"/>
                </a:cxn>
                <a:cxn ang="0">
                  <a:pos x="297" y="80"/>
                </a:cxn>
                <a:cxn ang="0">
                  <a:pos x="276" y="62"/>
                </a:cxn>
                <a:cxn ang="0">
                  <a:pos x="330" y="183"/>
                </a:cxn>
                <a:cxn ang="0">
                  <a:pos x="321" y="152"/>
                </a:cxn>
                <a:cxn ang="0">
                  <a:pos x="350" y="158"/>
                </a:cxn>
                <a:cxn ang="0">
                  <a:pos x="364" y="185"/>
                </a:cxn>
                <a:cxn ang="0">
                  <a:pos x="83" y="63"/>
                </a:cxn>
                <a:cxn ang="0">
                  <a:pos x="65" y="85"/>
                </a:cxn>
                <a:cxn ang="0">
                  <a:pos x="71" y="109"/>
                </a:cxn>
                <a:cxn ang="0">
                  <a:pos x="96" y="121"/>
                </a:cxn>
                <a:cxn ang="0">
                  <a:pos x="118" y="112"/>
                </a:cxn>
                <a:cxn ang="0">
                  <a:pos x="127" y="91"/>
                </a:cxn>
                <a:cxn ang="0">
                  <a:pos x="112" y="65"/>
                </a:cxn>
                <a:cxn ang="0">
                  <a:pos x="35" y="150"/>
                </a:cxn>
                <a:cxn ang="0">
                  <a:pos x="36" y="176"/>
                </a:cxn>
                <a:cxn ang="0">
                  <a:pos x="0" y="185"/>
                </a:cxn>
                <a:cxn ang="0">
                  <a:pos x="15" y="158"/>
                </a:cxn>
                <a:cxn ang="0">
                  <a:pos x="183" y="0"/>
                </a:cxn>
                <a:cxn ang="0">
                  <a:pos x="151" y="13"/>
                </a:cxn>
                <a:cxn ang="0">
                  <a:pos x="138" y="45"/>
                </a:cxn>
                <a:cxn ang="0">
                  <a:pos x="158" y="81"/>
                </a:cxn>
                <a:cxn ang="0">
                  <a:pos x="192" y="89"/>
                </a:cxn>
                <a:cxn ang="0">
                  <a:pos x="225" y="62"/>
                </a:cxn>
                <a:cxn ang="0">
                  <a:pos x="225" y="27"/>
                </a:cxn>
                <a:cxn ang="0">
                  <a:pos x="192" y="0"/>
                </a:cxn>
                <a:cxn ang="0">
                  <a:pos x="265" y="174"/>
                </a:cxn>
                <a:cxn ang="0">
                  <a:pos x="256" y="136"/>
                </a:cxn>
                <a:cxn ang="0">
                  <a:pos x="279" y="136"/>
                </a:cxn>
                <a:cxn ang="0">
                  <a:pos x="316" y="165"/>
                </a:cxn>
                <a:cxn ang="0">
                  <a:pos x="100" y="272"/>
                </a:cxn>
                <a:cxn ang="0">
                  <a:pos x="51" y="165"/>
                </a:cxn>
                <a:cxn ang="0">
                  <a:pos x="85" y="136"/>
                </a:cxn>
                <a:cxn ang="0">
                  <a:pos x="109" y="136"/>
                </a:cxn>
                <a:cxn ang="0">
                  <a:pos x="100" y="174"/>
                </a:cxn>
                <a:cxn ang="0">
                  <a:pos x="252" y="159"/>
                </a:cxn>
                <a:cxn ang="0">
                  <a:pos x="210" y="109"/>
                </a:cxn>
                <a:cxn ang="0">
                  <a:pos x="154" y="109"/>
                </a:cxn>
                <a:cxn ang="0">
                  <a:pos x="112" y="159"/>
                </a:cxn>
              </a:cxnLst>
              <a:rect l="0" t="0" r="r" b="b"/>
              <a:pathLst>
                <a:path w="364" h="301">
                  <a:moveTo>
                    <a:pt x="332" y="98"/>
                  </a:moveTo>
                  <a:lnTo>
                    <a:pt x="332" y="98"/>
                  </a:lnTo>
                  <a:lnTo>
                    <a:pt x="323" y="100"/>
                  </a:lnTo>
                  <a:lnTo>
                    <a:pt x="317" y="105"/>
                  </a:lnTo>
                  <a:lnTo>
                    <a:pt x="312" y="110"/>
                  </a:lnTo>
                  <a:lnTo>
                    <a:pt x="310" y="120"/>
                  </a:lnTo>
                  <a:lnTo>
                    <a:pt x="310" y="120"/>
                  </a:lnTo>
                  <a:lnTo>
                    <a:pt x="312" y="127"/>
                  </a:lnTo>
                  <a:lnTo>
                    <a:pt x="317" y="134"/>
                  </a:lnTo>
                  <a:lnTo>
                    <a:pt x="323" y="138"/>
                  </a:lnTo>
                  <a:lnTo>
                    <a:pt x="332" y="139"/>
                  </a:lnTo>
                  <a:lnTo>
                    <a:pt x="332" y="139"/>
                  </a:lnTo>
                  <a:lnTo>
                    <a:pt x="339" y="138"/>
                  </a:lnTo>
                  <a:lnTo>
                    <a:pt x="346" y="134"/>
                  </a:lnTo>
                  <a:lnTo>
                    <a:pt x="350" y="127"/>
                  </a:lnTo>
                  <a:lnTo>
                    <a:pt x="352" y="120"/>
                  </a:lnTo>
                  <a:lnTo>
                    <a:pt x="352" y="120"/>
                  </a:lnTo>
                  <a:lnTo>
                    <a:pt x="350" y="110"/>
                  </a:lnTo>
                  <a:lnTo>
                    <a:pt x="346" y="105"/>
                  </a:lnTo>
                  <a:lnTo>
                    <a:pt x="339" y="100"/>
                  </a:lnTo>
                  <a:lnTo>
                    <a:pt x="332" y="98"/>
                  </a:lnTo>
                  <a:lnTo>
                    <a:pt x="332" y="98"/>
                  </a:lnTo>
                  <a:close/>
                  <a:moveTo>
                    <a:pt x="35" y="98"/>
                  </a:moveTo>
                  <a:lnTo>
                    <a:pt x="35" y="98"/>
                  </a:lnTo>
                  <a:lnTo>
                    <a:pt x="25" y="100"/>
                  </a:lnTo>
                  <a:lnTo>
                    <a:pt x="20" y="105"/>
                  </a:lnTo>
                  <a:lnTo>
                    <a:pt x="15" y="110"/>
                  </a:lnTo>
                  <a:lnTo>
                    <a:pt x="13" y="120"/>
                  </a:lnTo>
                  <a:lnTo>
                    <a:pt x="13" y="120"/>
                  </a:lnTo>
                  <a:lnTo>
                    <a:pt x="15" y="127"/>
                  </a:lnTo>
                  <a:lnTo>
                    <a:pt x="20" y="134"/>
                  </a:lnTo>
                  <a:lnTo>
                    <a:pt x="25" y="138"/>
                  </a:lnTo>
                  <a:lnTo>
                    <a:pt x="35" y="139"/>
                  </a:lnTo>
                  <a:lnTo>
                    <a:pt x="35" y="139"/>
                  </a:lnTo>
                  <a:lnTo>
                    <a:pt x="42" y="138"/>
                  </a:lnTo>
                  <a:lnTo>
                    <a:pt x="49" y="134"/>
                  </a:lnTo>
                  <a:lnTo>
                    <a:pt x="53" y="127"/>
                  </a:lnTo>
                  <a:lnTo>
                    <a:pt x="54" y="120"/>
                  </a:lnTo>
                  <a:lnTo>
                    <a:pt x="54" y="120"/>
                  </a:lnTo>
                  <a:lnTo>
                    <a:pt x="53" y="110"/>
                  </a:lnTo>
                  <a:lnTo>
                    <a:pt x="49" y="105"/>
                  </a:lnTo>
                  <a:lnTo>
                    <a:pt x="42" y="100"/>
                  </a:lnTo>
                  <a:lnTo>
                    <a:pt x="35" y="98"/>
                  </a:lnTo>
                  <a:lnTo>
                    <a:pt x="35" y="98"/>
                  </a:lnTo>
                  <a:close/>
                  <a:moveTo>
                    <a:pt x="270" y="60"/>
                  </a:moveTo>
                  <a:lnTo>
                    <a:pt x="270" y="60"/>
                  </a:lnTo>
                  <a:lnTo>
                    <a:pt x="263" y="62"/>
                  </a:lnTo>
                  <a:lnTo>
                    <a:pt x="258" y="63"/>
                  </a:lnTo>
                  <a:lnTo>
                    <a:pt x="252" y="65"/>
                  </a:lnTo>
                  <a:lnTo>
                    <a:pt x="248" y="69"/>
                  </a:lnTo>
                  <a:lnTo>
                    <a:pt x="245" y="74"/>
                  </a:lnTo>
                  <a:lnTo>
                    <a:pt x="241" y="80"/>
                  </a:lnTo>
                  <a:lnTo>
                    <a:pt x="239" y="85"/>
                  </a:lnTo>
                  <a:lnTo>
                    <a:pt x="239" y="91"/>
                  </a:lnTo>
                  <a:lnTo>
                    <a:pt x="239" y="91"/>
                  </a:lnTo>
                  <a:lnTo>
                    <a:pt x="239" y="98"/>
                  </a:lnTo>
                  <a:lnTo>
                    <a:pt x="241" y="103"/>
                  </a:lnTo>
                  <a:lnTo>
                    <a:pt x="245" y="109"/>
                  </a:lnTo>
                  <a:lnTo>
                    <a:pt x="248" y="112"/>
                  </a:lnTo>
                  <a:lnTo>
                    <a:pt x="252" y="116"/>
                  </a:lnTo>
                  <a:lnTo>
                    <a:pt x="258" y="120"/>
                  </a:lnTo>
                  <a:lnTo>
                    <a:pt x="263" y="121"/>
                  </a:lnTo>
                  <a:lnTo>
                    <a:pt x="270" y="121"/>
                  </a:lnTo>
                  <a:lnTo>
                    <a:pt x="270" y="121"/>
                  </a:lnTo>
                  <a:lnTo>
                    <a:pt x="276" y="121"/>
                  </a:lnTo>
                  <a:lnTo>
                    <a:pt x="281" y="120"/>
                  </a:lnTo>
                  <a:lnTo>
                    <a:pt x="287" y="116"/>
                  </a:lnTo>
                  <a:lnTo>
                    <a:pt x="292" y="112"/>
                  </a:lnTo>
                  <a:lnTo>
                    <a:pt x="296" y="109"/>
                  </a:lnTo>
                  <a:lnTo>
                    <a:pt x="297" y="103"/>
                  </a:lnTo>
                  <a:lnTo>
                    <a:pt x="299" y="98"/>
                  </a:lnTo>
                  <a:lnTo>
                    <a:pt x="301" y="91"/>
                  </a:lnTo>
                  <a:lnTo>
                    <a:pt x="301" y="91"/>
                  </a:lnTo>
                  <a:lnTo>
                    <a:pt x="299" y="85"/>
                  </a:lnTo>
                  <a:lnTo>
                    <a:pt x="297" y="80"/>
                  </a:lnTo>
                  <a:lnTo>
                    <a:pt x="296" y="74"/>
                  </a:lnTo>
                  <a:lnTo>
                    <a:pt x="292" y="69"/>
                  </a:lnTo>
                  <a:lnTo>
                    <a:pt x="287" y="65"/>
                  </a:lnTo>
                  <a:lnTo>
                    <a:pt x="281" y="63"/>
                  </a:lnTo>
                  <a:lnTo>
                    <a:pt x="276" y="62"/>
                  </a:lnTo>
                  <a:lnTo>
                    <a:pt x="270" y="60"/>
                  </a:lnTo>
                  <a:lnTo>
                    <a:pt x="270" y="60"/>
                  </a:lnTo>
                  <a:close/>
                  <a:moveTo>
                    <a:pt x="364" y="248"/>
                  </a:moveTo>
                  <a:lnTo>
                    <a:pt x="330" y="248"/>
                  </a:lnTo>
                  <a:lnTo>
                    <a:pt x="330" y="183"/>
                  </a:lnTo>
                  <a:lnTo>
                    <a:pt x="330" y="183"/>
                  </a:lnTo>
                  <a:lnTo>
                    <a:pt x="330" y="176"/>
                  </a:lnTo>
                  <a:lnTo>
                    <a:pt x="328" y="167"/>
                  </a:lnTo>
                  <a:lnTo>
                    <a:pt x="321" y="152"/>
                  </a:lnTo>
                  <a:lnTo>
                    <a:pt x="321" y="152"/>
                  </a:lnTo>
                  <a:lnTo>
                    <a:pt x="332" y="150"/>
                  </a:lnTo>
                  <a:lnTo>
                    <a:pt x="332" y="150"/>
                  </a:lnTo>
                  <a:lnTo>
                    <a:pt x="337" y="152"/>
                  </a:lnTo>
                  <a:lnTo>
                    <a:pt x="345" y="154"/>
                  </a:lnTo>
                  <a:lnTo>
                    <a:pt x="350" y="158"/>
                  </a:lnTo>
                  <a:lnTo>
                    <a:pt x="355" y="161"/>
                  </a:lnTo>
                  <a:lnTo>
                    <a:pt x="359" y="167"/>
                  </a:lnTo>
                  <a:lnTo>
                    <a:pt x="363" y="172"/>
                  </a:lnTo>
                  <a:lnTo>
                    <a:pt x="364" y="178"/>
                  </a:lnTo>
                  <a:lnTo>
                    <a:pt x="364" y="185"/>
                  </a:lnTo>
                  <a:lnTo>
                    <a:pt x="364" y="248"/>
                  </a:lnTo>
                  <a:close/>
                  <a:moveTo>
                    <a:pt x="96" y="60"/>
                  </a:moveTo>
                  <a:lnTo>
                    <a:pt x="96" y="60"/>
                  </a:lnTo>
                  <a:lnTo>
                    <a:pt x="89" y="62"/>
                  </a:lnTo>
                  <a:lnTo>
                    <a:pt x="83" y="63"/>
                  </a:lnTo>
                  <a:lnTo>
                    <a:pt x="78" y="65"/>
                  </a:lnTo>
                  <a:lnTo>
                    <a:pt x="74" y="69"/>
                  </a:lnTo>
                  <a:lnTo>
                    <a:pt x="71" y="74"/>
                  </a:lnTo>
                  <a:lnTo>
                    <a:pt x="67" y="80"/>
                  </a:lnTo>
                  <a:lnTo>
                    <a:pt x="65" y="85"/>
                  </a:lnTo>
                  <a:lnTo>
                    <a:pt x="65" y="91"/>
                  </a:lnTo>
                  <a:lnTo>
                    <a:pt x="65" y="91"/>
                  </a:lnTo>
                  <a:lnTo>
                    <a:pt x="65" y="98"/>
                  </a:lnTo>
                  <a:lnTo>
                    <a:pt x="67" y="103"/>
                  </a:lnTo>
                  <a:lnTo>
                    <a:pt x="71" y="109"/>
                  </a:lnTo>
                  <a:lnTo>
                    <a:pt x="74" y="112"/>
                  </a:lnTo>
                  <a:lnTo>
                    <a:pt x="78" y="116"/>
                  </a:lnTo>
                  <a:lnTo>
                    <a:pt x="83" y="120"/>
                  </a:lnTo>
                  <a:lnTo>
                    <a:pt x="89" y="121"/>
                  </a:lnTo>
                  <a:lnTo>
                    <a:pt x="96" y="121"/>
                  </a:lnTo>
                  <a:lnTo>
                    <a:pt x="96" y="121"/>
                  </a:lnTo>
                  <a:lnTo>
                    <a:pt x="102" y="121"/>
                  </a:lnTo>
                  <a:lnTo>
                    <a:pt x="107" y="120"/>
                  </a:lnTo>
                  <a:lnTo>
                    <a:pt x="112" y="116"/>
                  </a:lnTo>
                  <a:lnTo>
                    <a:pt x="118" y="112"/>
                  </a:lnTo>
                  <a:lnTo>
                    <a:pt x="122" y="109"/>
                  </a:lnTo>
                  <a:lnTo>
                    <a:pt x="123" y="103"/>
                  </a:lnTo>
                  <a:lnTo>
                    <a:pt x="125" y="98"/>
                  </a:lnTo>
                  <a:lnTo>
                    <a:pt x="127" y="91"/>
                  </a:lnTo>
                  <a:lnTo>
                    <a:pt x="127" y="91"/>
                  </a:lnTo>
                  <a:lnTo>
                    <a:pt x="125" y="85"/>
                  </a:lnTo>
                  <a:lnTo>
                    <a:pt x="123" y="80"/>
                  </a:lnTo>
                  <a:lnTo>
                    <a:pt x="122" y="74"/>
                  </a:lnTo>
                  <a:lnTo>
                    <a:pt x="118" y="69"/>
                  </a:lnTo>
                  <a:lnTo>
                    <a:pt x="112" y="65"/>
                  </a:lnTo>
                  <a:lnTo>
                    <a:pt x="107" y="63"/>
                  </a:lnTo>
                  <a:lnTo>
                    <a:pt x="102" y="62"/>
                  </a:lnTo>
                  <a:lnTo>
                    <a:pt x="96" y="60"/>
                  </a:lnTo>
                  <a:lnTo>
                    <a:pt x="96" y="60"/>
                  </a:lnTo>
                  <a:close/>
                  <a:moveTo>
                    <a:pt x="35" y="150"/>
                  </a:moveTo>
                  <a:lnTo>
                    <a:pt x="35" y="150"/>
                  </a:lnTo>
                  <a:lnTo>
                    <a:pt x="44" y="152"/>
                  </a:lnTo>
                  <a:lnTo>
                    <a:pt x="44" y="152"/>
                  </a:lnTo>
                  <a:lnTo>
                    <a:pt x="38" y="167"/>
                  </a:lnTo>
                  <a:lnTo>
                    <a:pt x="36" y="176"/>
                  </a:lnTo>
                  <a:lnTo>
                    <a:pt x="35" y="183"/>
                  </a:lnTo>
                  <a:lnTo>
                    <a:pt x="35" y="248"/>
                  </a:lnTo>
                  <a:lnTo>
                    <a:pt x="0" y="248"/>
                  </a:lnTo>
                  <a:lnTo>
                    <a:pt x="0" y="185"/>
                  </a:lnTo>
                  <a:lnTo>
                    <a:pt x="0" y="185"/>
                  </a:lnTo>
                  <a:lnTo>
                    <a:pt x="0" y="178"/>
                  </a:lnTo>
                  <a:lnTo>
                    <a:pt x="2" y="172"/>
                  </a:lnTo>
                  <a:lnTo>
                    <a:pt x="6" y="167"/>
                  </a:lnTo>
                  <a:lnTo>
                    <a:pt x="9" y="161"/>
                  </a:lnTo>
                  <a:lnTo>
                    <a:pt x="15" y="158"/>
                  </a:lnTo>
                  <a:lnTo>
                    <a:pt x="20" y="154"/>
                  </a:lnTo>
                  <a:lnTo>
                    <a:pt x="27" y="152"/>
                  </a:lnTo>
                  <a:lnTo>
                    <a:pt x="35" y="150"/>
                  </a:lnTo>
                  <a:lnTo>
                    <a:pt x="35" y="150"/>
                  </a:lnTo>
                  <a:close/>
                  <a:moveTo>
                    <a:pt x="183" y="0"/>
                  </a:moveTo>
                  <a:lnTo>
                    <a:pt x="183" y="0"/>
                  </a:lnTo>
                  <a:lnTo>
                    <a:pt x="174" y="0"/>
                  </a:lnTo>
                  <a:lnTo>
                    <a:pt x="165" y="4"/>
                  </a:lnTo>
                  <a:lnTo>
                    <a:pt x="158" y="7"/>
                  </a:lnTo>
                  <a:lnTo>
                    <a:pt x="151" y="13"/>
                  </a:lnTo>
                  <a:lnTo>
                    <a:pt x="145" y="20"/>
                  </a:lnTo>
                  <a:lnTo>
                    <a:pt x="141" y="27"/>
                  </a:lnTo>
                  <a:lnTo>
                    <a:pt x="138" y="36"/>
                  </a:lnTo>
                  <a:lnTo>
                    <a:pt x="138" y="45"/>
                  </a:lnTo>
                  <a:lnTo>
                    <a:pt x="138" y="45"/>
                  </a:lnTo>
                  <a:lnTo>
                    <a:pt x="138" y="54"/>
                  </a:lnTo>
                  <a:lnTo>
                    <a:pt x="141" y="62"/>
                  </a:lnTo>
                  <a:lnTo>
                    <a:pt x="145" y="71"/>
                  </a:lnTo>
                  <a:lnTo>
                    <a:pt x="151" y="76"/>
                  </a:lnTo>
                  <a:lnTo>
                    <a:pt x="158" y="81"/>
                  </a:lnTo>
                  <a:lnTo>
                    <a:pt x="165" y="87"/>
                  </a:lnTo>
                  <a:lnTo>
                    <a:pt x="174" y="89"/>
                  </a:lnTo>
                  <a:lnTo>
                    <a:pt x="183" y="91"/>
                  </a:lnTo>
                  <a:lnTo>
                    <a:pt x="183" y="91"/>
                  </a:lnTo>
                  <a:lnTo>
                    <a:pt x="192" y="89"/>
                  </a:lnTo>
                  <a:lnTo>
                    <a:pt x="200" y="87"/>
                  </a:lnTo>
                  <a:lnTo>
                    <a:pt x="209" y="81"/>
                  </a:lnTo>
                  <a:lnTo>
                    <a:pt x="214" y="76"/>
                  </a:lnTo>
                  <a:lnTo>
                    <a:pt x="219" y="71"/>
                  </a:lnTo>
                  <a:lnTo>
                    <a:pt x="225" y="62"/>
                  </a:lnTo>
                  <a:lnTo>
                    <a:pt x="227" y="54"/>
                  </a:lnTo>
                  <a:lnTo>
                    <a:pt x="229" y="45"/>
                  </a:lnTo>
                  <a:lnTo>
                    <a:pt x="229" y="45"/>
                  </a:lnTo>
                  <a:lnTo>
                    <a:pt x="227" y="36"/>
                  </a:lnTo>
                  <a:lnTo>
                    <a:pt x="225" y="27"/>
                  </a:lnTo>
                  <a:lnTo>
                    <a:pt x="219" y="20"/>
                  </a:lnTo>
                  <a:lnTo>
                    <a:pt x="214" y="13"/>
                  </a:lnTo>
                  <a:lnTo>
                    <a:pt x="209" y="7"/>
                  </a:lnTo>
                  <a:lnTo>
                    <a:pt x="200" y="4"/>
                  </a:lnTo>
                  <a:lnTo>
                    <a:pt x="192" y="0"/>
                  </a:lnTo>
                  <a:lnTo>
                    <a:pt x="183" y="0"/>
                  </a:lnTo>
                  <a:lnTo>
                    <a:pt x="183" y="0"/>
                  </a:lnTo>
                  <a:close/>
                  <a:moveTo>
                    <a:pt x="319" y="272"/>
                  </a:moveTo>
                  <a:lnTo>
                    <a:pt x="265" y="272"/>
                  </a:lnTo>
                  <a:lnTo>
                    <a:pt x="265" y="174"/>
                  </a:lnTo>
                  <a:lnTo>
                    <a:pt x="265" y="174"/>
                  </a:lnTo>
                  <a:lnTo>
                    <a:pt x="265" y="163"/>
                  </a:lnTo>
                  <a:lnTo>
                    <a:pt x="263" y="154"/>
                  </a:lnTo>
                  <a:lnTo>
                    <a:pt x="259" y="145"/>
                  </a:lnTo>
                  <a:lnTo>
                    <a:pt x="256" y="136"/>
                  </a:lnTo>
                  <a:lnTo>
                    <a:pt x="256" y="136"/>
                  </a:lnTo>
                  <a:lnTo>
                    <a:pt x="263" y="134"/>
                  </a:lnTo>
                  <a:lnTo>
                    <a:pt x="270" y="134"/>
                  </a:lnTo>
                  <a:lnTo>
                    <a:pt x="270" y="134"/>
                  </a:lnTo>
                  <a:lnTo>
                    <a:pt x="279" y="136"/>
                  </a:lnTo>
                  <a:lnTo>
                    <a:pt x="288" y="138"/>
                  </a:lnTo>
                  <a:lnTo>
                    <a:pt x="297" y="143"/>
                  </a:lnTo>
                  <a:lnTo>
                    <a:pt x="305" y="149"/>
                  </a:lnTo>
                  <a:lnTo>
                    <a:pt x="310" y="156"/>
                  </a:lnTo>
                  <a:lnTo>
                    <a:pt x="316" y="165"/>
                  </a:lnTo>
                  <a:lnTo>
                    <a:pt x="317" y="174"/>
                  </a:lnTo>
                  <a:lnTo>
                    <a:pt x="319" y="183"/>
                  </a:lnTo>
                  <a:lnTo>
                    <a:pt x="319" y="272"/>
                  </a:lnTo>
                  <a:close/>
                  <a:moveTo>
                    <a:pt x="100" y="174"/>
                  </a:moveTo>
                  <a:lnTo>
                    <a:pt x="100" y="272"/>
                  </a:lnTo>
                  <a:lnTo>
                    <a:pt x="45" y="272"/>
                  </a:lnTo>
                  <a:lnTo>
                    <a:pt x="45" y="183"/>
                  </a:lnTo>
                  <a:lnTo>
                    <a:pt x="45" y="183"/>
                  </a:lnTo>
                  <a:lnTo>
                    <a:pt x="47" y="174"/>
                  </a:lnTo>
                  <a:lnTo>
                    <a:pt x="51" y="165"/>
                  </a:lnTo>
                  <a:lnTo>
                    <a:pt x="54" y="156"/>
                  </a:lnTo>
                  <a:lnTo>
                    <a:pt x="60" y="149"/>
                  </a:lnTo>
                  <a:lnTo>
                    <a:pt x="67" y="143"/>
                  </a:lnTo>
                  <a:lnTo>
                    <a:pt x="76" y="138"/>
                  </a:lnTo>
                  <a:lnTo>
                    <a:pt x="85" y="136"/>
                  </a:lnTo>
                  <a:lnTo>
                    <a:pt x="96" y="134"/>
                  </a:lnTo>
                  <a:lnTo>
                    <a:pt x="96" y="134"/>
                  </a:lnTo>
                  <a:lnTo>
                    <a:pt x="103" y="134"/>
                  </a:lnTo>
                  <a:lnTo>
                    <a:pt x="109" y="136"/>
                  </a:lnTo>
                  <a:lnTo>
                    <a:pt x="109" y="136"/>
                  </a:lnTo>
                  <a:lnTo>
                    <a:pt x="105" y="145"/>
                  </a:lnTo>
                  <a:lnTo>
                    <a:pt x="102" y="154"/>
                  </a:lnTo>
                  <a:lnTo>
                    <a:pt x="100" y="163"/>
                  </a:lnTo>
                  <a:lnTo>
                    <a:pt x="100" y="174"/>
                  </a:lnTo>
                  <a:lnTo>
                    <a:pt x="100" y="174"/>
                  </a:lnTo>
                  <a:close/>
                  <a:moveTo>
                    <a:pt x="111" y="301"/>
                  </a:moveTo>
                  <a:lnTo>
                    <a:pt x="254" y="301"/>
                  </a:lnTo>
                  <a:lnTo>
                    <a:pt x="254" y="174"/>
                  </a:lnTo>
                  <a:lnTo>
                    <a:pt x="254" y="174"/>
                  </a:lnTo>
                  <a:lnTo>
                    <a:pt x="252" y="159"/>
                  </a:lnTo>
                  <a:lnTo>
                    <a:pt x="248" y="145"/>
                  </a:lnTo>
                  <a:lnTo>
                    <a:pt x="241" y="134"/>
                  </a:lnTo>
                  <a:lnTo>
                    <a:pt x="232" y="123"/>
                  </a:lnTo>
                  <a:lnTo>
                    <a:pt x="223" y="114"/>
                  </a:lnTo>
                  <a:lnTo>
                    <a:pt x="210" y="109"/>
                  </a:lnTo>
                  <a:lnTo>
                    <a:pt x="198" y="103"/>
                  </a:lnTo>
                  <a:lnTo>
                    <a:pt x="183" y="101"/>
                  </a:lnTo>
                  <a:lnTo>
                    <a:pt x="183" y="101"/>
                  </a:lnTo>
                  <a:lnTo>
                    <a:pt x="169" y="103"/>
                  </a:lnTo>
                  <a:lnTo>
                    <a:pt x="154" y="109"/>
                  </a:lnTo>
                  <a:lnTo>
                    <a:pt x="143" y="114"/>
                  </a:lnTo>
                  <a:lnTo>
                    <a:pt x="132" y="123"/>
                  </a:lnTo>
                  <a:lnTo>
                    <a:pt x="123" y="134"/>
                  </a:lnTo>
                  <a:lnTo>
                    <a:pt x="116" y="145"/>
                  </a:lnTo>
                  <a:lnTo>
                    <a:pt x="112" y="159"/>
                  </a:lnTo>
                  <a:lnTo>
                    <a:pt x="111" y="174"/>
                  </a:lnTo>
                  <a:lnTo>
                    <a:pt x="111" y="301"/>
                  </a:lnTo>
                  <a:close/>
                </a:path>
              </a:pathLst>
            </a:custGeom>
            <a:solidFill>
              <a:schemeClr val="bg1"/>
            </a:solidFill>
            <a:ln w="9525">
              <a:noFill/>
              <a:round/>
            </a:ln>
          </p:spPr>
          <p:txBody>
            <a:bodyPr anchor="ctr"/>
            <a:lstStyle/>
            <a:p>
              <a:pPr algn="ctr"/>
              <a:endParaRPr/>
            </a:p>
          </p:txBody>
        </p:sp>
        <p:grpSp>
          <p:nvGrpSpPr>
            <p:cNvPr id="12" name="Group 22"/>
            <p:cNvGrpSpPr/>
            <p:nvPr/>
          </p:nvGrpSpPr>
          <p:grpSpPr>
            <a:xfrm>
              <a:off x="5305625" y="4759821"/>
              <a:ext cx="420005" cy="319805"/>
              <a:chOff x="2070649" y="1631036"/>
              <a:chExt cx="723379" cy="550800"/>
            </a:xfrm>
            <a:solidFill>
              <a:schemeClr val="bg1"/>
            </a:solidFill>
          </p:grpSpPr>
          <p:sp>
            <p:nvSpPr>
              <p:cNvPr id="53" name="Oval 23"/>
              <p:cNvSpPr/>
              <p:nvPr/>
            </p:nvSpPr>
            <p:spPr bwMode="auto">
              <a:xfrm>
                <a:off x="2344840" y="2015709"/>
                <a:ext cx="165321" cy="1661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4" name="Freeform: Shape 24"/>
              <p:cNvSpPr/>
              <p:nvPr/>
            </p:nvSpPr>
            <p:spPr bwMode="auto">
              <a:xfrm>
                <a:off x="2228712" y="1861679"/>
                <a:ext cx="405641" cy="169353"/>
              </a:xfrm>
              <a:custGeom>
                <a:avLst/>
                <a:gdLst>
                  <a:gd name="T0" fmla="*/ 105 w 213"/>
                  <a:gd name="T1" fmla="*/ 31 h 89"/>
                  <a:gd name="T2" fmla="*/ 191 w 213"/>
                  <a:gd name="T3" fmla="*/ 89 h 89"/>
                  <a:gd name="T4" fmla="*/ 213 w 213"/>
                  <a:gd name="T5" fmla="*/ 64 h 89"/>
                  <a:gd name="T6" fmla="*/ 105 w 213"/>
                  <a:gd name="T7" fmla="*/ 0 h 89"/>
                  <a:gd name="T8" fmla="*/ 0 w 213"/>
                  <a:gd name="T9" fmla="*/ 58 h 89"/>
                  <a:gd name="T10" fmla="*/ 21 w 213"/>
                  <a:gd name="T11" fmla="*/ 82 h 89"/>
                  <a:gd name="T12" fmla="*/ 105 w 213"/>
                  <a:gd name="T13" fmla="*/ 31 h 89"/>
                </a:gdLst>
                <a:ahLst/>
                <a:cxnLst>
                  <a:cxn ang="0">
                    <a:pos x="T0" y="T1"/>
                  </a:cxn>
                  <a:cxn ang="0">
                    <a:pos x="T2" y="T3"/>
                  </a:cxn>
                  <a:cxn ang="0">
                    <a:pos x="T4" y="T5"/>
                  </a:cxn>
                  <a:cxn ang="0">
                    <a:pos x="T6" y="T7"/>
                  </a:cxn>
                  <a:cxn ang="0">
                    <a:pos x="T8" y="T9"/>
                  </a:cxn>
                  <a:cxn ang="0">
                    <a:pos x="T10" y="T11"/>
                  </a:cxn>
                  <a:cxn ang="0">
                    <a:pos x="T12" y="T13"/>
                  </a:cxn>
                </a:cxnLst>
                <a:rect l="0" t="0" r="r" b="b"/>
                <a:pathLst>
                  <a:path w="213" h="89">
                    <a:moveTo>
                      <a:pt x="105" y="31"/>
                    </a:moveTo>
                    <a:cubicBezTo>
                      <a:pt x="144" y="31"/>
                      <a:pt x="177" y="54"/>
                      <a:pt x="191" y="89"/>
                    </a:cubicBezTo>
                    <a:cubicBezTo>
                      <a:pt x="213" y="64"/>
                      <a:pt x="213" y="64"/>
                      <a:pt x="213" y="64"/>
                    </a:cubicBezTo>
                    <a:cubicBezTo>
                      <a:pt x="192" y="26"/>
                      <a:pt x="152" y="0"/>
                      <a:pt x="105" y="0"/>
                    </a:cubicBezTo>
                    <a:cubicBezTo>
                      <a:pt x="61" y="0"/>
                      <a:pt x="22" y="23"/>
                      <a:pt x="0" y="58"/>
                    </a:cubicBezTo>
                    <a:cubicBezTo>
                      <a:pt x="21" y="82"/>
                      <a:pt x="21" y="82"/>
                      <a:pt x="21" y="82"/>
                    </a:cubicBezTo>
                    <a:cubicBezTo>
                      <a:pt x="37" y="51"/>
                      <a:pt x="68" y="31"/>
                      <a:pt x="105"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5" name="Freeform: Shape 25"/>
              <p:cNvSpPr/>
              <p:nvPr/>
            </p:nvSpPr>
            <p:spPr bwMode="auto">
              <a:xfrm>
                <a:off x="2157745" y="1749583"/>
                <a:ext cx="549187" cy="195966"/>
              </a:xfrm>
              <a:custGeom>
                <a:avLst/>
                <a:gdLst>
                  <a:gd name="T0" fmla="*/ 142 w 288"/>
                  <a:gd name="T1" fmla="*/ 34 h 103"/>
                  <a:gd name="T2" fmla="*/ 264 w 288"/>
                  <a:gd name="T3" fmla="*/ 103 h 103"/>
                  <a:gd name="T4" fmla="*/ 288 w 288"/>
                  <a:gd name="T5" fmla="*/ 76 h 103"/>
                  <a:gd name="T6" fmla="*/ 142 w 288"/>
                  <a:gd name="T7" fmla="*/ 0 h 103"/>
                  <a:gd name="T8" fmla="*/ 0 w 288"/>
                  <a:gd name="T9" fmla="*/ 71 h 103"/>
                  <a:gd name="T10" fmla="*/ 23 w 288"/>
                  <a:gd name="T11" fmla="*/ 97 h 103"/>
                  <a:gd name="T12" fmla="*/ 142 w 288"/>
                  <a:gd name="T13" fmla="*/ 34 h 103"/>
                </a:gdLst>
                <a:ahLst/>
                <a:cxnLst>
                  <a:cxn ang="0">
                    <a:pos x="T0" y="T1"/>
                  </a:cxn>
                  <a:cxn ang="0">
                    <a:pos x="T2" y="T3"/>
                  </a:cxn>
                  <a:cxn ang="0">
                    <a:pos x="T4" y="T5"/>
                  </a:cxn>
                  <a:cxn ang="0">
                    <a:pos x="T6" y="T7"/>
                  </a:cxn>
                  <a:cxn ang="0">
                    <a:pos x="T8" y="T9"/>
                  </a:cxn>
                  <a:cxn ang="0">
                    <a:pos x="T10" y="T11"/>
                  </a:cxn>
                  <a:cxn ang="0">
                    <a:pos x="T12" y="T13"/>
                  </a:cxn>
                </a:cxnLst>
                <a:rect l="0" t="0" r="r" b="b"/>
                <a:pathLst>
                  <a:path w="288" h="103">
                    <a:moveTo>
                      <a:pt x="142" y="34"/>
                    </a:moveTo>
                    <a:cubicBezTo>
                      <a:pt x="194" y="34"/>
                      <a:pt x="239" y="62"/>
                      <a:pt x="264" y="103"/>
                    </a:cubicBezTo>
                    <a:cubicBezTo>
                      <a:pt x="288" y="76"/>
                      <a:pt x="288" y="76"/>
                      <a:pt x="288" y="76"/>
                    </a:cubicBezTo>
                    <a:cubicBezTo>
                      <a:pt x="256" y="30"/>
                      <a:pt x="202" y="0"/>
                      <a:pt x="142" y="0"/>
                    </a:cubicBezTo>
                    <a:cubicBezTo>
                      <a:pt x="84" y="0"/>
                      <a:pt x="32" y="28"/>
                      <a:pt x="0" y="71"/>
                    </a:cubicBezTo>
                    <a:cubicBezTo>
                      <a:pt x="23" y="97"/>
                      <a:pt x="23" y="97"/>
                      <a:pt x="23" y="97"/>
                    </a:cubicBezTo>
                    <a:cubicBezTo>
                      <a:pt x="49" y="59"/>
                      <a:pt x="93" y="34"/>
                      <a:pt x="14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6" name="Freeform: Shape 26"/>
              <p:cNvSpPr/>
              <p:nvPr/>
            </p:nvSpPr>
            <p:spPr bwMode="auto">
              <a:xfrm>
                <a:off x="2070649" y="1631036"/>
                <a:ext cx="723379" cy="229030"/>
              </a:xfrm>
              <a:custGeom>
                <a:avLst/>
                <a:gdLst>
                  <a:gd name="T0" fmla="*/ 188 w 380"/>
                  <a:gd name="T1" fmla="*/ 36 h 120"/>
                  <a:gd name="T2" fmla="*/ 355 w 380"/>
                  <a:gd name="T3" fmla="*/ 120 h 120"/>
                  <a:gd name="T4" fmla="*/ 380 w 380"/>
                  <a:gd name="T5" fmla="*/ 93 h 120"/>
                  <a:gd name="T6" fmla="*/ 188 w 380"/>
                  <a:gd name="T7" fmla="*/ 0 h 120"/>
                  <a:gd name="T8" fmla="*/ 0 w 380"/>
                  <a:gd name="T9" fmla="*/ 88 h 120"/>
                  <a:gd name="T10" fmla="*/ 25 w 380"/>
                  <a:gd name="T11" fmla="*/ 115 h 120"/>
                  <a:gd name="T12" fmla="*/ 188 w 380"/>
                  <a:gd name="T13" fmla="*/ 36 h 120"/>
                </a:gdLst>
                <a:ahLst/>
                <a:cxnLst>
                  <a:cxn ang="0">
                    <a:pos x="T0" y="T1"/>
                  </a:cxn>
                  <a:cxn ang="0">
                    <a:pos x="T2" y="T3"/>
                  </a:cxn>
                  <a:cxn ang="0">
                    <a:pos x="T4" y="T5"/>
                  </a:cxn>
                  <a:cxn ang="0">
                    <a:pos x="T6" y="T7"/>
                  </a:cxn>
                  <a:cxn ang="0">
                    <a:pos x="T8" y="T9"/>
                  </a:cxn>
                  <a:cxn ang="0">
                    <a:pos x="T10" y="T11"/>
                  </a:cxn>
                  <a:cxn ang="0">
                    <a:pos x="T12" y="T13"/>
                  </a:cxn>
                </a:cxnLst>
                <a:rect l="0" t="0" r="r" b="b"/>
                <a:pathLst>
                  <a:path w="380" h="120">
                    <a:moveTo>
                      <a:pt x="188" y="36"/>
                    </a:moveTo>
                    <a:cubicBezTo>
                      <a:pt x="256" y="36"/>
                      <a:pt x="317" y="69"/>
                      <a:pt x="355" y="120"/>
                    </a:cubicBezTo>
                    <a:cubicBezTo>
                      <a:pt x="380" y="93"/>
                      <a:pt x="380" y="93"/>
                      <a:pt x="380" y="93"/>
                    </a:cubicBezTo>
                    <a:cubicBezTo>
                      <a:pt x="335" y="36"/>
                      <a:pt x="266" y="0"/>
                      <a:pt x="188" y="0"/>
                    </a:cubicBezTo>
                    <a:cubicBezTo>
                      <a:pt x="113" y="0"/>
                      <a:pt x="45" y="34"/>
                      <a:pt x="0" y="88"/>
                    </a:cubicBezTo>
                    <a:cubicBezTo>
                      <a:pt x="25" y="115"/>
                      <a:pt x="25" y="115"/>
                      <a:pt x="25" y="115"/>
                    </a:cubicBezTo>
                    <a:cubicBezTo>
                      <a:pt x="63" y="67"/>
                      <a:pt x="122" y="36"/>
                      <a:pt x="188"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13" name="Freeform: Shape 27"/>
            <p:cNvSpPr>
              <a:spLocks noChangeAspect="1"/>
            </p:cNvSpPr>
            <p:nvPr/>
          </p:nvSpPr>
          <p:spPr bwMode="auto">
            <a:xfrm>
              <a:off x="7469017" y="3632993"/>
              <a:ext cx="366111" cy="268954"/>
            </a:xfrm>
            <a:custGeom>
              <a:avLst/>
              <a:gdLst>
                <a:gd name="T0" fmla="*/ 586 w 1347"/>
                <a:gd name="T1" fmla="*/ 602 h 987"/>
                <a:gd name="T2" fmla="*/ 502 w 1347"/>
                <a:gd name="T3" fmla="*/ 535 h 987"/>
                <a:gd name="T4" fmla="*/ 42 w 1347"/>
                <a:gd name="T5" fmla="*/ 117 h 987"/>
                <a:gd name="T6" fmla="*/ 17 w 1347"/>
                <a:gd name="T7" fmla="*/ 33 h 987"/>
                <a:gd name="T8" fmla="*/ 92 w 1347"/>
                <a:gd name="T9" fmla="*/ 0 h 987"/>
                <a:gd name="T10" fmla="*/ 1255 w 1347"/>
                <a:gd name="T11" fmla="*/ 0 h 987"/>
                <a:gd name="T12" fmla="*/ 1330 w 1347"/>
                <a:gd name="T13" fmla="*/ 41 h 987"/>
                <a:gd name="T14" fmla="*/ 1305 w 1347"/>
                <a:gd name="T15" fmla="*/ 125 h 987"/>
                <a:gd name="T16" fmla="*/ 803 w 1347"/>
                <a:gd name="T17" fmla="*/ 576 h 987"/>
                <a:gd name="T18" fmla="*/ 586 w 1347"/>
                <a:gd name="T19" fmla="*/ 602 h 987"/>
                <a:gd name="T20" fmla="*/ 92 w 1347"/>
                <a:gd name="T21" fmla="*/ 986 h 987"/>
                <a:gd name="T22" fmla="*/ 0 w 1347"/>
                <a:gd name="T23" fmla="*/ 894 h 987"/>
                <a:gd name="T24" fmla="*/ 0 w 1347"/>
                <a:gd name="T25" fmla="*/ 225 h 987"/>
                <a:gd name="T26" fmla="*/ 42 w 1347"/>
                <a:gd name="T27" fmla="*/ 217 h 987"/>
                <a:gd name="T28" fmla="*/ 234 w 1347"/>
                <a:gd name="T29" fmla="*/ 409 h 987"/>
                <a:gd name="T30" fmla="*/ 251 w 1347"/>
                <a:gd name="T31" fmla="*/ 493 h 987"/>
                <a:gd name="T32" fmla="*/ 109 w 1347"/>
                <a:gd name="T33" fmla="*/ 827 h 987"/>
                <a:gd name="T34" fmla="*/ 126 w 1347"/>
                <a:gd name="T35" fmla="*/ 827 h 987"/>
                <a:gd name="T36" fmla="*/ 318 w 1347"/>
                <a:gd name="T37" fmla="*/ 576 h 987"/>
                <a:gd name="T38" fmla="*/ 393 w 1347"/>
                <a:gd name="T39" fmla="*/ 568 h 987"/>
                <a:gd name="T40" fmla="*/ 477 w 1347"/>
                <a:gd name="T41" fmla="*/ 643 h 987"/>
                <a:gd name="T42" fmla="*/ 569 w 1347"/>
                <a:gd name="T43" fmla="*/ 694 h 987"/>
                <a:gd name="T44" fmla="*/ 820 w 1347"/>
                <a:gd name="T45" fmla="*/ 677 h 987"/>
                <a:gd name="T46" fmla="*/ 945 w 1347"/>
                <a:gd name="T47" fmla="*/ 568 h 987"/>
                <a:gd name="T48" fmla="*/ 1020 w 1347"/>
                <a:gd name="T49" fmla="*/ 576 h 987"/>
                <a:gd name="T50" fmla="*/ 1229 w 1347"/>
                <a:gd name="T51" fmla="*/ 853 h 987"/>
                <a:gd name="T52" fmla="*/ 1238 w 1347"/>
                <a:gd name="T53" fmla="*/ 844 h 987"/>
                <a:gd name="T54" fmla="*/ 1096 w 1347"/>
                <a:gd name="T55" fmla="*/ 493 h 987"/>
                <a:gd name="T56" fmla="*/ 1112 w 1347"/>
                <a:gd name="T57" fmla="*/ 409 h 987"/>
                <a:gd name="T58" fmla="*/ 1313 w 1347"/>
                <a:gd name="T59" fmla="*/ 217 h 987"/>
                <a:gd name="T60" fmla="*/ 1346 w 1347"/>
                <a:gd name="T61" fmla="*/ 225 h 987"/>
                <a:gd name="T62" fmla="*/ 1346 w 1347"/>
                <a:gd name="T63" fmla="*/ 903 h 987"/>
                <a:gd name="T64" fmla="*/ 1246 w 1347"/>
                <a:gd name="T65" fmla="*/ 986 h 987"/>
                <a:gd name="T66" fmla="*/ 92 w 1347"/>
                <a:gd name="T67" fmla="*/ 986 h 987"/>
                <a:gd name="T68" fmla="*/ 92 w 1347"/>
                <a:gd name="T69" fmla="*/ 986 h 987"/>
                <a:gd name="T70" fmla="*/ 92 w 1347"/>
                <a:gd name="T71" fmla="*/ 986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7" h="987">
                  <a:moveTo>
                    <a:pt x="586" y="602"/>
                  </a:moveTo>
                  <a:cubicBezTo>
                    <a:pt x="561" y="585"/>
                    <a:pt x="519" y="560"/>
                    <a:pt x="502" y="535"/>
                  </a:cubicBezTo>
                  <a:cubicBezTo>
                    <a:pt x="42" y="117"/>
                    <a:pt x="42" y="117"/>
                    <a:pt x="42" y="117"/>
                  </a:cubicBezTo>
                  <a:cubicBezTo>
                    <a:pt x="26" y="100"/>
                    <a:pt x="9" y="58"/>
                    <a:pt x="17" y="33"/>
                  </a:cubicBezTo>
                  <a:cubicBezTo>
                    <a:pt x="34" y="17"/>
                    <a:pt x="51" y="0"/>
                    <a:pt x="92" y="0"/>
                  </a:cubicBezTo>
                  <a:cubicBezTo>
                    <a:pt x="1255" y="0"/>
                    <a:pt x="1255" y="0"/>
                    <a:pt x="1255" y="0"/>
                  </a:cubicBezTo>
                  <a:cubicBezTo>
                    <a:pt x="1255" y="0"/>
                    <a:pt x="1305" y="0"/>
                    <a:pt x="1330" y="41"/>
                  </a:cubicBezTo>
                  <a:cubicBezTo>
                    <a:pt x="1346" y="67"/>
                    <a:pt x="1330" y="108"/>
                    <a:pt x="1305" y="125"/>
                  </a:cubicBezTo>
                  <a:cubicBezTo>
                    <a:pt x="803" y="576"/>
                    <a:pt x="803" y="576"/>
                    <a:pt x="803" y="576"/>
                  </a:cubicBezTo>
                  <a:cubicBezTo>
                    <a:pt x="803" y="576"/>
                    <a:pt x="711" y="652"/>
                    <a:pt x="586" y="602"/>
                  </a:cubicBezTo>
                  <a:close/>
                  <a:moveTo>
                    <a:pt x="92" y="986"/>
                  </a:moveTo>
                  <a:cubicBezTo>
                    <a:pt x="92" y="986"/>
                    <a:pt x="0" y="978"/>
                    <a:pt x="0" y="894"/>
                  </a:cubicBezTo>
                  <a:cubicBezTo>
                    <a:pt x="0" y="225"/>
                    <a:pt x="0" y="225"/>
                    <a:pt x="0" y="225"/>
                  </a:cubicBezTo>
                  <a:cubicBezTo>
                    <a:pt x="0" y="200"/>
                    <a:pt x="17" y="192"/>
                    <a:pt x="42" y="217"/>
                  </a:cubicBezTo>
                  <a:cubicBezTo>
                    <a:pt x="234" y="409"/>
                    <a:pt x="234" y="409"/>
                    <a:pt x="234" y="409"/>
                  </a:cubicBezTo>
                  <a:cubicBezTo>
                    <a:pt x="260" y="426"/>
                    <a:pt x="268" y="468"/>
                    <a:pt x="251" y="493"/>
                  </a:cubicBezTo>
                  <a:cubicBezTo>
                    <a:pt x="109" y="827"/>
                    <a:pt x="109" y="827"/>
                    <a:pt x="109" y="827"/>
                  </a:cubicBezTo>
                  <a:cubicBezTo>
                    <a:pt x="101" y="853"/>
                    <a:pt x="109" y="853"/>
                    <a:pt x="126" y="827"/>
                  </a:cubicBezTo>
                  <a:cubicBezTo>
                    <a:pt x="318" y="576"/>
                    <a:pt x="318" y="576"/>
                    <a:pt x="318" y="576"/>
                  </a:cubicBezTo>
                  <a:cubicBezTo>
                    <a:pt x="343" y="552"/>
                    <a:pt x="368" y="552"/>
                    <a:pt x="393" y="568"/>
                  </a:cubicBezTo>
                  <a:cubicBezTo>
                    <a:pt x="477" y="643"/>
                    <a:pt x="477" y="643"/>
                    <a:pt x="477" y="643"/>
                  </a:cubicBezTo>
                  <a:cubicBezTo>
                    <a:pt x="502" y="660"/>
                    <a:pt x="544" y="685"/>
                    <a:pt x="569" y="694"/>
                  </a:cubicBezTo>
                  <a:cubicBezTo>
                    <a:pt x="636" y="710"/>
                    <a:pt x="744" y="735"/>
                    <a:pt x="820" y="677"/>
                  </a:cubicBezTo>
                  <a:cubicBezTo>
                    <a:pt x="945" y="568"/>
                    <a:pt x="945" y="568"/>
                    <a:pt x="945" y="568"/>
                  </a:cubicBezTo>
                  <a:cubicBezTo>
                    <a:pt x="970" y="552"/>
                    <a:pt x="1004" y="552"/>
                    <a:pt x="1020" y="576"/>
                  </a:cubicBezTo>
                  <a:cubicBezTo>
                    <a:pt x="1229" y="853"/>
                    <a:pt x="1229" y="853"/>
                    <a:pt x="1229" y="853"/>
                  </a:cubicBezTo>
                  <a:cubicBezTo>
                    <a:pt x="1246" y="877"/>
                    <a:pt x="1246" y="869"/>
                    <a:pt x="1238" y="844"/>
                  </a:cubicBezTo>
                  <a:cubicBezTo>
                    <a:pt x="1096" y="493"/>
                    <a:pt x="1096" y="493"/>
                    <a:pt x="1096" y="493"/>
                  </a:cubicBezTo>
                  <a:cubicBezTo>
                    <a:pt x="1079" y="468"/>
                    <a:pt x="1087" y="434"/>
                    <a:pt x="1112" y="409"/>
                  </a:cubicBezTo>
                  <a:cubicBezTo>
                    <a:pt x="1313" y="217"/>
                    <a:pt x="1313" y="217"/>
                    <a:pt x="1313" y="217"/>
                  </a:cubicBezTo>
                  <a:cubicBezTo>
                    <a:pt x="1330" y="192"/>
                    <a:pt x="1346" y="200"/>
                    <a:pt x="1346" y="225"/>
                  </a:cubicBezTo>
                  <a:cubicBezTo>
                    <a:pt x="1346" y="903"/>
                    <a:pt x="1346" y="903"/>
                    <a:pt x="1346" y="903"/>
                  </a:cubicBezTo>
                  <a:cubicBezTo>
                    <a:pt x="1346" y="903"/>
                    <a:pt x="1338" y="986"/>
                    <a:pt x="1246" y="986"/>
                  </a:cubicBezTo>
                  <a:cubicBezTo>
                    <a:pt x="92" y="986"/>
                    <a:pt x="92" y="986"/>
                    <a:pt x="92" y="986"/>
                  </a:cubicBezTo>
                  <a:close/>
                  <a:moveTo>
                    <a:pt x="92" y="986"/>
                  </a:moveTo>
                  <a:lnTo>
                    <a:pt x="92" y="986"/>
                  </a:lnTo>
                  <a:close/>
                </a:path>
              </a:pathLst>
            </a:custGeom>
            <a:solidFill>
              <a:schemeClr val="bg1"/>
            </a:solidFill>
            <a:ln>
              <a:noFill/>
            </a:ln>
            <a:effectLst/>
          </p:spPr>
          <p:txBody>
            <a:bodyPr anchor="ctr"/>
            <a:lstStyle/>
            <a:p>
              <a:pPr algn="ctr"/>
              <a:endParaRPr/>
            </a:p>
          </p:txBody>
        </p:sp>
        <p:sp>
          <p:nvSpPr>
            <p:cNvPr id="14" name="Freeform: Shape 28"/>
            <p:cNvSpPr>
              <a:spLocks noChangeAspect="1"/>
            </p:cNvSpPr>
            <p:nvPr/>
          </p:nvSpPr>
          <p:spPr bwMode="auto">
            <a:xfrm>
              <a:off x="6872272" y="4589038"/>
              <a:ext cx="474122" cy="47614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2" y="0"/>
                  </a:moveTo>
                  <a:cubicBezTo>
                    <a:pt x="12101" y="0"/>
                    <a:pt x="13398" y="296"/>
                    <a:pt x="14685" y="897"/>
                  </a:cubicBezTo>
                  <a:cubicBezTo>
                    <a:pt x="15972" y="1496"/>
                    <a:pt x="17128" y="2309"/>
                    <a:pt x="18152" y="3337"/>
                  </a:cubicBezTo>
                  <a:cubicBezTo>
                    <a:pt x="19173" y="4365"/>
                    <a:pt x="20002" y="5565"/>
                    <a:pt x="20642" y="6941"/>
                  </a:cubicBezTo>
                  <a:cubicBezTo>
                    <a:pt x="21277" y="8313"/>
                    <a:pt x="21599" y="9784"/>
                    <a:pt x="21599" y="11354"/>
                  </a:cubicBezTo>
                  <a:cubicBezTo>
                    <a:pt x="21599" y="12995"/>
                    <a:pt x="21305" y="14571"/>
                    <a:pt x="20722" y="16085"/>
                  </a:cubicBezTo>
                  <a:lnTo>
                    <a:pt x="20416" y="16895"/>
                  </a:lnTo>
                  <a:lnTo>
                    <a:pt x="18455" y="17245"/>
                  </a:lnTo>
                  <a:cubicBezTo>
                    <a:pt x="18253" y="18183"/>
                    <a:pt x="17836" y="18965"/>
                    <a:pt x="17210" y="19589"/>
                  </a:cubicBezTo>
                  <a:cubicBezTo>
                    <a:pt x="16584" y="20207"/>
                    <a:pt x="15843" y="20521"/>
                    <a:pt x="14996" y="20521"/>
                  </a:cubicBezTo>
                  <a:lnTo>
                    <a:pt x="14996" y="21074"/>
                  </a:lnTo>
                  <a:cubicBezTo>
                    <a:pt x="14996" y="21218"/>
                    <a:pt x="14953" y="21343"/>
                    <a:pt x="14862" y="21447"/>
                  </a:cubicBezTo>
                  <a:cubicBezTo>
                    <a:pt x="14770" y="21549"/>
                    <a:pt x="14664" y="21599"/>
                    <a:pt x="14534" y="21599"/>
                  </a:cubicBezTo>
                  <a:lnTo>
                    <a:pt x="13633" y="21599"/>
                  </a:lnTo>
                  <a:cubicBezTo>
                    <a:pt x="13513" y="21599"/>
                    <a:pt x="13407" y="21549"/>
                    <a:pt x="13322" y="21447"/>
                  </a:cubicBezTo>
                  <a:cubicBezTo>
                    <a:pt x="13238" y="21343"/>
                    <a:pt x="13193" y="21218"/>
                    <a:pt x="13193" y="21074"/>
                  </a:cubicBezTo>
                  <a:lnTo>
                    <a:pt x="13193" y="11354"/>
                  </a:lnTo>
                  <a:cubicBezTo>
                    <a:pt x="13193" y="11210"/>
                    <a:pt x="13238" y="11081"/>
                    <a:pt x="13322" y="10970"/>
                  </a:cubicBezTo>
                  <a:cubicBezTo>
                    <a:pt x="13407" y="10857"/>
                    <a:pt x="13513" y="10798"/>
                    <a:pt x="13633" y="10798"/>
                  </a:cubicBezTo>
                  <a:lnTo>
                    <a:pt x="14534" y="10798"/>
                  </a:lnTo>
                  <a:cubicBezTo>
                    <a:pt x="14654" y="10798"/>
                    <a:pt x="14763" y="10857"/>
                    <a:pt x="14857" y="10970"/>
                  </a:cubicBezTo>
                  <a:cubicBezTo>
                    <a:pt x="14949" y="11081"/>
                    <a:pt x="14996" y="11210"/>
                    <a:pt x="14996" y="11354"/>
                  </a:cubicBezTo>
                  <a:lnTo>
                    <a:pt x="14996" y="11880"/>
                  </a:lnTo>
                  <a:cubicBezTo>
                    <a:pt x="15655" y="11880"/>
                    <a:pt x="16262" y="12077"/>
                    <a:pt x="16810" y="12476"/>
                  </a:cubicBezTo>
                  <a:cubicBezTo>
                    <a:pt x="17359" y="12874"/>
                    <a:pt x="17787" y="13396"/>
                    <a:pt x="18095" y="14046"/>
                  </a:cubicBezTo>
                  <a:lnTo>
                    <a:pt x="18533" y="13947"/>
                  </a:lnTo>
                  <a:cubicBezTo>
                    <a:pt x="18782" y="13136"/>
                    <a:pt x="18900" y="12272"/>
                    <a:pt x="18893" y="11354"/>
                  </a:cubicBezTo>
                  <a:cubicBezTo>
                    <a:pt x="18893" y="10228"/>
                    <a:pt x="18648" y="9177"/>
                    <a:pt x="18156" y="8194"/>
                  </a:cubicBezTo>
                  <a:cubicBezTo>
                    <a:pt x="17665" y="7220"/>
                    <a:pt x="17024" y="6362"/>
                    <a:pt x="16238" y="5622"/>
                  </a:cubicBezTo>
                  <a:cubicBezTo>
                    <a:pt x="15455" y="4882"/>
                    <a:pt x="14584" y="4300"/>
                    <a:pt x="13621" y="3877"/>
                  </a:cubicBezTo>
                  <a:cubicBezTo>
                    <a:pt x="12659" y="3456"/>
                    <a:pt x="11717" y="3241"/>
                    <a:pt x="10792" y="3241"/>
                  </a:cubicBezTo>
                  <a:cubicBezTo>
                    <a:pt x="9868" y="3241"/>
                    <a:pt x="8929" y="3456"/>
                    <a:pt x="7971" y="3877"/>
                  </a:cubicBezTo>
                  <a:cubicBezTo>
                    <a:pt x="7015" y="4300"/>
                    <a:pt x="6140" y="4879"/>
                    <a:pt x="5358" y="5608"/>
                  </a:cubicBezTo>
                  <a:cubicBezTo>
                    <a:pt x="4572" y="6336"/>
                    <a:pt x="3934" y="7198"/>
                    <a:pt x="3443" y="8183"/>
                  </a:cubicBezTo>
                  <a:cubicBezTo>
                    <a:pt x="2951" y="9171"/>
                    <a:pt x="2704" y="10219"/>
                    <a:pt x="2704" y="11329"/>
                  </a:cubicBezTo>
                  <a:cubicBezTo>
                    <a:pt x="2704" y="12267"/>
                    <a:pt x="2824" y="13136"/>
                    <a:pt x="3066" y="13947"/>
                  </a:cubicBezTo>
                  <a:lnTo>
                    <a:pt x="3504" y="14046"/>
                  </a:lnTo>
                  <a:cubicBezTo>
                    <a:pt x="3812" y="13396"/>
                    <a:pt x="4240" y="12874"/>
                    <a:pt x="4789" y="12476"/>
                  </a:cubicBezTo>
                  <a:cubicBezTo>
                    <a:pt x="5337" y="12077"/>
                    <a:pt x="5942" y="11880"/>
                    <a:pt x="6603" y="11880"/>
                  </a:cubicBezTo>
                  <a:lnTo>
                    <a:pt x="6603" y="11354"/>
                  </a:lnTo>
                  <a:cubicBezTo>
                    <a:pt x="6603" y="11210"/>
                    <a:pt x="6646" y="11081"/>
                    <a:pt x="6737" y="10970"/>
                  </a:cubicBezTo>
                  <a:cubicBezTo>
                    <a:pt x="6827" y="10857"/>
                    <a:pt x="6935" y="10798"/>
                    <a:pt x="7065" y="10798"/>
                  </a:cubicBezTo>
                  <a:lnTo>
                    <a:pt x="7966" y="10798"/>
                  </a:lnTo>
                  <a:cubicBezTo>
                    <a:pt x="8086" y="10798"/>
                    <a:pt x="8187" y="10857"/>
                    <a:pt x="8270" y="10970"/>
                  </a:cubicBezTo>
                  <a:cubicBezTo>
                    <a:pt x="8352" y="11081"/>
                    <a:pt x="8392" y="11210"/>
                    <a:pt x="8392" y="11354"/>
                  </a:cubicBezTo>
                  <a:lnTo>
                    <a:pt x="8392" y="21074"/>
                  </a:lnTo>
                  <a:cubicBezTo>
                    <a:pt x="8392" y="21218"/>
                    <a:pt x="8352" y="21343"/>
                    <a:pt x="8270" y="21447"/>
                  </a:cubicBezTo>
                  <a:cubicBezTo>
                    <a:pt x="8187" y="21549"/>
                    <a:pt x="8086" y="21599"/>
                    <a:pt x="7966" y="21599"/>
                  </a:cubicBezTo>
                  <a:lnTo>
                    <a:pt x="7065" y="21599"/>
                  </a:lnTo>
                  <a:cubicBezTo>
                    <a:pt x="6945" y="21599"/>
                    <a:pt x="6836" y="21549"/>
                    <a:pt x="6742" y="21447"/>
                  </a:cubicBezTo>
                  <a:cubicBezTo>
                    <a:pt x="6650" y="21343"/>
                    <a:pt x="6603" y="21218"/>
                    <a:pt x="6603" y="21074"/>
                  </a:cubicBezTo>
                  <a:lnTo>
                    <a:pt x="6603" y="20521"/>
                  </a:lnTo>
                  <a:cubicBezTo>
                    <a:pt x="6189" y="20521"/>
                    <a:pt x="5789" y="20436"/>
                    <a:pt x="5403" y="20270"/>
                  </a:cubicBezTo>
                  <a:cubicBezTo>
                    <a:pt x="5015" y="20103"/>
                    <a:pt x="4671" y="19877"/>
                    <a:pt x="4370" y="19589"/>
                  </a:cubicBezTo>
                  <a:cubicBezTo>
                    <a:pt x="4073" y="19298"/>
                    <a:pt x="3814" y="18956"/>
                    <a:pt x="3598" y="18558"/>
                  </a:cubicBezTo>
                  <a:cubicBezTo>
                    <a:pt x="3388" y="18163"/>
                    <a:pt x="3233" y="17725"/>
                    <a:pt x="3144" y="17245"/>
                  </a:cubicBezTo>
                  <a:lnTo>
                    <a:pt x="1172" y="16895"/>
                  </a:lnTo>
                  <a:lnTo>
                    <a:pt x="877" y="16085"/>
                  </a:lnTo>
                  <a:cubicBezTo>
                    <a:pt x="294" y="14571"/>
                    <a:pt x="0" y="12987"/>
                    <a:pt x="0" y="11326"/>
                  </a:cubicBezTo>
                  <a:cubicBezTo>
                    <a:pt x="0" y="9776"/>
                    <a:pt x="320" y="8310"/>
                    <a:pt x="957" y="6938"/>
                  </a:cubicBezTo>
                  <a:cubicBezTo>
                    <a:pt x="1595" y="5563"/>
                    <a:pt x="2426" y="4363"/>
                    <a:pt x="3447" y="3335"/>
                  </a:cubicBezTo>
                  <a:cubicBezTo>
                    <a:pt x="4469" y="2307"/>
                    <a:pt x="5622" y="1493"/>
                    <a:pt x="6909" y="895"/>
                  </a:cubicBezTo>
                  <a:cubicBezTo>
                    <a:pt x="8192" y="296"/>
                    <a:pt x="9486" y="0"/>
                    <a:pt x="10792" y="0"/>
                  </a:cubicBezTo>
                </a:path>
              </a:pathLst>
            </a:custGeom>
            <a:solidFill>
              <a:schemeClr val="bg1"/>
            </a:solidFill>
            <a:ln>
              <a:noFill/>
            </a:ln>
            <a:effectLst/>
          </p:spPr>
          <p:txBody>
            <a:bodyPr anchor="ctr"/>
            <a:lstStyle/>
            <a:p>
              <a:pPr algn="ctr"/>
              <a:endParaRPr/>
            </a:p>
          </p:txBody>
        </p:sp>
        <p:sp>
          <p:nvSpPr>
            <p:cNvPr id="15" name="Freeform: Shape 29"/>
            <p:cNvSpPr>
              <a:spLocks noChangeAspect="1"/>
            </p:cNvSpPr>
            <p:nvPr/>
          </p:nvSpPr>
          <p:spPr bwMode="auto">
            <a:xfrm rot="8074228">
              <a:off x="6699695" y="2390382"/>
              <a:ext cx="432943" cy="433052"/>
            </a:xfrm>
            <a:custGeom>
              <a:avLst/>
              <a:gdLst>
                <a:gd name="T0" fmla="*/ 177 w 553"/>
                <a:gd name="T1" fmla="*/ 186 h 552"/>
                <a:gd name="T2" fmla="*/ 52 w 553"/>
                <a:gd name="T3" fmla="*/ 61 h 552"/>
                <a:gd name="T4" fmla="*/ 104 w 553"/>
                <a:gd name="T5" fmla="*/ 9 h 552"/>
                <a:gd name="T6" fmla="*/ 125 w 553"/>
                <a:gd name="T7" fmla="*/ 9 h 552"/>
                <a:gd name="T8" fmla="*/ 229 w 553"/>
                <a:gd name="T9" fmla="*/ 103 h 552"/>
                <a:gd name="T10" fmla="*/ 229 w 553"/>
                <a:gd name="T11" fmla="*/ 134 h 552"/>
                <a:gd name="T12" fmla="*/ 187 w 553"/>
                <a:gd name="T13" fmla="*/ 176 h 552"/>
                <a:gd name="T14" fmla="*/ 177 w 553"/>
                <a:gd name="T15" fmla="*/ 186 h 552"/>
                <a:gd name="T16" fmla="*/ 281 w 553"/>
                <a:gd name="T17" fmla="*/ 384 h 552"/>
                <a:gd name="T18" fmla="*/ 219 w 553"/>
                <a:gd name="T19" fmla="*/ 332 h 552"/>
                <a:gd name="T20" fmla="*/ 167 w 553"/>
                <a:gd name="T21" fmla="*/ 269 h 552"/>
                <a:gd name="T22" fmla="*/ 156 w 553"/>
                <a:gd name="T23" fmla="*/ 207 h 552"/>
                <a:gd name="T24" fmla="*/ 31 w 553"/>
                <a:gd name="T25" fmla="*/ 82 h 552"/>
                <a:gd name="T26" fmla="*/ 31 w 553"/>
                <a:gd name="T27" fmla="*/ 259 h 552"/>
                <a:gd name="T28" fmla="*/ 84 w 553"/>
                <a:gd name="T29" fmla="*/ 332 h 552"/>
                <a:gd name="T30" fmla="*/ 146 w 553"/>
                <a:gd name="T31" fmla="*/ 405 h 552"/>
                <a:gd name="T32" fmla="*/ 219 w 553"/>
                <a:gd name="T33" fmla="*/ 467 h 552"/>
                <a:gd name="T34" fmla="*/ 292 w 553"/>
                <a:gd name="T35" fmla="*/ 519 h 552"/>
                <a:gd name="T36" fmla="*/ 469 w 553"/>
                <a:gd name="T37" fmla="*/ 530 h 552"/>
                <a:gd name="T38" fmla="*/ 344 w 553"/>
                <a:gd name="T39" fmla="*/ 394 h 552"/>
                <a:gd name="T40" fmla="*/ 281 w 553"/>
                <a:gd name="T41" fmla="*/ 384 h 552"/>
                <a:gd name="T42" fmla="*/ 542 w 553"/>
                <a:gd name="T43" fmla="*/ 426 h 552"/>
                <a:gd name="T44" fmla="*/ 448 w 553"/>
                <a:gd name="T45" fmla="*/ 321 h 552"/>
                <a:gd name="T46" fmla="*/ 417 w 553"/>
                <a:gd name="T47" fmla="*/ 321 h 552"/>
                <a:gd name="T48" fmla="*/ 396 w 553"/>
                <a:gd name="T49" fmla="*/ 353 h 552"/>
                <a:gd name="T50" fmla="*/ 375 w 553"/>
                <a:gd name="T51" fmla="*/ 363 h 552"/>
                <a:gd name="T52" fmla="*/ 364 w 553"/>
                <a:gd name="T53" fmla="*/ 374 h 552"/>
                <a:gd name="T54" fmla="*/ 500 w 553"/>
                <a:gd name="T55" fmla="*/ 499 h 552"/>
                <a:gd name="T56" fmla="*/ 542 w 553"/>
                <a:gd name="T57" fmla="*/ 446 h 552"/>
                <a:gd name="T58" fmla="*/ 542 w 553"/>
                <a:gd name="T59" fmla="*/ 426 h 552"/>
                <a:gd name="T60" fmla="*/ 542 w 553"/>
                <a:gd name="T61" fmla="*/ 426 h 552"/>
                <a:gd name="T62" fmla="*/ 542 w 553"/>
                <a:gd name="T63" fmla="*/ 426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53" h="552">
                  <a:moveTo>
                    <a:pt x="177" y="186"/>
                  </a:moveTo>
                  <a:cubicBezTo>
                    <a:pt x="52" y="61"/>
                    <a:pt x="52" y="61"/>
                    <a:pt x="52" y="61"/>
                  </a:cubicBezTo>
                  <a:cubicBezTo>
                    <a:pt x="73" y="40"/>
                    <a:pt x="84" y="19"/>
                    <a:pt x="104" y="9"/>
                  </a:cubicBezTo>
                  <a:cubicBezTo>
                    <a:pt x="104" y="0"/>
                    <a:pt x="125" y="0"/>
                    <a:pt x="125" y="9"/>
                  </a:cubicBezTo>
                  <a:cubicBezTo>
                    <a:pt x="229" y="103"/>
                    <a:pt x="229" y="103"/>
                    <a:pt x="229" y="103"/>
                  </a:cubicBezTo>
                  <a:cubicBezTo>
                    <a:pt x="229" y="113"/>
                    <a:pt x="229" y="124"/>
                    <a:pt x="229" y="134"/>
                  </a:cubicBezTo>
                  <a:cubicBezTo>
                    <a:pt x="187" y="176"/>
                    <a:pt x="187" y="176"/>
                    <a:pt x="187" y="176"/>
                  </a:cubicBezTo>
                  <a:cubicBezTo>
                    <a:pt x="177" y="176"/>
                    <a:pt x="177" y="176"/>
                    <a:pt x="177" y="186"/>
                  </a:cubicBezTo>
                  <a:close/>
                  <a:moveTo>
                    <a:pt x="281" y="384"/>
                  </a:moveTo>
                  <a:cubicBezTo>
                    <a:pt x="260" y="374"/>
                    <a:pt x="239" y="353"/>
                    <a:pt x="219" y="332"/>
                  </a:cubicBezTo>
                  <a:cubicBezTo>
                    <a:pt x="198" y="311"/>
                    <a:pt x="187" y="290"/>
                    <a:pt x="167" y="269"/>
                  </a:cubicBezTo>
                  <a:cubicBezTo>
                    <a:pt x="146" y="259"/>
                    <a:pt x="146" y="228"/>
                    <a:pt x="156" y="207"/>
                  </a:cubicBezTo>
                  <a:cubicBezTo>
                    <a:pt x="31" y="82"/>
                    <a:pt x="31" y="82"/>
                    <a:pt x="31" y="82"/>
                  </a:cubicBezTo>
                  <a:cubicBezTo>
                    <a:pt x="0" y="113"/>
                    <a:pt x="0" y="186"/>
                    <a:pt x="31" y="259"/>
                  </a:cubicBezTo>
                  <a:cubicBezTo>
                    <a:pt x="52" y="280"/>
                    <a:pt x="63" y="311"/>
                    <a:pt x="84" y="332"/>
                  </a:cubicBezTo>
                  <a:cubicBezTo>
                    <a:pt x="104" y="363"/>
                    <a:pt x="125" y="384"/>
                    <a:pt x="146" y="405"/>
                  </a:cubicBezTo>
                  <a:cubicBezTo>
                    <a:pt x="167" y="426"/>
                    <a:pt x="187" y="446"/>
                    <a:pt x="219" y="467"/>
                  </a:cubicBezTo>
                  <a:cubicBezTo>
                    <a:pt x="239" y="488"/>
                    <a:pt x="271" y="509"/>
                    <a:pt x="292" y="519"/>
                  </a:cubicBezTo>
                  <a:cubicBezTo>
                    <a:pt x="364" y="551"/>
                    <a:pt x="437" y="551"/>
                    <a:pt x="469" y="530"/>
                  </a:cubicBezTo>
                  <a:cubicBezTo>
                    <a:pt x="344" y="394"/>
                    <a:pt x="344" y="394"/>
                    <a:pt x="344" y="394"/>
                  </a:cubicBezTo>
                  <a:cubicBezTo>
                    <a:pt x="323" y="405"/>
                    <a:pt x="292" y="405"/>
                    <a:pt x="281" y="384"/>
                  </a:cubicBezTo>
                  <a:close/>
                  <a:moveTo>
                    <a:pt x="542" y="426"/>
                  </a:moveTo>
                  <a:cubicBezTo>
                    <a:pt x="448" y="321"/>
                    <a:pt x="448" y="321"/>
                    <a:pt x="448" y="321"/>
                  </a:cubicBezTo>
                  <a:cubicBezTo>
                    <a:pt x="437" y="321"/>
                    <a:pt x="427" y="321"/>
                    <a:pt x="417" y="321"/>
                  </a:cubicBezTo>
                  <a:cubicBezTo>
                    <a:pt x="396" y="353"/>
                    <a:pt x="396" y="353"/>
                    <a:pt x="396" y="353"/>
                  </a:cubicBezTo>
                  <a:cubicBezTo>
                    <a:pt x="375" y="363"/>
                    <a:pt x="375" y="363"/>
                    <a:pt x="375" y="363"/>
                  </a:cubicBezTo>
                  <a:cubicBezTo>
                    <a:pt x="375" y="374"/>
                    <a:pt x="375" y="374"/>
                    <a:pt x="364" y="374"/>
                  </a:cubicBezTo>
                  <a:cubicBezTo>
                    <a:pt x="500" y="499"/>
                    <a:pt x="500" y="499"/>
                    <a:pt x="500" y="499"/>
                  </a:cubicBezTo>
                  <a:cubicBezTo>
                    <a:pt x="510" y="488"/>
                    <a:pt x="531" y="467"/>
                    <a:pt x="542" y="446"/>
                  </a:cubicBezTo>
                  <a:cubicBezTo>
                    <a:pt x="552" y="446"/>
                    <a:pt x="552" y="436"/>
                    <a:pt x="542" y="426"/>
                  </a:cubicBezTo>
                  <a:close/>
                  <a:moveTo>
                    <a:pt x="542" y="426"/>
                  </a:moveTo>
                  <a:lnTo>
                    <a:pt x="542" y="426"/>
                  </a:lnTo>
                  <a:close/>
                </a:path>
              </a:pathLst>
            </a:custGeom>
            <a:solidFill>
              <a:schemeClr val="bg1"/>
            </a:solidFill>
            <a:ln>
              <a:noFill/>
            </a:ln>
            <a:effectLst/>
          </p:spPr>
          <p:txBody>
            <a:bodyPr anchor="ctr"/>
            <a:lstStyle/>
            <a:p>
              <a:pPr algn="ctr"/>
              <a:endParaRPr/>
            </a:p>
          </p:txBody>
        </p:sp>
        <p:sp>
          <p:nvSpPr>
            <p:cNvPr id="16" name="Freeform: Shape 30"/>
            <p:cNvSpPr>
              <a:spLocks noChangeAspect="1"/>
            </p:cNvSpPr>
            <p:nvPr/>
          </p:nvSpPr>
          <p:spPr bwMode="auto">
            <a:xfrm>
              <a:off x="5014047" y="2318767"/>
              <a:ext cx="454016" cy="434912"/>
            </a:xfrm>
            <a:custGeom>
              <a:avLst/>
              <a:gdLst>
                <a:gd name="T0" fmla="*/ 1229 w 1665"/>
                <a:gd name="T1" fmla="*/ 561 h 1598"/>
                <a:gd name="T2" fmla="*/ 911 w 1665"/>
                <a:gd name="T3" fmla="*/ 686 h 1598"/>
                <a:gd name="T4" fmla="*/ 1246 w 1665"/>
                <a:gd name="T5" fmla="*/ 419 h 1598"/>
                <a:gd name="T6" fmla="*/ 1664 w 1665"/>
                <a:gd name="T7" fmla="*/ 76 h 1598"/>
                <a:gd name="T8" fmla="*/ 1597 w 1665"/>
                <a:gd name="T9" fmla="*/ 0 h 1598"/>
                <a:gd name="T10" fmla="*/ 1530 w 1665"/>
                <a:gd name="T11" fmla="*/ 76 h 1598"/>
                <a:gd name="T12" fmla="*/ 1246 w 1665"/>
                <a:gd name="T13" fmla="*/ 276 h 1598"/>
                <a:gd name="T14" fmla="*/ 769 w 1665"/>
                <a:gd name="T15" fmla="*/ 686 h 1598"/>
                <a:gd name="T16" fmla="*/ 435 w 1665"/>
                <a:gd name="T17" fmla="*/ 561 h 1598"/>
                <a:gd name="T18" fmla="*/ 0 w 1665"/>
                <a:gd name="T19" fmla="*/ 1288 h 1598"/>
                <a:gd name="T20" fmla="*/ 201 w 1665"/>
                <a:gd name="T21" fmla="*/ 1597 h 1598"/>
                <a:gd name="T22" fmla="*/ 836 w 1665"/>
                <a:gd name="T23" fmla="*/ 1255 h 1598"/>
                <a:gd name="T24" fmla="*/ 1463 w 1665"/>
                <a:gd name="T25" fmla="*/ 1597 h 1598"/>
                <a:gd name="T26" fmla="*/ 1664 w 1665"/>
                <a:gd name="T27" fmla="*/ 1288 h 1598"/>
                <a:gd name="T28" fmla="*/ 1229 w 1665"/>
                <a:gd name="T29" fmla="*/ 561 h 1598"/>
                <a:gd name="T30" fmla="*/ 1246 w 1665"/>
                <a:gd name="T31" fmla="*/ 811 h 1598"/>
                <a:gd name="T32" fmla="*/ 1338 w 1665"/>
                <a:gd name="T33" fmla="*/ 903 h 1598"/>
                <a:gd name="T34" fmla="*/ 1246 w 1665"/>
                <a:gd name="T35" fmla="*/ 995 h 1598"/>
                <a:gd name="T36" fmla="*/ 1162 w 1665"/>
                <a:gd name="T37" fmla="*/ 903 h 1598"/>
                <a:gd name="T38" fmla="*/ 1246 w 1665"/>
                <a:gd name="T39" fmla="*/ 811 h 1598"/>
                <a:gd name="T40" fmla="*/ 627 w 1665"/>
                <a:gd name="T41" fmla="*/ 1112 h 1598"/>
                <a:gd name="T42" fmla="*/ 485 w 1665"/>
                <a:gd name="T43" fmla="*/ 1112 h 1598"/>
                <a:gd name="T44" fmla="*/ 485 w 1665"/>
                <a:gd name="T45" fmla="*/ 1255 h 1598"/>
                <a:gd name="T46" fmla="*/ 351 w 1665"/>
                <a:gd name="T47" fmla="*/ 1255 h 1598"/>
                <a:gd name="T48" fmla="*/ 351 w 1665"/>
                <a:gd name="T49" fmla="*/ 1112 h 1598"/>
                <a:gd name="T50" fmla="*/ 209 w 1665"/>
                <a:gd name="T51" fmla="*/ 1112 h 1598"/>
                <a:gd name="T52" fmla="*/ 209 w 1665"/>
                <a:gd name="T53" fmla="*/ 970 h 1598"/>
                <a:gd name="T54" fmla="*/ 351 w 1665"/>
                <a:gd name="T55" fmla="*/ 970 h 1598"/>
                <a:gd name="T56" fmla="*/ 351 w 1665"/>
                <a:gd name="T57" fmla="*/ 836 h 1598"/>
                <a:gd name="T58" fmla="*/ 485 w 1665"/>
                <a:gd name="T59" fmla="*/ 836 h 1598"/>
                <a:gd name="T60" fmla="*/ 485 w 1665"/>
                <a:gd name="T61" fmla="*/ 970 h 1598"/>
                <a:gd name="T62" fmla="*/ 627 w 1665"/>
                <a:gd name="T63" fmla="*/ 970 h 1598"/>
                <a:gd name="T64" fmla="*/ 627 w 1665"/>
                <a:gd name="T65" fmla="*/ 1112 h 1598"/>
                <a:gd name="T66" fmla="*/ 1020 w 1665"/>
                <a:gd name="T67" fmla="*/ 1045 h 1598"/>
                <a:gd name="T68" fmla="*/ 1112 w 1665"/>
                <a:gd name="T69" fmla="*/ 954 h 1598"/>
                <a:gd name="T70" fmla="*/ 1204 w 1665"/>
                <a:gd name="T71" fmla="*/ 1045 h 1598"/>
                <a:gd name="T72" fmla="*/ 1112 w 1665"/>
                <a:gd name="T73" fmla="*/ 1129 h 1598"/>
                <a:gd name="T74" fmla="*/ 1020 w 1665"/>
                <a:gd name="T75" fmla="*/ 1045 h 1598"/>
                <a:gd name="T76" fmla="*/ 1246 w 1665"/>
                <a:gd name="T77" fmla="*/ 1271 h 1598"/>
                <a:gd name="T78" fmla="*/ 1162 w 1665"/>
                <a:gd name="T79" fmla="*/ 1179 h 1598"/>
                <a:gd name="T80" fmla="*/ 1246 w 1665"/>
                <a:gd name="T81" fmla="*/ 1087 h 1598"/>
                <a:gd name="T82" fmla="*/ 1338 w 1665"/>
                <a:gd name="T83" fmla="*/ 1179 h 1598"/>
                <a:gd name="T84" fmla="*/ 1246 w 1665"/>
                <a:gd name="T85" fmla="*/ 1271 h 1598"/>
                <a:gd name="T86" fmla="*/ 1480 w 1665"/>
                <a:gd name="T87" fmla="*/ 1045 h 1598"/>
                <a:gd name="T88" fmla="*/ 1388 w 1665"/>
                <a:gd name="T89" fmla="*/ 1129 h 1598"/>
                <a:gd name="T90" fmla="*/ 1296 w 1665"/>
                <a:gd name="T91" fmla="*/ 1045 h 1598"/>
                <a:gd name="T92" fmla="*/ 1388 w 1665"/>
                <a:gd name="T93" fmla="*/ 954 h 1598"/>
                <a:gd name="T94" fmla="*/ 1480 w 1665"/>
                <a:gd name="T95" fmla="*/ 1045 h 1598"/>
                <a:gd name="T96" fmla="*/ 1480 w 1665"/>
                <a:gd name="T97" fmla="*/ 1045 h 1598"/>
                <a:gd name="T98" fmla="*/ 1480 w 1665"/>
                <a:gd name="T99" fmla="*/ 1045 h 1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65" h="1598">
                  <a:moveTo>
                    <a:pt x="1229" y="561"/>
                  </a:moveTo>
                  <a:cubicBezTo>
                    <a:pt x="1079" y="561"/>
                    <a:pt x="1028" y="653"/>
                    <a:pt x="911" y="686"/>
                  </a:cubicBezTo>
                  <a:cubicBezTo>
                    <a:pt x="928" y="552"/>
                    <a:pt x="1012" y="419"/>
                    <a:pt x="1246" y="419"/>
                  </a:cubicBezTo>
                  <a:cubicBezTo>
                    <a:pt x="1580" y="419"/>
                    <a:pt x="1664" y="193"/>
                    <a:pt x="1664" y="76"/>
                  </a:cubicBezTo>
                  <a:cubicBezTo>
                    <a:pt x="1664" y="34"/>
                    <a:pt x="1630" y="0"/>
                    <a:pt x="1597" y="0"/>
                  </a:cubicBezTo>
                  <a:cubicBezTo>
                    <a:pt x="1555" y="0"/>
                    <a:pt x="1530" y="34"/>
                    <a:pt x="1530" y="76"/>
                  </a:cubicBezTo>
                  <a:cubicBezTo>
                    <a:pt x="1530" y="84"/>
                    <a:pt x="1522" y="276"/>
                    <a:pt x="1246" y="276"/>
                  </a:cubicBezTo>
                  <a:cubicBezTo>
                    <a:pt x="870" y="276"/>
                    <a:pt x="786" y="535"/>
                    <a:pt x="769" y="686"/>
                  </a:cubicBezTo>
                  <a:cubicBezTo>
                    <a:pt x="644" y="661"/>
                    <a:pt x="594" y="561"/>
                    <a:pt x="435" y="561"/>
                  </a:cubicBezTo>
                  <a:cubicBezTo>
                    <a:pt x="268" y="561"/>
                    <a:pt x="0" y="887"/>
                    <a:pt x="0" y="1288"/>
                  </a:cubicBezTo>
                  <a:cubicBezTo>
                    <a:pt x="0" y="1489"/>
                    <a:pt x="100" y="1597"/>
                    <a:pt x="201" y="1597"/>
                  </a:cubicBezTo>
                  <a:cubicBezTo>
                    <a:pt x="418" y="1597"/>
                    <a:pt x="460" y="1255"/>
                    <a:pt x="836" y="1255"/>
                  </a:cubicBezTo>
                  <a:cubicBezTo>
                    <a:pt x="1204" y="1255"/>
                    <a:pt x="1246" y="1597"/>
                    <a:pt x="1463" y="1597"/>
                  </a:cubicBezTo>
                  <a:cubicBezTo>
                    <a:pt x="1564" y="1597"/>
                    <a:pt x="1664" y="1497"/>
                    <a:pt x="1664" y="1288"/>
                  </a:cubicBezTo>
                  <a:cubicBezTo>
                    <a:pt x="1664" y="887"/>
                    <a:pt x="1405" y="561"/>
                    <a:pt x="1229" y="561"/>
                  </a:cubicBezTo>
                  <a:close/>
                  <a:moveTo>
                    <a:pt x="1246" y="811"/>
                  </a:moveTo>
                  <a:cubicBezTo>
                    <a:pt x="1296" y="811"/>
                    <a:pt x="1338" y="853"/>
                    <a:pt x="1338" y="903"/>
                  </a:cubicBezTo>
                  <a:cubicBezTo>
                    <a:pt x="1338" y="954"/>
                    <a:pt x="1296" y="995"/>
                    <a:pt x="1246" y="995"/>
                  </a:cubicBezTo>
                  <a:cubicBezTo>
                    <a:pt x="1204" y="995"/>
                    <a:pt x="1162" y="954"/>
                    <a:pt x="1162" y="903"/>
                  </a:cubicBezTo>
                  <a:cubicBezTo>
                    <a:pt x="1162" y="853"/>
                    <a:pt x="1204" y="811"/>
                    <a:pt x="1246" y="811"/>
                  </a:cubicBezTo>
                  <a:close/>
                  <a:moveTo>
                    <a:pt x="627" y="1112"/>
                  </a:moveTo>
                  <a:cubicBezTo>
                    <a:pt x="485" y="1112"/>
                    <a:pt x="485" y="1112"/>
                    <a:pt x="485" y="1112"/>
                  </a:cubicBezTo>
                  <a:cubicBezTo>
                    <a:pt x="485" y="1255"/>
                    <a:pt x="485" y="1255"/>
                    <a:pt x="485" y="1255"/>
                  </a:cubicBezTo>
                  <a:cubicBezTo>
                    <a:pt x="351" y="1255"/>
                    <a:pt x="351" y="1255"/>
                    <a:pt x="351" y="1255"/>
                  </a:cubicBezTo>
                  <a:cubicBezTo>
                    <a:pt x="351" y="1112"/>
                    <a:pt x="351" y="1112"/>
                    <a:pt x="351" y="1112"/>
                  </a:cubicBezTo>
                  <a:cubicBezTo>
                    <a:pt x="209" y="1112"/>
                    <a:pt x="209" y="1112"/>
                    <a:pt x="209" y="1112"/>
                  </a:cubicBezTo>
                  <a:cubicBezTo>
                    <a:pt x="209" y="970"/>
                    <a:pt x="209" y="970"/>
                    <a:pt x="209" y="970"/>
                  </a:cubicBezTo>
                  <a:cubicBezTo>
                    <a:pt x="351" y="970"/>
                    <a:pt x="351" y="970"/>
                    <a:pt x="351" y="970"/>
                  </a:cubicBezTo>
                  <a:cubicBezTo>
                    <a:pt x="351" y="836"/>
                    <a:pt x="351" y="836"/>
                    <a:pt x="351" y="836"/>
                  </a:cubicBezTo>
                  <a:cubicBezTo>
                    <a:pt x="485" y="836"/>
                    <a:pt x="485" y="836"/>
                    <a:pt x="485" y="836"/>
                  </a:cubicBezTo>
                  <a:cubicBezTo>
                    <a:pt x="485" y="970"/>
                    <a:pt x="485" y="970"/>
                    <a:pt x="485" y="970"/>
                  </a:cubicBezTo>
                  <a:cubicBezTo>
                    <a:pt x="627" y="970"/>
                    <a:pt x="627" y="970"/>
                    <a:pt x="627" y="970"/>
                  </a:cubicBezTo>
                  <a:lnTo>
                    <a:pt x="627" y="1112"/>
                  </a:lnTo>
                  <a:close/>
                  <a:moveTo>
                    <a:pt x="1020" y="1045"/>
                  </a:moveTo>
                  <a:cubicBezTo>
                    <a:pt x="1020" y="995"/>
                    <a:pt x="1062" y="954"/>
                    <a:pt x="1112" y="954"/>
                  </a:cubicBezTo>
                  <a:cubicBezTo>
                    <a:pt x="1162" y="954"/>
                    <a:pt x="1204" y="995"/>
                    <a:pt x="1204" y="1045"/>
                  </a:cubicBezTo>
                  <a:cubicBezTo>
                    <a:pt x="1204" y="1087"/>
                    <a:pt x="1162" y="1129"/>
                    <a:pt x="1112" y="1129"/>
                  </a:cubicBezTo>
                  <a:cubicBezTo>
                    <a:pt x="1062" y="1129"/>
                    <a:pt x="1020" y="1087"/>
                    <a:pt x="1020" y="1045"/>
                  </a:cubicBezTo>
                  <a:close/>
                  <a:moveTo>
                    <a:pt x="1246" y="1271"/>
                  </a:moveTo>
                  <a:cubicBezTo>
                    <a:pt x="1204" y="1271"/>
                    <a:pt x="1162" y="1229"/>
                    <a:pt x="1162" y="1179"/>
                  </a:cubicBezTo>
                  <a:cubicBezTo>
                    <a:pt x="1162" y="1129"/>
                    <a:pt x="1204" y="1087"/>
                    <a:pt x="1246" y="1087"/>
                  </a:cubicBezTo>
                  <a:cubicBezTo>
                    <a:pt x="1296" y="1087"/>
                    <a:pt x="1338" y="1129"/>
                    <a:pt x="1338" y="1179"/>
                  </a:cubicBezTo>
                  <a:cubicBezTo>
                    <a:pt x="1338" y="1229"/>
                    <a:pt x="1296" y="1271"/>
                    <a:pt x="1246" y="1271"/>
                  </a:cubicBezTo>
                  <a:close/>
                  <a:moveTo>
                    <a:pt x="1480" y="1045"/>
                  </a:moveTo>
                  <a:cubicBezTo>
                    <a:pt x="1480" y="1087"/>
                    <a:pt x="1438" y="1129"/>
                    <a:pt x="1388" y="1129"/>
                  </a:cubicBezTo>
                  <a:cubicBezTo>
                    <a:pt x="1338" y="1129"/>
                    <a:pt x="1296" y="1087"/>
                    <a:pt x="1296" y="1045"/>
                  </a:cubicBezTo>
                  <a:cubicBezTo>
                    <a:pt x="1296" y="995"/>
                    <a:pt x="1338" y="954"/>
                    <a:pt x="1388" y="954"/>
                  </a:cubicBezTo>
                  <a:cubicBezTo>
                    <a:pt x="1438" y="954"/>
                    <a:pt x="1480" y="995"/>
                    <a:pt x="1480" y="1045"/>
                  </a:cubicBezTo>
                  <a:close/>
                  <a:moveTo>
                    <a:pt x="1480" y="1045"/>
                  </a:moveTo>
                  <a:lnTo>
                    <a:pt x="1480" y="1045"/>
                  </a:lnTo>
                  <a:close/>
                </a:path>
              </a:pathLst>
            </a:custGeom>
            <a:solidFill>
              <a:schemeClr val="bg1"/>
            </a:solidFill>
            <a:ln>
              <a:noFill/>
            </a:ln>
            <a:effectLst/>
          </p:spPr>
          <p:txBody>
            <a:bodyPr anchor="ctr"/>
            <a:lstStyle/>
            <a:p>
              <a:pPr algn="ctr"/>
              <a:endParaRPr/>
            </a:p>
          </p:txBody>
        </p:sp>
        <p:sp>
          <p:nvSpPr>
            <p:cNvPr id="17" name="Freeform: Shape 50"/>
            <p:cNvSpPr/>
            <p:nvPr/>
          </p:nvSpPr>
          <p:spPr bwMode="auto">
            <a:xfrm>
              <a:off x="5225812" y="2987065"/>
              <a:ext cx="2088263" cy="1496171"/>
            </a:xfrm>
            <a:custGeom>
              <a:avLst/>
              <a:gdLst>
                <a:gd name="T0" fmla="*/ 1413 w 1454"/>
                <a:gd name="T1" fmla="*/ 410 h 1042"/>
                <a:gd name="T2" fmla="*/ 1224 w 1454"/>
                <a:gd name="T3" fmla="*/ 327 h 1042"/>
                <a:gd name="T4" fmla="*/ 1197 w 1454"/>
                <a:gd name="T5" fmla="*/ 328 h 1042"/>
                <a:gd name="T6" fmla="*/ 1119 w 1454"/>
                <a:gd name="T7" fmla="*/ 150 h 1042"/>
                <a:gd name="T8" fmla="*/ 984 w 1454"/>
                <a:gd name="T9" fmla="*/ 101 h 1042"/>
                <a:gd name="T10" fmla="*/ 875 w 1454"/>
                <a:gd name="T11" fmla="*/ 122 h 1042"/>
                <a:gd name="T12" fmla="*/ 641 w 1454"/>
                <a:gd name="T13" fmla="*/ 0 h 1042"/>
                <a:gd name="T14" fmla="*/ 627 w 1454"/>
                <a:gd name="T15" fmla="*/ 0 h 1042"/>
                <a:gd name="T16" fmla="*/ 386 w 1454"/>
                <a:gd name="T17" fmla="*/ 202 h 1042"/>
                <a:gd name="T18" fmla="*/ 343 w 1454"/>
                <a:gd name="T19" fmla="*/ 198 h 1042"/>
                <a:gd name="T20" fmla="*/ 205 w 1454"/>
                <a:gd name="T21" fmla="*/ 300 h 1042"/>
                <a:gd name="T22" fmla="*/ 188 w 1454"/>
                <a:gd name="T23" fmla="*/ 299 h 1042"/>
                <a:gd name="T24" fmla="*/ 42 w 1454"/>
                <a:gd name="T25" fmla="*/ 393 h 1042"/>
                <a:gd name="T26" fmla="*/ 37 w 1454"/>
                <a:gd name="T27" fmla="*/ 610 h 1042"/>
                <a:gd name="T28" fmla="*/ 240 w 1454"/>
                <a:gd name="T29" fmla="*/ 721 h 1042"/>
                <a:gd name="T30" fmla="*/ 317 w 1454"/>
                <a:gd name="T31" fmla="*/ 712 h 1042"/>
                <a:gd name="T32" fmla="*/ 453 w 1454"/>
                <a:gd name="T33" fmla="*/ 841 h 1042"/>
                <a:gd name="T34" fmla="*/ 489 w 1454"/>
                <a:gd name="T35" fmla="*/ 844 h 1042"/>
                <a:gd name="T36" fmla="*/ 644 w 1454"/>
                <a:gd name="T37" fmla="*/ 770 h 1042"/>
                <a:gd name="T38" fmla="*/ 791 w 1454"/>
                <a:gd name="T39" fmla="*/ 873 h 1042"/>
                <a:gd name="T40" fmla="*/ 673 w 1454"/>
                <a:gd name="T41" fmla="*/ 1042 h 1042"/>
                <a:gd name="T42" fmla="*/ 1099 w 1454"/>
                <a:gd name="T43" fmla="*/ 761 h 1042"/>
                <a:gd name="T44" fmla="*/ 1102 w 1454"/>
                <a:gd name="T45" fmla="*/ 757 h 1042"/>
                <a:gd name="T46" fmla="*/ 1162 w 1454"/>
                <a:gd name="T47" fmla="*/ 766 h 1042"/>
                <a:gd name="T48" fmla="*/ 1285 w 1454"/>
                <a:gd name="T49" fmla="*/ 700 h 1042"/>
                <a:gd name="T50" fmla="*/ 1420 w 1454"/>
                <a:gd name="T51" fmla="*/ 601 h 1042"/>
                <a:gd name="T52" fmla="*/ 1413 w 1454"/>
                <a:gd name="T53" fmla="*/ 410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54" h="1042">
                  <a:moveTo>
                    <a:pt x="1413" y="410"/>
                  </a:moveTo>
                  <a:cubicBezTo>
                    <a:pt x="1359" y="338"/>
                    <a:pt x="1272" y="327"/>
                    <a:pt x="1224" y="327"/>
                  </a:cubicBezTo>
                  <a:cubicBezTo>
                    <a:pt x="1214" y="327"/>
                    <a:pt x="1204" y="328"/>
                    <a:pt x="1197" y="328"/>
                  </a:cubicBezTo>
                  <a:cubicBezTo>
                    <a:pt x="1201" y="297"/>
                    <a:pt x="1200" y="224"/>
                    <a:pt x="1119" y="150"/>
                  </a:cubicBezTo>
                  <a:cubicBezTo>
                    <a:pt x="1082" y="117"/>
                    <a:pt x="1037" y="101"/>
                    <a:pt x="984" y="101"/>
                  </a:cubicBezTo>
                  <a:cubicBezTo>
                    <a:pt x="935" y="101"/>
                    <a:pt x="893" y="115"/>
                    <a:pt x="875" y="122"/>
                  </a:cubicBezTo>
                  <a:cubicBezTo>
                    <a:pt x="859" y="91"/>
                    <a:pt x="799" y="0"/>
                    <a:pt x="641" y="0"/>
                  </a:cubicBezTo>
                  <a:cubicBezTo>
                    <a:pt x="637" y="0"/>
                    <a:pt x="632" y="0"/>
                    <a:pt x="627" y="0"/>
                  </a:cubicBezTo>
                  <a:cubicBezTo>
                    <a:pt x="437" y="6"/>
                    <a:pt x="395" y="158"/>
                    <a:pt x="386" y="202"/>
                  </a:cubicBezTo>
                  <a:cubicBezTo>
                    <a:pt x="371" y="199"/>
                    <a:pt x="357" y="198"/>
                    <a:pt x="343" y="198"/>
                  </a:cubicBezTo>
                  <a:cubicBezTo>
                    <a:pt x="246" y="198"/>
                    <a:pt x="214" y="273"/>
                    <a:pt x="205" y="300"/>
                  </a:cubicBezTo>
                  <a:cubicBezTo>
                    <a:pt x="200" y="300"/>
                    <a:pt x="194" y="299"/>
                    <a:pt x="188" y="299"/>
                  </a:cubicBezTo>
                  <a:cubicBezTo>
                    <a:pt x="132" y="299"/>
                    <a:pt x="76" y="335"/>
                    <a:pt x="42" y="393"/>
                  </a:cubicBezTo>
                  <a:cubicBezTo>
                    <a:pt x="2" y="461"/>
                    <a:pt x="0" y="542"/>
                    <a:pt x="37" y="610"/>
                  </a:cubicBezTo>
                  <a:cubicBezTo>
                    <a:pt x="88" y="702"/>
                    <a:pt x="175" y="721"/>
                    <a:pt x="240" y="721"/>
                  </a:cubicBezTo>
                  <a:cubicBezTo>
                    <a:pt x="274" y="721"/>
                    <a:pt x="302" y="716"/>
                    <a:pt x="317" y="712"/>
                  </a:cubicBezTo>
                  <a:cubicBezTo>
                    <a:pt x="322" y="744"/>
                    <a:pt x="347" y="823"/>
                    <a:pt x="453" y="841"/>
                  </a:cubicBezTo>
                  <a:cubicBezTo>
                    <a:pt x="465" y="843"/>
                    <a:pt x="477" y="844"/>
                    <a:pt x="489" y="844"/>
                  </a:cubicBezTo>
                  <a:cubicBezTo>
                    <a:pt x="568" y="844"/>
                    <a:pt x="621" y="797"/>
                    <a:pt x="644" y="770"/>
                  </a:cubicBezTo>
                  <a:cubicBezTo>
                    <a:pt x="655" y="799"/>
                    <a:pt x="689" y="847"/>
                    <a:pt x="791" y="873"/>
                  </a:cubicBezTo>
                  <a:cubicBezTo>
                    <a:pt x="778" y="928"/>
                    <a:pt x="746" y="1003"/>
                    <a:pt x="673" y="1042"/>
                  </a:cubicBezTo>
                  <a:cubicBezTo>
                    <a:pt x="673" y="1042"/>
                    <a:pt x="966" y="1042"/>
                    <a:pt x="1099" y="761"/>
                  </a:cubicBezTo>
                  <a:cubicBezTo>
                    <a:pt x="1100" y="760"/>
                    <a:pt x="1101" y="758"/>
                    <a:pt x="1102" y="757"/>
                  </a:cubicBezTo>
                  <a:cubicBezTo>
                    <a:pt x="1123" y="763"/>
                    <a:pt x="1143" y="766"/>
                    <a:pt x="1162" y="766"/>
                  </a:cubicBezTo>
                  <a:cubicBezTo>
                    <a:pt x="1238" y="766"/>
                    <a:pt x="1274" y="717"/>
                    <a:pt x="1285" y="700"/>
                  </a:cubicBezTo>
                  <a:cubicBezTo>
                    <a:pt x="1339" y="699"/>
                    <a:pt x="1390" y="661"/>
                    <a:pt x="1420" y="601"/>
                  </a:cubicBezTo>
                  <a:cubicBezTo>
                    <a:pt x="1454" y="534"/>
                    <a:pt x="1451" y="461"/>
                    <a:pt x="1413" y="410"/>
                  </a:cubicBezTo>
                </a:path>
              </a:pathLst>
            </a:custGeom>
            <a:solidFill>
              <a:schemeClr val="tx2"/>
            </a:solidFill>
            <a:ln>
              <a:noFill/>
            </a:ln>
          </p:spPr>
          <p:txBody>
            <a:bodyPr anchor="ctr"/>
            <a:lstStyle/>
            <a:p>
              <a:pPr algn="ctr"/>
              <a:endParaRPr/>
            </a:p>
          </p:txBody>
        </p:sp>
        <p:sp>
          <p:nvSpPr>
            <p:cNvPr id="18" name="Freeform: Shape 51"/>
            <p:cNvSpPr/>
            <p:nvPr/>
          </p:nvSpPr>
          <p:spPr bwMode="auto">
            <a:xfrm>
              <a:off x="5336991" y="3083591"/>
              <a:ext cx="1866767" cy="1280708"/>
            </a:xfrm>
            <a:custGeom>
              <a:avLst/>
              <a:gdLst>
                <a:gd name="T0" fmla="*/ 1263 w 1300"/>
                <a:gd name="T1" fmla="*/ 334 h 892"/>
                <a:gd name="T2" fmla="*/ 1095 w 1300"/>
                <a:gd name="T3" fmla="*/ 267 h 892"/>
                <a:gd name="T4" fmla="*/ 1070 w 1300"/>
                <a:gd name="T5" fmla="*/ 268 h 892"/>
                <a:gd name="T6" fmla="*/ 1000 w 1300"/>
                <a:gd name="T7" fmla="*/ 123 h 892"/>
                <a:gd name="T8" fmla="*/ 880 w 1300"/>
                <a:gd name="T9" fmla="*/ 82 h 892"/>
                <a:gd name="T10" fmla="*/ 782 w 1300"/>
                <a:gd name="T11" fmla="*/ 100 h 892"/>
                <a:gd name="T12" fmla="*/ 573 w 1300"/>
                <a:gd name="T13" fmla="*/ 0 h 892"/>
                <a:gd name="T14" fmla="*/ 561 w 1300"/>
                <a:gd name="T15" fmla="*/ 1 h 892"/>
                <a:gd name="T16" fmla="*/ 346 w 1300"/>
                <a:gd name="T17" fmla="*/ 165 h 892"/>
                <a:gd name="T18" fmla="*/ 307 w 1300"/>
                <a:gd name="T19" fmla="*/ 161 h 892"/>
                <a:gd name="T20" fmla="*/ 183 w 1300"/>
                <a:gd name="T21" fmla="*/ 245 h 892"/>
                <a:gd name="T22" fmla="*/ 168 w 1300"/>
                <a:gd name="T23" fmla="*/ 244 h 892"/>
                <a:gd name="T24" fmla="*/ 38 w 1300"/>
                <a:gd name="T25" fmla="*/ 320 h 892"/>
                <a:gd name="T26" fmla="*/ 33 w 1300"/>
                <a:gd name="T27" fmla="*/ 496 h 892"/>
                <a:gd name="T28" fmla="*/ 214 w 1300"/>
                <a:gd name="T29" fmla="*/ 587 h 892"/>
                <a:gd name="T30" fmla="*/ 283 w 1300"/>
                <a:gd name="T31" fmla="*/ 580 h 892"/>
                <a:gd name="T32" fmla="*/ 405 w 1300"/>
                <a:gd name="T33" fmla="*/ 685 h 892"/>
                <a:gd name="T34" fmla="*/ 437 w 1300"/>
                <a:gd name="T35" fmla="*/ 687 h 892"/>
                <a:gd name="T36" fmla="*/ 576 w 1300"/>
                <a:gd name="T37" fmla="*/ 627 h 892"/>
                <a:gd name="T38" fmla="*/ 792 w 1300"/>
                <a:gd name="T39" fmla="*/ 752 h 892"/>
                <a:gd name="T40" fmla="*/ 702 w 1300"/>
                <a:gd name="T41" fmla="*/ 892 h 892"/>
                <a:gd name="T42" fmla="*/ 983 w 1300"/>
                <a:gd name="T43" fmla="*/ 619 h 892"/>
                <a:gd name="T44" fmla="*/ 985 w 1300"/>
                <a:gd name="T45" fmla="*/ 616 h 892"/>
                <a:gd name="T46" fmla="*/ 1039 w 1300"/>
                <a:gd name="T47" fmla="*/ 623 h 892"/>
                <a:gd name="T48" fmla="*/ 1149 w 1300"/>
                <a:gd name="T49" fmla="*/ 570 h 892"/>
                <a:gd name="T50" fmla="*/ 1270 w 1300"/>
                <a:gd name="T51" fmla="*/ 489 h 892"/>
                <a:gd name="T52" fmla="*/ 1263 w 1300"/>
                <a:gd name="T53" fmla="*/ 334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00" h="892">
                  <a:moveTo>
                    <a:pt x="1263" y="334"/>
                  </a:moveTo>
                  <a:cubicBezTo>
                    <a:pt x="1215" y="275"/>
                    <a:pt x="1137" y="267"/>
                    <a:pt x="1095" y="267"/>
                  </a:cubicBezTo>
                  <a:cubicBezTo>
                    <a:pt x="1085" y="267"/>
                    <a:pt x="1077" y="267"/>
                    <a:pt x="1070" y="268"/>
                  </a:cubicBezTo>
                  <a:cubicBezTo>
                    <a:pt x="1074" y="242"/>
                    <a:pt x="1073" y="183"/>
                    <a:pt x="1000" y="123"/>
                  </a:cubicBezTo>
                  <a:cubicBezTo>
                    <a:pt x="968" y="96"/>
                    <a:pt x="927" y="82"/>
                    <a:pt x="880" y="82"/>
                  </a:cubicBezTo>
                  <a:cubicBezTo>
                    <a:pt x="836" y="82"/>
                    <a:pt x="799" y="94"/>
                    <a:pt x="782" y="100"/>
                  </a:cubicBezTo>
                  <a:cubicBezTo>
                    <a:pt x="768" y="75"/>
                    <a:pt x="714" y="0"/>
                    <a:pt x="573" y="0"/>
                  </a:cubicBezTo>
                  <a:cubicBezTo>
                    <a:pt x="569" y="0"/>
                    <a:pt x="565" y="0"/>
                    <a:pt x="561" y="1"/>
                  </a:cubicBezTo>
                  <a:cubicBezTo>
                    <a:pt x="391" y="6"/>
                    <a:pt x="353" y="129"/>
                    <a:pt x="346" y="165"/>
                  </a:cubicBezTo>
                  <a:cubicBezTo>
                    <a:pt x="332" y="162"/>
                    <a:pt x="319" y="161"/>
                    <a:pt x="307" y="161"/>
                  </a:cubicBezTo>
                  <a:cubicBezTo>
                    <a:pt x="220" y="161"/>
                    <a:pt x="191" y="222"/>
                    <a:pt x="183" y="245"/>
                  </a:cubicBezTo>
                  <a:cubicBezTo>
                    <a:pt x="178" y="244"/>
                    <a:pt x="173" y="244"/>
                    <a:pt x="168" y="244"/>
                  </a:cubicBezTo>
                  <a:cubicBezTo>
                    <a:pt x="118" y="244"/>
                    <a:pt x="68" y="273"/>
                    <a:pt x="38" y="320"/>
                  </a:cubicBezTo>
                  <a:cubicBezTo>
                    <a:pt x="2" y="376"/>
                    <a:pt x="0" y="442"/>
                    <a:pt x="33" y="496"/>
                  </a:cubicBezTo>
                  <a:cubicBezTo>
                    <a:pt x="78" y="571"/>
                    <a:pt x="157" y="587"/>
                    <a:pt x="214" y="587"/>
                  </a:cubicBezTo>
                  <a:cubicBezTo>
                    <a:pt x="245" y="587"/>
                    <a:pt x="270" y="582"/>
                    <a:pt x="283" y="580"/>
                  </a:cubicBezTo>
                  <a:cubicBezTo>
                    <a:pt x="288" y="605"/>
                    <a:pt x="310" y="669"/>
                    <a:pt x="405" y="685"/>
                  </a:cubicBezTo>
                  <a:cubicBezTo>
                    <a:pt x="416" y="686"/>
                    <a:pt x="426" y="687"/>
                    <a:pt x="437" y="687"/>
                  </a:cubicBezTo>
                  <a:cubicBezTo>
                    <a:pt x="508" y="687"/>
                    <a:pt x="555" y="649"/>
                    <a:pt x="576" y="627"/>
                  </a:cubicBezTo>
                  <a:cubicBezTo>
                    <a:pt x="586" y="650"/>
                    <a:pt x="654" y="737"/>
                    <a:pt x="792" y="752"/>
                  </a:cubicBezTo>
                  <a:cubicBezTo>
                    <a:pt x="780" y="798"/>
                    <a:pt x="763" y="849"/>
                    <a:pt x="702" y="892"/>
                  </a:cubicBezTo>
                  <a:cubicBezTo>
                    <a:pt x="702" y="892"/>
                    <a:pt x="864" y="847"/>
                    <a:pt x="983" y="619"/>
                  </a:cubicBezTo>
                  <a:cubicBezTo>
                    <a:pt x="984" y="618"/>
                    <a:pt x="984" y="617"/>
                    <a:pt x="985" y="616"/>
                  </a:cubicBezTo>
                  <a:cubicBezTo>
                    <a:pt x="1004" y="621"/>
                    <a:pt x="1022" y="623"/>
                    <a:pt x="1039" y="623"/>
                  </a:cubicBezTo>
                  <a:cubicBezTo>
                    <a:pt x="1107" y="623"/>
                    <a:pt x="1139" y="584"/>
                    <a:pt x="1149" y="570"/>
                  </a:cubicBezTo>
                  <a:cubicBezTo>
                    <a:pt x="1197" y="569"/>
                    <a:pt x="1243" y="538"/>
                    <a:pt x="1270" y="489"/>
                  </a:cubicBezTo>
                  <a:cubicBezTo>
                    <a:pt x="1300" y="435"/>
                    <a:pt x="1297" y="375"/>
                    <a:pt x="1263" y="334"/>
                  </a:cubicBezTo>
                </a:path>
              </a:pathLst>
            </a:custGeom>
            <a:solidFill>
              <a:schemeClr val="bg1"/>
            </a:solidFill>
            <a:ln>
              <a:noFill/>
            </a:ln>
          </p:spPr>
          <p:txBody>
            <a:bodyPr vert="horz" wrap="none" lIns="91440" tIns="45720" rIns="91440" bIns="576000" anchor="b" anchorCtr="1" compatLnSpc="1">
              <a:normAutofit/>
            </a:bodyPr>
            <a:lstStyle/>
            <a:p>
              <a:pPr algn="ctr"/>
              <a:endParaRPr lang="zh-CN" altLang="en-US" b="1" dirty="0">
                <a:solidFill>
                  <a:schemeClr val="tx2"/>
                </a:solidFill>
              </a:endParaRPr>
            </a:p>
          </p:txBody>
        </p:sp>
        <p:grpSp>
          <p:nvGrpSpPr>
            <p:cNvPr id="19" name="Group 53"/>
            <p:cNvGrpSpPr/>
            <p:nvPr/>
          </p:nvGrpSpPr>
          <p:grpSpPr>
            <a:xfrm>
              <a:off x="6064759" y="3310205"/>
              <a:ext cx="606011" cy="580757"/>
              <a:chOff x="1168379" y="3611668"/>
              <a:chExt cx="381000" cy="365127"/>
            </a:xfrm>
            <a:solidFill>
              <a:schemeClr val="tx2"/>
            </a:solidFill>
          </p:grpSpPr>
          <p:sp>
            <p:nvSpPr>
              <p:cNvPr id="50" name="Freeform: Shape 54"/>
              <p:cNvSpPr/>
              <p:nvPr/>
            </p:nvSpPr>
            <p:spPr bwMode="auto">
              <a:xfrm>
                <a:off x="1223942" y="3768832"/>
                <a:ext cx="146050" cy="207963"/>
              </a:xfrm>
              <a:custGeom>
                <a:avLst/>
                <a:gdLst/>
                <a:ahLst/>
                <a:cxnLst>
                  <a:cxn ang="0">
                    <a:pos x="125" y="101"/>
                  </a:cxn>
                  <a:cxn ang="0">
                    <a:pos x="125" y="231"/>
                  </a:cxn>
                  <a:cxn ang="0">
                    <a:pos x="125" y="231"/>
                  </a:cxn>
                  <a:cxn ang="0">
                    <a:pos x="124" y="237"/>
                  </a:cxn>
                  <a:cxn ang="0">
                    <a:pos x="122" y="243"/>
                  </a:cxn>
                  <a:cxn ang="0">
                    <a:pos x="119" y="248"/>
                  </a:cxn>
                  <a:cxn ang="0">
                    <a:pos x="115" y="253"/>
                  </a:cxn>
                  <a:cxn ang="0">
                    <a:pos x="110" y="257"/>
                  </a:cxn>
                  <a:cxn ang="0">
                    <a:pos x="105" y="260"/>
                  </a:cxn>
                  <a:cxn ang="0">
                    <a:pos x="99" y="262"/>
                  </a:cxn>
                  <a:cxn ang="0">
                    <a:pos x="93" y="263"/>
                  </a:cxn>
                  <a:cxn ang="0">
                    <a:pos x="93" y="263"/>
                  </a:cxn>
                  <a:cxn ang="0">
                    <a:pos x="93" y="263"/>
                  </a:cxn>
                  <a:cxn ang="0">
                    <a:pos x="87" y="262"/>
                  </a:cxn>
                  <a:cxn ang="0">
                    <a:pos x="80" y="260"/>
                  </a:cxn>
                  <a:cxn ang="0">
                    <a:pos x="74" y="257"/>
                  </a:cxn>
                  <a:cxn ang="0">
                    <a:pos x="69" y="253"/>
                  </a:cxn>
                  <a:cxn ang="0">
                    <a:pos x="66" y="248"/>
                  </a:cxn>
                  <a:cxn ang="0">
                    <a:pos x="63" y="243"/>
                  </a:cxn>
                  <a:cxn ang="0">
                    <a:pos x="61" y="237"/>
                  </a:cxn>
                  <a:cxn ang="0">
                    <a:pos x="61" y="231"/>
                  </a:cxn>
                  <a:cxn ang="0">
                    <a:pos x="61" y="101"/>
                  </a:cxn>
                  <a:cxn ang="0">
                    <a:pos x="16" y="101"/>
                  </a:cxn>
                  <a:cxn ang="0">
                    <a:pos x="16" y="101"/>
                  </a:cxn>
                  <a:cxn ang="0">
                    <a:pos x="10" y="100"/>
                  </a:cxn>
                  <a:cxn ang="0">
                    <a:pos x="5" y="99"/>
                  </a:cxn>
                  <a:cxn ang="0">
                    <a:pos x="1" y="95"/>
                  </a:cxn>
                  <a:cxn ang="0">
                    <a:pos x="0" y="91"/>
                  </a:cxn>
                  <a:cxn ang="0">
                    <a:pos x="0" y="87"/>
                  </a:cxn>
                  <a:cxn ang="0">
                    <a:pos x="0" y="82"/>
                  </a:cxn>
                  <a:cxn ang="0">
                    <a:pos x="3" y="77"/>
                  </a:cxn>
                  <a:cxn ang="0">
                    <a:pos x="7" y="73"/>
                  </a:cxn>
                  <a:cxn ang="0">
                    <a:pos x="69" y="11"/>
                  </a:cxn>
                  <a:cxn ang="0">
                    <a:pos x="69" y="11"/>
                  </a:cxn>
                  <a:cxn ang="0">
                    <a:pos x="75" y="6"/>
                  </a:cxn>
                  <a:cxn ang="0">
                    <a:pos x="80" y="2"/>
                  </a:cxn>
                  <a:cxn ang="0">
                    <a:pos x="87" y="0"/>
                  </a:cxn>
                  <a:cxn ang="0">
                    <a:pos x="93" y="0"/>
                  </a:cxn>
                  <a:cxn ang="0">
                    <a:pos x="98" y="0"/>
                  </a:cxn>
                  <a:cxn ang="0">
                    <a:pos x="104" y="2"/>
                  </a:cxn>
                  <a:cxn ang="0">
                    <a:pos x="110" y="6"/>
                  </a:cxn>
                  <a:cxn ang="0">
                    <a:pos x="115" y="11"/>
                  </a:cxn>
                  <a:cxn ang="0">
                    <a:pos x="178" y="73"/>
                  </a:cxn>
                  <a:cxn ang="0">
                    <a:pos x="178" y="73"/>
                  </a:cxn>
                  <a:cxn ang="0">
                    <a:pos x="182" y="77"/>
                  </a:cxn>
                  <a:cxn ang="0">
                    <a:pos x="184" y="82"/>
                  </a:cxn>
                  <a:cxn ang="0">
                    <a:pos x="184" y="86"/>
                  </a:cxn>
                  <a:cxn ang="0">
                    <a:pos x="184" y="91"/>
                  </a:cxn>
                  <a:cxn ang="0">
                    <a:pos x="182" y="95"/>
                  </a:cxn>
                  <a:cxn ang="0">
                    <a:pos x="178" y="97"/>
                  </a:cxn>
                  <a:cxn ang="0">
                    <a:pos x="173" y="100"/>
                  </a:cxn>
                  <a:cxn ang="0">
                    <a:pos x="166" y="101"/>
                  </a:cxn>
                  <a:cxn ang="0">
                    <a:pos x="125" y="101"/>
                  </a:cxn>
                </a:cxnLst>
                <a:rect l="0" t="0" r="r" b="b"/>
                <a:pathLst>
                  <a:path w="184" h="263">
                    <a:moveTo>
                      <a:pt x="125" y="101"/>
                    </a:moveTo>
                    <a:lnTo>
                      <a:pt x="125" y="231"/>
                    </a:lnTo>
                    <a:lnTo>
                      <a:pt x="125" y="231"/>
                    </a:lnTo>
                    <a:lnTo>
                      <a:pt x="124" y="237"/>
                    </a:lnTo>
                    <a:lnTo>
                      <a:pt x="122" y="243"/>
                    </a:lnTo>
                    <a:lnTo>
                      <a:pt x="119" y="248"/>
                    </a:lnTo>
                    <a:lnTo>
                      <a:pt x="115" y="253"/>
                    </a:lnTo>
                    <a:lnTo>
                      <a:pt x="110" y="257"/>
                    </a:lnTo>
                    <a:lnTo>
                      <a:pt x="105" y="260"/>
                    </a:lnTo>
                    <a:lnTo>
                      <a:pt x="99" y="262"/>
                    </a:lnTo>
                    <a:lnTo>
                      <a:pt x="93" y="263"/>
                    </a:lnTo>
                    <a:lnTo>
                      <a:pt x="93" y="263"/>
                    </a:lnTo>
                    <a:lnTo>
                      <a:pt x="93" y="263"/>
                    </a:lnTo>
                    <a:lnTo>
                      <a:pt x="87" y="262"/>
                    </a:lnTo>
                    <a:lnTo>
                      <a:pt x="80" y="260"/>
                    </a:lnTo>
                    <a:lnTo>
                      <a:pt x="74" y="257"/>
                    </a:lnTo>
                    <a:lnTo>
                      <a:pt x="69" y="253"/>
                    </a:lnTo>
                    <a:lnTo>
                      <a:pt x="66" y="248"/>
                    </a:lnTo>
                    <a:lnTo>
                      <a:pt x="63" y="243"/>
                    </a:lnTo>
                    <a:lnTo>
                      <a:pt x="61" y="237"/>
                    </a:lnTo>
                    <a:lnTo>
                      <a:pt x="61" y="231"/>
                    </a:lnTo>
                    <a:lnTo>
                      <a:pt x="61" y="101"/>
                    </a:lnTo>
                    <a:lnTo>
                      <a:pt x="16" y="101"/>
                    </a:lnTo>
                    <a:lnTo>
                      <a:pt x="16" y="101"/>
                    </a:lnTo>
                    <a:lnTo>
                      <a:pt x="10" y="100"/>
                    </a:lnTo>
                    <a:lnTo>
                      <a:pt x="5" y="99"/>
                    </a:lnTo>
                    <a:lnTo>
                      <a:pt x="1" y="95"/>
                    </a:lnTo>
                    <a:lnTo>
                      <a:pt x="0" y="91"/>
                    </a:lnTo>
                    <a:lnTo>
                      <a:pt x="0" y="87"/>
                    </a:lnTo>
                    <a:lnTo>
                      <a:pt x="0" y="82"/>
                    </a:lnTo>
                    <a:lnTo>
                      <a:pt x="3" y="77"/>
                    </a:lnTo>
                    <a:lnTo>
                      <a:pt x="7" y="73"/>
                    </a:lnTo>
                    <a:lnTo>
                      <a:pt x="69" y="11"/>
                    </a:lnTo>
                    <a:lnTo>
                      <a:pt x="69" y="11"/>
                    </a:lnTo>
                    <a:lnTo>
                      <a:pt x="75" y="6"/>
                    </a:lnTo>
                    <a:lnTo>
                      <a:pt x="80" y="2"/>
                    </a:lnTo>
                    <a:lnTo>
                      <a:pt x="87" y="0"/>
                    </a:lnTo>
                    <a:lnTo>
                      <a:pt x="93" y="0"/>
                    </a:lnTo>
                    <a:lnTo>
                      <a:pt x="98" y="0"/>
                    </a:lnTo>
                    <a:lnTo>
                      <a:pt x="104" y="2"/>
                    </a:lnTo>
                    <a:lnTo>
                      <a:pt x="110" y="6"/>
                    </a:lnTo>
                    <a:lnTo>
                      <a:pt x="115" y="11"/>
                    </a:lnTo>
                    <a:lnTo>
                      <a:pt x="178" y="73"/>
                    </a:lnTo>
                    <a:lnTo>
                      <a:pt x="178" y="73"/>
                    </a:lnTo>
                    <a:lnTo>
                      <a:pt x="182" y="77"/>
                    </a:lnTo>
                    <a:lnTo>
                      <a:pt x="184" y="82"/>
                    </a:lnTo>
                    <a:lnTo>
                      <a:pt x="184" y="86"/>
                    </a:lnTo>
                    <a:lnTo>
                      <a:pt x="184" y="91"/>
                    </a:lnTo>
                    <a:lnTo>
                      <a:pt x="182" y="95"/>
                    </a:lnTo>
                    <a:lnTo>
                      <a:pt x="178" y="97"/>
                    </a:lnTo>
                    <a:lnTo>
                      <a:pt x="173" y="100"/>
                    </a:lnTo>
                    <a:lnTo>
                      <a:pt x="166" y="101"/>
                    </a:lnTo>
                    <a:lnTo>
                      <a:pt x="125" y="101"/>
                    </a:lnTo>
                    <a:close/>
                  </a:path>
                </a:pathLst>
              </a:custGeom>
              <a:grpFill/>
              <a:ln w="9525">
                <a:noFill/>
                <a:round/>
              </a:ln>
            </p:spPr>
            <p:txBody>
              <a:bodyPr anchor="ctr"/>
              <a:lstStyle/>
              <a:p>
                <a:pPr algn="ctr"/>
                <a:endParaRPr/>
              </a:p>
            </p:txBody>
          </p:sp>
          <p:sp>
            <p:nvSpPr>
              <p:cNvPr id="51" name="Freeform: Shape 55"/>
              <p:cNvSpPr/>
              <p:nvPr/>
            </p:nvSpPr>
            <p:spPr bwMode="auto">
              <a:xfrm>
                <a:off x="1168379" y="3611668"/>
                <a:ext cx="381000" cy="266700"/>
              </a:xfrm>
              <a:custGeom>
                <a:avLst/>
                <a:gdLst/>
                <a:ahLst/>
                <a:cxnLst>
                  <a:cxn ang="0">
                    <a:pos x="392" y="125"/>
                  </a:cxn>
                  <a:cxn ang="0">
                    <a:pos x="420" y="136"/>
                  </a:cxn>
                  <a:cxn ang="0">
                    <a:pos x="445" y="153"/>
                  </a:cxn>
                  <a:cxn ang="0">
                    <a:pos x="463" y="175"/>
                  </a:cxn>
                  <a:cxn ang="0">
                    <a:pos x="476" y="200"/>
                  </a:cxn>
                  <a:cxn ang="0">
                    <a:pos x="480" y="227"/>
                  </a:cxn>
                  <a:cxn ang="0">
                    <a:pos x="480" y="237"/>
                  </a:cxn>
                  <a:cxn ang="0">
                    <a:pos x="472" y="264"/>
                  </a:cxn>
                  <a:cxn ang="0">
                    <a:pos x="457" y="289"/>
                  </a:cxn>
                  <a:cxn ang="0">
                    <a:pos x="435" y="310"/>
                  </a:cxn>
                  <a:cxn ang="0">
                    <a:pos x="408" y="325"/>
                  </a:cxn>
                  <a:cxn ang="0">
                    <a:pos x="376" y="334"/>
                  </a:cxn>
                  <a:cxn ang="0">
                    <a:pos x="376" y="220"/>
                  </a:cxn>
                  <a:cxn ang="0">
                    <a:pos x="362" y="195"/>
                  </a:cxn>
                  <a:cxn ang="0">
                    <a:pos x="347" y="185"/>
                  </a:cxn>
                  <a:cxn ang="0">
                    <a:pos x="329" y="182"/>
                  </a:cxn>
                  <a:cxn ang="0">
                    <a:pos x="301" y="190"/>
                  </a:cxn>
                  <a:cxn ang="0">
                    <a:pos x="288" y="203"/>
                  </a:cxn>
                  <a:cxn ang="0">
                    <a:pos x="280" y="230"/>
                  </a:cxn>
                  <a:cxn ang="0">
                    <a:pos x="210" y="315"/>
                  </a:cxn>
                  <a:cxn ang="0">
                    <a:pos x="246" y="313"/>
                  </a:cxn>
                  <a:cxn ang="0">
                    <a:pos x="259" y="306"/>
                  </a:cxn>
                  <a:cxn ang="0">
                    <a:pos x="268" y="295"/>
                  </a:cxn>
                  <a:cxn ang="0">
                    <a:pos x="268" y="277"/>
                  </a:cxn>
                  <a:cxn ang="0">
                    <a:pos x="258" y="259"/>
                  </a:cxn>
                  <a:cxn ang="0">
                    <a:pos x="188" y="190"/>
                  </a:cxn>
                  <a:cxn ang="0">
                    <a:pos x="162" y="182"/>
                  </a:cxn>
                  <a:cxn ang="0">
                    <a:pos x="143" y="185"/>
                  </a:cxn>
                  <a:cxn ang="0">
                    <a:pos x="65" y="259"/>
                  </a:cxn>
                  <a:cxn ang="0">
                    <a:pos x="54" y="278"/>
                  </a:cxn>
                  <a:cxn ang="0">
                    <a:pos x="54" y="295"/>
                  </a:cxn>
                  <a:cxn ang="0">
                    <a:pos x="59" y="304"/>
                  </a:cxn>
                  <a:cxn ang="0">
                    <a:pos x="67" y="310"/>
                  </a:cxn>
                  <a:cxn ang="0">
                    <a:pos x="114" y="315"/>
                  </a:cxn>
                  <a:cxn ang="0">
                    <a:pos x="101" y="334"/>
                  </a:cxn>
                  <a:cxn ang="0">
                    <a:pos x="69" y="324"/>
                  </a:cxn>
                  <a:cxn ang="0">
                    <a:pos x="41" y="306"/>
                  </a:cxn>
                  <a:cxn ang="0">
                    <a:pos x="20" y="284"/>
                  </a:cxn>
                  <a:cxn ang="0">
                    <a:pos x="5" y="257"/>
                  </a:cxn>
                  <a:cxn ang="0">
                    <a:pos x="0" y="227"/>
                  </a:cxn>
                  <a:cxn ang="0">
                    <a:pos x="1" y="219"/>
                  </a:cxn>
                  <a:cxn ang="0">
                    <a:pos x="7" y="191"/>
                  </a:cxn>
                  <a:cxn ang="0">
                    <a:pos x="22" y="167"/>
                  </a:cxn>
                  <a:cxn ang="0">
                    <a:pos x="43" y="147"/>
                  </a:cxn>
                  <a:cxn ang="0">
                    <a:pos x="69" y="132"/>
                  </a:cxn>
                  <a:cxn ang="0">
                    <a:pos x="99" y="122"/>
                  </a:cxn>
                  <a:cxn ang="0">
                    <a:pos x="99" y="118"/>
                  </a:cxn>
                  <a:cxn ang="0">
                    <a:pos x="105" y="84"/>
                  </a:cxn>
                  <a:cxn ang="0">
                    <a:pos x="123" y="53"/>
                  </a:cxn>
                  <a:cxn ang="0">
                    <a:pos x="151" y="27"/>
                  </a:cxn>
                  <a:cxn ang="0">
                    <a:pos x="185" y="10"/>
                  </a:cxn>
                  <a:cxn ang="0">
                    <a:pos x="226" y="1"/>
                  </a:cxn>
                  <a:cxn ang="0">
                    <a:pos x="255" y="1"/>
                  </a:cxn>
                  <a:cxn ang="0">
                    <a:pos x="295" y="10"/>
                  </a:cxn>
                  <a:cxn ang="0">
                    <a:pos x="330" y="27"/>
                  </a:cxn>
                  <a:cxn ang="0">
                    <a:pos x="357" y="53"/>
                  </a:cxn>
                  <a:cxn ang="0">
                    <a:pos x="374" y="84"/>
                  </a:cxn>
                  <a:cxn ang="0">
                    <a:pos x="381" y="118"/>
                  </a:cxn>
                  <a:cxn ang="0">
                    <a:pos x="381" y="122"/>
                  </a:cxn>
                </a:cxnLst>
                <a:rect l="0" t="0" r="r" b="b"/>
                <a:pathLst>
                  <a:path w="480" h="336">
                    <a:moveTo>
                      <a:pt x="381" y="122"/>
                    </a:moveTo>
                    <a:lnTo>
                      <a:pt x="381" y="122"/>
                    </a:lnTo>
                    <a:lnTo>
                      <a:pt x="392" y="125"/>
                    </a:lnTo>
                    <a:lnTo>
                      <a:pt x="402" y="127"/>
                    </a:lnTo>
                    <a:lnTo>
                      <a:pt x="412" y="132"/>
                    </a:lnTo>
                    <a:lnTo>
                      <a:pt x="420" y="136"/>
                    </a:lnTo>
                    <a:lnTo>
                      <a:pt x="429" y="141"/>
                    </a:lnTo>
                    <a:lnTo>
                      <a:pt x="438" y="147"/>
                    </a:lnTo>
                    <a:lnTo>
                      <a:pt x="445" y="153"/>
                    </a:lnTo>
                    <a:lnTo>
                      <a:pt x="451" y="161"/>
                    </a:lnTo>
                    <a:lnTo>
                      <a:pt x="457" y="167"/>
                    </a:lnTo>
                    <a:lnTo>
                      <a:pt x="463" y="175"/>
                    </a:lnTo>
                    <a:lnTo>
                      <a:pt x="468" y="183"/>
                    </a:lnTo>
                    <a:lnTo>
                      <a:pt x="472" y="191"/>
                    </a:lnTo>
                    <a:lnTo>
                      <a:pt x="476" y="200"/>
                    </a:lnTo>
                    <a:lnTo>
                      <a:pt x="478" y="209"/>
                    </a:lnTo>
                    <a:lnTo>
                      <a:pt x="480" y="219"/>
                    </a:lnTo>
                    <a:lnTo>
                      <a:pt x="480" y="227"/>
                    </a:lnTo>
                    <a:lnTo>
                      <a:pt x="480" y="227"/>
                    </a:lnTo>
                    <a:lnTo>
                      <a:pt x="480" y="227"/>
                    </a:lnTo>
                    <a:lnTo>
                      <a:pt x="480" y="237"/>
                    </a:lnTo>
                    <a:lnTo>
                      <a:pt x="478" y="247"/>
                    </a:lnTo>
                    <a:lnTo>
                      <a:pt x="476" y="256"/>
                    </a:lnTo>
                    <a:lnTo>
                      <a:pt x="472" y="264"/>
                    </a:lnTo>
                    <a:lnTo>
                      <a:pt x="467" y="273"/>
                    </a:lnTo>
                    <a:lnTo>
                      <a:pt x="462" y="282"/>
                    </a:lnTo>
                    <a:lnTo>
                      <a:pt x="457" y="289"/>
                    </a:lnTo>
                    <a:lnTo>
                      <a:pt x="450" y="297"/>
                    </a:lnTo>
                    <a:lnTo>
                      <a:pt x="442" y="304"/>
                    </a:lnTo>
                    <a:lnTo>
                      <a:pt x="435" y="310"/>
                    </a:lnTo>
                    <a:lnTo>
                      <a:pt x="426" y="315"/>
                    </a:lnTo>
                    <a:lnTo>
                      <a:pt x="418" y="320"/>
                    </a:lnTo>
                    <a:lnTo>
                      <a:pt x="408" y="325"/>
                    </a:lnTo>
                    <a:lnTo>
                      <a:pt x="398" y="329"/>
                    </a:lnTo>
                    <a:lnTo>
                      <a:pt x="387" y="331"/>
                    </a:lnTo>
                    <a:lnTo>
                      <a:pt x="376" y="334"/>
                    </a:lnTo>
                    <a:lnTo>
                      <a:pt x="376" y="230"/>
                    </a:lnTo>
                    <a:lnTo>
                      <a:pt x="376" y="230"/>
                    </a:lnTo>
                    <a:lnTo>
                      <a:pt x="376" y="220"/>
                    </a:lnTo>
                    <a:lnTo>
                      <a:pt x="372" y="211"/>
                    </a:lnTo>
                    <a:lnTo>
                      <a:pt x="368" y="203"/>
                    </a:lnTo>
                    <a:lnTo>
                      <a:pt x="362" y="195"/>
                    </a:lnTo>
                    <a:lnTo>
                      <a:pt x="362" y="195"/>
                    </a:lnTo>
                    <a:lnTo>
                      <a:pt x="355" y="190"/>
                    </a:lnTo>
                    <a:lnTo>
                      <a:pt x="347" y="185"/>
                    </a:lnTo>
                    <a:lnTo>
                      <a:pt x="337" y="183"/>
                    </a:lnTo>
                    <a:lnTo>
                      <a:pt x="329" y="182"/>
                    </a:lnTo>
                    <a:lnTo>
                      <a:pt x="329" y="182"/>
                    </a:lnTo>
                    <a:lnTo>
                      <a:pt x="319" y="183"/>
                    </a:lnTo>
                    <a:lnTo>
                      <a:pt x="309" y="185"/>
                    </a:lnTo>
                    <a:lnTo>
                      <a:pt x="301" y="190"/>
                    </a:lnTo>
                    <a:lnTo>
                      <a:pt x="294" y="195"/>
                    </a:lnTo>
                    <a:lnTo>
                      <a:pt x="294" y="195"/>
                    </a:lnTo>
                    <a:lnTo>
                      <a:pt x="288" y="203"/>
                    </a:lnTo>
                    <a:lnTo>
                      <a:pt x="284" y="211"/>
                    </a:lnTo>
                    <a:lnTo>
                      <a:pt x="280" y="220"/>
                    </a:lnTo>
                    <a:lnTo>
                      <a:pt x="280" y="230"/>
                    </a:lnTo>
                    <a:lnTo>
                      <a:pt x="280" y="336"/>
                    </a:lnTo>
                    <a:lnTo>
                      <a:pt x="210" y="336"/>
                    </a:lnTo>
                    <a:lnTo>
                      <a:pt x="210" y="315"/>
                    </a:lnTo>
                    <a:lnTo>
                      <a:pt x="235" y="315"/>
                    </a:lnTo>
                    <a:lnTo>
                      <a:pt x="235" y="315"/>
                    </a:lnTo>
                    <a:lnTo>
                      <a:pt x="246" y="313"/>
                    </a:lnTo>
                    <a:lnTo>
                      <a:pt x="255" y="310"/>
                    </a:lnTo>
                    <a:lnTo>
                      <a:pt x="255" y="310"/>
                    </a:lnTo>
                    <a:lnTo>
                      <a:pt x="259" y="306"/>
                    </a:lnTo>
                    <a:lnTo>
                      <a:pt x="263" y="303"/>
                    </a:lnTo>
                    <a:lnTo>
                      <a:pt x="266" y="299"/>
                    </a:lnTo>
                    <a:lnTo>
                      <a:pt x="268" y="295"/>
                    </a:lnTo>
                    <a:lnTo>
                      <a:pt x="268" y="295"/>
                    </a:lnTo>
                    <a:lnTo>
                      <a:pt x="269" y="285"/>
                    </a:lnTo>
                    <a:lnTo>
                      <a:pt x="268" y="277"/>
                    </a:lnTo>
                    <a:lnTo>
                      <a:pt x="268" y="277"/>
                    </a:lnTo>
                    <a:lnTo>
                      <a:pt x="264" y="268"/>
                    </a:lnTo>
                    <a:lnTo>
                      <a:pt x="258" y="259"/>
                    </a:lnTo>
                    <a:lnTo>
                      <a:pt x="195" y="198"/>
                    </a:lnTo>
                    <a:lnTo>
                      <a:pt x="195" y="198"/>
                    </a:lnTo>
                    <a:lnTo>
                      <a:pt x="188" y="190"/>
                    </a:lnTo>
                    <a:lnTo>
                      <a:pt x="179" y="185"/>
                    </a:lnTo>
                    <a:lnTo>
                      <a:pt x="170" y="183"/>
                    </a:lnTo>
                    <a:lnTo>
                      <a:pt x="162" y="182"/>
                    </a:lnTo>
                    <a:lnTo>
                      <a:pt x="162" y="182"/>
                    </a:lnTo>
                    <a:lnTo>
                      <a:pt x="152" y="183"/>
                    </a:lnTo>
                    <a:lnTo>
                      <a:pt x="143" y="185"/>
                    </a:lnTo>
                    <a:lnTo>
                      <a:pt x="136" y="190"/>
                    </a:lnTo>
                    <a:lnTo>
                      <a:pt x="127" y="198"/>
                    </a:lnTo>
                    <a:lnTo>
                      <a:pt x="65" y="259"/>
                    </a:lnTo>
                    <a:lnTo>
                      <a:pt x="65" y="259"/>
                    </a:lnTo>
                    <a:lnTo>
                      <a:pt x="58" y="268"/>
                    </a:lnTo>
                    <a:lnTo>
                      <a:pt x="54" y="278"/>
                    </a:lnTo>
                    <a:lnTo>
                      <a:pt x="54" y="278"/>
                    </a:lnTo>
                    <a:lnTo>
                      <a:pt x="53" y="287"/>
                    </a:lnTo>
                    <a:lnTo>
                      <a:pt x="54" y="295"/>
                    </a:lnTo>
                    <a:lnTo>
                      <a:pt x="54" y="295"/>
                    </a:lnTo>
                    <a:lnTo>
                      <a:pt x="57" y="300"/>
                    </a:lnTo>
                    <a:lnTo>
                      <a:pt x="59" y="304"/>
                    </a:lnTo>
                    <a:lnTo>
                      <a:pt x="63" y="306"/>
                    </a:lnTo>
                    <a:lnTo>
                      <a:pt x="67" y="310"/>
                    </a:lnTo>
                    <a:lnTo>
                      <a:pt x="67" y="310"/>
                    </a:lnTo>
                    <a:lnTo>
                      <a:pt x="75" y="314"/>
                    </a:lnTo>
                    <a:lnTo>
                      <a:pt x="85" y="315"/>
                    </a:lnTo>
                    <a:lnTo>
                      <a:pt x="114" y="315"/>
                    </a:lnTo>
                    <a:lnTo>
                      <a:pt x="114" y="335"/>
                    </a:lnTo>
                    <a:lnTo>
                      <a:pt x="114" y="335"/>
                    </a:lnTo>
                    <a:lnTo>
                      <a:pt x="101" y="334"/>
                    </a:lnTo>
                    <a:lnTo>
                      <a:pt x="90" y="331"/>
                    </a:lnTo>
                    <a:lnTo>
                      <a:pt x="79" y="327"/>
                    </a:lnTo>
                    <a:lnTo>
                      <a:pt x="69" y="324"/>
                    </a:lnTo>
                    <a:lnTo>
                      <a:pt x="59" y="319"/>
                    </a:lnTo>
                    <a:lnTo>
                      <a:pt x="49" y="313"/>
                    </a:lnTo>
                    <a:lnTo>
                      <a:pt x="41" y="306"/>
                    </a:lnTo>
                    <a:lnTo>
                      <a:pt x="33" y="300"/>
                    </a:lnTo>
                    <a:lnTo>
                      <a:pt x="26" y="292"/>
                    </a:lnTo>
                    <a:lnTo>
                      <a:pt x="20" y="284"/>
                    </a:lnTo>
                    <a:lnTo>
                      <a:pt x="13" y="275"/>
                    </a:lnTo>
                    <a:lnTo>
                      <a:pt x="8" y="267"/>
                    </a:lnTo>
                    <a:lnTo>
                      <a:pt x="5" y="257"/>
                    </a:lnTo>
                    <a:lnTo>
                      <a:pt x="2" y="248"/>
                    </a:lnTo>
                    <a:lnTo>
                      <a:pt x="1" y="237"/>
                    </a:lnTo>
                    <a:lnTo>
                      <a:pt x="0" y="227"/>
                    </a:lnTo>
                    <a:lnTo>
                      <a:pt x="0" y="227"/>
                    </a:lnTo>
                    <a:lnTo>
                      <a:pt x="0" y="227"/>
                    </a:lnTo>
                    <a:lnTo>
                      <a:pt x="1" y="219"/>
                    </a:lnTo>
                    <a:lnTo>
                      <a:pt x="2" y="209"/>
                    </a:lnTo>
                    <a:lnTo>
                      <a:pt x="5" y="200"/>
                    </a:lnTo>
                    <a:lnTo>
                      <a:pt x="7" y="191"/>
                    </a:lnTo>
                    <a:lnTo>
                      <a:pt x="12" y="183"/>
                    </a:lnTo>
                    <a:lnTo>
                      <a:pt x="16" y="175"/>
                    </a:lnTo>
                    <a:lnTo>
                      <a:pt x="22" y="167"/>
                    </a:lnTo>
                    <a:lnTo>
                      <a:pt x="28" y="161"/>
                    </a:lnTo>
                    <a:lnTo>
                      <a:pt x="36" y="153"/>
                    </a:lnTo>
                    <a:lnTo>
                      <a:pt x="43" y="147"/>
                    </a:lnTo>
                    <a:lnTo>
                      <a:pt x="50" y="141"/>
                    </a:lnTo>
                    <a:lnTo>
                      <a:pt x="59" y="136"/>
                    </a:lnTo>
                    <a:lnTo>
                      <a:pt x="69" y="132"/>
                    </a:lnTo>
                    <a:lnTo>
                      <a:pt x="79" y="127"/>
                    </a:lnTo>
                    <a:lnTo>
                      <a:pt x="89" y="125"/>
                    </a:lnTo>
                    <a:lnTo>
                      <a:pt x="99" y="122"/>
                    </a:lnTo>
                    <a:lnTo>
                      <a:pt x="99" y="122"/>
                    </a:lnTo>
                    <a:lnTo>
                      <a:pt x="99" y="118"/>
                    </a:lnTo>
                    <a:lnTo>
                      <a:pt x="99" y="118"/>
                    </a:lnTo>
                    <a:lnTo>
                      <a:pt x="100" y="107"/>
                    </a:lnTo>
                    <a:lnTo>
                      <a:pt x="101" y="95"/>
                    </a:lnTo>
                    <a:lnTo>
                      <a:pt x="105" y="84"/>
                    </a:lnTo>
                    <a:lnTo>
                      <a:pt x="110" y="73"/>
                    </a:lnTo>
                    <a:lnTo>
                      <a:pt x="116" y="63"/>
                    </a:lnTo>
                    <a:lnTo>
                      <a:pt x="123" y="53"/>
                    </a:lnTo>
                    <a:lnTo>
                      <a:pt x="131" y="43"/>
                    </a:lnTo>
                    <a:lnTo>
                      <a:pt x="141" y="36"/>
                    </a:lnTo>
                    <a:lnTo>
                      <a:pt x="151" y="27"/>
                    </a:lnTo>
                    <a:lnTo>
                      <a:pt x="161" y="21"/>
                    </a:lnTo>
                    <a:lnTo>
                      <a:pt x="173" y="15"/>
                    </a:lnTo>
                    <a:lnTo>
                      <a:pt x="185" y="10"/>
                    </a:lnTo>
                    <a:lnTo>
                      <a:pt x="198" y="6"/>
                    </a:lnTo>
                    <a:lnTo>
                      <a:pt x="211" y="2"/>
                    </a:lnTo>
                    <a:lnTo>
                      <a:pt x="226" y="1"/>
                    </a:lnTo>
                    <a:lnTo>
                      <a:pt x="240" y="0"/>
                    </a:lnTo>
                    <a:lnTo>
                      <a:pt x="240" y="0"/>
                    </a:lnTo>
                    <a:lnTo>
                      <a:pt x="255" y="1"/>
                    </a:lnTo>
                    <a:lnTo>
                      <a:pt x="268" y="2"/>
                    </a:lnTo>
                    <a:lnTo>
                      <a:pt x="282" y="6"/>
                    </a:lnTo>
                    <a:lnTo>
                      <a:pt x="295" y="10"/>
                    </a:lnTo>
                    <a:lnTo>
                      <a:pt x="308" y="15"/>
                    </a:lnTo>
                    <a:lnTo>
                      <a:pt x="319" y="21"/>
                    </a:lnTo>
                    <a:lnTo>
                      <a:pt x="330" y="27"/>
                    </a:lnTo>
                    <a:lnTo>
                      <a:pt x="340" y="36"/>
                    </a:lnTo>
                    <a:lnTo>
                      <a:pt x="348" y="43"/>
                    </a:lnTo>
                    <a:lnTo>
                      <a:pt x="357" y="53"/>
                    </a:lnTo>
                    <a:lnTo>
                      <a:pt x="365" y="63"/>
                    </a:lnTo>
                    <a:lnTo>
                      <a:pt x="369" y="73"/>
                    </a:lnTo>
                    <a:lnTo>
                      <a:pt x="374" y="84"/>
                    </a:lnTo>
                    <a:lnTo>
                      <a:pt x="378" y="95"/>
                    </a:lnTo>
                    <a:lnTo>
                      <a:pt x="381" y="107"/>
                    </a:lnTo>
                    <a:lnTo>
                      <a:pt x="381" y="118"/>
                    </a:lnTo>
                    <a:lnTo>
                      <a:pt x="381" y="118"/>
                    </a:lnTo>
                    <a:lnTo>
                      <a:pt x="381" y="122"/>
                    </a:lnTo>
                    <a:lnTo>
                      <a:pt x="381" y="122"/>
                    </a:lnTo>
                    <a:close/>
                  </a:path>
                </a:pathLst>
              </a:custGeom>
              <a:grpFill/>
              <a:ln w="9525">
                <a:noFill/>
                <a:round/>
              </a:ln>
            </p:spPr>
            <p:txBody>
              <a:bodyPr anchor="ctr"/>
              <a:lstStyle/>
              <a:p>
                <a:pPr algn="ctr"/>
                <a:endParaRPr/>
              </a:p>
            </p:txBody>
          </p:sp>
          <p:sp>
            <p:nvSpPr>
              <p:cNvPr id="52" name="Freeform: Shape 56"/>
              <p:cNvSpPr/>
              <p:nvPr/>
            </p:nvSpPr>
            <p:spPr bwMode="auto">
              <a:xfrm>
                <a:off x="1354208" y="3768831"/>
                <a:ext cx="147638" cy="207963"/>
              </a:xfrm>
              <a:custGeom>
                <a:avLst/>
                <a:gdLst/>
                <a:ahLst/>
                <a:cxnLst>
                  <a:cxn ang="0">
                    <a:pos x="126" y="162"/>
                  </a:cxn>
                  <a:cxn ang="0">
                    <a:pos x="126" y="32"/>
                  </a:cxn>
                  <a:cxn ang="0">
                    <a:pos x="126" y="32"/>
                  </a:cxn>
                  <a:cxn ang="0">
                    <a:pos x="125" y="26"/>
                  </a:cxn>
                  <a:cxn ang="0">
                    <a:pos x="123" y="19"/>
                  </a:cxn>
                  <a:cxn ang="0">
                    <a:pos x="120" y="13"/>
                  </a:cxn>
                  <a:cxn ang="0">
                    <a:pos x="116" y="8"/>
                  </a:cxn>
                  <a:cxn ang="0">
                    <a:pos x="111" y="5"/>
                  </a:cxn>
                  <a:cxn ang="0">
                    <a:pos x="106" y="2"/>
                  </a:cxn>
                  <a:cxn ang="0">
                    <a:pos x="100" y="0"/>
                  </a:cxn>
                  <a:cxn ang="0">
                    <a:pos x="94" y="0"/>
                  </a:cxn>
                  <a:cxn ang="0">
                    <a:pos x="94" y="0"/>
                  </a:cxn>
                  <a:cxn ang="0">
                    <a:pos x="94" y="0"/>
                  </a:cxn>
                  <a:cxn ang="0">
                    <a:pos x="86" y="0"/>
                  </a:cxn>
                  <a:cxn ang="0">
                    <a:pos x="80" y="2"/>
                  </a:cxn>
                  <a:cxn ang="0">
                    <a:pos x="75" y="5"/>
                  </a:cxn>
                  <a:cxn ang="0">
                    <a:pos x="70" y="8"/>
                  </a:cxn>
                  <a:cxn ang="0">
                    <a:pos x="66" y="13"/>
                  </a:cxn>
                  <a:cxn ang="0">
                    <a:pos x="64" y="19"/>
                  </a:cxn>
                  <a:cxn ang="0">
                    <a:pos x="62" y="26"/>
                  </a:cxn>
                  <a:cxn ang="0">
                    <a:pos x="62" y="32"/>
                  </a:cxn>
                  <a:cxn ang="0">
                    <a:pos x="62" y="162"/>
                  </a:cxn>
                  <a:cxn ang="0">
                    <a:pos x="17" y="162"/>
                  </a:cxn>
                  <a:cxn ang="0">
                    <a:pos x="17" y="162"/>
                  </a:cxn>
                  <a:cxn ang="0">
                    <a:pos x="11" y="162"/>
                  </a:cxn>
                  <a:cxn ang="0">
                    <a:pos x="6" y="164"/>
                  </a:cxn>
                  <a:cxn ang="0">
                    <a:pos x="2" y="167"/>
                  </a:cxn>
                  <a:cxn ang="0">
                    <a:pos x="1" y="170"/>
                  </a:cxn>
                  <a:cxn ang="0">
                    <a:pos x="0" y="175"/>
                  </a:cxn>
                  <a:cxn ang="0">
                    <a:pos x="1" y="179"/>
                  </a:cxn>
                  <a:cxn ang="0">
                    <a:pos x="3" y="184"/>
                  </a:cxn>
                  <a:cxn ang="0">
                    <a:pos x="7" y="189"/>
                  </a:cxn>
                  <a:cxn ang="0">
                    <a:pos x="70" y="251"/>
                  </a:cxn>
                  <a:cxn ang="0">
                    <a:pos x="70" y="251"/>
                  </a:cxn>
                  <a:cxn ang="0">
                    <a:pos x="76" y="256"/>
                  </a:cxn>
                  <a:cxn ang="0">
                    <a:pos x="81" y="259"/>
                  </a:cxn>
                  <a:cxn ang="0">
                    <a:pos x="88" y="262"/>
                  </a:cxn>
                  <a:cxn ang="0">
                    <a:pos x="92" y="263"/>
                  </a:cxn>
                  <a:cxn ang="0">
                    <a:pos x="99" y="262"/>
                  </a:cxn>
                  <a:cxn ang="0">
                    <a:pos x="105" y="259"/>
                  </a:cxn>
                  <a:cxn ang="0">
                    <a:pos x="110" y="256"/>
                  </a:cxn>
                  <a:cxn ang="0">
                    <a:pos x="116" y="251"/>
                  </a:cxn>
                  <a:cxn ang="0">
                    <a:pos x="179" y="189"/>
                  </a:cxn>
                  <a:cxn ang="0">
                    <a:pos x="179" y="189"/>
                  </a:cxn>
                  <a:cxn ang="0">
                    <a:pos x="183" y="185"/>
                  </a:cxn>
                  <a:cxn ang="0">
                    <a:pos x="184" y="180"/>
                  </a:cxn>
                  <a:cxn ang="0">
                    <a:pos x="185" y="175"/>
                  </a:cxn>
                  <a:cxn ang="0">
                    <a:pos x="185" y="171"/>
                  </a:cxn>
                  <a:cxn ang="0">
                    <a:pos x="183" y="168"/>
                  </a:cxn>
                  <a:cxn ang="0">
                    <a:pos x="179" y="164"/>
                  </a:cxn>
                  <a:cxn ang="0">
                    <a:pos x="173" y="162"/>
                  </a:cxn>
                  <a:cxn ang="0">
                    <a:pos x="165" y="162"/>
                  </a:cxn>
                  <a:cxn ang="0">
                    <a:pos x="126" y="162"/>
                  </a:cxn>
                </a:cxnLst>
                <a:rect l="0" t="0" r="r" b="b"/>
                <a:pathLst>
                  <a:path w="185" h="263">
                    <a:moveTo>
                      <a:pt x="126" y="162"/>
                    </a:moveTo>
                    <a:lnTo>
                      <a:pt x="126" y="32"/>
                    </a:lnTo>
                    <a:lnTo>
                      <a:pt x="126" y="32"/>
                    </a:lnTo>
                    <a:lnTo>
                      <a:pt x="125" y="26"/>
                    </a:lnTo>
                    <a:lnTo>
                      <a:pt x="123" y="19"/>
                    </a:lnTo>
                    <a:lnTo>
                      <a:pt x="120" y="13"/>
                    </a:lnTo>
                    <a:lnTo>
                      <a:pt x="116" y="8"/>
                    </a:lnTo>
                    <a:lnTo>
                      <a:pt x="111" y="5"/>
                    </a:lnTo>
                    <a:lnTo>
                      <a:pt x="106" y="2"/>
                    </a:lnTo>
                    <a:lnTo>
                      <a:pt x="100" y="0"/>
                    </a:lnTo>
                    <a:lnTo>
                      <a:pt x="94" y="0"/>
                    </a:lnTo>
                    <a:lnTo>
                      <a:pt x="94" y="0"/>
                    </a:lnTo>
                    <a:lnTo>
                      <a:pt x="94" y="0"/>
                    </a:lnTo>
                    <a:lnTo>
                      <a:pt x="86" y="0"/>
                    </a:lnTo>
                    <a:lnTo>
                      <a:pt x="80" y="2"/>
                    </a:lnTo>
                    <a:lnTo>
                      <a:pt x="75" y="5"/>
                    </a:lnTo>
                    <a:lnTo>
                      <a:pt x="70" y="8"/>
                    </a:lnTo>
                    <a:lnTo>
                      <a:pt x="66" y="13"/>
                    </a:lnTo>
                    <a:lnTo>
                      <a:pt x="64" y="19"/>
                    </a:lnTo>
                    <a:lnTo>
                      <a:pt x="62" y="26"/>
                    </a:lnTo>
                    <a:lnTo>
                      <a:pt x="62" y="32"/>
                    </a:lnTo>
                    <a:lnTo>
                      <a:pt x="62" y="162"/>
                    </a:lnTo>
                    <a:lnTo>
                      <a:pt x="17" y="162"/>
                    </a:lnTo>
                    <a:lnTo>
                      <a:pt x="17" y="162"/>
                    </a:lnTo>
                    <a:lnTo>
                      <a:pt x="11" y="162"/>
                    </a:lnTo>
                    <a:lnTo>
                      <a:pt x="6" y="164"/>
                    </a:lnTo>
                    <a:lnTo>
                      <a:pt x="2" y="167"/>
                    </a:lnTo>
                    <a:lnTo>
                      <a:pt x="1" y="170"/>
                    </a:lnTo>
                    <a:lnTo>
                      <a:pt x="0" y="175"/>
                    </a:lnTo>
                    <a:lnTo>
                      <a:pt x="1" y="179"/>
                    </a:lnTo>
                    <a:lnTo>
                      <a:pt x="3" y="184"/>
                    </a:lnTo>
                    <a:lnTo>
                      <a:pt x="7" y="189"/>
                    </a:lnTo>
                    <a:lnTo>
                      <a:pt x="70" y="251"/>
                    </a:lnTo>
                    <a:lnTo>
                      <a:pt x="70" y="251"/>
                    </a:lnTo>
                    <a:lnTo>
                      <a:pt x="76" y="256"/>
                    </a:lnTo>
                    <a:lnTo>
                      <a:pt x="81" y="259"/>
                    </a:lnTo>
                    <a:lnTo>
                      <a:pt x="88" y="262"/>
                    </a:lnTo>
                    <a:lnTo>
                      <a:pt x="92" y="263"/>
                    </a:lnTo>
                    <a:lnTo>
                      <a:pt x="99" y="262"/>
                    </a:lnTo>
                    <a:lnTo>
                      <a:pt x="105" y="259"/>
                    </a:lnTo>
                    <a:lnTo>
                      <a:pt x="110" y="256"/>
                    </a:lnTo>
                    <a:lnTo>
                      <a:pt x="116" y="251"/>
                    </a:lnTo>
                    <a:lnTo>
                      <a:pt x="179" y="189"/>
                    </a:lnTo>
                    <a:lnTo>
                      <a:pt x="179" y="189"/>
                    </a:lnTo>
                    <a:lnTo>
                      <a:pt x="183" y="185"/>
                    </a:lnTo>
                    <a:lnTo>
                      <a:pt x="184" y="180"/>
                    </a:lnTo>
                    <a:lnTo>
                      <a:pt x="185" y="175"/>
                    </a:lnTo>
                    <a:lnTo>
                      <a:pt x="185" y="171"/>
                    </a:lnTo>
                    <a:lnTo>
                      <a:pt x="183" y="168"/>
                    </a:lnTo>
                    <a:lnTo>
                      <a:pt x="179" y="164"/>
                    </a:lnTo>
                    <a:lnTo>
                      <a:pt x="173" y="162"/>
                    </a:lnTo>
                    <a:lnTo>
                      <a:pt x="165" y="162"/>
                    </a:lnTo>
                    <a:lnTo>
                      <a:pt x="126" y="162"/>
                    </a:lnTo>
                    <a:close/>
                  </a:path>
                </a:pathLst>
              </a:custGeom>
              <a:grpFill/>
              <a:ln w="9525">
                <a:noFill/>
                <a:round/>
              </a:ln>
            </p:spPr>
            <p:txBody>
              <a:bodyPr anchor="ctr"/>
              <a:lstStyle/>
              <a:p>
                <a:pPr algn="ctr"/>
                <a:endParaRPr/>
              </a:p>
            </p:txBody>
          </p:sp>
        </p:grpSp>
        <p:sp>
          <p:nvSpPr>
            <p:cNvPr id="42" name="Oval 46"/>
            <p:cNvSpPr/>
            <p:nvPr/>
          </p:nvSpPr>
          <p:spPr>
            <a:xfrm>
              <a:off x="7689215" y="2317722"/>
              <a:ext cx="200594" cy="200594"/>
            </a:xfrm>
            <a:prstGeom prst="ellipse">
              <a:avLst/>
            </a:prstGeom>
            <a:solidFill>
              <a:schemeClr val="accent6">
                <a:lumMod val="100000"/>
              </a:schemeClr>
            </a:solidFill>
            <a:ln w="12700" cap="flat" cmpd="sng" algn="ctr">
              <a:solidFill>
                <a:schemeClr val="accent6">
                  <a:lumMod val="10000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8" name="Oval 48"/>
            <p:cNvSpPr/>
            <p:nvPr/>
          </p:nvSpPr>
          <p:spPr>
            <a:xfrm>
              <a:off x="7689215" y="5115721"/>
              <a:ext cx="200594" cy="20059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4" name="Oval 45"/>
            <p:cNvSpPr/>
            <p:nvPr/>
          </p:nvSpPr>
          <p:spPr>
            <a:xfrm>
              <a:off x="4224239" y="4877177"/>
              <a:ext cx="200594" cy="200594"/>
            </a:xfrm>
            <a:prstGeom prst="ellipse">
              <a:avLst/>
            </a:prstGeom>
            <a:solidFill>
              <a:schemeClr val="accent3">
                <a:lumMod val="100000"/>
              </a:schemeClr>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a:solidFill>
                    <a:schemeClr val="accent3">
                      <a:lumMod val="10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Oval 43"/>
            <p:cNvSpPr/>
            <p:nvPr/>
          </p:nvSpPr>
          <p:spPr>
            <a:xfrm>
              <a:off x="4224239" y="2428894"/>
              <a:ext cx="200594" cy="200594"/>
            </a:xfrm>
            <a:prstGeom prst="ellipse">
              <a:avLst/>
            </a:prstGeom>
            <a:solidFill>
              <a:schemeClr val="accent5">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pic>
        <p:nvPicPr>
          <p:cNvPr id="67" name="图片 66"/>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68" name="组合 67"/>
          <p:cNvGrpSpPr/>
          <p:nvPr/>
        </p:nvGrpSpPr>
        <p:grpSpPr>
          <a:xfrm>
            <a:off x="1533918" y="363433"/>
            <a:ext cx="4885992" cy="716067"/>
            <a:chOff x="3653004" y="402712"/>
            <a:chExt cx="4885992" cy="716067"/>
          </a:xfrm>
        </p:grpSpPr>
        <p:sp>
          <p:nvSpPr>
            <p:cNvPr id="69" name="文本框 68"/>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70" name="文本框 69"/>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grpSp>
        <p:nvGrpSpPr>
          <p:cNvPr id="79" name="组合 78"/>
          <p:cNvGrpSpPr/>
          <p:nvPr/>
        </p:nvGrpSpPr>
        <p:grpSpPr>
          <a:xfrm>
            <a:off x="8165971" y="1948395"/>
            <a:ext cx="3081083" cy="834815"/>
            <a:chOff x="7483989" y="3433235"/>
            <a:chExt cx="3081083" cy="834815"/>
          </a:xfrm>
        </p:grpSpPr>
        <p:sp>
          <p:nvSpPr>
            <p:cNvPr id="80" name="矩形 79"/>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81" name="矩形 80"/>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82" name="组合 81"/>
          <p:cNvGrpSpPr/>
          <p:nvPr/>
        </p:nvGrpSpPr>
        <p:grpSpPr>
          <a:xfrm>
            <a:off x="8165971" y="4942434"/>
            <a:ext cx="3081083" cy="834815"/>
            <a:chOff x="7483989" y="3433235"/>
            <a:chExt cx="3081083" cy="834815"/>
          </a:xfrm>
        </p:grpSpPr>
        <p:sp>
          <p:nvSpPr>
            <p:cNvPr id="83" name="矩形 82"/>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84" name="矩形 83"/>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85" name="组合 84"/>
          <p:cNvGrpSpPr/>
          <p:nvPr/>
        </p:nvGrpSpPr>
        <p:grpSpPr>
          <a:xfrm>
            <a:off x="1014535" y="1948395"/>
            <a:ext cx="3081082" cy="834815"/>
            <a:chOff x="7483990" y="3433235"/>
            <a:chExt cx="3081082" cy="834815"/>
          </a:xfrm>
        </p:grpSpPr>
        <p:sp>
          <p:nvSpPr>
            <p:cNvPr id="86" name="矩形 85"/>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87" name="矩形 86"/>
            <p:cNvSpPr/>
            <p:nvPr/>
          </p:nvSpPr>
          <p:spPr>
            <a:xfrm>
              <a:off x="8514520"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latin typeface="+mn-ea"/>
                </a:rPr>
                <a:t>标题文字添加</a:t>
              </a:r>
            </a:p>
          </p:txBody>
        </p:sp>
      </p:grpSp>
      <p:grpSp>
        <p:nvGrpSpPr>
          <p:cNvPr id="88" name="组合 87"/>
          <p:cNvGrpSpPr/>
          <p:nvPr/>
        </p:nvGrpSpPr>
        <p:grpSpPr>
          <a:xfrm>
            <a:off x="1014535" y="4942434"/>
            <a:ext cx="3081082" cy="834815"/>
            <a:chOff x="7483990" y="3433235"/>
            <a:chExt cx="3081082" cy="834815"/>
          </a:xfrm>
        </p:grpSpPr>
        <p:sp>
          <p:nvSpPr>
            <p:cNvPr id="89" name="矩形 88"/>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90" name="矩形 89"/>
            <p:cNvSpPr/>
            <p:nvPr/>
          </p:nvSpPr>
          <p:spPr>
            <a:xfrm>
              <a:off x="8514520"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latin typeface="+mn-ea"/>
                </a:rPr>
                <a:t>标题文字添加</a:t>
              </a:r>
            </a:p>
          </p:txBody>
        </p:sp>
      </p:grpSp>
      <p:sp>
        <p:nvSpPr>
          <p:cNvPr id="22"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3" name="Picture 3" descr="C:\Users\dongfeng\Desktop\素材\官方微信号.jpg官方微信号"/>
          <p:cNvPicPr>
            <a:picLocks noChangeAspect="1" noChangeArrowheads="1"/>
          </p:cNvPicPr>
          <p:nvPr/>
        </p:nvPicPr>
        <p:blipFill>
          <a:blip r:embed="rId4"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24" name="文本框 23"/>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85"/>
                                        </p:tgtEl>
                                        <p:attrNameLst>
                                          <p:attrName>style.visibility</p:attrName>
                                        </p:attrNameLst>
                                      </p:cBhvr>
                                      <p:to>
                                        <p:strVal val="visible"/>
                                      </p:to>
                                    </p:set>
                                    <p:anim calcmode="lin" valueType="num">
                                      <p:cBhvr additive="base">
                                        <p:cTn id="14" dur="500" fill="hold"/>
                                        <p:tgtEl>
                                          <p:spTgt spid="85"/>
                                        </p:tgtEl>
                                        <p:attrNameLst>
                                          <p:attrName>ppt_x</p:attrName>
                                        </p:attrNameLst>
                                      </p:cBhvr>
                                      <p:tavLst>
                                        <p:tav tm="0">
                                          <p:val>
                                            <p:strVal val="0-#ppt_w/2"/>
                                          </p:val>
                                        </p:tav>
                                        <p:tav tm="100000">
                                          <p:val>
                                            <p:strVal val="#ppt_x"/>
                                          </p:val>
                                        </p:tav>
                                      </p:tavLst>
                                    </p:anim>
                                    <p:anim calcmode="lin" valueType="num">
                                      <p:cBhvr additive="base">
                                        <p:cTn id="15" dur="500" fill="hold"/>
                                        <p:tgtEl>
                                          <p:spTgt spid="85"/>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88"/>
                                        </p:tgtEl>
                                        <p:attrNameLst>
                                          <p:attrName>style.visibility</p:attrName>
                                        </p:attrNameLst>
                                      </p:cBhvr>
                                      <p:to>
                                        <p:strVal val="visible"/>
                                      </p:to>
                                    </p:set>
                                    <p:anim calcmode="lin" valueType="num">
                                      <p:cBhvr additive="base">
                                        <p:cTn id="18" dur="500" fill="hold"/>
                                        <p:tgtEl>
                                          <p:spTgt spid="88"/>
                                        </p:tgtEl>
                                        <p:attrNameLst>
                                          <p:attrName>ppt_x</p:attrName>
                                        </p:attrNameLst>
                                      </p:cBhvr>
                                      <p:tavLst>
                                        <p:tav tm="0">
                                          <p:val>
                                            <p:strVal val="0-#ppt_w/2"/>
                                          </p:val>
                                        </p:tav>
                                        <p:tav tm="100000">
                                          <p:val>
                                            <p:strVal val="#ppt_x"/>
                                          </p:val>
                                        </p:tav>
                                      </p:tavLst>
                                    </p:anim>
                                    <p:anim calcmode="lin" valueType="num">
                                      <p:cBhvr additive="base">
                                        <p:cTn id="19" dur="500" fill="hold"/>
                                        <p:tgtEl>
                                          <p:spTgt spid="88"/>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79"/>
                                        </p:tgtEl>
                                        <p:attrNameLst>
                                          <p:attrName>style.visibility</p:attrName>
                                        </p:attrNameLst>
                                      </p:cBhvr>
                                      <p:to>
                                        <p:strVal val="visible"/>
                                      </p:to>
                                    </p:set>
                                    <p:anim calcmode="lin" valueType="num">
                                      <p:cBhvr additive="base">
                                        <p:cTn id="22" dur="500" fill="hold"/>
                                        <p:tgtEl>
                                          <p:spTgt spid="79"/>
                                        </p:tgtEl>
                                        <p:attrNameLst>
                                          <p:attrName>ppt_x</p:attrName>
                                        </p:attrNameLst>
                                      </p:cBhvr>
                                      <p:tavLst>
                                        <p:tav tm="0">
                                          <p:val>
                                            <p:strVal val="1+#ppt_w/2"/>
                                          </p:val>
                                        </p:tav>
                                        <p:tav tm="100000">
                                          <p:val>
                                            <p:strVal val="#ppt_x"/>
                                          </p:val>
                                        </p:tav>
                                      </p:tavLst>
                                    </p:anim>
                                    <p:anim calcmode="lin" valueType="num">
                                      <p:cBhvr additive="base">
                                        <p:cTn id="23" dur="500" fill="hold"/>
                                        <p:tgtEl>
                                          <p:spTgt spid="79"/>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82"/>
                                        </p:tgtEl>
                                        <p:attrNameLst>
                                          <p:attrName>style.visibility</p:attrName>
                                        </p:attrNameLst>
                                      </p:cBhvr>
                                      <p:to>
                                        <p:strVal val="visible"/>
                                      </p:to>
                                    </p:set>
                                    <p:anim calcmode="lin" valueType="num">
                                      <p:cBhvr additive="base">
                                        <p:cTn id="26" dur="500" fill="hold"/>
                                        <p:tgtEl>
                                          <p:spTgt spid="82"/>
                                        </p:tgtEl>
                                        <p:attrNameLst>
                                          <p:attrName>ppt_x</p:attrName>
                                        </p:attrNameLst>
                                      </p:cBhvr>
                                      <p:tavLst>
                                        <p:tav tm="0">
                                          <p:val>
                                            <p:strVal val="1+#ppt_w/2"/>
                                          </p:val>
                                        </p:tav>
                                        <p:tav tm="100000">
                                          <p:val>
                                            <p:strVal val="#ppt_x"/>
                                          </p:val>
                                        </p:tav>
                                      </p:tavLst>
                                    </p:anim>
                                    <p:anim calcmode="lin" valueType="num">
                                      <p:cBhvr additive="base">
                                        <p:cTn id="27" dur="500" fill="hold"/>
                                        <p:tgtEl>
                                          <p:spTgt spid="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6057773" y="2177632"/>
            <a:ext cx="5194427" cy="3292883"/>
            <a:chOff x="6057773" y="2177632"/>
            <a:chExt cx="5194427" cy="3292883"/>
          </a:xfrm>
        </p:grpSpPr>
        <p:grpSp>
          <p:nvGrpSpPr>
            <p:cNvPr id="11" name="Group 26"/>
            <p:cNvGrpSpPr/>
            <p:nvPr/>
          </p:nvGrpSpPr>
          <p:grpSpPr>
            <a:xfrm>
              <a:off x="6057773" y="2177632"/>
              <a:ext cx="5194427" cy="3292883"/>
              <a:chOff x="2270125" y="0"/>
              <a:chExt cx="7651750" cy="6646863"/>
            </a:xfrm>
            <a:solidFill>
              <a:schemeClr val="tx2">
                <a:lumMod val="20000"/>
                <a:lumOff val="80000"/>
              </a:schemeClr>
            </a:solidFill>
          </p:grpSpPr>
          <p:sp>
            <p:nvSpPr>
              <p:cNvPr id="42" name="Freeform: Shape 27"/>
              <p:cNvSpPr/>
              <p:nvPr/>
            </p:nvSpPr>
            <p:spPr bwMode="auto">
              <a:xfrm>
                <a:off x="2635250" y="0"/>
                <a:ext cx="101600" cy="6646863"/>
              </a:xfrm>
              <a:custGeom>
                <a:avLst/>
                <a:gdLst>
                  <a:gd name="T0" fmla="*/ 8 w 64"/>
                  <a:gd name="T1" fmla="*/ 3847 h 4187"/>
                  <a:gd name="T2" fmla="*/ 8 w 64"/>
                  <a:gd name="T3" fmla="*/ 3847 h 4187"/>
                  <a:gd name="T4" fmla="*/ 13 w 64"/>
                  <a:gd name="T5" fmla="*/ 3997 h 4187"/>
                  <a:gd name="T6" fmla="*/ 18 w 64"/>
                  <a:gd name="T7" fmla="*/ 4103 h 4187"/>
                  <a:gd name="T8" fmla="*/ 21 w 64"/>
                  <a:gd name="T9" fmla="*/ 4139 h 4187"/>
                  <a:gd name="T10" fmla="*/ 24 w 64"/>
                  <a:gd name="T11" fmla="*/ 4166 h 4187"/>
                  <a:gd name="T12" fmla="*/ 28 w 64"/>
                  <a:gd name="T13" fmla="*/ 4182 h 4187"/>
                  <a:gd name="T14" fmla="*/ 29 w 64"/>
                  <a:gd name="T15" fmla="*/ 4185 h 4187"/>
                  <a:gd name="T16" fmla="*/ 31 w 64"/>
                  <a:gd name="T17" fmla="*/ 4187 h 4187"/>
                  <a:gd name="T18" fmla="*/ 31 w 64"/>
                  <a:gd name="T19" fmla="*/ 4187 h 4187"/>
                  <a:gd name="T20" fmla="*/ 33 w 64"/>
                  <a:gd name="T21" fmla="*/ 4185 h 4187"/>
                  <a:gd name="T22" fmla="*/ 34 w 64"/>
                  <a:gd name="T23" fmla="*/ 4182 h 4187"/>
                  <a:gd name="T24" fmla="*/ 39 w 64"/>
                  <a:gd name="T25" fmla="*/ 4166 h 4187"/>
                  <a:gd name="T26" fmla="*/ 42 w 64"/>
                  <a:gd name="T27" fmla="*/ 4139 h 4187"/>
                  <a:gd name="T28" fmla="*/ 44 w 64"/>
                  <a:gd name="T29" fmla="*/ 4103 h 4187"/>
                  <a:gd name="T30" fmla="*/ 51 w 64"/>
                  <a:gd name="T31" fmla="*/ 3998 h 4187"/>
                  <a:gd name="T32" fmla="*/ 56 w 64"/>
                  <a:gd name="T33" fmla="*/ 3849 h 4187"/>
                  <a:gd name="T34" fmla="*/ 56 w 64"/>
                  <a:gd name="T35" fmla="*/ 3849 h 4187"/>
                  <a:gd name="T36" fmla="*/ 8 w 64"/>
                  <a:gd name="T37" fmla="*/ 3847 h 4187"/>
                  <a:gd name="T38" fmla="*/ 31 w 64"/>
                  <a:gd name="T39" fmla="*/ 0 h 4187"/>
                  <a:gd name="T40" fmla="*/ 31 w 64"/>
                  <a:gd name="T41" fmla="*/ 0 h 4187"/>
                  <a:gd name="T42" fmla="*/ 29 w 64"/>
                  <a:gd name="T43" fmla="*/ 7 h 4187"/>
                  <a:gd name="T44" fmla="*/ 28 w 64"/>
                  <a:gd name="T45" fmla="*/ 26 h 4187"/>
                  <a:gd name="T46" fmla="*/ 24 w 64"/>
                  <a:gd name="T47" fmla="*/ 98 h 4187"/>
                  <a:gd name="T48" fmla="*/ 19 w 64"/>
                  <a:gd name="T49" fmla="*/ 363 h 4187"/>
                  <a:gd name="T50" fmla="*/ 13 w 64"/>
                  <a:gd name="T51" fmla="*/ 752 h 4187"/>
                  <a:gd name="T52" fmla="*/ 10 w 64"/>
                  <a:gd name="T53" fmla="*/ 1220 h 4187"/>
                  <a:gd name="T54" fmla="*/ 1 w 64"/>
                  <a:gd name="T55" fmla="*/ 2224 h 4187"/>
                  <a:gd name="T56" fmla="*/ 0 w 64"/>
                  <a:gd name="T57" fmla="*/ 3027 h 4187"/>
                  <a:gd name="T58" fmla="*/ 0 w 64"/>
                  <a:gd name="T59" fmla="*/ 3027 h 4187"/>
                  <a:gd name="T60" fmla="*/ 0 w 64"/>
                  <a:gd name="T61" fmla="*/ 3263 h 4187"/>
                  <a:gd name="T62" fmla="*/ 1 w 64"/>
                  <a:gd name="T63" fmla="*/ 3471 h 4187"/>
                  <a:gd name="T64" fmla="*/ 3 w 64"/>
                  <a:gd name="T65" fmla="*/ 3654 h 4187"/>
                  <a:gd name="T66" fmla="*/ 6 w 64"/>
                  <a:gd name="T67" fmla="*/ 3808 h 4187"/>
                  <a:gd name="T68" fmla="*/ 6 w 64"/>
                  <a:gd name="T69" fmla="*/ 3808 h 4187"/>
                  <a:gd name="T70" fmla="*/ 57 w 64"/>
                  <a:gd name="T71" fmla="*/ 3806 h 4187"/>
                  <a:gd name="T72" fmla="*/ 57 w 64"/>
                  <a:gd name="T73" fmla="*/ 3806 h 4187"/>
                  <a:gd name="T74" fmla="*/ 59 w 64"/>
                  <a:gd name="T75" fmla="*/ 3652 h 4187"/>
                  <a:gd name="T76" fmla="*/ 62 w 64"/>
                  <a:gd name="T77" fmla="*/ 3470 h 4187"/>
                  <a:gd name="T78" fmla="*/ 62 w 64"/>
                  <a:gd name="T79" fmla="*/ 3261 h 4187"/>
                  <a:gd name="T80" fmla="*/ 64 w 64"/>
                  <a:gd name="T81" fmla="*/ 3027 h 4187"/>
                  <a:gd name="T82" fmla="*/ 64 w 64"/>
                  <a:gd name="T83" fmla="*/ 3027 h 4187"/>
                  <a:gd name="T84" fmla="*/ 60 w 64"/>
                  <a:gd name="T85" fmla="*/ 2224 h 4187"/>
                  <a:gd name="T86" fmla="*/ 54 w 64"/>
                  <a:gd name="T87" fmla="*/ 1220 h 4187"/>
                  <a:gd name="T88" fmla="*/ 49 w 64"/>
                  <a:gd name="T89" fmla="*/ 752 h 4187"/>
                  <a:gd name="T90" fmla="*/ 44 w 64"/>
                  <a:gd name="T91" fmla="*/ 363 h 4187"/>
                  <a:gd name="T92" fmla="*/ 38 w 64"/>
                  <a:gd name="T93" fmla="*/ 98 h 4187"/>
                  <a:gd name="T94" fmla="*/ 34 w 64"/>
                  <a:gd name="T95" fmla="*/ 26 h 4187"/>
                  <a:gd name="T96" fmla="*/ 33 w 64"/>
                  <a:gd name="T97" fmla="*/ 7 h 4187"/>
                  <a:gd name="T98" fmla="*/ 31 w 64"/>
                  <a:gd name="T99" fmla="*/ 0 h 4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4" h="4187">
                    <a:moveTo>
                      <a:pt x="8" y="3847"/>
                    </a:moveTo>
                    <a:lnTo>
                      <a:pt x="8" y="3847"/>
                    </a:lnTo>
                    <a:lnTo>
                      <a:pt x="13" y="3997"/>
                    </a:lnTo>
                    <a:lnTo>
                      <a:pt x="18" y="4103"/>
                    </a:lnTo>
                    <a:lnTo>
                      <a:pt x="21" y="4139"/>
                    </a:lnTo>
                    <a:lnTo>
                      <a:pt x="24" y="4166"/>
                    </a:lnTo>
                    <a:lnTo>
                      <a:pt x="28" y="4182"/>
                    </a:lnTo>
                    <a:lnTo>
                      <a:pt x="29" y="4185"/>
                    </a:lnTo>
                    <a:lnTo>
                      <a:pt x="31" y="4187"/>
                    </a:lnTo>
                    <a:lnTo>
                      <a:pt x="31" y="4187"/>
                    </a:lnTo>
                    <a:lnTo>
                      <a:pt x="33" y="4185"/>
                    </a:lnTo>
                    <a:lnTo>
                      <a:pt x="34" y="4182"/>
                    </a:lnTo>
                    <a:lnTo>
                      <a:pt x="39" y="4166"/>
                    </a:lnTo>
                    <a:lnTo>
                      <a:pt x="42" y="4139"/>
                    </a:lnTo>
                    <a:lnTo>
                      <a:pt x="44" y="4103"/>
                    </a:lnTo>
                    <a:lnTo>
                      <a:pt x="51" y="3998"/>
                    </a:lnTo>
                    <a:lnTo>
                      <a:pt x="56" y="3849"/>
                    </a:lnTo>
                    <a:lnTo>
                      <a:pt x="56" y="3849"/>
                    </a:lnTo>
                    <a:lnTo>
                      <a:pt x="8" y="3847"/>
                    </a:lnTo>
                    <a:close/>
                    <a:moveTo>
                      <a:pt x="31" y="0"/>
                    </a:moveTo>
                    <a:lnTo>
                      <a:pt x="31" y="0"/>
                    </a:lnTo>
                    <a:lnTo>
                      <a:pt x="29" y="7"/>
                    </a:lnTo>
                    <a:lnTo>
                      <a:pt x="28" y="26"/>
                    </a:lnTo>
                    <a:lnTo>
                      <a:pt x="24" y="98"/>
                    </a:lnTo>
                    <a:lnTo>
                      <a:pt x="19" y="363"/>
                    </a:lnTo>
                    <a:lnTo>
                      <a:pt x="13" y="752"/>
                    </a:lnTo>
                    <a:lnTo>
                      <a:pt x="10" y="1220"/>
                    </a:lnTo>
                    <a:lnTo>
                      <a:pt x="1" y="2224"/>
                    </a:lnTo>
                    <a:lnTo>
                      <a:pt x="0" y="3027"/>
                    </a:lnTo>
                    <a:lnTo>
                      <a:pt x="0" y="3027"/>
                    </a:lnTo>
                    <a:lnTo>
                      <a:pt x="0" y="3263"/>
                    </a:lnTo>
                    <a:lnTo>
                      <a:pt x="1" y="3471"/>
                    </a:lnTo>
                    <a:lnTo>
                      <a:pt x="3" y="3654"/>
                    </a:lnTo>
                    <a:lnTo>
                      <a:pt x="6" y="3808"/>
                    </a:lnTo>
                    <a:lnTo>
                      <a:pt x="6" y="3808"/>
                    </a:lnTo>
                    <a:lnTo>
                      <a:pt x="57" y="3806"/>
                    </a:lnTo>
                    <a:lnTo>
                      <a:pt x="57" y="3806"/>
                    </a:lnTo>
                    <a:lnTo>
                      <a:pt x="59" y="3652"/>
                    </a:lnTo>
                    <a:lnTo>
                      <a:pt x="62" y="3470"/>
                    </a:lnTo>
                    <a:lnTo>
                      <a:pt x="62" y="3261"/>
                    </a:lnTo>
                    <a:lnTo>
                      <a:pt x="64" y="3027"/>
                    </a:lnTo>
                    <a:lnTo>
                      <a:pt x="64" y="3027"/>
                    </a:lnTo>
                    <a:lnTo>
                      <a:pt x="60" y="2224"/>
                    </a:lnTo>
                    <a:lnTo>
                      <a:pt x="54" y="1220"/>
                    </a:lnTo>
                    <a:lnTo>
                      <a:pt x="49" y="752"/>
                    </a:lnTo>
                    <a:lnTo>
                      <a:pt x="44" y="363"/>
                    </a:lnTo>
                    <a:lnTo>
                      <a:pt x="38" y="98"/>
                    </a:lnTo>
                    <a:lnTo>
                      <a:pt x="34" y="26"/>
                    </a:lnTo>
                    <a:lnTo>
                      <a:pt x="33" y="7"/>
                    </a:lnTo>
                    <a:lnTo>
                      <a:pt x="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 name="Freeform: Shape 28"/>
              <p:cNvSpPr/>
              <p:nvPr/>
            </p:nvSpPr>
            <p:spPr bwMode="auto">
              <a:xfrm>
                <a:off x="2270125" y="6024563"/>
                <a:ext cx="7651750" cy="101600"/>
              </a:xfrm>
              <a:custGeom>
                <a:avLst/>
                <a:gdLst>
                  <a:gd name="T0" fmla="*/ 4406 w 4820"/>
                  <a:gd name="T1" fmla="*/ 19 h 64"/>
                  <a:gd name="T2" fmla="*/ 4403 w 4820"/>
                  <a:gd name="T3" fmla="*/ 44 h 64"/>
                  <a:gd name="T4" fmla="*/ 4790 w 4820"/>
                  <a:gd name="T5" fmla="*/ 36 h 64"/>
                  <a:gd name="T6" fmla="*/ 4820 w 4820"/>
                  <a:gd name="T7" fmla="*/ 33 h 64"/>
                  <a:gd name="T8" fmla="*/ 4820 w 4820"/>
                  <a:gd name="T9" fmla="*/ 33 h 64"/>
                  <a:gd name="T10" fmla="*/ 4812 w 4820"/>
                  <a:gd name="T11" fmla="*/ 31 h 64"/>
                  <a:gd name="T12" fmla="*/ 4708 w 4820"/>
                  <a:gd name="T13" fmla="*/ 26 h 64"/>
                  <a:gd name="T14" fmla="*/ 1336 w 4820"/>
                  <a:gd name="T15" fmla="*/ 0 h 64"/>
                  <a:gd name="T16" fmla="*/ 999 w 4820"/>
                  <a:gd name="T17" fmla="*/ 1 h 64"/>
                  <a:gd name="T18" fmla="*/ 476 w 4820"/>
                  <a:gd name="T19" fmla="*/ 6 h 64"/>
                  <a:gd name="T20" fmla="*/ 287 w 4820"/>
                  <a:gd name="T21" fmla="*/ 11 h 64"/>
                  <a:gd name="T22" fmla="*/ 236 w 4820"/>
                  <a:gd name="T23" fmla="*/ 13 h 64"/>
                  <a:gd name="T24" fmla="*/ 59 w 4820"/>
                  <a:gd name="T25" fmla="*/ 21 h 64"/>
                  <a:gd name="T26" fmla="*/ 3 w 4820"/>
                  <a:gd name="T27" fmla="*/ 29 h 64"/>
                  <a:gd name="T28" fmla="*/ 0 w 4820"/>
                  <a:gd name="T29" fmla="*/ 33 h 64"/>
                  <a:gd name="T30" fmla="*/ 2 w 4820"/>
                  <a:gd name="T31" fmla="*/ 34 h 64"/>
                  <a:gd name="T32" fmla="*/ 15 w 4820"/>
                  <a:gd name="T33" fmla="*/ 38 h 64"/>
                  <a:gd name="T34" fmla="*/ 133 w 4820"/>
                  <a:gd name="T35" fmla="*/ 47 h 64"/>
                  <a:gd name="T36" fmla="*/ 238 w 4820"/>
                  <a:gd name="T37" fmla="*/ 52 h 64"/>
                  <a:gd name="T38" fmla="*/ 286 w 4820"/>
                  <a:gd name="T39" fmla="*/ 54 h 64"/>
                  <a:gd name="T40" fmla="*/ 712 w 4820"/>
                  <a:gd name="T41" fmla="*/ 62 h 64"/>
                  <a:gd name="T42" fmla="*/ 1336 w 4820"/>
                  <a:gd name="T43" fmla="*/ 64 h 64"/>
                  <a:gd name="T44" fmla="*/ 1991 w 4820"/>
                  <a:gd name="T45" fmla="*/ 62 h 64"/>
                  <a:gd name="T46" fmla="*/ 3691 w 4820"/>
                  <a:gd name="T47" fmla="*/ 52 h 64"/>
                  <a:gd name="T48" fmla="*/ 4400 w 4820"/>
                  <a:gd name="T49" fmla="*/ 44 h 64"/>
                  <a:gd name="T50" fmla="*/ 4397 w 4820"/>
                  <a:gd name="T51" fmla="*/ 19 h 64"/>
                  <a:gd name="T52" fmla="*/ 4022 w 4820"/>
                  <a:gd name="T53" fmla="*/ 15 h 64"/>
                  <a:gd name="T54" fmla="*/ 3578 w 4820"/>
                  <a:gd name="T55" fmla="*/ 11 h 64"/>
                  <a:gd name="T56" fmla="*/ 3574 w 4820"/>
                  <a:gd name="T57" fmla="*/ 38 h 64"/>
                  <a:gd name="T58" fmla="*/ 3573 w 4820"/>
                  <a:gd name="T59" fmla="*/ 41 h 64"/>
                  <a:gd name="T60" fmla="*/ 3573 w 4820"/>
                  <a:gd name="T61" fmla="*/ 38 h 64"/>
                  <a:gd name="T62" fmla="*/ 3568 w 4820"/>
                  <a:gd name="T63" fmla="*/ 11 h 64"/>
                  <a:gd name="T64" fmla="*/ 2751 w 4820"/>
                  <a:gd name="T65" fmla="*/ 5 h 64"/>
                  <a:gd name="T66" fmla="*/ 2747 w 4820"/>
                  <a:gd name="T67" fmla="*/ 31 h 64"/>
                  <a:gd name="T68" fmla="*/ 2746 w 4820"/>
                  <a:gd name="T69" fmla="*/ 41 h 64"/>
                  <a:gd name="T70" fmla="*/ 2746 w 4820"/>
                  <a:gd name="T71" fmla="*/ 41 h 64"/>
                  <a:gd name="T72" fmla="*/ 2742 w 4820"/>
                  <a:gd name="T73" fmla="*/ 31 h 64"/>
                  <a:gd name="T74" fmla="*/ 2741 w 4820"/>
                  <a:gd name="T75" fmla="*/ 5 h 64"/>
                  <a:gd name="T76" fmla="*/ 1923 w 4820"/>
                  <a:gd name="T77" fmla="*/ 1 h 64"/>
                  <a:gd name="T78" fmla="*/ 1918 w 4820"/>
                  <a:gd name="T79" fmla="*/ 38 h 64"/>
                  <a:gd name="T80" fmla="*/ 1917 w 4820"/>
                  <a:gd name="T81" fmla="*/ 41 h 64"/>
                  <a:gd name="T82" fmla="*/ 1915 w 4820"/>
                  <a:gd name="T83" fmla="*/ 38 h 64"/>
                  <a:gd name="T84" fmla="*/ 1912 w 4820"/>
                  <a:gd name="T85" fmla="*/ 1 h 64"/>
                  <a:gd name="T86" fmla="*/ 1336 w 4820"/>
                  <a:gd name="T8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20" h="64">
                    <a:moveTo>
                      <a:pt x="4406" y="19"/>
                    </a:moveTo>
                    <a:lnTo>
                      <a:pt x="4406" y="19"/>
                    </a:lnTo>
                    <a:lnTo>
                      <a:pt x="4403" y="44"/>
                    </a:lnTo>
                    <a:lnTo>
                      <a:pt x="4403" y="44"/>
                    </a:lnTo>
                    <a:lnTo>
                      <a:pt x="4707" y="39"/>
                    </a:lnTo>
                    <a:lnTo>
                      <a:pt x="4790" y="36"/>
                    </a:lnTo>
                    <a:lnTo>
                      <a:pt x="4812" y="34"/>
                    </a:lnTo>
                    <a:lnTo>
                      <a:pt x="4820" y="33"/>
                    </a:lnTo>
                    <a:lnTo>
                      <a:pt x="4820" y="33"/>
                    </a:lnTo>
                    <a:lnTo>
                      <a:pt x="4820" y="33"/>
                    </a:lnTo>
                    <a:lnTo>
                      <a:pt x="4820" y="33"/>
                    </a:lnTo>
                    <a:lnTo>
                      <a:pt x="4812" y="31"/>
                    </a:lnTo>
                    <a:lnTo>
                      <a:pt x="4790" y="29"/>
                    </a:lnTo>
                    <a:lnTo>
                      <a:pt x="4708" y="26"/>
                    </a:lnTo>
                    <a:lnTo>
                      <a:pt x="4406" y="19"/>
                    </a:lnTo>
                    <a:close/>
                    <a:moveTo>
                      <a:pt x="1336" y="0"/>
                    </a:moveTo>
                    <a:lnTo>
                      <a:pt x="1336" y="0"/>
                    </a:lnTo>
                    <a:lnTo>
                      <a:pt x="999" y="1"/>
                    </a:lnTo>
                    <a:lnTo>
                      <a:pt x="714" y="3"/>
                    </a:lnTo>
                    <a:lnTo>
                      <a:pt x="476" y="6"/>
                    </a:lnTo>
                    <a:lnTo>
                      <a:pt x="287" y="11"/>
                    </a:lnTo>
                    <a:lnTo>
                      <a:pt x="287" y="11"/>
                    </a:lnTo>
                    <a:lnTo>
                      <a:pt x="236" y="13"/>
                    </a:lnTo>
                    <a:lnTo>
                      <a:pt x="236" y="13"/>
                    </a:lnTo>
                    <a:lnTo>
                      <a:pt x="133" y="16"/>
                    </a:lnTo>
                    <a:lnTo>
                      <a:pt x="59" y="21"/>
                    </a:lnTo>
                    <a:lnTo>
                      <a:pt x="15" y="28"/>
                    </a:lnTo>
                    <a:lnTo>
                      <a:pt x="3" y="29"/>
                    </a:lnTo>
                    <a:lnTo>
                      <a:pt x="2" y="31"/>
                    </a:lnTo>
                    <a:lnTo>
                      <a:pt x="0" y="33"/>
                    </a:lnTo>
                    <a:lnTo>
                      <a:pt x="0" y="33"/>
                    </a:lnTo>
                    <a:lnTo>
                      <a:pt x="2" y="34"/>
                    </a:lnTo>
                    <a:lnTo>
                      <a:pt x="3" y="36"/>
                    </a:lnTo>
                    <a:lnTo>
                      <a:pt x="15" y="38"/>
                    </a:lnTo>
                    <a:lnTo>
                      <a:pt x="59" y="42"/>
                    </a:lnTo>
                    <a:lnTo>
                      <a:pt x="133" y="47"/>
                    </a:lnTo>
                    <a:lnTo>
                      <a:pt x="238" y="52"/>
                    </a:lnTo>
                    <a:lnTo>
                      <a:pt x="238" y="52"/>
                    </a:lnTo>
                    <a:lnTo>
                      <a:pt x="286" y="54"/>
                    </a:lnTo>
                    <a:lnTo>
                      <a:pt x="286" y="54"/>
                    </a:lnTo>
                    <a:lnTo>
                      <a:pt x="474" y="59"/>
                    </a:lnTo>
                    <a:lnTo>
                      <a:pt x="712" y="62"/>
                    </a:lnTo>
                    <a:lnTo>
                      <a:pt x="999" y="64"/>
                    </a:lnTo>
                    <a:lnTo>
                      <a:pt x="1336" y="64"/>
                    </a:lnTo>
                    <a:lnTo>
                      <a:pt x="1336" y="64"/>
                    </a:lnTo>
                    <a:lnTo>
                      <a:pt x="1991" y="62"/>
                    </a:lnTo>
                    <a:lnTo>
                      <a:pt x="2833" y="59"/>
                    </a:lnTo>
                    <a:lnTo>
                      <a:pt x="3691" y="52"/>
                    </a:lnTo>
                    <a:lnTo>
                      <a:pt x="4075" y="49"/>
                    </a:lnTo>
                    <a:lnTo>
                      <a:pt x="4400" y="44"/>
                    </a:lnTo>
                    <a:lnTo>
                      <a:pt x="4400" y="44"/>
                    </a:lnTo>
                    <a:lnTo>
                      <a:pt x="4397" y="19"/>
                    </a:lnTo>
                    <a:lnTo>
                      <a:pt x="4397" y="19"/>
                    </a:lnTo>
                    <a:lnTo>
                      <a:pt x="4022" y="15"/>
                    </a:lnTo>
                    <a:lnTo>
                      <a:pt x="3578" y="11"/>
                    </a:lnTo>
                    <a:lnTo>
                      <a:pt x="3578" y="11"/>
                    </a:lnTo>
                    <a:lnTo>
                      <a:pt x="3576" y="33"/>
                    </a:lnTo>
                    <a:lnTo>
                      <a:pt x="3574" y="38"/>
                    </a:lnTo>
                    <a:lnTo>
                      <a:pt x="3573" y="41"/>
                    </a:lnTo>
                    <a:lnTo>
                      <a:pt x="3573" y="41"/>
                    </a:lnTo>
                    <a:lnTo>
                      <a:pt x="3573" y="41"/>
                    </a:lnTo>
                    <a:lnTo>
                      <a:pt x="3573" y="38"/>
                    </a:lnTo>
                    <a:lnTo>
                      <a:pt x="3571" y="33"/>
                    </a:lnTo>
                    <a:lnTo>
                      <a:pt x="3568" y="11"/>
                    </a:lnTo>
                    <a:lnTo>
                      <a:pt x="3568" y="11"/>
                    </a:lnTo>
                    <a:lnTo>
                      <a:pt x="2751" y="5"/>
                    </a:lnTo>
                    <a:lnTo>
                      <a:pt x="2751" y="5"/>
                    </a:lnTo>
                    <a:lnTo>
                      <a:pt x="2747" y="31"/>
                    </a:lnTo>
                    <a:lnTo>
                      <a:pt x="2747" y="38"/>
                    </a:lnTo>
                    <a:lnTo>
                      <a:pt x="2746" y="41"/>
                    </a:lnTo>
                    <a:lnTo>
                      <a:pt x="2746" y="41"/>
                    </a:lnTo>
                    <a:lnTo>
                      <a:pt x="2746" y="41"/>
                    </a:lnTo>
                    <a:lnTo>
                      <a:pt x="2744" y="38"/>
                    </a:lnTo>
                    <a:lnTo>
                      <a:pt x="2742" y="31"/>
                    </a:lnTo>
                    <a:lnTo>
                      <a:pt x="2741" y="5"/>
                    </a:lnTo>
                    <a:lnTo>
                      <a:pt x="2741" y="5"/>
                    </a:lnTo>
                    <a:lnTo>
                      <a:pt x="1923" y="1"/>
                    </a:lnTo>
                    <a:lnTo>
                      <a:pt x="1923" y="1"/>
                    </a:lnTo>
                    <a:lnTo>
                      <a:pt x="1920" y="31"/>
                    </a:lnTo>
                    <a:lnTo>
                      <a:pt x="1918" y="38"/>
                    </a:lnTo>
                    <a:lnTo>
                      <a:pt x="1917" y="41"/>
                    </a:lnTo>
                    <a:lnTo>
                      <a:pt x="1917" y="41"/>
                    </a:lnTo>
                    <a:lnTo>
                      <a:pt x="1917" y="41"/>
                    </a:lnTo>
                    <a:lnTo>
                      <a:pt x="1915" y="38"/>
                    </a:lnTo>
                    <a:lnTo>
                      <a:pt x="1915" y="31"/>
                    </a:lnTo>
                    <a:lnTo>
                      <a:pt x="1912" y="1"/>
                    </a:lnTo>
                    <a:lnTo>
                      <a:pt x="1912" y="1"/>
                    </a:lnTo>
                    <a:lnTo>
                      <a:pt x="13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 name="Freeform: Shape 29"/>
              <p:cNvSpPr/>
              <p:nvPr/>
            </p:nvSpPr>
            <p:spPr bwMode="auto">
              <a:xfrm>
                <a:off x="2944813" y="533400"/>
                <a:ext cx="6945313" cy="58738"/>
              </a:xfrm>
              <a:custGeom>
                <a:avLst/>
                <a:gdLst>
                  <a:gd name="T0" fmla="*/ 3981 w 4375"/>
                  <a:gd name="T1" fmla="*/ 12 h 37"/>
                  <a:gd name="T2" fmla="*/ 3981 w 4375"/>
                  <a:gd name="T3" fmla="*/ 25 h 37"/>
                  <a:gd name="T4" fmla="*/ 4347 w 4375"/>
                  <a:gd name="T5" fmla="*/ 20 h 37"/>
                  <a:gd name="T6" fmla="*/ 4375 w 4375"/>
                  <a:gd name="T7" fmla="*/ 19 h 37"/>
                  <a:gd name="T8" fmla="*/ 4375 w 4375"/>
                  <a:gd name="T9" fmla="*/ 19 h 37"/>
                  <a:gd name="T10" fmla="*/ 4269 w 4375"/>
                  <a:gd name="T11" fmla="*/ 15 h 37"/>
                  <a:gd name="T12" fmla="*/ 3154 w 4375"/>
                  <a:gd name="T13" fmla="*/ 7 h 37"/>
                  <a:gd name="T14" fmla="*/ 3154 w 4375"/>
                  <a:gd name="T15" fmla="*/ 30 h 37"/>
                  <a:gd name="T16" fmla="*/ 3970 w 4375"/>
                  <a:gd name="T17" fmla="*/ 25 h 37"/>
                  <a:gd name="T18" fmla="*/ 3970 w 4375"/>
                  <a:gd name="T19" fmla="*/ 12 h 37"/>
                  <a:gd name="T20" fmla="*/ 3154 w 4375"/>
                  <a:gd name="T21" fmla="*/ 7 h 37"/>
                  <a:gd name="T22" fmla="*/ 2326 w 4375"/>
                  <a:gd name="T23" fmla="*/ 4 h 37"/>
                  <a:gd name="T24" fmla="*/ 2326 w 4375"/>
                  <a:gd name="T25" fmla="*/ 33 h 37"/>
                  <a:gd name="T26" fmla="*/ 3143 w 4375"/>
                  <a:gd name="T27" fmla="*/ 30 h 37"/>
                  <a:gd name="T28" fmla="*/ 3143 w 4375"/>
                  <a:gd name="T29" fmla="*/ 7 h 37"/>
                  <a:gd name="T30" fmla="*/ 658 w 4375"/>
                  <a:gd name="T31" fmla="*/ 2 h 37"/>
                  <a:gd name="T32" fmla="*/ 368 w 4375"/>
                  <a:gd name="T33" fmla="*/ 5 h 37"/>
                  <a:gd name="T34" fmla="*/ 39 w 4375"/>
                  <a:gd name="T35" fmla="*/ 14 h 37"/>
                  <a:gd name="T36" fmla="*/ 2 w 4375"/>
                  <a:gd name="T37" fmla="*/ 17 h 37"/>
                  <a:gd name="T38" fmla="*/ 0 w 4375"/>
                  <a:gd name="T39" fmla="*/ 19 h 37"/>
                  <a:gd name="T40" fmla="*/ 10 w 4375"/>
                  <a:gd name="T41" fmla="*/ 22 h 37"/>
                  <a:gd name="T42" fmla="*/ 163 w 4375"/>
                  <a:gd name="T43" fmla="*/ 28 h 37"/>
                  <a:gd name="T44" fmla="*/ 657 w 4375"/>
                  <a:gd name="T45" fmla="*/ 35 h 37"/>
                  <a:gd name="T46" fmla="*/ 658 w 4375"/>
                  <a:gd name="T47" fmla="*/ 2 h 37"/>
                  <a:gd name="T48" fmla="*/ 1498 w 4375"/>
                  <a:gd name="T49" fmla="*/ 2 h 37"/>
                  <a:gd name="T50" fmla="*/ 1498 w 4375"/>
                  <a:gd name="T51" fmla="*/ 37 h 37"/>
                  <a:gd name="T52" fmla="*/ 2314 w 4375"/>
                  <a:gd name="T53" fmla="*/ 33 h 37"/>
                  <a:gd name="T54" fmla="*/ 2314 w 4375"/>
                  <a:gd name="T55" fmla="*/ 4 h 37"/>
                  <a:gd name="T56" fmla="*/ 1213 w 4375"/>
                  <a:gd name="T57" fmla="*/ 0 h 37"/>
                  <a:gd name="T58" fmla="*/ 671 w 4375"/>
                  <a:gd name="T59" fmla="*/ 2 h 37"/>
                  <a:gd name="T60" fmla="*/ 671 w 4375"/>
                  <a:gd name="T61" fmla="*/ 35 h 37"/>
                  <a:gd name="T62" fmla="*/ 1213 w 4375"/>
                  <a:gd name="T63" fmla="*/ 37 h 37"/>
                  <a:gd name="T64" fmla="*/ 1487 w 4375"/>
                  <a:gd name="T65" fmla="*/ 37 h 37"/>
                  <a:gd name="T66" fmla="*/ 1487 w 4375"/>
                  <a:gd name="T67" fmla="*/ 2 h 37"/>
                  <a:gd name="T68" fmla="*/ 1213 w 4375"/>
                  <a:gd name="T6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75" h="37">
                    <a:moveTo>
                      <a:pt x="3981" y="12"/>
                    </a:moveTo>
                    <a:lnTo>
                      <a:pt x="3981" y="12"/>
                    </a:lnTo>
                    <a:lnTo>
                      <a:pt x="3981" y="25"/>
                    </a:lnTo>
                    <a:lnTo>
                      <a:pt x="3981" y="25"/>
                    </a:lnTo>
                    <a:lnTo>
                      <a:pt x="4269" y="22"/>
                    </a:lnTo>
                    <a:lnTo>
                      <a:pt x="4347" y="20"/>
                    </a:lnTo>
                    <a:lnTo>
                      <a:pt x="4375" y="19"/>
                    </a:lnTo>
                    <a:lnTo>
                      <a:pt x="4375" y="19"/>
                    </a:lnTo>
                    <a:lnTo>
                      <a:pt x="4375" y="19"/>
                    </a:lnTo>
                    <a:lnTo>
                      <a:pt x="4375" y="19"/>
                    </a:lnTo>
                    <a:lnTo>
                      <a:pt x="4347" y="17"/>
                    </a:lnTo>
                    <a:lnTo>
                      <a:pt x="4269" y="15"/>
                    </a:lnTo>
                    <a:lnTo>
                      <a:pt x="3981" y="12"/>
                    </a:lnTo>
                    <a:close/>
                    <a:moveTo>
                      <a:pt x="3154" y="7"/>
                    </a:moveTo>
                    <a:lnTo>
                      <a:pt x="3154" y="7"/>
                    </a:lnTo>
                    <a:lnTo>
                      <a:pt x="3154" y="30"/>
                    </a:lnTo>
                    <a:lnTo>
                      <a:pt x="3154" y="30"/>
                    </a:lnTo>
                    <a:lnTo>
                      <a:pt x="3970" y="25"/>
                    </a:lnTo>
                    <a:lnTo>
                      <a:pt x="3970" y="25"/>
                    </a:lnTo>
                    <a:lnTo>
                      <a:pt x="3970" y="12"/>
                    </a:lnTo>
                    <a:lnTo>
                      <a:pt x="3970" y="12"/>
                    </a:lnTo>
                    <a:lnTo>
                      <a:pt x="3154" y="7"/>
                    </a:lnTo>
                    <a:close/>
                    <a:moveTo>
                      <a:pt x="2326" y="4"/>
                    </a:moveTo>
                    <a:lnTo>
                      <a:pt x="2326" y="4"/>
                    </a:lnTo>
                    <a:lnTo>
                      <a:pt x="2326" y="33"/>
                    </a:lnTo>
                    <a:lnTo>
                      <a:pt x="2326" y="33"/>
                    </a:lnTo>
                    <a:lnTo>
                      <a:pt x="3143" y="30"/>
                    </a:lnTo>
                    <a:lnTo>
                      <a:pt x="3143" y="30"/>
                    </a:lnTo>
                    <a:lnTo>
                      <a:pt x="3143" y="7"/>
                    </a:lnTo>
                    <a:lnTo>
                      <a:pt x="3143" y="7"/>
                    </a:lnTo>
                    <a:lnTo>
                      <a:pt x="2326" y="4"/>
                    </a:lnTo>
                    <a:close/>
                    <a:moveTo>
                      <a:pt x="658" y="2"/>
                    </a:moveTo>
                    <a:lnTo>
                      <a:pt x="658" y="2"/>
                    </a:lnTo>
                    <a:lnTo>
                      <a:pt x="368" y="5"/>
                    </a:lnTo>
                    <a:lnTo>
                      <a:pt x="163" y="9"/>
                    </a:lnTo>
                    <a:lnTo>
                      <a:pt x="39" y="14"/>
                    </a:lnTo>
                    <a:lnTo>
                      <a:pt x="10" y="15"/>
                    </a:lnTo>
                    <a:lnTo>
                      <a:pt x="2" y="17"/>
                    </a:lnTo>
                    <a:lnTo>
                      <a:pt x="0" y="19"/>
                    </a:lnTo>
                    <a:lnTo>
                      <a:pt x="0" y="19"/>
                    </a:lnTo>
                    <a:lnTo>
                      <a:pt x="2" y="20"/>
                    </a:lnTo>
                    <a:lnTo>
                      <a:pt x="10" y="22"/>
                    </a:lnTo>
                    <a:lnTo>
                      <a:pt x="39" y="23"/>
                    </a:lnTo>
                    <a:lnTo>
                      <a:pt x="163" y="28"/>
                    </a:lnTo>
                    <a:lnTo>
                      <a:pt x="368" y="32"/>
                    </a:lnTo>
                    <a:lnTo>
                      <a:pt x="657" y="35"/>
                    </a:lnTo>
                    <a:lnTo>
                      <a:pt x="657" y="35"/>
                    </a:lnTo>
                    <a:lnTo>
                      <a:pt x="658" y="2"/>
                    </a:lnTo>
                    <a:close/>
                    <a:moveTo>
                      <a:pt x="1498" y="2"/>
                    </a:moveTo>
                    <a:lnTo>
                      <a:pt x="1498" y="2"/>
                    </a:lnTo>
                    <a:lnTo>
                      <a:pt x="1498" y="37"/>
                    </a:lnTo>
                    <a:lnTo>
                      <a:pt x="1498" y="37"/>
                    </a:lnTo>
                    <a:lnTo>
                      <a:pt x="2314" y="33"/>
                    </a:lnTo>
                    <a:lnTo>
                      <a:pt x="2314" y="33"/>
                    </a:lnTo>
                    <a:lnTo>
                      <a:pt x="2314" y="4"/>
                    </a:lnTo>
                    <a:lnTo>
                      <a:pt x="2314" y="4"/>
                    </a:lnTo>
                    <a:lnTo>
                      <a:pt x="1498" y="2"/>
                    </a:lnTo>
                    <a:close/>
                    <a:moveTo>
                      <a:pt x="1213" y="0"/>
                    </a:moveTo>
                    <a:lnTo>
                      <a:pt x="1213" y="0"/>
                    </a:lnTo>
                    <a:lnTo>
                      <a:pt x="671" y="2"/>
                    </a:lnTo>
                    <a:lnTo>
                      <a:pt x="671" y="2"/>
                    </a:lnTo>
                    <a:lnTo>
                      <a:pt x="671" y="35"/>
                    </a:lnTo>
                    <a:lnTo>
                      <a:pt x="671" y="35"/>
                    </a:lnTo>
                    <a:lnTo>
                      <a:pt x="1213" y="37"/>
                    </a:lnTo>
                    <a:lnTo>
                      <a:pt x="1213" y="37"/>
                    </a:lnTo>
                    <a:lnTo>
                      <a:pt x="1487" y="37"/>
                    </a:lnTo>
                    <a:lnTo>
                      <a:pt x="1487" y="37"/>
                    </a:lnTo>
                    <a:lnTo>
                      <a:pt x="1487" y="2"/>
                    </a:lnTo>
                    <a:lnTo>
                      <a:pt x="1487" y="2"/>
                    </a:lnTo>
                    <a:lnTo>
                      <a:pt x="121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 name="Freeform: Shape 30"/>
              <p:cNvSpPr/>
              <p:nvPr/>
            </p:nvSpPr>
            <p:spPr bwMode="auto">
              <a:xfrm>
                <a:off x="3971925" y="0"/>
                <a:ext cx="53975" cy="5902325"/>
              </a:xfrm>
              <a:custGeom>
                <a:avLst/>
                <a:gdLst>
                  <a:gd name="T0" fmla="*/ 0 w 34"/>
                  <a:gd name="T1" fmla="*/ 2976 h 3718"/>
                  <a:gd name="T2" fmla="*/ 0 w 34"/>
                  <a:gd name="T3" fmla="*/ 2976 h 3718"/>
                  <a:gd name="T4" fmla="*/ 3 w 34"/>
                  <a:gd name="T5" fmla="*/ 3302 h 3718"/>
                  <a:gd name="T6" fmla="*/ 6 w 34"/>
                  <a:gd name="T7" fmla="*/ 3534 h 3718"/>
                  <a:gd name="T8" fmla="*/ 10 w 34"/>
                  <a:gd name="T9" fmla="*/ 3614 h 3718"/>
                  <a:gd name="T10" fmla="*/ 11 w 34"/>
                  <a:gd name="T11" fmla="*/ 3672 h 3718"/>
                  <a:gd name="T12" fmla="*/ 14 w 34"/>
                  <a:gd name="T13" fmla="*/ 3706 h 3718"/>
                  <a:gd name="T14" fmla="*/ 16 w 34"/>
                  <a:gd name="T15" fmla="*/ 3714 h 3718"/>
                  <a:gd name="T16" fmla="*/ 18 w 34"/>
                  <a:gd name="T17" fmla="*/ 3718 h 3718"/>
                  <a:gd name="T18" fmla="*/ 18 w 34"/>
                  <a:gd name="T19" fmla="*/ 3718 h 3718"/>
                  <a:gd name="T20" fmla="*/ 19 w 34"/>
                  <a:gd name="T21" fmla="*/ 3714 h 3718"/>
                  <a:gd name="T22" fmla="*/ 21 w 34"/>
                  <a:gd name="T23" fmla="*/ 3706 h 3718"/>
                  <a:gd name="T24" fmla="*/ 23 w 34"/>
                  <a:gd name="T25" fmla="*/ 3672 h 3718"/>
                  <a:gd name="T26" fmla="*/ 26 w 34"/>
                  <a:gd name="T27" fmla="*/ 3614 h 3718"/>
                  <a:gd name="T28" fmla="*/ 28 w 34"/>
                  <a:gd name="T29" fmla="*/ 3534 h 3718"/>
                  <a:gd name="T30" fmla="*/ 32 w 34"/>
                  <a:gd name="T31" fmla="*/ 3302 h 3718"/>
                  <a:gd name="T32" fmla="*/ 34 w 34"/>
                  <a:gd name="T33" fmla="*/ 2976 h 3718"/>
                  <a:gd name="T34" fmla="*/ 34 w 34"/>
                  <a:gd name="T35" fmla="*/ 2976 h 3718"/>
                  <a:gd name="T36" fmla="*/ 0 w 34"/>
                  <a:gd name="T37" fmla="*/ 2976 h 3718"/>
                  <a:gd name="T38" fmla="*/ 1 w 34"/>
                  <a:gd name="T39" fmla="*/ 2107 h 3718"/>
                  <a:gd name="T40" fmla="*/ 1 w 34"/>
                  <a:gd name="T41" fmla="*/ 2107 h 3718"/>
                  <a:gd name="T42" fmla="*/ 0 w 34"/>
                  <a:gd name="T43" fmla="*/ 2687 h 3718"/>
                  <a:gd name="T44" fmla="*/ 0 w 34"/>
                  <a:gd name="T45" fmla="*/ 2687 h 3718"/>
                  <a:gd name="T46" fmla="*/ 0 w 34"/>
                  <a:gd name="T47" fmla="*/ 2943 h 3718"/>
                  <a:gd name="T48" fmla="*/ 0 w 34"/>
                  <a:gd name="T49" fmla="*/ 2943 h 3718"/>
                  <a:gd name="T50" fmla="*/ 34 w 34"/>
                  <a:gd name="T51" fmla="*/ 2943 h 3718"/>
                  <a:gd name="T52" fmla="*/ 34 w 34"/>
                  <a:gd name="T53" fmla="*/ 2943 h 3718"/>
                  <a:gd name="T54" fmla="*/ 34 w 34"/>
                  <a:gd name="T55" fmla="*/ 2687 h 3718"/>
                  <a:gd name="T56" fmla="*/ 34 w 34"/>
                  <a:gd name="T57" fmla="*/ 2687 h 3718"/>
                  <a:gd name="T58" fmla="*/ 34 w 34"/>
                  <a:gd name="T59" fmla="*/ 2107 h 3718"/>
                  <a:gd name="T60" fmla="*/ 34 w 34"/>
                  <a:gd name="T61" fmla="*/ 2107 h 3718"/>
                  <a:gd name="T62" fmla="*/ 1 w 34"/>
                  <a:gd name="T63" fmla="*/ 2107 h 3718"/>
                  <a:gd name="T64" fmla="*/ 5 w 34"/>
                  <a:gd name="T65" fmla="*/ 1239 h 3718"/>
                  <a:gd name="T66" fmla="*/ 5 w 34"/>
                  <a:gd name="T67" fmla="*/ 1239 h 3718"/>
                  <a:gd name="T68" fmla="*/ 1 w 34"/>
                  <a:gd name="T69" fmla="*/ 2075 h 3718"/>
                  <a:gd name="T70" fmla="*/ 1 w 34"/>
                  <a:gd name="T71" fmla="*/ 2075 h 3718"/>
                  <a:gd name="T72" fmla="*/ 34 w 34"/>
                  <a:gd name="T73" fmla="*/ 2075 h 3718"/>
                  <a:gd name="T74" fmla="*/ 34 w 34"/>
                  <a:gd name="T75" fmla="*/ 2075 h 3718"/>
                  <a:gd name="T76" fmla="*/ 31 w 34"/>
                  <a:gd name="T77" fmla="*/ 1239 h 3718"/>
                  <a:gd name="T78" fmla="*/ 31 w 34"/>
                  <a:gd name="T79" fmla="*/ 1239 h 3718"/>
                  <a:gd name="T80" fmla="*/ 5 w 34"/>
                  <a:gd name="T81" fmla="*/ 1239 h 3718"/>
                  <a:gd name="T82" fmla="*/ 18 w 34"/>
                  <a:gd name="T83" fmla="*/ 0 h 3718"/>
                  <a:gd name="T84" fmla="*/ 18 w 34"/>
                  <a:gd name="T85" fmla="*/ 0 h 3718"/>
                  <a:gd name="T86" fmla="*/ 16 w 34"/>
                  <a:gd name="T87" fmla="*/ 25 h 3718"/>
                  <a:gd name="T88" fmla="*/ 14 w 34"/>
                  <a:gd name="T89" fmla="*/ 92 h 3718"/>
                  <a:gd name="T90" fmla="*/ 11 w 34"/>
                  <a:gd name="T91" fmla="*/ 338 h 3718"/>
                  <a:gd name="T92" fmla="*/ 11 w 34"/>
                  <a:gd name="T93" fmla="*/ 338 h 3718"/>
                  <a:gd name="T94" fmla="*/ 10 w 34"/>
                  <a:gd name="T95" fmla="*/ 371 h 3718"/>
                  <a:gd name="T96" fmla="*/ 10 w 34"/>
                  <a:gd name="T97" fmla="*/ 371 h 3718"/>
                  <a:gd name="T98" fmla="*/ 6 w 34"/>
                  <a:gd name="T99" fmla="*/ 753 h 3718"/>
                  <a:gd name="T100" fmla="*/ 5 w 34"/>
                  <a:gd name="T101" fmla="*/ 1206 h 3718"/>
                  <a:gd name="T102" fmla="*/ 5 w 34"/>
                  <a:gd name="T103" fmla="*/ 1206 h 3718"/>
                  <a:gd name="T104" fmla="*/ 31 w 34"/>
                  <a:gd name="T105" fmla="*/ 1206 h 3718"/>
                  <a:gd name="T106" fmla="*/ 31 w 34"/>
                  <a:gd name="T107" fmla="*/ 1206 h 3718"/>
                  <a:gd name="T108" fmla="*/ 28 w 34"/>
                  <a:gd name="T109" fmla="*/ 753 h 3718"/>
                  <a:gd name="T110" fmla="*/ 24 w 34"/>
                  <a:gd name="T111" fmla="*/ 371 h 3718"/>
                  <a:gd name="T112" fmla="*/ 24 w 34"/>
                  <a:gd name="T113" fmla="*/ 371 h 3718"/>
                  <a:gd name="T114" fmla="*/ 24 w 34"/>
                  <a:gd name="T115" fmla="*/ 338 h 3718"/>
                  <a:gd name="T116" fmla="*/ 24 w 34"/>
                  <a:gd name="T117" fmla="*/ 338 h 3718"/>
                  <a:gd name="T118" fmla="*/ 21 w 34"/>
                  <a:gd name="T119" fmla="*/ 92 h 3718"/>
                  <a:gd name="T120" fmla="*/ 19 w 34"/>
                  <a:gd name="T121" fmla="*/ 25 h 3718"/>
                  <a:gd name="T122" fmla="*/ 18 w 34"/>
                  <a:gd name="T123" fmla="*/ 0 h 3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 h="3718">
                    <a:moveTo>
                      <a:pt x="0" y="2976"/>
                    </a:moveTo>
                    <a:lnTo>
                      <a:pt x="0" y="2976"/>
                    </a:lnTo>
                    <a:lnTo>
                      <a:pt x="3" y="3302"/>
                    </a:lnTo>
                    <a:lnTo>
                      <a:pt x="6" y="3534"/>
                    </a:lnTo>
                    <a:lnTo>
                      <a:pt x="10" y="3614"/>
                    </a:lnTo>
                    <a:lnTo>
                      <a:pt x="11" y="3672"/>
                    </a:lnTo>
                    <a:lnTo>
                      <a:pt x="14" y="3706"/>
                    </a:lnTo>
                    <a:lnTo>
                      <a:pt x="16" y="3714"/>
                    </a:lnTo>
                    <a:lnTo>
                      <a:pt x="18" y="3718"/>
                    </a:lnTo>
                    <a:lnTo>
                      <a:pt x="18" y="3718"/>
                    </a:lnTo>
                    <a:lnTo>
                      <a:pt x="19" y="3714"/>
                    </a:lnTo>
                    <a:lnTo>
                      <a:pt x="21" y="3706"/>
                    </a:lnTo>
                    <a:lnTo>
                      <a:pt x="23" y="3672"/>
                    </a:lnTo>
                    <a:lnTo>
                      <a:pt x="26" y="3614"/>
                    </a:lnTo>
                    <a:lnTo>
                      <a:pt x="28" y="3534"/>
                    </a:lnTo>
                    <a:lnTo>
                      <a:pt x="32" y="3302"/>
                    </a:lnTo>
                    <a:lnTo>
                      <a:pt x="34" y="2976"/>
                    </a:lnTo>
                    <a:lnTo>
                      <a:pt x="34" y="2976"/>
                    </a:lnTo>
                    <a:lnTo>
                      <a:pt x="0" y="2976"/>
                    </a:lnTo>
                    <a:close/>
                    <a:moveTo>
                      <a:pt x="1" y="2107"/>
                    </a:moveTo>
                    <a:lnTo>
                      <a:pt x="1" y="2107"/>
                    </a:lnTo>
                    <a:lnTo>
                      <a:pt x="0" y="2687"/>
                    </a:lnTo>
                    <a:lnTo>
                      <a:pt x="0" y="2687"/>
                    </a:lnTo>
                    <a:lnTo>
                      <a:pt x="0" y="2943"/>
                    </a:lnTo>
                    <a:lnTo>
                      <a:pt x="0" y="2943"/>
                    </a:lnTo>
                    <a:lnTo>
                      <a:pt x="34" y="2943"/>
                    </a:lnTo>
                    <a:lnTo>
                      <a:pt x="34" y="2943"/>
                    </a:lnTo>
                    <a:lnTo>
                      <a:pt x="34" y="2687"/>
                    </a:lnTo>
                    <a:lnTo>
                      <a:pt x="34" y="2687"/>
                    </a:lnTo>
                    <a:lnTo>
                      <a:pt x="34" y="2107"/>
                    </a:lnTo>
                    <a:lnTo>
                      <a:pt x="34" y="2107"/>
                    </a:lnTo>
                    <a:lnTo>
                      <a:pt x="1" y="2107"/>
                    </a:lnTo>
                    <a:close/>
                    <a:moveTo>
                      <a:pt x="5" y="1239"/>
                    </a:moveTo>
                    <a:lnTo>
                      <a:pt x="5" y="1239"/>
                    </a:lnTo>
                    <a:lnTo>
                      <a:pt x="1" y="2075"/>
                    </a:lnTo>
                    <a:lnTo>
                      <a:pt x="1" y="2075"/>
                    </a:lnTo>
                    <a:lnTo>
                      <a:pt x="34" y="2075"/>
                    </a:lnTo>
                    <a:lnTo>
                      <a:pt x="34" y="2075"/>
                    </a:lnTo>
                    <a:lnTo>
                      <a:pt x="31" y="1239"/>
                    </a:lnTo>
                    <a:lnTo>
                      <a:pt x="31" y="1239"/>
                    </a:lnTo>
                    <a:lnTo>
                      <a:pt x="5" y="1239"/>
                    </a:lnTo>
                    <a:close/>
                    <a:moveTo>
                      <a:pt x="18" y="0"/>
                    </a:moveTo>
                    <a:lnTo>
                      <a:pt x="18" y="0"/>
                    </a:lnTo>
                    <a:lnTo>
                      <a:pt x="16" y="25"/>
                    </a:lnTo>
                    <a:lnTo>
                      <a:pt x="14" y="92"/>
                    </a:lnTo>
                    <a:lnTo>
                      <a:pt x="11" y="338"/>
                    </a:lnTo>
                    <a:lnTo>
                      <a:pt x="11" y="338"/>
                    </a:lnTo>
                    <a:lnTo>
                      <a:pt x="10" y="371"/>
                    </a:lnTo>
                    <a:lnTo>
                      <a:pt x="10" y="371"/>
                    </a:lnTo>
                    <a:lnTo>
                      <a:pt x="6" y="753"/>
                    </a:lnTo>
                    <a:lnTo>
                      <a:pt x="5" y="1206"/>
                    </a:lnTo>
                    <a:lnTo>
                      <a:pt x="5" y="1206"/>
                    </a:lnTo>
                    <a:lnTo>
                      <a:pt x="31" y="1206"/>
                    </a:lnTo>
                    <a:lnTo>
                      <a:pt x="31" y="1206"/>
                    </a:lnTo>
                    <a:lnTo>
                      <a:pt x="28" y="753"/>
                    </a:lnTo>
                    <a:lnTo>
                      <a:pt x="24" y="371"/>
                    </a:lnTo>
                    <a:lnTo>
                      <a:pt x="24" y="371"/>
                    </a:lnTo>
                    <a:lnTo>
                      <a:pt x="24" y="338"/>
                    </a:lnTo>
                    <a:lnTo>
                      <a:pt x="24" y="338"/>
                    </a:lnTo>
                    <a:lnTo>
                      <a:pt x="21" y="92"/>
                    </a:lnTo>
                    <a:lnTo>
                      <a:pt x="19" y="25"/>
                    </a:ln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 name="Freeform: Shape 31"/>
              <p:cNvSpPr/>
              <p:nvPr/>
            </p:nvSpPr>
            <p:spPr bwMode="auto">
              <a:xfrm>
                <a:off x="5286375" y="187325"/>
                <a:ext cx="55563" cy="5902325"/>
              </a:xfrm>
              <a:custGeom>
                <a:avLst/>
                <a:gdLst>
                  <a:gd name="T0" fmla="*/ 35 w 35"/>
                  <a:gd name="T1" fmla="*/ 2858 h 3718"/>
                  <a:gd name="T2" fmla="*/ 0 w 35"/>
                  <a:gd name="T3" fmla="*/ 2858 h 3718"/>
                  <a:gd name="T4" fmla="*/ 4 w 35"/>
                  <a:gd name="T5" fmla="*/ 3404 h 3718"/>
                  <a:gd name="T6" fmla="*/ 12 w 35"/>
                  <a:gd name="T7" fmla="*/ 3678 h 3718"/>
                  <a:gd name="T8" fmla="*/ 15 w 35"/>
                  <a:gd name="T9" fmla="*/ 3708 h 3718"/>
                  <a:gd name="T10" fmla="*/ 17 w 35"/>
                  <a:gd name="T11" fmla="*/ 3718 h 3718"/>
                  <a:gd name="T12" fmla="*/ 17 w 35"/>
                  <a:gd name="T13" fmla="*/ 3718 h 3718"/>
                  <a:gd name="T14" fmla="*/ 18 w 35"/>
                  <a:gd name="T15" fmla="*/ 3715 h 3718"/>
                  <a:gd name="T16" fmla="*/ 23 w 35"/>
                  <a:gd name="T17" fmla="*/ 3678 h 3718"/>
                  <a:gd name="T18" fmla="*/ 27 w 35"/>
                  <a:gd name="T19" fmla="*/ 3575 h 3718"/>
                  <a:gd name="T20" fmla="*/ 33 w 35"/>
                  <a:gd name="T21" fmla="*/ 3165 h 3718"/>
                  <a:gd name="T22" fmla="*/ 33 w 35"/>
                  <a:gd name="T23" fmla="*/ 1989 h 3718"/>
                  <a:gd name="T24" fmla="*/ 0 w 35"/>
                  <a:gd name="T25" fmla="*/ 1989 h 3718"/>
                  <a:gd name="T26" fmla="*/ 0 w 35"/>
                  <a:gd name="T27" fmla="*/ 2687 h 3718"/>
                  <a:gd name="T28" fmla="*/ 0 w 35"/>
                  <a:gd name="T29" fmla="*/ 2823 h 3718"/>
                  <a:gd name="T30" fmla="*/ 35 w 35"/>
                  <a:gd name="T31" fmla="*/ 2823 h 3718"/>
                  <a:gd name="T32" fmla="*/ 35 w 35"/>
                  <a:gd name="T33" fmla="*/ 2687 h 3718"/>
                  <a:gd name="T34" fmla="*/ 33 w 35"/>
                  <a:gd name="T35" fmla="*/ 1989 h 3718"/>
                  <a:gd name="T36" fmla="*/ 30 w 35"/>
                  <a:gd name="T37" fmla="*/ 1121 h 3718"/>
                  <a:gd name="T38" fmla="*/ 5 w 35"/>
                  <a:gd name="T39" fmla="*/ 1123 h 3718"/>
                  <a:gd name="T40" fmla="*/ 2 w 35"/>
                  <a:gd name="T41" fmla="*/ 1955 h 3718"/>
                  <a:gd name="T42" fmla="*/ 33 w 35"/>
                  <a:gd name="T43" fmla="*/ 1955 h 3718"/>
                  <a:gd name="T44" fmla="*/ 17 w 35"/>
                  <a:gd name="T45" fmla="*/ 0 h 3718"/>
                  <a:gd name="T46" fmla="*/ 15 w 35"/>
                  <a:gd name="T47" fmla="*/ 15 h 3718"/>
                  <a:gd name="T48" fmla="*/ 12 w 35"/>
                  <a:gd name="T49" fmla="*/ 220 h 3718"/>
                  <a:gd name="T50" fmla="*/ 12 w 35"/>
                  <a:gd name="T51" fmla="*/ 255 h 3718"/>
                  <a:gd name="T52" fmla="*/ 9 w 35"/>
                  <a:gd name="T53" fmla="*/ 622 h 3718"/>
                  <a:gd name="T54" fmla="*/ 5 w 35"/>
                  <a:gd name="T55" fmla="*/ 1088 h 3718"/>
                  <a:gd name="T56" fmla="*/ 30 w 35"/>
                  <a:gd name="T57" fmla="*/ 1088 h 3718"/>
                  <a:gd name="T58" fmla="*/ 23 w 35"/>
                  <a:gd name="T59" fmla="*/ 255 h 3718"/>
                  <a:gd name="T60" fmla="*/ 23 w 35"/>
                  <a:gd name="T61" fmla="*/ 220 h 3718"/>
                  <a:gd name="T62" fmla="*/ 20 w 35"/>
                  <a:gd name="T63" fmla="*/ 59 h 3718"/>
                  <a:gd name="T64" fmla="*/ 17 w 35"/>
                  <a:gd name="T65" fmla="*/ 0 h 3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 h="3718">
                    <a:moveTo>
                      <a:pt x="35" y="2858"/>
                    </a:moveTo>
                    <a:lnTo>
                      <a:pt x="35" y="2858"/>
                    </a:lnTo>
                    <a:lnTo>
                      <a:pt x="0" y="2858"/>
                    </a:lnTo>
                    <a:lnTo>
                      <a:pt x="0" y="2858"/>
                    </a:lnTo>
                    <a:lnTo>
                      <a:pt x="2" y="3165"/>
                    </a:lnTo>
                    <a:lnTo>
                      <a:pt x="4" y="3404"/>
                    </a:lnTo>
                    <a:lnTo>
                      <a:pt x="7" y="3575"/>
                    </a:lnTo>
                    <a:lnTo>
                      <a:pt x="12" y="3678"/>
                    </a:lnTo>
                    <a:lnTo>
                      <a:pt x="12" y="3678"/>
                    </a:lnTo>
                    <a:lnTo>
                      <a:pt x="15" y="3708"/>
                    </a:lnTo>
                    <a:lnTo>
                      <a:pt x="15" y="3715"/>
                    </a:lnTo>
                    <a:lnTo>
                      <a:pt x="17" y="3718"/>
                    </a:lnTo>
                    <a:lnTo>
                      <a:pt x="17" y="3718"/>
                    </a:lnTo>
                    <a:lnTo>
                      <a:pt x="17" y="3718"/>
                    </a:lnTo>
                    <a:lnTo>
                      <a:pt x="17" y="3718"/>
                    </a:lnTo>
                    <a:lnTo>
                      <a:pt x="18" y="3715"/>
                    </a:lnTo>
                    <a:lnTo>
                      <a:pt x="20" y="3708"/>
                    </a:lnTo>
                    <a:lnTo>
                      <a:pt x="23" y="3678"/>
                    </a:lnTo>
                    <a:lnTo>
                      <a:pt x="23" y="3678"/>
                    </a:lnTo>
                    <a:lnTo>
                      <a:pt x="27" y="3575"/>
                    </a:lnTo>
                    <a:lnTo>
                      <a:pt x="30" y="3404"/>
                    </a:lnTo>
                    <a:lnTo>
                      <a:pt x="33" y="3165"/>
                    </a:lnTo>
                    <a:lnTo>
                      <a:pt x="35" y="2858"/>
                    </a:lnTo>
                    <a:close/>
                    <a:moveTo>
                      <a:pt x="33" y="1989"/>
                    </a:moveTo>
                    <a:lnTo>
                      <a:pt x="33" y="1989"/>
                    </a:lnTo>
                    <a:lnTo>
                      <a:pt x="0" y="1989"/>
                    </a:lnTo>
                    <a:lnTo>
                      <a:pt x="0" y="1989"/>
                    </a:lnTo>
                    <a:lnTo>
                      <a:pt x="0" y="2687"/>
                    </a:lnTo>
                    <a:lnTo>
                      <a:pt x="0" y="2687"/>
                    </a:lnTo>
                    <a:lnTo>
                      <a:pt x="0" y="2823"/>
                    </a:lnTo>
                    <a:lnTo>
                      <a:pt x="0" y="2823"/>
                    </a:lnTo>
                    <a:lnTo>
                      <a:pt x="35" y="2823"/>
                    </a:lnTo>
                    <a:lnTo>
                      <a:pt x="35" y="2823"/>
                    </a:lnTo>
                    <a:lnTo>
                      <a:pt x="35" y="2687"/>
                    </a:lnTo>
                    <a:lnTo>
                      <a:pt x="35" y="2687"/>
                    </a:lnTo>
                    <a:lnTo>
                      <a:pt x="33" y="1989"/>
                    </a:lnTo>
                    <a:close/>
                    <a:moveTo>
                      <a:pt x="30" y="1121"/>
                    </a:moveTo>
                    <a:lnTo>
                      <a:pt x="30" y="1121"/>
                    </a:lnTo>
                    <a:lnTo>
                      <a:pt x="5" y="1123"/>
                    </a:lnTo>
                    <a:lnTo>
                      <a:pt x="5" y="1123"/>
                    </a:lnTo>
                    <a:lnTo>
                      <a:pt x="2" y="1955"/>
                    </a:lnTo>
                    <a:lnTo>
                      <a:pt x="2" y="1955"/>
                    </a:lnTo>
                    <a:lnTo>
                      <a:pt x="33" y="1955"/>
                    </a:lnTo>
                    <a:lnTo>
                      <a:pt x="33" y="1955"/>
                    </a:lnTo>
                    <a:lnTo>
                      <a:pt x="30" y="1121"/>
                    </a:lnTo>
                    <a:close/>
                    <a:moveTo>
                      <a:pt x="17" y="0"/>
                    </a:moveTo>
                    <a:lnTo>
                      <a:pt x="17" y="0"/>
                    </a:lnTo>
                    <a:lnTo>
                      <a:pt x="15" y="15"/>
                    </a:lnTo>
                    <a:lnTo>
                      <a:pt x="15" y="59"/>
                    </a:lnTo>
                    <a:lnTo>
                      <a:pt x="12" y="220"/>
                    </a:lnTo>
                    <a:lnTo>
                      <a:pt x="12" y="220"/>
                    </a:lnTo>
                    <a:lnTo>
                      <a:pt x="12" y="255"/>
                    </a:lnTo>
                    <a:lnTo>
                      <a:pt x="12" y="255"/>
                    </a:lnTo>
                    <a:lnTo>
                      <a:pt x="9" y="622"/>
                    </a:lnTo>
                    <a:lnTo>
                      <a:pt x="5" y="1088"/>
                    </a:lnTo>
                    <a:lnTo>
                      <a:pt x="5" y="1088"/>
                    </a:lnTo>
                    <a:lnTo>
                      <a:pt x="30" y="1088"/>
                    </a:lnTo>
                    <a:lnTo>
                      <a:pt x="30" y="1088"/>
                    </a:lnTo>
                    <a:lnTo>
                      <a:pt x="27" y="622"/>
                    </a:lnTo>
                    <a:lnTo>
                      <a:pt x="23" y="255"/>
                    </a:lnTo>
                    <a:lnTo>
                      <a:pt x="23" y="255"/>
                    </a:lnTo>
                    <a:lnTo>
                      <a:pt x="23" y="220"/>
                    </a:lnTo>
                    <a:lnTo>
                      <a:pt x="23" y="220"/>
                    </a:lnTo>
                    <a:lnTo>
                      <a:pt x="20" y="59"/>
                    </a:lnTo>
                    <a:lnTo>
                      <a:pt x="18" y="15"/>
                    </a:lnTo>
                    <a:lnTo>
                      <a:pt x="1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7" name="Freeform: Shape 32"/>
              <p:cNvSpPr/>
              <p:nvPr/>
            </p:nvSpPr>
            <p:spPr bwMode="auto">
              <a:xfrm>
                <a:off x="6600825" y="187325"/>
                <a:ext cx="53975" cy="5902325"/>
              </a:xfrm>
              <a:custGeom>
                <a:avLst/>
                <a:gdLst>
                  <a:gd name="T0" fmla="*/ 34 w 34"/>
                  <a:gd name="T1" fmla="*/ 2856 h 3718"/>
                  <a:gd name="T2" fmla="*/ 0 w 34"/>
                  <a:gd name="T3" fmla="*/ 2856 h 3718"/>
                  <a:gd name="T4" fmla="*/ 4 w 34"/>
                  <a:gd name="T5" fmla="*/ 3409 h 3718"/>
                  <a:gd name="T6" fmla="*/ 13 w 34"/>
                  <a:gd name="T7" fmla="*/ 3682 h 3718"/>
                  <a:gd name="T8" fmla="*/ 14 w 34"/>
                  <a:gd name="T9" fmla="*/ 3708 h 3718"/>
                  <a:gd name="T10" fmla="*/ 18 w 34"/>
                  <a:gd name="T11" fmla="*/ 3718 h 3718"/>
                  <a:gd name="T12" fmla="*/ 18 w 34"/>
                  <a:gd name="T13" fmla="*/ 3718 h 3718"/>
                  <a:gd name="T14" fmla="*/ 19 w 34"/>
                  <a:gd name="T15" fmla="*/ 3715 h 3718"/>
                  <a:gd name="T16" fmla="*/ 23 w 34"/>
                  <a:gd name="T17" fmla="*/ 3682 h 3718"/>
                  <a:gd name="T18" fmla="*/ 27 w 34"/>
                  <a:gd name="T19" fmla="*/ 3580 h 3718"/>
                  <a:gd name="T20" fmla="*/ 32 w 34"/>
                  <a:gd name="T21" fmla="*/ 3168 h 3718"/>
                  <a:gd name="T22" fmla="*/ 34 w 34"/>
                  <a:gd name="T23" fmla="*/ 1988 h 3718"/>
                  <a:gd name="T24" fmla="*/ 1 w 34"/>
                  <a:gd name="T25" fmla="*/ 1988 h 3718"/>
                  <a:gd name="T26" fmla="*/ 0 w 34"/>
                  <a:gd name="T27" fmla="*/ 2687 h 3718"/>
                  <a:gd name="T28" fmla="*/ 0 w 34"/>
                  <a:gd name="T29" fmla="*/ 2827 h 3718"/>
                  <a:gd name="T30" fmla="*/ 34 w 34"/>
                  <a:gd name="T31" fmla="*/ 2827 h 3718"/>
                  <a:gd name="T32" fmla="*/ 34 w 34"/>
                  <a:gd name="T33" fmla="*/ 2687 h 3718"/>
                  <a:gd name="T34" fmla="*/ 34 w 34"/>
                  <a:gd name="T35" fmla="*/ 1988 h 3718"/>
                  <a:gd name="T36" fmla="*/ 29 w 34"/>
                  <a:gd name="T37" fmla="*/ 1120 h 3718"/>
                  <a:gd name="T38" fmla="*/ 4 w 34"/>
                  <a:gd name="T39" fmla="*/ 1120 h 3718"/>
                  <a:gd name="T40" fmla="*/ 1 w 34"/>
                  <a:gd name="T41" fmla="*/ 1958 h 3718"/>
                  <a:gd name="T42" fmla="*/ 34 w 34"/>
                  <a:gd name="T43" fmla="*/ 1958 h 3718"/>
                  <a:gd name="T44" fmla="*/ 18 w 34"/>
                  <a:gd name="T45" fmla="*/ 0 h 3718"/>
                  <a:gd name="T46" fmla="*/ 16 w 34"/>
                  <a:gd name="T47" fmla="*/ 15 h 3718"/>
                  <a:gd name="T48" fmla="*/ 11 w 34"/>
                  <a:gd name="T49" fmla="*/ 222 h 3718"/>
                  <a:gd name="T50" fmla="*/ 11 w 34"/>
                  <a:gd name="T51" fmla="*/ 251 h 3718"/>
                  <a:gd name="T52" fmla="*/ 8 w 34"/>
                  <a:gd name="T53" fmla="*/ 622 h 3718"/>
                  <a:gd name="T54" fmla="*/ 4 w 34"/>
                  <a:gd name="T55" fmla="*/ 1090 h 3718"/>
                  <a:gd name="T56" fmla="*/ 29 w 34"/>
                  <a:gd name="T57" fmla="*/ 1090 h 3718"/>
                  <a:gd name="T58" fmla="*/ 23 w 34"/>
                  <a:gd name="T59" fmla="*/ 251 h 3718"/>
                  <a:gd name="T60" fmla="*/ 23 w 34"/>
                  <a:gd name="T61" fmla="*/ 222 h 3718"/>
                  <a:gd name="T62" fmla="*/ 21 w 34"/>
                  <a:gd name="T63" fmla="*/ 59 h 3718"/>
                  <a:gd name="T64" fmla="*/ 18 w 34"/>
                  <a:gd name="T65" fmla="*/ 0 h 3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 h="3718">
                    <a:moveTo>
                      <a:pt x="34" y="2856"/>
                    </a:moveTo>
                    <a:lnTo>
                      <a:pt x="34" y="2856"/>
                    </a:lnTo>
                    <a:lnTo>
                      <a:pt x="0" y="2856"/>
                    </a:lnTo>
                    <a:lnTo>
                      <a:pt x="0" y="2856"/>
                    </a:lnTo>
                    <a:lnTo>
                      <a:pt x="1" y="3168"/>
                    </a:lnTo>
                    <a:lnTo>
                      <a:pt x="4" y="3409"/>
                    </a:lnTo>
                    <a:lnTo>
                      <a:pt x="8" y="3580"/>
                    </a:lnTo>
                    <a:lnTo>
                      <a:pt x="13" y="3682"/>
                    </a:lnTo>
                    <a:lnTo>
                      <a:pt x="13" y="3682"/>
                    </a:lnTo>
                    <a:lnTo>
                      <a:pt x="14" y="3708"/>
                    </a:lnTo>
                    <a:lnTo>
                      <a:pt x="16" y="3715"/>
                    </a:lnTo>
                    <a:lnTo>
                      <a:pt x="18" y="3718"/>
                    </a:lnTo>
                    <a:lnTo>
                      <a:pt x="18" y="3718"/>
                    </a:lnTo>
                    <a:lnTo>
                      <a:pt x="18" y="3718"/>
                    </a:lnTo>
                    <a:lnTo>
                      <a:pt x="18" y="3718"/>
                    </a:lnTo>
                    <a:lnTo>
                      <a:pt x="19" y="3715"/>
                    </a:lnTo>
                    <a:lnTo>
                      <a:pt x="19" y="3708"/>
                    </a:lnTo>
                    <a:lnTo>
                      <a:pt x="23" y="3682"/>
                    </a:lnTo>
                    <a:lnTo>
                      <a:pt x="23" y="3682"/>
                    </a:lnTo>
                    <a:lnTo>
                      <a:pt x="27" y="3580"/>
                    </a:lnTo>
                    <a:lnTo>
                      <a:pt x="31" y="3409"/>
                    </a:lnTo>
                    <a:lnTo>
                      <a:pt x="32" y="3168"/>
                    </a:lnTo>
                    <a:lnTo>
                      <a:pt x="34" y="2856"/>
                    </a:lnTo>
                    <a:close/>
                    <a:moveTo>
                      <a:pt x="34" y="1988"/>
                    </a:moveTo>
                    <a:lnTo>
                      <a:pt x="34" y="1988"/>
                    </a:lnTo>
                    <a:lnTo>
                      <a:pt x="1" y="1988"/>
                    </a:lnTo>
                    <a:lnTo>
                      <a:pt x="1" y="1988"/>
                    </a:lnTo>
                    <a:lnTo>
                      <a:pt x="0" y="2687"/>
                    </a:lnTo>
                    <a:lnTo>
                      <a:pt x="0" y="2687"/>
                    </a:lnTo>
                    <a:lnTo>
                      <a:pt x="0" y="2827"/>
                    </a:lnTo>
                    <a:lnTo>
                      <a:pt x="0" y="2827"/>
                    </a:lnTo>
                    <a:lnTo>
                      <a:pt x="34" y="2827"/>
                    </a:lnTo>
                    <a:lnTo>
                      <a:pt x="34" y="2827"/>
                    </a:lnTo>
                    <a:lnTo>
                      <a:pt x="34" y="2687"/>
                    </a:lnTo>
                    <a:lnTo>
                      <a:pt x="34" y="2687"/>
                    </a:lnTo>
                    <a:lnTo>
                      <a:pt x="34" y="1988"/>
                    </a:lnTo>
                    <a:close/>
                    <a:moveTo>
                      <a:pt x="29" y="1120"/>
                    </a:moveTo>
                    <a:lnTo>
                      <a:pt x="29" y="1120"/>
                    </a:lnTo>
                    <a:lnTo>
                      <a:pt x="4" y="1120"/>
                    </a:lnTo>
                    <a:lnTo>
                      <a:pt x="4" y="1120"/>
                    </a:lnTo>
                    <a:lnTo>
                      <a:pt x="1" y="1958"/>
                    </a:lnTo>
                    <a:lnTo>
                      <a:pt x="1" y="1958"/>
                    </a:lnTo>
                    <a:lnTo>
                      <a:pt x="34" y="1958"/>
                    </a:lnTo>
                    <a:lnTo>
                      <a:pt x="34" y="1958"/>
                    </a:lnTo>
                    <a:lnTo>
                      <a:pt x="29" y="1120"/>
                    </a:lnTo>
                    <a:close/>
                    <a:moveTo>
                      <a:pt x="18" y="0"/>
                    </a:moveTo>
                    <a:lnTo>
                      <a:pt x="18" y="0"/>
                    </a:lnTo>
                    <a:lnTo>
                      <a:pt x="16" y="15"/>
                    </a:lnTo>
                    <a:lnTo>
                      <a:pt x="14" y="59"/>
                    </a:lnTo>
                    <a:lnTo>
                      <a:pt x="11" y="222"/>
                    </a:lnTo>
                    <a:lnTo>
                      <a:pt x="11" y="222"/>
                    </a:lnTo>
                    <a:lnTo>
                      <a:pt x="11" y="251"/>
                    </a:lnTo>
                    <a:lnTo>
                      <a:pt x="11" y="251"/>
                    </a:lnTo>
                    <a:lnTo>
                      <a:pt x="8" y="622"/>
                    </a:lnTo>
                    <a:lnTo>
                      <a:pt x="4" y="1090"/>
                    </a:lnTo>
                    <a:lnTo>
                      <a:pt x="4" y="1090"/>
                    </a:lnTo>
                    <a:lnTo>
                      <a:pt x="29" y="1090"/>
                    </a:lnTo>
                    <a:lnTo>
                      <a:pt x="29" y="1090"/>
                    </a:lnTo>
                    <a:lnTo>
                      <a:pt x="27" y="622"/>
                    </a:lnTo>
                    <a:lnTo>
                      <a:pt x="23" y="251"/>
                    </a:lnTo>
                    <a:lnTo>
                      <a:pt x="23" y="251"/>
                    </a:lnTo>
                    <a:lnTo>
                      <a:pt x="23" y="222"/>
                    </a:lnTo>
                    <a:lnTo>
                      <a:pt x="23" y="222"/>
                    </a:lnTo>
                    <a:lnTo>
                      <a:pt x="21" y="59"/>
                    </a:lnTo>
                    <a:lnTo>
                      <a:pt x="19" y="15"/>
                    </a:ln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8" name="Freeform: Shape 33"/>
              <p:cNvSpPr/>
              <p:nvPr/>
            </p:nvSpPr>
            <p:spPr bwMode="auto">
              <a:xfrm>
                <a:off x="7915275" y="187325"/>
                <a:ext cx="55563" cy="5902325"/>
              </a:xfrm>
              <a:custGeom>
                <a:avLst/>
                <a:gdLst>
                  <a:gd name="T0" fmla="*/ 35 w 35"/>
                  <a:gd name="T1" fmla="*/ 2853 h 3718"/>
                  <a:gd name="T2" fmla="*/ 0 w 35"/>
                  <a:gd name="T3" fmla="*/ 2853 h 3718"/>
                  <a:gd name="T4" fmla="*/ 4 w 35"/>
                  <a:gd name="T5" fmla="*/ 3416 h 3718"/>
                  <a:gd name="T6" fmla="*/ 10 w 35"/>
                  <a:gd name="T7" fmla="*/ 3647 h 3718"/>
                  <a:gd name="T8" fmla="*/ 12 w 35"/>
                  <a:gd name="T9" fmla="*/ 3688 h 3718"/>
                  <a:gd name="T10" fmla="*/ 17 w 35"/>
                  <a:gd name="T11" fmla="*/ 3715 h 3718"/>
                  <a:gd name="T12" fmla="*/ 17 w 35"/>
                  <a:gd name="T13" fmla="*/ 3718 h 3718"/>
                  <a:gd name="T14" fmla="*/ 17 w 35"/>
                  <a:gd name="T15" fmla="*/ 3718 h 3718"/>
                  <a:gd name="T16" fmla="*/ 20 w 35"/>
                  <a:gd name="T17" fmla="*/ 3710 h 3718"/>
                  <a:gd name="T18" fmla="*/ 22 w 35"/>
                  <a:gd name="T19" fmla="*/ 3688 h 3718"/>
                  <a:gd name="T20" fmla="*/ 27 w 35"/>
                  <a:gd name="T21" fmla="*/ 3588 h 3718"/>
                  <a:gd name="T22" fmla="*/ 33 w 35"/>
                  <a:gd name="T23" fmla="*/ 3171 h 3718"/>
                  <a:gd name="T24" fmla="*/ 33 w 35"/>
                  <a:gd name="T25" fmla="*/ 1985 h 3718"/>
                  <a:gd name="T26" fmla="*/ 2 w 35"/>
                  <a:gd name="T27" fmla="*/ 1985 h 3718"/>
                  <a:gd name="T28" fmla="*/ 0 w 35"/>
                  <a:gd name="T29" fmla="*/ 2687 h 3718"/>
                  <a:gd name="T30" fmla="*/ 0 w 35"/>
                  <a:gd name="T31" fmla="*/ 2828 h 3718"/>
                  <a:gd name="T32" fmla="*/ 35 w 35"/>
                  <a:gd name="T33" fmla="*/ 2830 h 3718"/>
                  <a:gd name="T34" fmla="*/ 35 w 35"/>
                  <a:gd name="T35" fmla="*/ 2687 h 3718"/>
                  <a:gd name="T36" fmla="*/ 33 w 35"/>
                  <a:gd name="T37" fmla="*/ 1985 h 3718"/>
                  <a:gd name="T38" fmla="*/ 30 w 35"/>
                  <a:gd name="T39" fmla="*/ 1116 h 3718"/>
                  <a:gd name="T40" fmla="*/ 5 w 35"/>
                  <a:gd name="T41" fmla="*/ 1116 h 3718"/>
                  <a:gd name="T42" fmla="*/ 2 w 35"/>
                  <a:gd name="T43" fmla="*/ 1962 h 3718"/>
                  <a:gd name="T44" fmla="*/ 33 w 35"/>
                  <a:gd name="T45" fmla="*/ 1962 h 3718"/>
                  <a:gd name="T46" fmla="*/ 17 w 35"/>
                  <a:gd name="T47" fmla="*/ 0 h 3718"/>
                  <a:gd name="T48" fmla="*/ 15 w 35"/>
                  <a:gd name="T49" fmla="*/ 17 h 3718"/>
                  <a:gd name="T50" fmla="*/ 12 w 35"/>
                  <a:gd name="T51" fmla="*/ 225 h 3718"/>
                  <a:gd name="T52" fmla="*/ 12 w 35"/>
                  <a:gd name="T53" fmla="*/ 248 h 3718"/>
                  <a:gd name="T54" fmla="*/ 9 w 35"/>
                  <a:gd name="T55" fmla="*/ 621 h 3718"/>
                  <a:gd name="T56" fmla="*/ 5 w 35"/>
                  <a:gd name="T57" fmla="*/ 1093 h 3718"/>
                  <a:gd name="T58" fmla="*/ 30 w 35"/>
                  <a:gd name="T59" fmla="*/ 1093 h 3718"/>
                  <a:gd name="T60" fmla="*/ 23 w 35"/>
                  <a:gd name="T61" fmla="*/ 248 h 3718"/>
                  <a:gd name="T62" fmla="*/ 23 w 35"/>
                  <a:gd name="T63" fmla="*/ 225 h 3718"/>
                  <a:gd name="T64" fmla="*/ 20 w 35"/>
                  <a:gd name="T65" fmla="*/ 61 h 3718"/>
                  <a:gd name="T66" fmla="*/ 17 w 35"/>
                  <a:gd name="T67" fmla="*/ 0 h 3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3718">
                    <a:moveTo>
                      <a:pt x="35" y="2853"/>
                    </a:moveTo>
                    <a:lnTo>
                      <a:pt x="35" y="2853"/>
                    </a:lnTo>
                    <a:lnTo>
                      <a:pt x="0" y="2853"/>
                    </a:lnTo>
                    <a:lnTo>
                      <a:pt x="0" y="2853"/>
                    </a:lnTo>
                    <a:lnTo>
                      <a:pt x="2" y="3171"/>
                    </a:lnTo>
                    <a:lnTo>
                      <a:pt x="4" y="3416"/>
                    </a:lnTo>
                    <a:lnTo>
                      <a:pt x="9" y="3588"/>
                    </a:lnTo>
                    <a:lnTo>
                      <a:pt x="10" y="3647"/>
                    </a:lnTo>
                    <a:lnTo>
                      <a:pt x="12" y="3688"/>
                    </a:lnTo>
                    <a:lnTo>
                      <a:pt x="12" y="3688"/>
                    </a:lnTo>
                    <a:lnTo>
                      <a:pt x="15" y="3710"/>
                    </a:lnTo>
                    <a:lnTo>
                      <a:pt x="17" y="3715"/>
                    </a:lnTo>
                    <a:lnTo>
                      <a:pt x="17" y="3718"/>
                    </a:lnTo>
                    <a:lnTo>
                      <a:pt x="17" y="3718"/>
                    </a:lnTo>
                    <a:lnTo>
                      <a:pt x="17" y="3718"/>
                    </a:lnTo>
                    <a:lnTo>
                      <a:pt x="17" y="3718"/>
                    </a:lnTo>
                    <a:lnTo>
                      <a:pt x="18" y="3715"/>
                    </a:lnTo>
                    <a:lnTo>
                      <a:pt x="20" y="3710"/>
                    </a:lnTo>
                    <a:lnTo>
                      <a:pt x="22" y="3688"/>
                    </a:lnTo>
                    <a:lnTo>
                      <a:pt x="22" y="3688"/>
                    </a:lnTo>
                    <a:lnTo>
                      <a:pt x="25" y="3647"/>
                    </a:lnTo>
                    <a:lnTo>
                      <a:pt x="27" y="3588"/>
                    </a:lnTo>
                    <a:lnTo>
                      <a:pt x="30" y="3417"/>
                    </a:lnTo>
                    <a:lnTo>
                      <a:pt x="33" y="3171"/>
                    </a:lnTo>
                    <a:lnTo>
                      <a:pt x="35" y="2853"/>
                    </a:lnTo>
                    <a:close/>
                    <a:moveTo>
                      <a:pt x="33" y="1985"/>
                    </a:moveTo>
                    <a:lnTo>
                      <a:pt x="33" y="1985"/>
                    </a:lnTo>
                    <a:lnTo>
                      <a:pt x="2" y="1985"/>
                    </a:lnTo>
                    <a:lnTo>
                      <a:pt x="2" y="1985"/>
                    </a:lnTo>
                    <a:lnTo>
                      <a:pt x="0" y="2687"/>
                    </a:lnTo>
                    <a:lnTo>
                      <a:pt x="0" y="2687"/>
                    </a:lnTo>
                    <a:lnTo>
                      <a:pt x="0" y="2828"/>
                    </a:lnTo>
                    <a:lnTo>
                      <a:pt x="0" y="2828"/>
                    </a:lnTo>
                    <a:lnTo>
                      <a:pt x="35" y="2830"/>
                    </a:lnTo>
                    <a:lnTo>
                      <a:pt x="35" y="2830"/>
                    </a:lnTo>
                    <a:lnTo>
                      <a:pt x="35" y="2687"/>
                    </a:lnTo>
                    <a:lnTo>
                      <a:pt x="35" y="2687"/>
                    </a:lnTo>
                    <a:lnTo>
                      <a:pt x="33" y="1985"/>
                    </a:lnTo>
                    <a:close/>
                    <a:moveTo>
                      <a:pt x="30" y="1116"/>
                    </a:moveTo>
                    <a:lnTo>
                      <a:pt x="30" y="1116"/>
                    </a:lnTo>
                    <a:lnTo>
                      <a:pt x="5" y="1116"/>
                    </a:lnTo>
                    <a:lnTo>
                      <a:pt x="5" y="1116"/>
                    </a:lnTo>
                    <a:lnTo>
                      <a:pt x="2" y="1962"/>
                    </a:lnTo>
                    <a:lnTo>
                      <a:pt x="2" y="1962"/>
                    </a:lnTo>
                    <a:lnTo>
                      <a:pt x="33" y="1962"/>
                    </a:lnTo>
                    <a:lnTo>
                      <a:pt x="33" y="1962"/>
                    </a:lnTo>
                    <a:lnTo>
                      <a:pt x="30" y="1116"/>
                    </a:lnTo>
                    <a:close/>
                    <a:moveTo>
                      <a:pt x="17" y="0"/>
                    </a:moveTo>
                    <a:lnTo>
                      <a:pt x="17" y="0"/>
                    </a:lnTo>
                    <a:lnTo>
                      <a:pt x="15" y="17"/>
                    </a:lnTo>
                    <a:lnTo>
                      <a:pt x="15" y="61"/>
                    </a:lnTo>
                    <a:lnTo>
                      <a:pt x="12" y="225"/>
                    </a:lnTo>
                    <a:lnTo>
                      <a:pt x="12" y="225"/>
                    </a:lnTo>
                    <a:lnTo>
                      <a:pt x="12" y="248"/>
                    </a:lnTo>
                    <a:lnTo>
                      <a:pt x="12" y="248"/>
                    </a:lnTo>
                    <a:lnTo>
                      <a:pt x="9" y="621"/>
                    </a:lnTo>
                    <a:lnTo>
                      <a:pt x="5" y="1093"/>
                    </a:lnTo>
                    <a:lnTo>
                      <a:pt x="5" y="1093"/>
                    </a:lnTo>
                    <a:lnTo>
                      <a:pt x="30" y="1093"/>
                    </a:lnTo>
                    <a:lnTo>
                      <a:pt x="30" y="1093"/>
                    </a:lnTo>
                    <a:lnTo>
                      <a:pt x="27" y="621"/>
                    </a:lnTo>
                    <a:lnTo>
                      <a:pt x="23" y="248"/>
                    </a:lnTo>
                    <a:lnTo>
                      <a:pt x="23" y="248"/>
                    </a:lnTo>
                    <a:lnTo>
                      <a:pt x="23" y="225"/>
                    </a:lnTo>
                    <a:lnTo>
                      <a:pt x="23" y="225"/>
                    </a:lnTo>
                    <a:lnTo>
                      <a:pt x="20" y="61"/>
                    </a:lnTo>
                    <a:lnTo>
                      <a:pt x="18" y="17"/>
                    </a:lnTo>
                    <a:lnTo>
                      <a:pt x="1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9" name="Freeform: Shape 34"/>
              <p:cNvSpPr/>
              <p:nvPr/>
            </p:nvSpPr>
            <p:spPr bwMode="auto">
              <a:xfrm>
                <a:off x="9228138" y="200025"/>
                <a:ext cx="55563" cy="5902325"/>
              </a:xfrm>
              <a:custGeom>
                <a:avLst/>
                <a:gdLst>
                  <a:gd name="T0" fmla="*/ 35 w 35"/>
                  <a:gd name="T1" fmla="*/ 2840 h 3718"/>
                  <a:gd name="T2" fmla="*/ 0 w 35"/>
                  <a:gd name="T3" fmla="*/ 2840 h 3718"/>
                  <a:gd name="T4" fmla="*/ 5 w 35"/>
                  <a:gd name="T5" fmla="*/ 3414 h 3718"/>
                  <a:gd name="T6" fmla="*/ 12 w 35"/>
                  <a:gd name="T7" fmla="*/ 3647 h 3718"/>
                  <a:gd name="T8" fmla="*/ 14 w 35"/>
                  <a:gd name="T9" fmla="*/ 3688 h 3718"/>
                  <a:gd name="T10" fmla="*/ 17 w 35"/>
                  <a:gd name="T11" fmla="*/ 3713 h 3718"/>
                  <a:gd name="T12" fmla="*/ 19 w 35"/>
                  <a:gd name="T13" fmla="*/ 3718 h 3718"/>
                  <a:gd name="T14" fmla="*/ 19 w 35"/>
                  <a:gd name="T15" fmla="*/ 3718 h 3718"/>
                  <a:gd name="T16" fmla="*/ 20 w 35"/>
                  <a:gd name="T17" fmla="*/ 3713 h 3718"/>
                  <a:gd name="T18" fmla="*/ 23 w 35"/>
                  <a:gd name="T19" fmla="*/ 3688 h 3718"/>
                  <a:gd name="T20" fmla="*/ 28 w 35"/>
                  <a:gd name="T21" fmla="*/ 3588 h 3718"/>
                  <a:gd name="T22" fmla="*/ 35 w 35"/>
                  <a:gd name="T23" fmla="*/ 3165 h 3718"/>
                  <a:gd name="T24" fmla="*/ 35 w 35"/>
                  <a:gd name="T25" fmla="*/ 1972 h 3718"/>
                  <a:gd name="T26" fmla="*/ 2 w 35"/>
                  <a:gd name="T27" fmla="*/ 1972 h 3718"/>
                  <a:gd name="T28" fmla="*/ 0 w 35"/>
                  <a:gd name="T29" fmla="*/ 2687 h 3718"/>
                  <a:gd name="T30" fmla="*/ 0 w 35"/>
                  <a:gd name="T31" fmla="*/ 2827 h 3718"/>
                  <a:gd name="T32" fmla="*/ 35 w 35"/>
                  <a:gd name="T33" fmla="*/ 2827 h 3718"/>
                  <a:gd name="T34" fmla="*/ 35 w 35"/>
                  <a:gd name="T35" fmla="*/ 2687 h 3718"/>
                  <a:gd name="T36" fmla="*/ 35 w 35"/>
                  <a:gd name="T37" fmla="*/ 1972 h 3718"/>
                  <a:gd name="T38" fmla="*/ 30 w 35"/>
                  <a:gd name="T39" fmla="*/ 1103 h 3718"/>
                  <a:gd name="T40" fmla="*/ 5 w 35"/>
                  <a:gd name="T41" fmla="*/ 1103 h 3718"/>
                  <a:gd name="T42" fmla="*/ 2 w 35"/>
                  <a:gd name="T43" fmla="*/ 1958 h 3718"/>
                  <a:gd name="T44" fmla="*/ 35 w 35"/>
                  <a:gd name="T45" fmla="*/ 1958 h 3718"/>
                  <a:gd name="T46" fmla="*/ 19 w 35"/>
                  <a:gd name="T47" fmla="*/ 0 h 3718"/>
                  <a:gd name="T48" fmla="*/ 17 w 35"/>
                  <a:gd name="T49" fmla="*/ 15 h 3718"/>
                  <a:gd name="T50" fmla="*/ 12 w 35"/>
                  <a:gd name="T51" fmla="*/ 222 h 3718"/>
                  <a:gd name="T52" fmla="*/ 12 w 35"/>
                  <a:gd name="T53" fmla="*/ 235 h 3718"/>
                  <a:gd name="T54" fmla="*/ 9 w 35"/>
                  <a:gd name="T55" fmla="*/ 611 h 3718"/>
                  <a:gd name="T56" fmla="*/ 5 w 35"/>
                  <a:gd name="T57" fmla="*/ 1090 h 3718"/>
                  <a:gd name="T58" fmla="*/ 30 w 35"/>
                  <a:gd name="T59" fmla="*/ 1090 h 3718"/>
                  <a:gd name="T60" fmla="*/ 23 w 35"/>
                  <a:gd name="T61" fmla="*/ 235 h 3718"/>
                  <a:gd name="T62" fmla="*/ 23 w 35"/>
                  <a:gd name="T63" fmla="*/ 222 h 3718"/>
                  <a:gd name="T64" fmla="*/ 22 w 35"/>
                  <a:gd name="T65" fmla="*/ 59 h 3718"/>
                  <a:gd name="T66" fmla="*/ 19 w 35"/>
                  <a:gd name="T67" fmla="*/ 0 h 3718"/>
                  <a:gd name="T68" fmla="*/ 19 w 35"/>
                  <a:gd name="T69" fmla="*/ 0 h 3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 h="3718">
                    <a:moveTo>
                      <a:pt x="35" y="2840"/>
                    </a:moveTo>
                    <a:lnTo>
                      <a:pt x="35" y="2840"/>
                    </a:lnTo>
                    <a:lnTo>
                      <a:pt x="0" y="2840"/>
                    </a:lnTo>
                    <a:lnTo>
                      <a:pt x="0" y="2840"/>
                    </a:lnTo>
                    <a:lnTo>
                      <a:pt x="2" y="3165"/>
                    </a:lnTo>
                    <a:lnTo>
                      <a:pt x="5" y="3414"/>
                    </a:lnTo>
                    <a:lnTo>
                      <a:pt x="9" y="3588"/>
                    </a:lnTo>
                    <a:lnTo>
                      <a:pt x="12" y="3647"/>
                    </a:lnTo>
                    <a:lnTo>
                      <a:pt x="14" y="3688"/>
                    </a:lnTo>
                    <a:lnTo>
                      <a:pt x="14" y="3688"/>
                    </a:lnTo>
                    <a:lnTo>
                      <a:pt x="17" y="3713"/>
                    </a:lnTo>
                    <a:lnTo>
                      <a:pt x="17" y="3713"/>
                    </a:lnTo>
                    <a:lnTo>
                      <a:pt x="19" y="3718"/>
                    </a:lnTo>
                    <a:lnTo>
                      <a:pt x="19" y="3718"/>
                    </a:lnTo>
                    <a:lnTo>
                      <a:pt x="19" y="3718"/>
                    </a:lnTo>
                    <a:lnTo>
                      <a:pt x="19" y="3718"/>
                    </a:lnTo>
                    <a:lnTo>
                      <a:pt x="20" y="3713"/>
                    </a:lnTo>
                    <a:lnTo>
                      <a:pt x="20" y="3713"/>
                    </a:lnTo>
                    <a:lnTo>
                      <a:pt x="23" y="3688"/>
                    </a:lnTo>
                    <a:lnTo>
                      <a:pt x="23" y="3688"/>
                    </a:lnTo>
                    <a:lnTo>
                      <a:pt x="25" y="3647"/>
                    </a:lnTo>
                    <a:lnTo>
                      <a:pt x="28" y="3588"/>
                    </a:lnTo>
                    <a:lnTo>
                      <a:pt x="32" y="3414"/>
                    </a:lnTo>
                    <a:lnTo>
                      <a:pt x="35" y="3165"/>
                    </a:lnTo>
                    <a:lnTo>
                      <a:pt x="35" y="2840"/>
                    </a:lnTo>
                    <a:close/>
                    <a:moveTo>
                      <a:pt x="35" y="1972"/>
                    </a:moveTo>
                    <a:lnTo>
                      <a:pt x="35" y="1972"/>
                    </a:lnTo>
                    <a:lnTo>
                      <a:pt x="2" y="1972"/>
                    </a:lnTo>
                    <a:lnTo>
                      <a:pt x="2" y="1972"/>
                    </a:lnTo>
                    <a:lnTo>
                      <a:pt x="0" y="2687"/>
                    </a:lnTo>
                    <a:lnTo>
                      <a:pt x="0" y="2687"/>
                    </a:lnTo>
                    <a:lnTo>
                      <a:pt x="0" y="2827"/>
                    </a:lnTo>
                    <a:lnTo>
                      <a:pt x="0" y="2827"/>
                    </a:lnTo>
                    <a:lnTo>
                      <a:pt x="35" y="2827"/>
                    </a:lnTo>
                    <a:lnTo>
                      <a:pt x="35" y="2827"/>
                    </a:lnTo>
                    <a:lnTo>
                      <a:pt x="35" y="2687"/>
                    </a:lnTo>
                    <a:lnTo>
                      <a:pt x="35" y="2687"/>
                    </a:lnTo>
                    <a:lnTo>
                      <a:pt x="35" y="1972"/>
                    </a:lnTo>
                    <a:close/>
                    <a:moveTo>
                      <a:pt x="30" y="1103"/>
                    </a:moveTo>
                    <a:lnTo>
                      <a:pt x="30" y="1103"/>
                    </a:lnTo>
                    <a:lnTo>
                      <a:pt x="5" y="1103"/>
                    </a:lnTo>
                    <a:lnTo>
                      <a:pt x="5" y="1103"/>
                    </a:lnTo>
                    <a:lnTo>
                      <a:pt x="2" y="1958"/>
                    </a:lnTo>
                    <a:lnTo>
                      <a:pt x="2" y="1958"/>
                    </a:lnTo>
                    <a:lnTo>
                      <a:pt x="35" y="1958"/>
                    </a:lnTo>
                    <a:lnTo>
                      <a:pt x="35" y="1958"/>
                    </a:lnTo>
                    <a:lnTo>
                      <a:pt x="30" y="1103"/>
                    </a:lnTo>
                    <a:close/>
                    <a:moveTo>
                      <a:pt x="19" y="0"/>
                    </a:moveTo>
                    <a:lnTo>
                      <a:pt x="19" y="0"/>
                    </a:lnTo>
                    <a:lnTo>
                      <a:pt x="17" y="15"/>
                    </a:lnTo>
                    <a:lnTo>
                      <a:pt x="15" y="59"/>
                    </a:lnTo>
                    <a:lnTo>
                      <a:pt x="12" y="222"/>
                    </a:lnTo>
                    <a:lnTo>
                      <a:pt x="12" y="222"/>
                    </a:lnTo>
                    <a:lnTo>
                      <a:pt x="12" y="235"/>
                    </a:lnTo>
                    <a:lnTo>
                      <a:pt x="12" y="235"/>
                    </a:lnTo>
                    <a:lnTo>
                      <a:pt x="9" y="611"/>
                    </a:lnTo>
                    <a:lnTo>
                      <a:pt x="5" y="1090"/>
                    </a:lnTo>
                    <a:lnTo>
                      <a:pt x="5" y="1090"/>
                    </a:lnTo>
                    <a:lnTo>
                      <a:pt x="30" y="1090"/>
                    </a:lnTo>
                    <a:lnTo>
                      <a:pt x="30" y="1090"/>
                    </a:lnTo>
                    <a:lnTo>
                      <a:pt x="28" y="611"/>
                    </a:lnTo>
                    <a:lnTo>
                      <a:pt x="23" y="235"/>
                    </a:lnTo>
                    <a:lnTo>
                      <a:pt x="23" y="235"/>
                    </a:lnTo>
                    <a:lnTo>
                      <a:pt x="23" y="222"/>
                    </a:lnTo>
                    <a:lnTo>
                      <a:pt x="23" y="222"/>
                    </a:lnTo>
                    <a:lnTo>
                      <a:pt x="22" y="59"/>
                    </a:lnTo>
                    <a:lnTo>
                      <a:pt x="20" y="17"/>
                    </a:lnTo>
                    <a:lnTo>
                      <a:pt x="19"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0" name="Freeform: Shape 35"/>
              <p:cNvSpPr/>
              <p:nvPr/>
            </p:nvSpPr>
            <p:spPr bwMode="auto">
              <a:xfrm>
                <a:off x="2944813" y="1912938"/>
                <a:ext cx="6945313" cy="57150"/>
              </a:xfrm>
              <a:custGeom>
                <a:avLst/>
                <a:gdLst>
                  <a:gd name="T0" fmla="*/ 1213 w 4375"/>
                  <a:gd name="T1" fmla="*/ 0 h 36"/>
                  <a:gd name="T2" fmla="*/ 678 w 4375"/>
                  <a:gd name="T3" fmla="*/ 1 h 36"/>
                  <a:gd name="T4" fmla="*/ 652 w 4375"/>
                  <a:gd name="T5" fmla="*/ 1 h 36"/>
                  <a:gd name="T6" fmla="*/ 161 w 4375"/>
                  <a:gd name="T7" fmla="*/ 8 h 36"/>
                  <a:gd name="T8" fmla="*/ 10 w 4375"/>
                  <a:gd name="T9" fmla="*/ 15 h 36"/>
                  <a:gd name="T10" fmla="*/ 0 w 4375"/>
                  <a:gd name="T11" fmla="*/ 18 h 36"/>
                  <a:gd name="T12" fmla="*/ 2 w 4375"/>
                  <a:gd name="T13" fmla="*/ 19 h 36"/>
                  <a:gd name="T14" fmla="*/ 39 w 4375"/>
                  <a:gd name="T15" fmla="*/ 23 h 36"/>
                  <a:gd name="T16" fmla="*/ 364 w 4375"/>
                  <a:gd name="T17" fmla="*/ 31 h 36"/>
                  <a:gd name="T18" fmla="*/ 652 w 4375"/>
                  <a:gd name="T19" fmla="*/ 34 h 36"/>
                  <a:gd name="T20" fmla="*/ 678 w 4375"/>
                  <a:gd name="T21" fmla="*/ 34 h 36"/>
                  <a:gd name="T22" fmla="*/ 1213 w 4375"/>
                  <a:gd name="T23" fmla="*/ 36 h 36"/>
                  <a:gd name="T24" fmla="*/ 1480 w 4375"/>
                  <a:gd name="T25" fmla="*/ 36 h 36"/>
                  <a:gd name="T26" fmla="*/ 1505 w 4375"/>
                  <a:gd name="T27" fmla="*/ 34 h 36"/>
                  <a:gd name="T28" fmla="*/ 2307 w 4375"/>
                  <a:gd name="T29" fmla="*/ 33 h 36"/>
                  <a:gd name="T30" fmla="*/ 2332 w 4375"/>
                  <a:gd name="T31" fmla="*/ 33 h 36"/>
                  <a:gd name="T32" fmla="*/ 3136 w 4375"/>
                  <a:gd name="T33" fmla="*/ 29 h 36"/>
                  <a:gd name="T34" fmla="*/ 3161 w 4375"/>
                  <a:gd name="T35" fmla="*/ 29 h 36"/>
                  <a:gd name="T36" fmla="*/ 3963 w 4375"/>
                  <a:gd name="T37" fmla="*/ 24 h 36"/>
                  <a:gd name="T38" fmla="*/ 3988 w 4375"/>
                  <a:gd name="T39" fmla="*/ 24 h 36"/>
                  <a:gd name="T40" fmla="*/ 4349 w 4375"/>
                  <a:gd name="T41" fmla="*/ 19 h 36"/>
                  <a:gd name="T42" fmla="*/ 4375 w 4375"/>
                  <a:gd name="T43" fmla="*/ 18 h 36"/>
                  <a:gd name="T44" fmla="*/ 4375 w 4375"/>
                  <a:gd name="T45" fmla="*/ 18 h 36"/>
                  <a:gd name="T46" fmla="*/ 4270 w 4375"/>
                  <a:gd name="T47" fmla="*/ 15 h 36"/>
                  <a:gd name="T48" fmla="*/ 3988 w 4375"/>
                  <a:gd name="T49" fmla="*/ 11 h 36"/>
                  <a:gd name="T50" fmla="*/ 3963 w 4375"/>
                  <a:gd name="T51" fmla="*/ 11 h 36"/>
                  <a:gd name="T52" fmla="*/ 3161 w 4375"/>
                  <a:gd name="T53" fmla="*/ 6 h 36"/>
                  <a:gd name="T54" fmla="*/ 3136 w 4375"/>
                  <a:gd name="T55" fmla="*/ 6 h 36"/>
                  <a:gd name="T56" fmla="*/ 2332 w 4375"/>
                  <a:gd name="T57" fmla="*/ 3 h 36"/>
                  <a:gd name="T58" fmla="*/ 2307 w 4375"/>
                  <a:gd name="T59" fmla="*/ 3 h 36"/>
                  <a:gd name="T60" fmla="*/ 1505 w 4375"/>
                  <a:gd name="T61" fmla="*/ 1 h 36"/>
                  <a:gd name="T62" fmla="*/ 1480 w 4375"/>
                  <a:gd name="T63"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75" h="36">
                    <a:moveTo>
                      <a:pt x="1213" y="0"/>
                    </a:moveTo>
                    <a:lnTo>
                      <a:pt x="1213" y="0"/>
                    </a:lnTo>
                    <a:lnTo>
                      <a:pt x="678" y="1"/>
                    </a:lnTo>
                    <a:lnTo>
                      <a:pt x="678" y="1"/>
                    </a:lnTo>
                    <a:lnTo>
                      <a:pt x="652" y="1"/>
                    </a:lnTo>
                    <a:lnTo>
                      <a:pt x="652" y="1"/>
                    </a:lnTo>
                    <a:lnTo>
                      <a:pt x="364" y="5"/>
                    </a:lnTo>
                    <a:lnTo>
                      <a:pt x="161" y="8"/>
                    </a:lnTo>
                    <a:lnTo>
                      <a:pt x="39" y="13"/>
                    </a:lnTo>
                    <a:lnTo>
                      <a:pt x="10" y="15"/>
                    </a:lnTo>
                    <a:lnTo>
                      <a:pt x="2" y="16"/>
                    </a:lnTo>
                    <a:lnTo>
                      <a:pt x="0" y="18"/>
                    </a:lnTo>
                    <a:lnTo>
                      <a:pt x="0" y="18"/>
                    </a:lnTo>
                    <a:lnTo>
                      <a:pt x="2" y="19"/>
                    </a:lnTo>
                    <a:lnTo>
                      <a:pt x="10" y="21"/>
                    </a:lnTo>
                    <a:lnTo>
                      <a:pt x="39" y="23"/>
                    </a:lnTo>
                    <a:lnTo>
                      <a:pt x="161" y="28"/>
                    </a:lnTo>
                    <a:lnTo>
                      <a:pt x="364" y="31"/>
                    </a:lnTo>
                    <a:lnTo>
                      <a:pt x="652" y="34"/>
                    </a:lnTo>
                    <a:lnTo>
                      <a:pt x="652" y="34"/>
                    </a:lnTo>
                    <a:lnTo>
                      <a:pt x="678" y="34"/>
                    </a:lnTo>
                    <a:lnTo>
                      <a:pt x="678" y="34"/>
                    </a:lnTo>
                    <a:lnTo>
                      <a:pt x="1213" y="36"/>
                    </a:lnTo>
                    <a:lnTo>
                      <a:pt x="1213" y="36"/>
                    </a:lnTo>
                    <a:lnTo>
                      <a:pt x="1480" y="36"/>
                    </a:lnTo>
                    <a:lnTo>
                      <a:pt x="1480" y="36"/>
                    </a:lnTo>
                    <a:lnTo>
                      <a:pt x="1505" y="34"/>
                    </a:lnTo>
                    <a:lnTo>
                      <a:pt x="1505" y="34"/>
                    </a:lnTo>
                    <a:lnTo>
                      <a:pt x="2307" y="33"/>
                    </a:lnTo>
                    <a:lnTo>
                      <a:pt x="2307" y="33"/>
                    </a:lnTo>
                    <a:lnTo>
                      <a:pt x="2332" y="33"/>
                    </a:lnTo>
                    <a:lnTo>
                      <a:pt x="2332" y="33"/>
                    </a:lnTo>
                    <a:lnTo>
                      <a:pt x="3136" y="29"/>
                    </a:lnTo>
                    <a:lnTo>
                      <a:pt x="3136" y="29"/>
                    </a:lnTo>
                    <a:lnTo>
                      <a:pt x="3161" y="29"/>
                    </a:lnTo>
                    <a:lnTo>
                      <a:pt x="3161" y="29"/>
                    </a:lnTo>
                    <a:lnTo>
                      <a:pt x="3963" y="24"/>
                    </a:lnTo>
                    <a:lnTo>
                      <a:pt x="3963" y="24"/>
                    </a:lnTo>
                    <a:lnTo>
                      <a:pt x="3988" y="24"/>
                    </a:lnTo>
                    <a:lnTo>
                      <a:pt x="3988" y="24"/>
                    </a:lnTo>
                    <a:lnTo>
                      <a:pt x="4270" y="21"/>
                    </a:lnTo>
                    <a:lnTo>
                      <a:pt x="4349" y="19"/>
                    </a:lnTo>
                    <a:lnTo>
                      <a:pt x="4375" y="18"/>
                    </a:lnTo>
                    <a:lnTo>
                      <a:pt x="4375" y="18"/>
                    </a:lnTo>
                    <a:lnTo>
                      <a:pt x="4375" y="18"/>
                    </a:lnTo>
                    <a:lnTo>
                      <a:pt x="4375" y="18"/>
                    </a:lnTo>
                    <a:lnTo>
                      <a:pt x="4349" y="16"/>
                    </a:lnTo>
                    <a:lnTo>
                      <a:pt x="4270" y="15"/>
                    </a:lnTo>
                    <a:lnTo>
                      <a:pt x="3988" y="11"/>
                    </a:lnTo>
                    <a:lnTo>
                      <a:pt x="3988" y="11"/>
                    </a:lnTo>
                    <a:lnTo>
                      <a:pt x="3963" y="11"/>
                    </a:lnTo>
                    <a:lnTo>
                      <a:pt x="3963" y="11"/>
                    </a:lnTo>
                    <a:lnTo>
                      <a:pt x="3161" y="6"/>
                    </a:lnTo>
                    <a:lnTo>
                      <a:pt x="3161" y="6"/>
                    </a:lnTo>
                    <a:lnTo>
                      <a:pt x="3136" y="6"/>
                    </a:lnTo>
                    <a:lnTo>
                      <a:pt x="3136" y="6"/>
                    </a:lnTo>
                    <a:lnTo>
                      <a:pt x="2332" y="3"/>
                    </a:lnTo>
                    <a:lnTo>
                      <a:pt x="2332" y="3"/>
                    </a:lnTo>
                    <a:lnTo>
                      <a:pt x="2307" y="3"/>
                    </a:lnTo>
                    <a:lnTo>
                      <a:pt x="2307" y="3"/>
                    </a:lnTo>
                    <a:lnTo>
                      <a:pt x="1505" y="1"/>
                    </a:lnTo>
                    <a:lnTo>
                      <a:pt x="1505" y="1"/>
                    </a:lnTo>
                    <a:lnTo>
                      <a:pt x="1480" y="1"/>
                    </a:lnTo>
                    <a:lnTo>
                      <a:pt x="1480" y="1"/>
                    </a:lnTo>
                    <a:lnTo>
                      <a:pt x="121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1" name="Freeform: Shape 36"/>
              <p:cNvSpPr/>
              <p:nvPr/>
            </p:nvSpPr>
            <p:spPr bwMode="auto">
              <a:xfrm>
                <a:off x="2944813" y="3290888"/>
                <a:ext cx="6945313" cy="57150"/>
              </a:xfrm>
              <a:custGeom>
                <a:avLst/>
                <a:gdLst>
                  <a:gd name="T0" fmla="*/ 1213 w 4375"/>
                  <a:gd name="T1" fmla="*/ 0 h 36"/>
                  <a:gd name="T2" fmla="*/ 681 w 4375"/>
                  <a:gd name="T3" fmla="*/ 2 h 36"/>
                  <a:gd name="T4" fmla="*/ 648 w 4375"/>
                  <a:gd name="T5" fmla="*/ 2 h 36"/>
                  <a:gd name="T6" fmla="*/ 161 w 4375"/>
                  <a:gd name="T7" fmla="*/ 8 h 36"/>
                  <a:gd name="T8" fmla="*/ 10 w 4375"/>
                  <a:gd name="T9" fmla="*/ 15 h 36"/>
                  <a:gd name="T10" fmla="*/ 0 w 4375"/>
                  <a:gd name="T11" fmla="*/ 18 h 36"/>
                  <a:gd name="T12" fmla="*/ 2 w 4375"/>
                  <a:gd name="T13" fmla="*/ 20 h 36"/>
                  <a:gd name="T14" fmla="*/ 39 w 4375"/>
                  <a:gd name="T15" fmla="*/ 23 h 36"/>
                  <a:gd name="T16" fmla="*/ 363 w 4375"/>
                  <a:gd name="T17" fmla="*/ 31 h 36"/>
                  <a:gd name="T18" fmla="*/ 648 w 4375"/>
                  <a:gd name="T19" fmla="*/ 34 h 36"/>
                  <a:gd name="T20" fmla="*/ 681 w 4375"/>
                  <a:gd name="T21" fmla="*/ 34 h 36"/>
                  <a:gd name="T22" fmla="*/ 1213 w 4375"/>
                  <a:gd name="T23" fmla="*/ 36 h 36"/>
                  <a:gd name="T24" fmla="*/ 1475 w 4375"/>
                  <a:gd name="T25" fmla="*/ 34 h 36"/>
                  <a:gd name="T26" fmla="*/ 1508 w 4375"/>
                  <a:gd name="T27" fmla="*/ 34 h 36"/>
                  <a:gd name="T28" fmla="*/ 2304 w 4375"/>
                  <a:gd name="T29" fmla="*/ 33 h 36"/>
                  <a:gd name="T30" fmla="*/ 2337 w 4375"/>
                  <a:gd name="T31" fmla="*/ 33 h 36"/>
                  <a:gd name="T32" fmla="*/ 3133 w 4375"/>
                  <a:gd name="T33" fmla="*/ 30 h 36"/>
                  <a:gd name="T34" fmla="*/ 3164 w 4375"/>
                  <a:gd name="T35" fmla="*/ 30 h 36"/>
                  <a:gd name="T36" fmla="*/ 3960 w 4375"/>
                  <a:gd name="T37" fmla="*/ 25 h 36"/>
                  <a:gd name="T38" fmla="*/ 3993 w 4375"/>
                  <a:gd name="T39" fmla="*/ 25 h 36"/>
                  <a:gd name="T40" fmla="*/ 4349 w 4375"/>
                  <a:gd name="T41" fmla="*/ 20 h 36"/>
                  <a:gd name="T42" fmla="*/ 4375 w 4375"/>
                  <a:gd name="T43" fmla="*/ 18 h 36"/>
                  <a:gd name="T44" fmla="*/ 4375 w 4375"/>
                  <a:gd name="T45" fmla="*/ 18 h 36"/>
                  <a:gd name="T46" fmla="*/ 4272 w 4375"/>
                  <a:gd name="T47" fmla="*/ 15 h 36"/>
                  <a:gd name="T48" fmla="*/ 3993 w 4375"/>
                  <a:gd name="T49" fmla="*/ 11 h 36"/>
                  <a:gd name="T50" fmla="*/ 3960 w 4375"/>
                  <a:gd name="T51" fmla="*/ 11 h 36"/>
                  <a:gd name="T52" fmla="*/ 3164 w 4375"/>
                  <a:gd name="T53" fmla="*/ 7 h 36"/>
                  <a:gd name="T54" fmla="*/ 3133 w 4375"/>
                  <a:gd name="T55" fmla="*/ 7 h 36"/>
                  <a:gd name="T56" fmla="*/ 2337 w 4375"/>
                  <a:gd name="T57" fmla="*/ 3 h 36"/>
                  <a:gd name="T58" fmla="*/ 2304 w 4375"/>
                  <a:gd name="T59" fmla="*/ 3 h 36"/>
                  <a:gd name="T60" fmla="*/ 1508 w 4375"/>
                  <a:gd name="T61" fmla="*/ 0 h 36"/>
                  <a:gd name="T62" fmla="*/ 1477 w 4375"/>
                  <a:gd name="T6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75" h="36">
                    <a:moveTo>
                      <a:pt x="1213" y="0"/>
                    </a:moveTo>
                    <a:lnTo>
                      <a:pt x="1213" y="0"/>
                    </a:lnTo>
                    <a:lnTo>
                      <a:pt x="681" y="2"/>
                    </a:lnTo>
                    <a:lnTo>
                      <a:pt x="681" y="2"/>
                    </a:lnTo>
                    <a:lnTo>
                      <a:pt x="648" y="2"/>
                    </a:lnTo>
                    <a:lnTo>
                      <a:pt x="648" y="2"/>
                    </a:lnTo>
                    <a:lnTo>
                      <a:pt x="363" y="5"/>
                    </a:lnTo>
                    <a:lnTo>
                      <a:pt x="161" y="8"/>
                    </a:lnTo>
                    <a:lnTo>
                      <a:pt x="39" y="13"/>
                    </a:lnTo>
                    <a:lnTo>
                      <a:pt x="10" y="15"/>
                    </a:lnTo>
                    <a:lnTo>
                      <a:pt x="2" y="16"/>
                    </a:lnTo>
                    <a:lnTo>
                      <a:pt x="0" y="18"/>
                    </a:lnTo>
                    <a:lnTo>
                      <a:pt x="0" y="18"/>
                    </a:lnTo>
                    <a:lnTo>
                      <a:pt x="2" y="20"/>
                    </a:lnTo>
                    <a:lnTo>
                      <a:pt x="10" y="21"/>
                    </a:lnTo>
                    <a:lnTo>
                      <a:pt x="39" y="23"/>
                    </a:lnTo>
                    <a:lnTo>
                      <a:pt x="161" y="28"/>
                    </a:lnTo>
                    <a:lnTo>
                      <a:pt x="363" y="31"/>
                    </a:lnTo>
                    <a:lnTo>
                      <a:pt x="648" y="34"/>
                    </a:lnTo>
                    <a:lnTo>
                      <a:pt x="648" y="34"/>
                    </a:lnTo>
                    <a:lnTo>
                      <a:pt x="681" y="34"/>
                    </a:lnTo>
                    <a:lnTo>
                      <a:pt x="681" y="34"/>
                    </a:lnTo>
                    <a:lnTo>
                      <a:pt x="1213" y="36"/>
                    </a:lnTo>
                    <a:lnTo>
                      <a:pt x="1213" y="36"/>
                    </a:lnTo>
                    <a:lnTo>
                      <a:pt x="1475" y="34"/>
                    </a:lnTo>
                    <a:lnTo>
                      <a:pt x="1475" y="34"/>
                    </a:lnTo>
                    <a:lnTo>
                      <a:pt x="1508" y="34"/>
                    </a:lnTo>
                    <a:lnTo>
                      <a:pt x="1508" y="34"/>
                    </a:lnTo>
                    <a:lnTo>
                      <a:pt x="2304" y="33"/>
                    </a:lnTo>
                    <a:lnTo>
                      <a:pt x="2304" y="33"/>
                    </a:lnTo>
                    <a:lnTo>
                      <a:pt x="2337" y="33"/>
                    </a:lnTo>
                    <a:lnTo>
                      <a:pt x="2337" y="33"/>
                    </a:lnTo>
                    <a:lnTo>
                      <a:pt x="3133" y="30"/>
                    </a:lnTo>
                    <a:lnTo>
                      <a:pt x="3133" y="30"/>
                    </a:lnTo>
                    <a:lnTo>
                      <a:pt x="3164" y="30"/>
                    </a:lnTo>
                    <a:lnTo>
                      <a:pt x="3164" y="30"/>
                    </a:lnTo>
                    <a:lnTo>
                      <a:pt x="3960" y="25"/>
                    </a:lnTo>
                    <a:lnTo>
                      <a:pt x="3960" y="25"/>
                    </a:lnTo>
                    <a:lnTo>
                      <a:pt x="3993" y="25"/>
                    </a:lnTo>
                    <a:lnTo>
                      <a:pt x="3993" y="25"/>
                    </a:lnTo>
                    <a:lnTo>
                      <a:pt x="4272" y="21"/>
                    </a:lnTo>
                    <a:lnTo>
                      <a:pt x="4349" y="20"/>
                    </a:lnTo>
                    <a:lnTo>
                      <a:pt x="4375" y="18"/>
                    </a:lnTo>
                    <a:lnTo>
                      <a:pt x="4375" y="18"/>
                    </a:lnTo>
                    <a:lnTo>
                      <a:pt x="4375" y="18"/>
                    </a:lnTo>
                    <a:lnTo>
                      <a:pt x="4375" y="18"/>
                    </a:lnTo>
                    <a:lnTo>
                      <a:pt x="4349" y="16"/>
                    </a:lnTo>
                    <a:lnTo>
                      <a:pt x="4272" y="15"/>
                    </a:lnTo>
                    <a:lnTo>
                      <a:pt x="3993" y="11"/>
                    </a:lnTo>
                    <a:lnTo>
                      <a:pt x="3993" y="11"/>
                    </a:lnTo>
                    <a:lnTo>
                      <a:pt x="3960" y="11"/>
                    </a:lnTo>
                    <a:lnTo>
                      <a:pt x="3960" y="11"/>
                    </a:lnTo>
                    <a:lnTo>
                      <a:pt x="3164" y="7"/>
                    </a:lnTo>
                    <a:lnTo>
                      <a:pt x="3164" y="7"/>
                    </a:lnTo>
                    <a:lnTo>
                      <a:pt x="3133" y="7"/>
                    </a:lnTo>
                    <a:lnTo>
                      <a:pt x="3133" y="7"/>
                    </a:lnTo>
                    <a:lnTo>
                      <a:pt x="2337" y="3"/>
                    </a:lnTo>
                    <a:lnTo>
                      <a:pt x="2337" y="3"/>
                    </a:lnTo>
                    <a:lnTo>
                      <a:pt x="2304" y="3"/>
                    </a:lnTo>
                    <a:lnTo>
                      <a:pt x="2304" y="3"/>
                    </a:lnTo>
                    <a:lnTo>
                      <a:pt x="1508" y="0"/>
                    </a:lnTo>
                    <a:lnTo>
                      <a:pt x="1508" y="0"/>
                    </a:lnTo>
                    <a:lnTo>
                      <a:pt x="1477" y="0"/>
                    </a:lnTo>
                    <a:lnTo>
                      <a:pt x="1477" y="0"/>
                    </a:lnTo>
                    <a:lnTo>
                      <a:pt x="121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2" name="Freeform: Shape 37"/>
              <p:cNvSpPr/>
              <p:nvPr/>
            </p:nvSpPr>
            <p:spPr bwMode="auto">
              <a:xfrm>
                <a:off x="2944813" y="4668838"/>
                <a:ext cx="6945313" cy="57150"/>
              </a:xfrm>
              <a:custGeom>
                <a:avLst/>
                <a:gdLst>
                  <a:gd name="T0" fmla="*/ 1213 w 4375"/>
                  <a:gd name="T1" fmla="*/ 0 h 36"/>
                  <a:gd name="T2" fmla="*/ 681 w 4375"/>
                  <a:gd name="T3" fmla="*/ 2 h 36"/>
                  <a:gd name="T4" fmla="*/ 647 w 4375"/>
                  <a:gd name="T5" fmla="*/ 2 h 36"/>
                  <a:gd name="T6" fmla="*/ 159 w 4375"/>
                  <a:gd name="T7" fmla="*/ 8 h 36"/>
                  <a:gd name="T8" fmla="*/ 10 w 4375"/>
                  <a:gd name="T9" fmla="*/ 15 h 36"/>
                  <a:gd name="T10" fmla="*/ 0 w 4375"/>
                  <a:gd name="T11" fmla="*/ 18 h 36"/>
                  <a:gd name="T12" fmla="*/ 2 w 4375"/>
                  <a:gd name="T13" fmla="*/ 20 h 36"/>
                  <a:gd name="T14" fmla="*/ 39 w 4375"/>
                  <a:gd name="T15" fmla="*/ 23 h 36"/>
                  <a:gd name="T16" fmla="*/ 363 w 4375"/>
                  <a:gd name="T17" fmla="*/ 31 h 36"/>
                  <a:gd name="T18" fmla="*/ 647 w 4375"/>
                  <a:gd name="T19" fmla="*/ 35 h 36"/>
                  <a:gd name="T20" fmla="*/ 681 w 4375"/>
                  <a:gd name="T21" fmla="*/ 35 h 36"/>
                  <a:gd name="T22" fmla="*/ 1213 w 4375"/>
                  <a:gd name="T23" fmla="*/ 36 h 36"/>
                  <a:gd name="T24" fmla="*/ 1475 w 4375"/>
                  <a:gd name="T25" fmla="*/ 35 h 36"/>
                  <a:gd name="T26" fmla="*/ 1510 w 4375"/>
                  <a:gd name="T27" fmla="*/ 35 h 36"/>
                  <a:gd name="T28" fmla="*/ 2303 w 4375"/>
                  <a:gd name="T29" fmla="*/ 33 h 36"/>
                  <a:gd name="T30" fmla="*/ 2337 w 4375"/>
                  <a:gd name="T31" fmla="*/ 33 h 36"/>
                  <a:gd name="T32" fmla="*/ 3131 w 4375"/>
                  <a:gd name="T33" fmla="*/ 30 h 36"/>
                  <a:gd name="T34" fmla="*/ 3166 w 4375"/>
                  <a:gd name="T35" fmla="*/ 30 h 36"/>
                  <a:gd name="T36" fmla="*/ 3958 w 4375"/>
                  <a:gd name="T37" fmla="*/ 25 h 36"/>
                  <a:gd name="T38" fmla="*/ 3993 w 4375"/>
                  <a:gd name="T39" fmla="*/ 25 h 36"/>
                  <a:gd name="T40" fmla="*/ 4349 w 4375"/>
                  <a:gd name="T41" fmla="*/ 20 h 36"/>
                  <a:gd name="T42" fmla="*/ 4375 w 4375"/>
                  <a:gd name="T43" fmla="*/ 18 h 36"/>
                  <a:gd name="T44" fmla="*/ 4375 w 4375"/>
                  <a:gd name="T45" fmla="*/ 18 h 36"/>
                  <a:gd name="T46" fmla="*/ 4272 w 4375"/>
                  <a:gd name="T47" fmla="*/ 15 h 36"/>
                  <a:gd name="T48" fmla="*/ 3993 w 4375"/>
                  <a:gd name="T49" fmla="*/ 12 h 36"/>
                  <a:gd name="T50" fmla="*/ 3958 w 4375"/>
                  <a:gd name="T51" fmla="*/ 12 h 36"/>
                  <a:gd name="T52" fmla="*/ 3166 w 4375"/>
                  <a:gd name="T53" fmla="*/ 7 h 36"/>
                  <a:gd name="T54" fmla="*/ 3131 w 4375"/>
                  <a:gd name="T55" fmla="*/ 5 h 36"/>
                  <a:gd name="T56" fmla="*/ 2337 w 4375"/>
                  <a:gd name="T57" fmla="*/ 4 h 36"/>
                  <a:gd name="T58" fmla="*/ 2303 w 4375"/>
                  <a:gd name="T59" fmla="*/ 4 h 36"/>
                  <a:gd name="T60" fmla="*/ 1510 w 4375"/>
                  <a:gd name="T61" fmla="*/ 0 h 36"/>
                  <a:gd name="T62" fmla="*/ 1475 w 4375"/>
                  <a:gd name="T6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75" h="36">
                    <a:moveTo>
                      <a:pt x="1213" y="0"/>
                    </a:moveTo>
                    <a:lnTo>
                      <a:pt x="1213" y="0"/>
                    </a:lnTo>
                    <a:lnTo>
                      <a:pt x="681" y="2"/>
                    </a:lnTo>
                    <a:lnTo>
                      <a:pt x="681" y="2"/>
                    </a:lnTo>
                    <a:lnTo>
                      <a:pt x="647" y="2"/>
                    </a:lnTo>
                    <a:lnTo>
                      <a:pt x="647" y="2"/>
                    </a:lnTo>
                    <a:lnTo>
                      <a:pt x="363" y="5"/>
                    </a:lnTo>
                    <a:lnTo>
                      <a:pt x="159" y="8"/>
                    </a:lnTo>
                    <a:lnTo>
                      <a:pt x="39" y="13"/>
                    </a:lnTo>
                    <a:lnTo>
                      <a:pt x="10" y="15"/>
                    </a:lnTo>
                    <a:lnTo>
                      <a:pt x="2" y="17"/>
                    </a:lnTo>
                    <a:lnTo>
                      <a:pt x="0" y="18"/>
                    </a:lnTo>
                    <a:lnTo>
                      <a:pt x="0" y="18"/>
                    </a:lnTo>
                    <a:lnTo>
                      <a:pt x="2" y="20"/>
                    </a:lnTo>
                    <a:lnTo>
                      <a:pt x="10" y="20"/>
                    </a:lnTo>
                    <a:lnTo>
                      <a:pt x="39" y="23"/>
                    </a:lnTo>
                    <a:lnTo>
                      <a:pt x="159" y="28"/>
                    </a:lnTo>
                    <a:lnTo>
                      <a:pt x="363" y="31"/>
                    </a:lnTo>
                    <a:lnTo>
                      <a:pt x="647" y="35"/>
                    </a:lnTo>
                    <a:lnTo>
                      <a:pt x="647" y="35"/>
                    </a:lnTo>
                    <a:lnTo>
                      <a:pt x="681" y="35"/>
                    </a:lnTo>
                    <a:lnTo>
                      <a:pt x="681" y="35"/>
                    </a:lnTo>
                    <a:lnTo>
                      <a:pt x="1213" y="36"/>
                    </a:lnTo>
                    <a:lnTo>
                      <a:pt x="1213" y="36"/>
                    </a:lnTo>
                    <a:lnTo>
                      <a:pt x="1475" y="35"/>
                    </a:lnTo>
                    <a:lnTo>
                      <a:pt x="1475" y="35"/>
                    </a:lnTo>
                    <a:lnTo>
                      <a:pt x="1510" y="35"/>
                    </a:lnTo>
                    <a:lnTo>
                      <a:pt x="1510" y="35"/>
                    </a:lnTo>
                    <a:lnTo>
                      <a:pt x="2303" y="33"/>
                    </a:lnTo>
                    <a:lnTo>
                      <a:pt x="2303" y="33"/>
                    </a:lnTo>
                    <a:lnTo>
                      <a:pt x="2337" y="33"/>
                    </a:lnTo>
                    <a:lnTo>
                      <a:pt x="2337" y="33"/>
                    </a:lnTo>
                    <a:lnTo>
                      <a:pt x="3131" y="30"/>
                    </a:lnTo>
                    <a:lnTo>
                      <a:pt x="3131" y="30"/>
                    </a:lnTo>
                    <a:lnTo>
                      <a:pt x="3166" y="30"/>
                    </a:lnTo>
                    <a:lnTo>
                      <a:pt x="3166" y="30"/>
                    </a:lnTo>
                    <a:lnTo>
                      <a:pt x="3958" y="25"/>
                    </a:lnTo>
                    <a:lnTo>
                      <a:pt x="3958" y="25"/>
                    </a:lnTo>
                    <a:lnTo>
                      <a:pt x="3993" y="25"/>
                    </a:lnTo>
                    <a:lnTo>
                      <a:pt x="3993" y="25"/>
                    </a:lnTo>
                    <a:lnTo>
                      <a:pt x="4272" y="22"/>
                    </a:lnTo>
                    <a:lnTo>
                      <a:pt x="4349" y="20"/>
                    </a:lnTo>
                    <a:lnTo>
                      <a:pt x="4375" y="18"/>
                    </a:lnTo>
                    <a:lnTo>
                      <a:pt x="4375" y="18"/>
                    </a:lnTo>
                    <a:lnTo>
                      <a:pt x="4375" y="18"/>
                    </a:lnTo>
                    <a:lnTo>
                      <a:pt x="4375" y="18"/>
                    </a:lnTo>
                    <a:lnTo>
                      <a:pt x="4349" y="17"/>
                    </a:lnTo>
                    <a:lnTo>
                      <a:pt x="4272" y="15"/>
                    </a:lnTo>
                    <a:lnTo>
                      <a:pt x="3993" y="12"/>
                    </a:lnTo>
                    <a:lnTo>
                      <a:pt x="3993" y="12"/>
                    </a:lnTo>
                    <a:lnTo>
                      <a:pt x="3958" y="12"/>
                    </a:lnTo>
                    <a:lnTo>
                      <a:pt x="3958" y="12"/>
                    </a:lnTo>
                    <a:lnTo>
                      <a:pt x="3166" y="7"/>
                    </a:lnTo>
                    <a:lnTo>
                      <a:pt x="3166" y="7"/>
                    </a:lnTo>
                    <a:lnTo>
                      <a:pt x="3131" y="5"/>
                    </a:lnTo>
                    <a:lnTo>
                      <a:pt x="3131" y="5"/>
                    </a:lnTo>
                    <a:lnTo>
                      <a:pt x="2337" y="4"/>
                    </a:lnTo>
                    <a:lnTo>
                      <a:pt x="2337" y="4"/>
                    </a:lnTo>
                    <a:lnTo>
                      <a:pt x="2303" y="4"/>
                    </a:lnTo>
                    <a:lnTo>
                      <a:pt x="2303" y="4"/>
                    </a:lnTo>
                    <a:lnTo>
                      <a:pt x="1510" y="0"/>
                    </a:lnTo>
                    <a:lnTo>
                      <a:pt x="1510" y="0"/>
                    </a:lnTo>
                    <a:lnTo>
                      <a:pt x="1475" y="0"/>
                    </a:lnTo>
                    <a:lnTo>
                      <a:pt x="1475" y="0"/>
                    </a:lnTo>
                    <a:lnTo>
                      <a:pt x="121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12" name="TextBox 38"/>
            <p:cNvSpPr txBox="1"/>
            <p:nvPr/>
          </p:nvSpPr>
          <p:spPr>
            <a:xfrm>
              <a:off x="6840894" y="4293634"/>
              <a:ext cx="955718" cy="438152"/>
            </a:xfrm>
            <a:prstGeom prst="rect">
              <a:avLst/>
            </a:prstGeom>
            <a:noFill/>
          </p:spPr>
          <p:txBody>
            <a:bodyPr wrap="none">
              <a:normAutofit lnSpcReduction="10000"/>
            </a:bodyPr>
            <a:lstStyle/>
            <a:p>
              <a:r>
                <a:rPr lang="id-ID" sz="2400" b="1">
                  <a:solidFill>
                    <a:schemeClr val="accent1"/>
                  </a:solidFill>
                </a:rPr>
                <a:t>￥123</a:t>
              </a:r>
            </a:p>
          </p:txBody>
        </p:sp>
        <p:sp>
          <p:nvSpPr>
            <p:cNvPr id="13" name="TextBox 39"/>
            <p:cNvSpPr txBox="1"/>
            <p:nvPr/>
          </p:nvSpPr>
          <p:spPr>
            <a:xfrm>
              <a:off x="8266993" y="3375995"/>
              <a:ext cx="955718" cy="438152"/>
            </a:xfrm>
            <a:prstGeom prst="rect">
              <a:avLst/>
            </a:prstGeom>
            <a:noFill/>
          </p:spPr>
          <p:txBody>
            <a:bodyPr wrap="none">
              <a:normAutofit lnSpcReduction="10000"/>
            </a:bodyPr>
            <a:lstStyle/>
            <a:p>
              <a:r>
                <a:rPr lang="id-ID" sz="2400" b="1">
                  <a:solidFill>
                    <a:schemeClr val="accent2"/>
                  </a:solidFill>
                </a:rPr>
                <a:t>￥234</a:t>
              </a:r>
            </a:p>
          </p:txBody>
        </p:sp>
        <p:sp>
          <p:nvSpPr>
            <p:cNvPr id="14" name="TextBox 40"/>
            <p:cNvSpPr txBox="1"/>
            <p:nvPr/>
          </p:nvSpPr>
          <p:spPr>
            <a:xfrm>
              <a:off x="9760068" y="2765382"/>
              <a:ext cx="955718" cy="438152"/>
            </a:xfrm>
            <a:prstGeom prst="rect">
              <a:avLst/>
            </a:prstGeom>
            <a:noFill/>
          </p:spPr>
          <p:txBody>
            <a:bodyPr wrap="none">
              <a:normAutofit lnSpcReduction="10000"/>
            </a:bodyPr>
            <a:lstStyle/>
            <a:p>
              <a:r>
                <a:rPr lang="id-ID" sz="2400" b="1">
                  <a:solidFill>
                    <a:schemeClr val="accent4"/>
                  </a:solidFill>
                </a:rPr>
                <a:t>￥345</a:t>
              </a:r>
            </a:p>
          </p:txBody>
        </p:sp>
        <p:sp>
          <p:nvSpPr>
            <p:cNvPr id="15" name="Oval 41"/>
            <p:cNvSpPr>
              <a:spLocks noChangeAspect="1"/>
            </p:cNvSpPr>
            <p:nvPr/>
          </p:nvSpPr>
          <p:spPr>
            <a:xfrm rot="5400000">
              <a:off x="7126800" y="4692179"/>
              <a:ext cx="172482" cy="172481"/>
            </a:xfrm>
            <a:prstGeom prst="ellipse">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 name="Oval 42"/>
            <p:cNvSpPr>
              <a:spLocks noChangeAspect="1"/>
            </p:cNvSpPr>
            <p:nvPr/>
          </p:nvSpPr>
          <p:spPr>
            <a:xfrm rot="5400000">
              <a:off x="8624379" y="3783927"/>
              <a:ext cx="172482" cy="172481"/>
            </a:xfrm>
            <a:prstGeom prst="ellipse">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Oval 43"/>
            <p:cNvSpPr>
              <a:spLocks noChangeAspect="1"/>
            </p:cNvSpPr>
            <p:nvPr/>
          </p:nvSpPr>
          <p:spPr>
            <a:xfrm rot="5400000">
              <a:off x="10168858" y="3205486"/>
              <a:ext cx="172482" cy="172481"/>
            </a:xfrm>
            <a:prstGeom prst="ellipse">
              <a:avLst/>
            </a:pr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pic>
        <p:nvPicPr>
          <p:cNvPr id="59" name="图片 58"/>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60" name="组合 59"/>
          <p:cNvGrpSpPr/>
          <p:nvPr/>
        </p:nvGrpSpPr>
        <p:grpSpPr>
          <a:xfrm>
            <a:off x="1533918" y="363433"/>
            <a:ext cx="4885992" cy="716067"/>
            <a:chOff x="3653004" y="402712"/>
            <a:chExt cx="4885992" cy="716067"/>
          </a:xfrm>
        </p:grpSpPr>
        <p:sp>
          <p:nvSpPr>
            <p:cNvPr id="61" name="文本框 60"/>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62" name="文本框 61"/>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grpSp>
        <p:nvGrpSpPr>
          <p:cNvPr id="21" name="组合 20"/>
          <p:cNvGrpSpPr/>
          <p:nvPr/>
        </p:nvGrpSpPr>
        <p:grpSpPr>
          <a:xfrm>
            <a:off x="1002294" y="2088733"/>
            <a:ext cx="4853426" cy="1006179"/>
            <a:chOff x="1002294" y="2088733"/>
            <a:chExt cx="4853426" cy="1006179"/>
          </a:xfrm>
        </p:grpSpPr>
        <p:grpSp>
          <p:nvGrpSpPr>
            <p:cNvPr id="4" name="Group 3"/>
            <p:cNvGrpSpPr>
              <a:grpSpLocks noChangeAspect="1"/>
            </p:cNvGrpSpPr>
            <p:nvPr/>
          </p:nvGrpSpPr>
          <p:grpSpPr>
            <a:xfrm rot="5400000">
              <a:off x="1558438" y="1896578"/>
              <a:ext cx="1006179" cy="1390489"/>
              <a:chOff x="3149600" y="2480384"/>
              <a:chExt cx="1201204" cy="1660005"/>
            </a:xfrm>
          </p:grpSpPr>
          <p:sp>
            <p:nvSpPr>
              <p:cNvPr id="57" name="Isosceles Triangle 4"/>
              <p:cNvSpPr/>
              <p:nvPr/>
            </p:nvSpPr>
            <p:spPr>
              <a:xfrm flipV="1">
                <a:off x="3149600" y="3200460"/>
                <a:ext cx="1201204" cy="939929"/>
              </a:xfrm>
              <a:prstGeom prst="triangle">
                <a:avLst/>
              </a:prstGeom>
              <a:gradFill>
                <a:gsLst>
                  <a:gs pos="0">
                    <a:schemeClr val="accent1"/>
                  </a:gs>
                  <a:gs pos="100000">
                    <a:srgbClr val="EEECE1">
                      <a:lumMod val="90000"/>
                      <a:alpha val="0"/>
                    </a:srgbClr>
                  </a:gs>
                </a:gsLst>
                <a:lin ang="5400000" scaled="0"/>
              </a:gradFill>
              <a:ln w="25400" cap="flat" cmpd="sng" algn="ctr">
                <a:noFill/>
                <a:prstDash val="solid"/>
              </a:ln>
              <a:effectLst/>
            </p:spPr>
            <p:txBody>
              <a:bodyPr anchor="ctr"/>
              <a:lstStyle/>
              <a:p>
                <a:pPr algn="ctr"/>
                <a:endParaRPr/>
              </a:p>
            </p:txBody>
          </p:sp>
          <p:sp>
            <p:nvSpPr>
              <p:cNvPr id="58" name="Rectangle 5"/>
              <p:cNvSpPr/>
              <p:nvPr/>
            </p:nvSpPr>
            <p:spPr>
              <a:xfrm>
                <a:off x="3630724" y="2480384"/>
                <a:ext cx="720080" cy="720080"/>
              </a:xfrm>
              <a:prstGeom prst="rect">
                <a:avLst/>
              </a:prstGeom>
              <a:solidFill>
                <a:schemeClr val="accent1"/>
              </a:solidFill>
              <a:ln w="9525" cap="flat" cmpd="sng" algn="ctr">
                <a:noFill/>
                <a:prstDash val="solid"/>
              </a:ln>
              <a:effectLst>
                <a:outerShdw blurRad="40000" dist="23000" dir="5400000" rotWithShape="0">
                  <a:srgbClr val="000000">
                    <a:alpha val="35000"/>
                  </a:srgbClr>
                </a:outerShdw>
              </a:effectLst>
              <a:scene3d>
                <a:camera prst="isometricOffAxis2Top">
                  <a:rot lat="19390491" lon="18812960" rev="21592509"/>
                </a:camera>
                <a:lightRig rig="chilly" dir="t">
                  <a:rot lat="0" lon="0" rev="600000"/>
                </a:lightRig>
              </a:scene3d>
              <a:sp3d extrusionH="666750"/>
            </p:spPr>
            <p:txBody>
              <a:bodyPr anchor="ctr"/>
              <a:lstStyle/>
              <a:p>
                <a:pPr algn="ctr"/>
                <a:endParaRPr/>
              </a:p>
            </p:txBody>
          </p:sp>
        </p:grpSp>
        <p:sp>
          <p:nvSpPr>
            <p:cNvPr id="8" name="Oval 17"/>
            <p:cNvSpPr>
              <a:spLocks noChangeAspect="1"/>
            </p:cNvSpPr>
            <p:nvPr/>
          </p:nvSpPr>
          <p:spPr>
            <a:xfrm rot="5400000">
              <a:off x="1002293" y="2431822"/>
              <a:ext cx="325809" cy="325808"/>
            </a:xfrm>
            <a:prstGeom prst="ellipse">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18" name="Group 44"/>
            <p:cNvGrpSpPr/>
            <p:nvPr/>
          </p:nvGrpSpPr>
          <p:grpSpPr>
            <a:xfrm>
              <a:off x="2366753" y="2227404"/>
              <a:ext cx="176868" cy="254197"/>
              <a:chOff x="-1588" y="-3175"/>
              <a:chExt cx="341313" cy="490538"/>
            </a:xfrm>
            <a:solidFill>
              <a:schemeClr val="bg1"/>
            </a:solidFill>
          </p:grpSpPr>
          <p:sp>
            <p:nvSpPr>
              <p:cNvPr id="40" name="Freeform: Shape 45"/>
              <p:cNvSpPr/>
              <p:nvPr/>
            </p:nvSpPr>
            <p:spPr bwMode="auto">
              <a:xfrm>
                <a:off x="-1588" y="-3175"/>
                <a:ext cx="341313" cy="490538"/>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1" name="Freeform: Shape 46"/>
              <p:cNvSpPr/>
              <p:nvPr/>
            </p:nvSpPr>
            <p:spPr bwMode="auto">
              <a:xfrm>
                <a:off x="76200" y="73025"/>
                <a:ext cx="101600" cy="100013"/>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71" name="组合 70"/>
            <p:cNvGrpSpPr/>
            <p:nvPr/>
          </p:nvGrpSpPr>
          <p:grpSpPr>
            <a:xfrm>
              <a:off x="2951644" y="2174792"/>
              <a:ext cx="2904076" cy="834815"/>
              <a:chOff x="7483989" y="3433235"/>
              <a:chExt cx="2904076" cy="834815"/>
            </a:xfrm>
          </p:grpSpPr>
          <p:sp>
            <p:nvSpPr>
              <p:cNvPr id="72" name="矩形 71"/>
              <p:cNvSpPr/>
              <p:nvPr/>
            </p:nvSpPr>
            <p:spPr>
              <a:xfrm>
                <a:off x="7483990" y="3732519"/>
                <a:ext cx="2904075"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a:t>
                </a:r>
                <a:r>
                  <a:rPr lang="zh-CN" altLang="en-US" sz="1200" dirty="0" smtClean="0">
                    <a:solidFill>
                      <a:schemeClr val="tx1">
                        <a:lumMod val="75000"/>
                        <a:lumOff val="25000"/>
                      </a:schemeClr>
                    </a:solidFill>
                    <a:latin typeface="+mn-ea"/>
                  </a:rPr>
                  <a:t>制作</a:t>
                </a:r>
                <a:endParaRPr lang="zh-CN" altLang="en-US" sz="1200" dirty="0">
                  <a:solidFill>
                    <a:schemeClr val="tx1">
                      <a:lumMod val="75000"/>
                      <a:lumOff val="25000"/>
                    </a:schemeClr>
                  </a:solidFill>
                  <a:latin typeface="+mn-ea"/>
                </a:endParaRPr>
              </a:p>
            </p:txBody>
          </p:sp>
          <p:sp>
            <p:nvSpPr>
              <p:cNvPr id="73" name="矩形 72"/>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grpSp>
        <p:nvGrpSpPr>
          <p:cNvPr id="22" name="组合 21"/>
          <p:cNvGrpSpPr/>
          <p:nvPr/>
        </p:nvGrpSpPr>
        <p:grpSpPr>
          <a:xfrm>
            <a:off x="1001971" y="3286274"/>
            <a:ext cx="4853749" cy="1006179"/>
            <a:chOff x="1001971" y="3286274"/>
            <a:chExt cx="4853749" cy="1006179"/>
          </a:xfrm>
        </p:grpSpPr>
        <p:grpSp>
          <p:nvGrpSpPr>
            <p:cNvPr id="5" name="Group 6"/>
            <p:cNvGrpSpPr>
              <a:grpSpLocks noChangeAspect="1"/>
            </p:cNvGrpSpPr>
            <p:nvPr/>
          </p:nvGrpSpPr>
          <p:grpSpPr>
            <a:xfrm rot="5400000">
              <a:off x="1558438" y="3094119"/>
              <a:ext cx="1006179" cy="1390489"/>
              <a:chOff x="3149600" y="2480384"/>
              <a:chExt cx="1201204" cy="1660005"/>
            </a:xfrm>
          </p:grpSpPr>
          <p:sp>
            <p:nvSpPr>
              <p:cNvPr id="55" name="Isosceles Triangle 7"/>
              <p:cNvSpPr/>
              <p:nvPr/>
            </p:nvSpPr>
            <p:spPr>
              <a:xfrm flipV="1">
                <a:off x="3149600" y="3200460"/>
                <a:ext cx="1201204" cy="939929"/>
              </a:xfrm>
              <a:prstGeom prst="triangle">
                <a:avLst/>
              </a:prstGeom>
              <a:gradFill>
                <a:gsLst>
                  <a:gs pos="0">
                    <a:schemeClr val="accent2"/>
                  </a:gs>
                  <a:gs pos="100000">
                    <a:srgbClr val="EEECE1">
                      <a:lumMod val="90000"/>
                      <a:alpha val="0"/>
                    </a:srgbClr>
                  </a:gs>
                </a:gsLst>
                <a:lin ang="5400000" scaled="0"/>
              </a:gradFill>
              <a:ln w="25400" cap="flat" cmpd="sng" algn="ctr">
                <a:noFill/>
                <a:prstDash val="solid"/>
              </a:ln>
              <a:effectLst/>
            </p:spPr>
            <p:txBody>
              <a:bodyPr anchor="ctr"/>
              <a:lstStyle/>
              <a:p>
                <a:pPr algn="ctr"/>
                <a:endParaRPr/>
              </a:p>
            </p:txBody>
          </p:sp>
          <p:sp>
            <p:nvSpPr>
              <p:cNvPr id="56" name="Rectangle 8"/>
              <p:cNvSpPr/>
              <p:nvPr/>
            </p:nvSpPr>
            <p:spPr>
              <a:xfrm>
                <a:off x="3630724" y="2480384"/>
                <a:ext cx="720080" cy="720080"/>
              </a:xfrm>
              <a:prstGeom prst="rect">
                <a:avLst/>
              </a:prstGeom>
              <a:solidFill>
                <a:schemeClr val="accent2"/>
              </a:solidFill>
              <a:ln w="9525" cap="flat" cmpd="sng" algn="ctr">
                <a:noFill/>
                <a:prstDash val="solid"/>
              </a:ln>
              <a:effectLst>
                <a:outerShdw blurRad="40000" dist="23000" dir="5400000" rotWithShape="0">
                  <a:srgbClr val="000000">
                    <a:alpha val="35000"/>
                  </a:srgbClr>
                </a:outerShdw>
              </a:effectLst>
              <a:scene3d>
                <a:camera prst="isometricOffAxis2Top">
                  <a:rot lat="19390491" lon="18812960" rev="21592509"/>
                </a:camera>
                <a:lightRig rig="chilly" dir="t">
                  <a:rot lat="0" lon="0" rev="600000"/>
                </a:lightRig>
              </a:scene3d>
              <a:sp3d extrusionH="666750"/>
            </p:spPr>
            <p:txBody>
              <a:bodyPr anchor="ctr"/>
              <a:lstStyle/>
              <a:p>
                <a:pPr algn="ctr"/>
                <a:endParaRPr/>
              </a:p>
            </p:txBody>
          </p:sp>
        </p:grpSp>
        <p:sp>
          <p:nvSpPr>
            <p:cNvPr id="9" name="Oval 18"/>
            <p:cNvSpPr>
              <a:spLocks noChangeAspect="1"/>
            </p:cNvSpPr>
            <p:nvPr/>
          </p:nvSpPr>
          <p:spPr>
            <a:xfrm rot="5400000">
              <a:off x="1001970" y="3623898"/>
              <a:ext cx="325809" cy="325808"/>
            </a:xfrm>
            <a:prstGeom prst="ellipse">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19" name="Group 47"/>
            <p:cNvGrpSpPr/>
            <p:nvPr/>
          </p:nvGrpSpPr>
          <p:grpSpPr>
            <a:xfrm>
              <a:off x="2343482" y="3436114"/>
              <a:ext cx="232461" cy="232460"/>
              <a:chOff x="9526" y="4763"/>
              <a:chExt cx="490538" cy="490537"/>
            </a:xfrm>
            <a:solidFill>
              <a:schemeClr val="bg1"/>
            </a:solidFill>
          </p:grpSpPr>
          <p:sp>
            <p:nvSpPr>
              <p:cNvPr id="30" name="Freeform: Shape 48"/>
              <p:cNvSpPr/>
              <p:nvPr/>
            </p:nvSpPr>
            <p:spPr bwMode="auto">
              <a:xfrm>
                <a:off x="9526" y="4763"/>
                <a:ext cx="490538" cy="490537"/>
              </a:xfrm>
              <a:custGeom>
                <a:avLst/>
                <a:gdLst>
                  <a:gd name="T0" fmla="*/ 117 w 128"/>
                  <a:gd name="T1" fmla="*/ 12 h 128"/>
                  <a:gd name="T2" fmla="*/ 100 w 128"/>
                  <a:gd name="T3" fmla="*/ 12 h 128"/>
                  <a:gd name="T4" fmla="*/ 100 w 128"/>
                  <a:gd name="T5" fmla="*/ 4 h 128"/>
                  <a:gd name="T6" fmla="*/ 96 w 128"/>
                  <a:gd name="T7" fmla="*/ 0 h 128"/>
                  <a:gd name="T8" fmla="*/ 92 w 128"/>
                  <a:gd name="T9" fmla="*/ 4 h 128"/>
                  <a:gd name="T10" fmla="*/ 92 w 128"/>
                  <a:gd name="T11" fmla="*/ 12 h 128"/>
                  <a:gd name="T12" fmla="*/ 68 w 128"/>
                  <a:gd name="T13" fmla="*/ 12 h 128"/>
                  <a:gd name="T14" fmla="*/ 68 w 128"/>
                  <a:gd name="T15" fmla="*/ 4 h 128"/>
                  <a:gd name="T16" fmla="*/ 64 w 128"/>
                  <a:gd name="T17" fmla="*/ 0 h 128"/>
                  <a:gd name="T18" fmla="*/ 60 w 128"/>
                  <a:gd name="T19" fmla="*/ 4 h 128"/>
                  <a:gd name="T20" fmla="*/ 60 w 128"/>
                  <a:gd name="T21" fmla="*/ 12 h 128"/>
                  <a:gd name="T22" fmla="*/ 36 w 128"/>
                  <a:gd name="T23" fmla="*/ 12 h 128"/>
                  <a:gd name="T24" fmla="*/ 36 w 128"/>
                  <a:gd name="T25" fmla="*/ 4 h 128"/>
                  <a:gd name="T26" fmla="*/ 32 w 128"/>
                  <a:gd name="T27" fmla="*/ 0 h 128"/>
                  <a:gd name="T28" fmla="*/ 28 w 128"/>
                  <a:gd name="T29" fmla="*/ 4 h 128"/>
                  <a:gd name="T30" fmla="*/ 28 w 128"/>
                  <a:gd name="T31" fmla="*/ 12 h 128"/>
                  <a:gd name="T32" fmla="*/ 11 w 128"/>
                  <a:gd name="T33" fmla="*/ 12 h 128"/>
                  <a:gd name="T34" fmla="*/ 0 w 128"/>
                  <a:gd name="T35" fmla="*/ 23 h 128"/>
                  <a:gd name="T36" fmla="*/ 0 w 128"/>
                  <a:gd name="T37" fmla="*/ 117 h 128"/>
                  <a:gd name="T38" fmla="*/ 11 w 128"/>
                  <a:gd name="T39" fmla="*/ 128 h 128"/>
                  <a:gd name="T40" fmla="*/ 117 w 128"/>
                  <a:gd name="T41" fmla="*/ 128 h 128"/>
                  <a:gd name="T42" fmla="*/ 128 w 128"/>
                  <a:gd name="T43" fmla="*/ 117 h 128"/>
                  <a:gd name="T44" fmla="*/ 128 w 128"/>
                  <a:gd name="T45" fmla="*/ 23 h 128"/>
                  <a:gd name="T46" fmla="*/ 117 w 128"/>
                  <a:gd name="T47" fmla="*/ 12 h 128"/>
                  <a:gd name="T48" fmla="*/ 120 w 128"/>
                  <a:gd name="T49" fmla="*/ 117 h 128"/>
                  <a:gd name="T50" fmla="*/ 117 w 128"/>
                  <a:gd name="T51" fmla="*/ 120 h 128"/>
                  <a:gd name="T52" fmla="*/ 11 w 128"/>
                  <a:gd name="T53" fmla="*/ 120 h 128"/>
                  <a:gd name="T54" fmla="*/ 8 w 128"/>
                  <a:gd name="T55" fmla="*/ 117 h 128"/>
                  <a:gd name="T56" fmla="*/ 8 w 128"/>
                  <a:gd name="T57" fmla="*/ 23 h 128"/>
                  <a:gd name="T58" fmla="*/ 11 w 128"/>
                  <a:gd name="T59" fmla="*/ 20 h 128"/>
                  <a:gd name="T60" fmla="*/ 28 w 128"/>
                  <a:gd name="T61" fmla="*/ 20 h 128"/>
                  <a:gd name="T62" fmla="*/ 28 w 128"/>
                  <a:gd name="T63" fmla="*/ 28 h 128"/>
                  <a:gd name="T64" fmla="*/ 32 w 128"/>
                  <a:gd name="T65" fmla="*/ 32 h 128"/>
                  <a:gd name="T66" fmla="*/ 36 w 128"/>
                  <a:gd name="T67" fmla="*/ 28 h 128"/>
                  <a:gd name="T68" fmla="*/ 36 w 128"/>
                  <a:gd name="T69" fmla="*/ 20 h 128"/>
                  <a:gd name="T70" fmla="*/ 60 w 128"/>
                  <a:gd name="T71" fmla="*/ 20 h 128"/>
                  <a:gd name="T72" fmla="*/ 60 w 128"/>
                  <a:gd name="T73" fmla="*/ 28 h 128"/>
                  <a:gd name="T74" fmla="*/ 64 w 128"/>
                  <a:gd name="T75" fmla="*/ 32 h 128"/>
                  <a:gd name="T76" fmla="*/ 68 w 128"/>
                  <a:gd name="T77" fmla="*/ 28 h 128"/>
                  <a:gd name="T78" fmla="*/ 68 w 128"/>
                  <a:gd name="T79" fmla="*/ 20 h 128"/>
                  <a:gd name="T80" fmla="*/ 92 w 128"/>
                  <a:gd name="T81" fmla="*/ 20 h 128"/>
                  <a:gd name="T82" fmla="*/ 92 w 128"/>
                  <a:gd name="T83" fmla="*/ 28 h 128"/>
                  <a:gd name="T84" fmla="*/ 96 w 128"/>
                  <a:gd name="T85" fmla="*/ 32 h 128"/>
                  <a:gd name="T86" fmla="*/ 100 w 128"/>
                  <a:gd name="T87" fmla="*/ 28 h 128"/>
                  <a:gd name="T88" fmla="*/ 100 w 128"/>
                  <a:gd name="T89" fmla="*/ 20 h 128"/>
                  <a:gd name="T90" fmla="*/ 117 w 128"/>
                  <a:gd name="T91" fmla="*/ 20 h 128"/>
                  <a:gd name="T92" fmla="*/ 120 w 128"/>
                  <a:gd name="T93" fmla="*/ 23 h 128"/>
                  <a:gd name="T94" fmla="*/ 120 w 128"/>
                  <a:gd name="T95" fmla="*/ 1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 h="128">
                    <a:moveTo>
                      <a:pt x="117" y="12"/>
                    </a:moveTo>
                    <a:cubicBezTo>
                      <a:pt x="100" y="12"/>
                      <a:pt x="100" y="12"/>
                      <a:pt x="100" y="12"/>
                    </a:cubicBezTo>
                    <a:cubicBezTo>
                      <a:pt x="100" y="4"/>
                      <a:pt x="100" y="4"/>
                      <a:pt x="100" y="4"/>
                    </a:cubicBezTo>
                    <a:cubicBezTo>
                      <a:pt x="100" y="2"/>
                      <a:pt x="98" y="0"/>
                      <a:pt x="96" y="0"/>
                    </a:cubicBezTo>
                    <a:cubicBezTo>
                      <a:pt x="94" y="0"/>
                      <a:pt x="92" y="2"/>
                      <a:pt x="92" y="4"/>
                    </a:cubicBezTo>
                    <a:cubicBezTo>
                      <a:pt x="92" y="12"/>
                      <a:pt x="92" y="12"/>
                      <a:pt x="92" y="12"/>
                    </a:cubicBezTo>
                    <a:cubicBezTo>
                      <a:pt x="68" y="12"/>
                      <a:pt x="68" y="12"/>
                      <a:pt x="68" y="12"/>
                    </a:cubicBezTo>
                    <a:cubicBezTo>
                      <a:pt x="68" y="4"/>
                      <a:pt x="68" y="4"/>
                      <a:pt x="68" y="4"/>
                    </a:cubicBezTo>
                    <a:cubicBezTo>
                      <a:pt x="68" y="2"/>
                      <a:pt x="66" y="0"/>
                      <a:pt x="64" y="0"/>
                    </a:cubicBezTo>
                    <a:cubicBezTo>
                      <a:pt x="62" y="0"/>
                      <a:pt x="60" y="2"/>
                      <a:pt x="60" y="4"/>
                    </a:cubicBezTo>
                    <a:cubicBezTo>
                      <a:pt x="60" y="12"/>
                      <a:pt x="60" y="12"/>
                      <a:pt x="60" y="12"/>
                    </a:cubicBezTo>
                    <a:cubicBezTo>
                      <a:pt x="36" y="12"/>
                      <a:pt x="36" y="12"/>
                      <a:pt x="36" y="12"/>
                    </a:cubicBezTo>
                    <a:cubicBezTo>
                      <a:pt x="36" y="4"/>
                      <a:pt x="36" y="4"/>
                      <a:pt x="36" y="4"/>
                    </a:cubicBezTo>
                    <a:cubicBezTo>
                      <a:pt x="36" y="2"/>
                      <a:pt x="34" y="0"/>
                      <a:pt x="32" y="0"/>
                    </a:cubicBezTo>
                    <a:cubicBezTo>
                      <a:pt x="30" y="0"/>
                      <a:pt x="28" y="2"/>
                      <a:pt x="28" y="4"/>
                    </a:cubicBezTo>
                    <a:cubicBezTo>
                      <a:pt x="28" y="12"/>
                      <a:pt x="28" y="12"/>
                      <a:pt x="28" y="12"/>
                    </a:cubicBezTo>
                    <a:cubicBezTo>
                      <a:pt x="11" y="12"/>
                      <a:pt x="11" y="12"/>
                      <a:pt x="11" y="12"/>
                    </a:cubicBezTo>
                    <a:cubicBezTo>
                      <a:pt x="5" y="12"/>
                      <a:pt x="0" y="17"/>
                      <a:pt x="0" y="23"/>
                    </a:cubicBezTo>
                    <a:cubicBezTo>
                      <a:pt x="0" y="117"/>
                      <a:pt x="0" y="117"/>
                      <a:pt x="0" y="117"/>
                    </a:cubicBezTo>
                    <a:cubicBezTo>
                      <a:pt x="0" y="123"/>
                      <a:pt x="5" y="128"/>
                      <a:pt x="11" y="128"/>
                    </a:cubicBezTo>
                    <a:cubicBezTo>
                      <a:pt x="117" y="128"/>
                      <a:pt x="117" y="128"/>
                      <a:pt x="117" y="128"/>
                    </a:cubicBezTo>
                    <a:cubicBezTo>
                      <a:pt x="123" y="128"/>
                      <a:pt x="128" y="123"/>
                      <a:pt x="128" y="117"/>
                    </a:cubicBezTo>
                    <a:cubicBezTo>
                      <a:pt x="128" y="23"/>
                      <a:pt x="128" y="23"/>
                      <a:pt x="128" y="23"/>
                    </a:cubicBezTo>
                    <a:cubicBezTo>
                      <a:pt x="128" y="17"/>
                      <a:pt x="123" y="12"/>
                      <a:pt x="117" y="12"/>
                    </a:cubicBezTo>
                    <a:close/>
                    <a:moveTo>
                      <a:pt x="120" y="117"/>
                    </a:moveTo>
                    <a:cubicBezTo>
                      <a:pt x="120" y="119"/>
                      <a:pt x="119" y="120"/>
                      <a:pt x="117" y="120"/>
                    </a:cubicBezTo>
                    <a:cubicBezTo>
                      <a:pt x="11" y="120"/>
                      <a:pt x="11" y="120"/>
                      <a:pt x="11" y="120"/>
                    </a:cubicBezTo>
                    <a:cubicBezTo>
                      <a:pt x="9" y="120"/>
                      <a:pt x="8" y="119"/>
                      <a:pt x="8" y="117"/>
                    </a:cubicBezTo>
                    <a:cubicBezTo>
                      <a:pt x="8" y="23"/>
                      <a:pt x="8" y="23"/>
                      <a:pt x="8" y="23"/>
                    </a:cubicBezTo>
                    <a:cubicBezTo>
                      <a:pt x="8" y="21"/>
                      <a:pt x="9" y="20"/>
                      <a:pt x="11" y="20"/>
                    </a:cubicBezTo>
                    <a:cubicBezTo>
                      <a:pt x="28" y="20"/>
                      <a:pt x="28" y="20"/>
                      <a:pt x="28" y="20"/>
                    </a:cubicBezTo>
                    <a:cubicBezTo>
                      <a:pt x="28" y="28"/>
                      <a:pt x="28" y="28"/>
                      <a:pt x="28" y="28"/>
                    </a:cubicBezTo>
                    <a:cubicBezTo>
                      <a:pt x="28" y="30"/>
                      <a:pt x="30" y="32"/>
                      <a:pt x="32" y="32"/>
                    </a:cubicBezTo>
                    <a:cubicBezTo>
                      <a:pt x="34" y="32"/>
                      <a:pt x="36" y="30"/>
                      <a:pt x="36" y="28"/>
                    </a:cubicBezTo>
                    <a:cubicBezTo>
                      <a:pt x="36" y="20"/>
                      <a:pt x="36" y="20"/>
                      <a:pt x="36" y="20"/>
                    </a:cubicBezTo>
                    <a:cubicBezTo>
                      <a:pt x="60" y="20"/>
                      <a:pt x="60" y="20"/>
                      <a:pt x="60" y="20"/>
                    </a:cubicBezTo>
                    <a:cubicBezTo>
                      <a:pt x="60" y="28"/>
                      <a:pt x="60" y="28"/>
                      <a:pt x="60" y="28"/>
                    </a:cubicBezTo>
                    <a:cubicBezTo>
                      <a:pt x="60" y="30"/>
                      <a:pt x="62" y="32"/>
                      <a:pt x="64" y="32"/>
                    </a:cubicBezTo>
                    <a:cubicBezTo>
                      <a:pt x="66" y="32"/>
                      <a:pt x="68" y="30"/>
                      <a:pt x="68" y="28"/>
                    </a:cubicBezTo>
                    <a:cubicBezTo>
                      <a:pt x="68" y="20"/>
                      <a:pt x="68" y="20"/>
                      <a:pt x="68" y="20"/>
                    </a:cubicBezTo>
                    <a:cubicBezTo>
                      <a:pt x="92" y="20"/>
                      <a:pt x="92" y="20"/>
                      <a:pt x="92" y="20"/>
                    </a:cubicBezTo>
                    <a:cubicBezTo>
                      <a:pt x="92" y="28"/>
                      <a:pt x="92" y="28"/>
                      <a:pt x="92" y="28"/>
                    </a:cubicBezTo>
                    <a:cubicBezTo>
                      <a:pt x="92" y="30"/>
                      <a:pt x="94" y="32"/>
                      <a:pt x="96" y="32"/>
                    </a:cubicBezTo>
                    <a:cubicBezTo>
                      <a:pt x="98" y="32"/>
                      <a:pt x="100" y="30"/>
                      <a:pt x="100" y="28"/>
                    </a:cubicBezTo>
                    <a:cubicBezTo>
                      <a:pt x="100" y="20"/>
                      <a:pt x="100" y="20"/>
                      <a:pt x="100" y="20"/>
                    </a:cubicBezTo>
                    <a:cubicBezTo>
                      <a:pt x="117" y="20"/>
                      <a:pt x="117" y="20"/>
                      <a:pt x="117" y="20"/>
                    </a:cubicBezTo>
                    <a:cubicBezTo>
                      <a:pt x="119" y="20"/>
                      <a:pt x="120" y="21"/>
                      <a:pt x="120" y="23"/>
                    </a:cubicBezTo>
                    <a:lnTo>
                      <a:pt x="120" y="1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 name="Rectangle 49"/>
              <p:cNvSpPr/>
              <p:nvPr/>
            </p:nvSpPr>
            <p:spPr bwMode="auto">
              <a:xfrm>
                <a:off x="115888" y="188913"/>
                <a:ext cx="61913" cy="460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Rectangle 50"/>
              <p:cNvSpPr/>
              <p:nvPr/>
            </p:nvSpPr>
            <p:spPr bwMode="auto">
              <a:xfrm>
                <a:off x="115888" y="265113"/>
                <a:ext cx="61913" cy="460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Rectangle 51"/>
              <p:cNvSpPr/>
              <p:nvPr/>
            </p:nvSpPr>
            <p:spPr bwMode="auto">
              <a:xfrm>
                <a:off x="115888" y="342900"/>
                <a:ext cx="61913"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Rectangle 52"/>
              <p:cNvSpPr/>
              <p:nvPr/>
            </p:nvSpPr>
            <p:spPr bwMode="auto">
              <a:xfrm>
                <a:off x="223838" y="342900"/>
                <a:ext cx="61913"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Rectangle 53"/>
              <p:cNvSpPr/>
              <p:nvPr/>
            </p:nvSpPr>
            <p:spPr bwMode="auto">
              <a:xfrm>
                <a:off x="223838" y="265113"/>
                <a:ext cx="61913" cy="460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6" name="Rectangle 54"/>
              <p:cNvSpPr/>
              <p:nvPr/>
            </p:nvSpPr>
            <p:spPr bwMode="auto">
              <a:xfrm>
                <a:off x="223838" y="188913"/>
                <a:ext cx="61913" cy="460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7" name="Rectangle 55"/>
              <p:cNvSpPr/>
              <p:nvPr/>
            </p:nvSpPr>
            <p:spPr bwMode="auto">
              <a:xfrm>
                <a:off x="331788" y="342900"/>
                <a:ext cx="60325"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8" name="Rectangle 56"/>
              <p:cNvSpPr/>
              <p:nvPr/>
            </p:nvSpPr>
            <p:spPr bwMode="auto">
              <a:xfrm>
                <a:off x="331788" y="265113"/>
                <a:ext cx="60325" cy="460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9" name="Rectangle 57"/>
              <p:cNvSpPr/>
              <p:nvPr/>
            </p:nvSpPr>
            <p:spPr bwMode="auto">
              <a:xfrm>
                <a:off x="331788" y="188913"/>
                <a:ext cx="60325" cy="460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74" name="组合 73"/>
            <p:cNvGrpSpPr/>
            <p:nvPr/>
          </p:nvGrpSpPr>
          <p:grpSpPr>
            <a:xfrm>
              <a:off x="2951644" y="3365844"/>
              <a:ext cx="2904076" cy="834815"/>
              <a:chOff x="7483989" y="3433235"/>
              <a:chExt cx="2904076" cy="834815"/>
            </a:xfrm>
          </p:grpSpPr>
          <p:sp>
            <p:nvSpPr>
              <p:cNvPr id="75" name="矩形 74"/>
              <p:cNvSpPr/>
              <p:nvPr/>
            </p:nvSpPr>
            <p:spPr>
              <a:xfrm>
                <a:off x="7483990" y="3732519"/>
                <a:ext cx="2904075"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a:t>
                </a:r>
                <a:r>
                  <a:rPr lang="zh-CN" altLang="en-US" sz="1200" dirty="0" smtClean="0">
                    <a:solidFill>
                      <a:schemeClr val="tx1">
                        <a:lumMod val="75000"/>
                        <a:lumOff val="25000"/>
                      </a:schemeClr>
                    </a:solidFill>
                    <a:latin typeface="+mn-ea"/>
                  </a:rPr>
                  <a:t>制作</a:t>
                </a:r>
                <a:endParaRPr lang="zh-CN" altLang="en-US" sz="1200" dirty="0">
                  <a:solidFill>
                    <a:schemeClr val="tx1">
                      <a:lumMod val="75000"/>
                      <a:lumOff val="25000"/>
                    </a:schemeClr>
                  </a:solidFill>
                  <a:latin typeface="+mn-ea"/>
                </a:endParaRPr>
              </a:p>
            </p:txBody>
          </p:sp>
          <p:sp>
            <p:nvSpPr>
              <p:cNvPr id="76" name="矩形 75"/>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grpSp>
        <p:nvGrpSpPr>
          <p:cNvPr id="23" name="组合 22"/>
          <p:cNvGrpSpPr/>
          <p:nvPr/>
        </p:nvGrpSpPr>
        <p:grpSpPr>
          <a:xfrm>
            <a:off x="1002294" y="4483815"/>
            <a:ext cx="4853426" cy="1006179"/>
            <a:chOff x="1002294" y="4483815"/>
            <a:chExt cx="4853426" cy="1006179"/>
          </a:xfrm>
        </p:grpSpPr>
        <p:grpSp>
          <p:nvGrpSpPr>
            <p:cNvPr id="6" name="Group 9"/>
            <p:cNvGrpSpPr>
              <a:grpSpLocks noChangeAspect="1"/>
            </p:cNvGrpSpPr>
            <p:nvPr/>
          </p:nvGrpSpPr>
          <p:grpSpPr>
            <a:xfrm rot="5400000">
              <a:off x="1558438" y="4291660"/>
              <a:ext cx="1006179" cy="1390489"/>
              <a:chOff x="3149600" y="2480384"/>
              <a:chExt cx="1201204" cy="1660005"/>
            </a:xfrm>
          </p:grpSpPr>
          <p:sp>
            <p:nvSpPr>
              <p:cNvPr id="53" name="Isosceles Triangle 10"/>
              <p:cNvSpPr/>
              <p:nvPr/>
            </p:nvSpPr>
            <p:spPr>
              <a:xfrm flipV="1">
                <a:off x="3149600" y="3200460"/>
                <a:ext cx="1201204" cy="939929"/>
              </a:xfrm>
              <a:prstGeom prst="triangle">
                <a:avLst/>
              </a:prstGeom>
              <a:gradFill>
                <a:gsLst>
                  <a:gs pos="0">
                    <a:schemeClr val="accent4"/>
                  </a:gs>
                  <a:gs pos="100000">
                    <a:srgbClr val="EEECE1">
                      <a:lumMod val="90000"/>
                      <a:alpha val="0"/>
                    </a:srgbClr>
                  </a:gs>
                </a:gsLst>
                <a:lin ang="5400000" scaled="0"/>
              </a:gradFill>
              <a:ln w="25400" cap="flat" cmpd="sng" algn="ctr">
                <a:noFill/>
                <a:prstDash val="solid"/>
              </a:ln>
              <a:effectLst/>
            </p:spPr>
            <p:txBody>
              <a:bodyPr anchor="ctr"/>
              <a:lstStyle/>
              <a:p>
                <a:pPr algn="ctr"/>
                <a:endParaRPr/>
              </a:p>
            </p:txBody>
          </p:sp>
          <p:sp>
            <p:nvSpPr>
              <p:cNvPr id="54" name="Rectangle 11"/>
              <p:cNvSpPr/>
              <p:nvPr/>
            </p:nvSpPr>
            <p:spPr>
              <a:xfrm>
                <a:off x="3630724" y="2480384"/>
                <a:ext cx="720080" cy="720080"/>
              </a:xfrm>
              <a:prstGeom prst="rect">
                <a:avLst/>
              </a:prstGeom>
              <a:solidFill>
                <a:schemeClr val="accent4"/>
              </a:solidFill>
              <a:ln w="9525" cap="flat" cmpd="sng" algn="ctr">
                <a:noFill/>
                <a:prstDash val="solid"/>
              </a:ln>
              <a:effectLst>
                <a:outerShdw blurRad="40000" dist="23000" dir="5400000" rotWithShape="0">
                  <a:srgbClr val="000000">
                    <a:alpha val="35000"/>
                  </a:srgbClr>
                </a:outerShdw>
              </a:effectLst>
              <a:scene3d>
                <a:camera prst="isometricOffAxis2Top">
                  <a:rot lat="19390491" lon="18812960" rev="21592509"/>
                </a:camera>
                <a:lightRig rig="chilly" dir="t">
                  <a:rot lat="0" lon="0" rev="600000"/>
                </a:lightRig>
              </a:scene3d>
              <a:sp3d extrusionH="666750"/>
            </p:spPr>
            <p:txBody>
              <a:bodyPr anchor="ctr"/>
              <a:lstStyle/>
              <a:p>
                <a:pPr algn="ctr"/>
                <a:endParaRPr/>
              </a:p>
            </p:txBody>
          </p:sp>
        </p:grpSp>
        <p:sp>
          <p:nvSpPr>
            <p:cNvPr id="10" name="Oval 19"/>
            <p:cNvSpPr>
              <a:spLocks noChangeAspect="1"/>
            </p:cNvSpPr>
            <p:nvPr/>
          </p:nvSpPr>
          <p:spPr>
            <a:xfrm rot="5400000">
              <a:off x="1002293" y="4833902"/>
              <a:ext cx="325809" cy="325808"/>
            </a:xfrm>
            <a:prstGeom prst="ellipse">
              <a:avLst/>
            </a:pr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0" name="Freeform: Shape 58"/>
            <p:cNvSpPr/>
            <p:nvPr/>
          </p:nvSpPr>
          <p:spPr bwMode="auto">
            <a:xfrm>
              <a:off x="2318744" y="4629679"/>
              <a:ext cx="252597" cy="252598"/>
            </a:xfrm>
            <a:custGeom>
              <a:avLst/>
              <a:gdLst>
                <a:gd name="T0" fmla="*/ 81 w 128"/>
                <a:gd name="T1" fmla="*/ 14 h 128"/>
                <a:gd name="T2" fmla="*/ 53 w 128"/>
                <a:gd name="T3" fmla="*/ 36 h 128"/>
                <a:gd name="T4" fmla="*/ 33 w 128"/>
                <a:gd name="T5" fmla="*/ 36 h 128"/>
                <a:gd name="T6" fmla="*/ 0 w 128"/>
                <a:gd name="T7" fmla="*/ 56 h 128"/>
                <a:gd name="T8" fmla="*/ 24 w 128"/>
                <a:gd name="T9" fmla="*/ 84 h 128"/>
                <a:gd name="T10" fmla="*/ 32 w 128"/>
                <a:gd name="T11" fmla="*/ 128 h 128"/>
                <a:gd name="T12" fmla="*/ 56 w 128"/>
                <a:gd name="T13" fmla="*/ 120 h 128"/>
                <a:gd name="T14" fmla="*/ 52 w 128"/>
                <a:gd name="T15" fmla="*/ 108 h 128"/>
                <a:gd name="T16" fmla="*/ 52 w 128"/>
                <a:gd name="T17" fmla="*/ 80 h 128"/>
                <a:gd name="T18" fmla="*/ 53 w 128"/>
                <a:gd name="T19" fmla="*/ 78 h 128"/>
                <a:gd name="T20" fmla="*/ 54 w 128"/>
                <a:gd name="T21" fmla="*/ 77 h 128"/>
                <a:gd name="T22" fmla="*/ 55 w 128"/>
                <a:gd name="T23" fmla="*/ 76 h 128"/>
                <a:gd name="T24" fmla="*/ 81 w 128"/>
                <a:gd name="T25" fmla="*/ 98 h 128"/>
                <a:gd name="T26" fmla="*/ 128 w 128"/>
                <a:gd name="T27" fmla="*/ 56 h 128"/>
                <a:gd name="T28" fmla="*/ 80 w 128"/>
                <a:gd name="T29" fmla="*/ 56 h 128"/>
                <a:gd name="T30" fmla="*/ 92 w 128"/>
                <a:gd name="T31" fmla="*/ 44 h 128"/>
                <a:gd name="T32" fmla="*/ 92 w 128"/>
                <a:gd name="T33" fmla="*/ 68 h 128"/>
                <a:gd name="T34" fmla="*/ 80 w 128"/>
                <a:gd name="T35" fmla="*/ 56 h 128"/>
                <a:gd name="T36" fmla="*/ 16 w 128"/>
                <a:gd name="T37" fmla="*/ 44 h 128"/>
                <a:gd name="T38" fmla="*/ 40 w 128"/>
                <a:gd name="T39" fmla="*/ 56 h 128"/>
                <a:gd name="T40" fmla="*/ 16 w 128"/>
                <a:gd name="T41" fmla="*/ 68 h 128"/>
                <a:gd name="T42" fmla="*/ 48 w 128"/>
                <a:gd name="T43" fmla="*/ 120 h 128"/>
                <a:gd name="T44" fmla="*/ 32 w 128"/>
                <a:gd name="T45" fmla="*/ 84 h 128"/>
                <a:gd name="T46" fmla="*/ 33 w 128"/>
                <a:gd name="T47" fmla="*/ 76 h 128"/>
                <a:gd name="T48" fmla="*/ 45 w 128"/>
                <a:gd name="T49" fmla="*/ 76 h 128"/>
                <a:gd name="T50" fmla="*/ 44 w 128"/>
                <a:gd name="T51" fmla="*/ 108 h 128"/>
                <a:gd name="T52" fmla="*/ 48 w 128"/>
                <a:gd name="T53" fmla="*/ 117 h 128"/>
                <a:gd name="T54" fmla="*/ 53 w 128"/>
                <a:gd name="T55" fmla="*/ 68 h 128"/>
                <a:gd name="T56" fmla="*/ 52 w 128"/>
                <a:gd name="T57" fmla="*/ 68 h 128"/>
                <a:gd name="T58" fmla="*/ 52 w 128"/>
                <a:gd name="T59" fmla="*/ 44 h 128"/>
                <a:gd name="T60" fmla="*/ 74 w 128"/>
                <a:gd name="T61" fmla="*/ 36 h 128"/>
                <a:gd name="T62" fmla="*/ 74 w 128"/>
                <a:gd name="T63" fmla="*/ 76 h 128"/>
                <a:gd name="T64" fmla="*/ 100 w 128"/>
                <a:gd name="T65" fmla="*/ 104 h 128"/>
                <a:gd name="T66" fmla="*/ 92 w 128"/>
                <a:gd name="T67" fmla="*/ 76 h 128"/>
                <a:gd name="T68" fmla="*/ 92 w 128"/>
                <a:gd name="T69" fmla="*/ 36 h 128"/>
                <a:gd name="T70" fmla="*/ 100 w 128"/>
                <a:gd name="T71" fmla="*/ 8 h 128"/>
                <a:gd name="T72" fmla="*/ 100 w 128"/>
                <a:gd name="T7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8">
                  <a:moveTo>
                    <a:pt x="100" y="0"/>
                  </a:moveTo>
                  <a:cubicBezTo>
                    <a:pt x="92" y="0"/>
                    <a:pt x="85" y="6"/>
                    <a:pt x="81" y="14"/>
                  </a:cubicBezTo>
                  <a:cubicBezTo>
                    <a:pt x="81" y="14"/>
                    <a:pt x="81" y="14"/>
                    <a:pt x="81" y="14"/>
                  </a:cubicBezTo>
                  <a:cubicBezTo>
                    <a:pt x="74" y="27"/>
                    <a:pt x="64" y="36"/>
                    <a:pt x="53" y="36"/>
                  </a:cubicBezTo>
                  <a:cubicBezTo>
                    <a:pt x="50" y="36"/>
                    <a:pt x="50" y="36"/>
                    <a:pt x="50" y="36"/>
                  </a:cubicBezTo>
                  <a:cubicBezTo>
                    <a:pt x="33" y="36"/>
                    <a:pt x="33" y="36"/>
                    <a:pt x="33" y="36"/>
                  </a:cubicBezTo>
                  <a:cubicBezTo>
                    <a:pt x="16" y="36"/>
                    <a:pt x="16" y="36"/>
                    <a:pt x="16" y="36"/>
                  </a:cubicBezTo>
                  <a:cubicBezTo>
                    <a:pt x="7" y="36"/>
                    <a:pt x="0" y="45"/>
                    <a:pt x="0" y="56"/>
                  </a:cubicBezTo>
                  <a:cubicBezTo>
                    <a:pt x="0" y="67"/>
                    <a:pt x="7" y="76"/>
                    <a:pt x="16" y="76"/>
                  </a:cubicBezTo>
                  <a:cubicBezTo>
                    <a:pt x="20" y="76"/>
                    <a:pt x="24" y="80"/>
                    <a:pt x="24" y="84"/>
                  </a:cubicBezTo>
                  <a:cubicBezTo>
                    <a:pt x="24" y="120"/>
                    <a:pt x="24" y="120"/>
                    <a:pt x="24" y="120"/>
                  </a:cubicBezTo>
                  <a:cubicBezTo>
                    <a:pt x="24" y="124"/>
                    <a:pt x="28" y="128"/>
                    <a:pt x="32" y="128"/>
                  </a:cubicBezTo>
                  <a:cubicBezTo>
                    <a:pt x="48" y="128"/>
                    <a:pt x="48" y="128"/>
                    <a:pt x="48" y="128"/>
                  </a:cubicBezTo>
                  <a:cubicBezTo>
                    <a:pt x="52" y="128"/>
                    <a:pt x="56" y="124"/>
                    <a:pt x="56" y="120"/>
                  </a:cubicBezTo>
                  <a:cubicBezTo>
                    <a:pt x="56" y="116"/>
                    <a:pt x="56" y="116"/>
                    <a:pt x="56" y="116"/>
                  </a:cubicBezTo>
                  <a:cubicBezTo>
                    <a:pt x="56" y="112"/>
                    <a:pt x="52" y="110"/>
                    <a:pt x="52" y="108"/>
                  </a:cubicBezTo>
                  <a:cubicBezTo>
                    <a:pt x="52" y="80"/>
                    <a:pt x="52" y="80"/>
                    <a:pt x="52" y="80"/>
                  </a:cubicBezTo>
                  <a:cubicBezTo>
                    <a:pt x="52" y="80"/>
                    <a:pt x="52" y="80"/>
                    <a:pt x="52" y="80"/>
                  </a:cubicBezTo>
                  <a:cubicBezTo>
                    <a:pt x="52" y="79"/>
                    <a:pt x="52" y="79"/>
                    <a:pt x="53" y="78"/>
                  </a:cubicBezTo>
                  <a:cubicBezTo>
                    <a:pt x="53" y="78"/>
                    <a:pt x="53" y="78"/>
                    <a:pt x="53" y="78"/>
                  </a:cubicBezTo>
                  <a:cubicBezTo>
                    <a:pt x="53" y="77"/>
                    <a:pt x="53" y="77"/>
                    <a:pt x="54" y="77"/>
                  </a:cubicBezTo>
                  <a:cubicBezTo>
                    <a:pt x="54" y="77"/>
                    <a:pt x="54" y="77"/>
                    <a:pt x="54" y="77"/>
                  </a:cubicBezTo>
                  <a:cubicBezTo>
                    <a:pt x="54" y="77"/>
                    <a:pt x="54" y="77"/>
                    <a:pt x="54" y="77"/>
                  </a:cubicBezTo>
                  <a:cubicBezTo>
                    <a:pt x="54" y="76"/>
                    <a:pt x="55" y="76"/>
                    <a:pt x="55" y="76"/>
                  </a:cubicBezTo>
                  <a:cubicBezTo>
                    <a:pt x="65" y="77"/>
                    <a:pt x="74" y="85"/>
                    <a:pt x="81" y="98"/>
                  </a:cubicBezTo>
                  <a:cubicBezTo>
                    <a:pt x="81" y="98"/>
                    <a:pt x="81" y="98"/>
                    <a:pt x="81" y="98"/>
                  </a:cubicBezTo>
                  <a:cubicBezTo>
                    <a:pt x="85" y="106"/>
                    <a:pt x="92" y="112"/>
                    <a:pt x="100" y="112"/>
                  </a:cubicBezTo>
                  <a:cubicBezTo>
                    <a:pt x="118" y="112"/>
                    <a:pt x="128" y="84"/>
                    <a:pt x="128" y="56"/>
                  </a:cubicBezTo>
                  <a:cubicBezTo>
                    <a:pt x="128" y="28"/>
                    <a:pt x="118" y="0"/>
                    <a:pt x="100" y="0"/>
                  </a:cubicBezTo>
                  <a:close/>
                  <a:moveTo>
                    <a:pt x="80" y="56"/>
                  </a:moveTo>
                  <a:cubicBezTo>
                    <a:pt x="80" y="52"/>
                    <a:pt x="80" y="48"/>
                    <a:pt x="81" y="44"/>
                  </a:cubicBezTo>
                  <a:cubicBezTo>
                    <a:pt x="92" y="44"/>
                    <a:pt x="92" y="44"/>
                    <a:pt x="92" y="44"/>
                  </a:cubicBezTo>
                  <a:cubicBezTo>
                    <a:pt x="96" y="44"/>
                    <a:pt x="100" y="49"/>
                    <a:pt x="100" y="56"/>
                  </a:cubicBezTo>
                  <a:cubicBezTo>
                    <a:pt x="100" y="63"/>
                    <a:pt x="96" y="68"/>
                    <a:pt x="92" y="68"/>
                  </a:cubicBezTo>
                  <a:cubicBezTo>
                    <a:pt x="81" y="68"/>
                    <a:pt x="81" y="68"/>
                    <a:pt x="81" y="68"/>
                  </a:cubicBezTo>
                  <a:cubicBezTo>
                    <a:pt x="80" y="64"/>
                    <a:pt x="80" y="60"/>
                    <a:pt x="80" y="56"/>
                  </a:cubicBezTo>
                  <a:close/>
                  <a:moveTo>
                    <a:pt x="8" y="56"/>
                  </a:moveTo>
                  <a:cubicBezTo>
                    <a:pt x="8" y="49"/>
                    <a:pt x="12" y="44"/>
                    <a:pt x="16" y="44"/>
                  </a:cubicBezTo>
                  <a:cubicBezTo>
                    <a:pt x="44" y="44"/>
                    <a:pt x="44" y="44"/>
                    <a:pt x="44" y="44"/>
                  </a:cubicBezTo>
                  <a:cubicBezTo>
                    <a:pt x="42" y="47"/>
                    <a:pt x="40" y="51"/>
                    <a:pt x="40" y="56"/>
                  </a:cubicBezTo>
                  <a:cubicBezTo>
                    <a:pt x="40" y="61"/>
                    <a:pt x="42" y="65"/>
                    <a:pt x="44" y="68"/>
                  </a:cubicBezTo>
                  <a:cubicBezTo>
                    <a:pt x="16" y="68"/>
                    <a:pt x="16" y="68"/>
                    <a:pt x="16" y="68"/>
                  </a:cubicBezTo>
                  <a:cubicBezTo>
                    <a:pt x="12" y="68"/>
                    <a:pt x="8" y="63"/>
                    <a:pt x="8" y="56"/>
                  </a:cubicBezTo>
                  <a:close/>
                  <a:moveTo>
                    <a:pt x="48" y="120"/>
                  </a:moveTo>
                  <a:cubicBezTo>
                    <a:pt x="32" y="120"/>
                    <a:pt x="32" y="120"/>
                    <a:pt x="32" y="120"/>
                  </a:cubicBezTo>
                  <a:cubicBezTo>
                    <a:pt x="32" y="84"/>
                    <a:pt x="32" y="84"/>
                    <a:pt x="32" y="84"/>
                  </a:cubicBezTo>
                  <a:cubicBezTo>
                    <a:pt x="32" y="81"/>
                    <a:pt x="31" y="78"/>
                    <a:pt x="30" y="76"/>
                  </a:cubicBezTo>
                  <a:cubicBezTo>
                    <a:pt x="33" y="76"/>
                    <a:pt x="33" y="76"/>
                    <a:pt x="33" y="76"/>
                  </a:cubicBezTo>
                  <a:cubicBezTo>
                    <a:pt x="33" y="76"/>
                    <a:pt x="33" y="76"/>
                    <a:pt x="33" y="76"/>
                  </a:cubicBezTo>
                  <a:cubicBezTo>
                    <a:pt x="45" y="76"/>
                    <a:pt x="45" y="76"/>
                    <a:pt x="45" y="76"/>
                  </a:cubicBezTo>
                  <a:cubicBezTo>
                    <a:pt x="44" y="77"/>
                    <a:pt x="44" y="79"/>
                    <a:pt x="44" y="80"/>
                  </a:cubicBezTo>
                  <a:cubicBezTo>
                    <a:pt x="44" y="108"/>
                    <a:pt x="44" y="108"/>
                    <a:pt x="44" y="108"/>
                  </a:cubicBezTo>
                  <a:cubicBezTo>
                    <a:pt x="44" y="112"/>
                    <a:pt x="46" y="114"/>
                    <a:pt x="47" y="116"/>
                  </a:cubicBezTo>
                  <a:cubicBezTo>
                    <a:pt x="48" y="116"/>
                    <a:pt x="48" y="116"/>
                    <a:pt x="48" y="117"/>
                  </a:cubicBezTo>
                  <a:lnTo>
                    <a:pt x="48" y="120"/>
                  </a:lnTo>
                  <a:close/>
                  <a:moveTo>
                    <a:pt x="53" y="68"/>
                  </a:moveTo>
                  <a:cubicBezTo>
                    <a:pt x="52" y="68"/>
                    <a:pt x="52" y="68"/>
                    <a:pt x="52" y="68"/>
                  </a:cubicBezTo>
                  <a:cubicBezTo>
                    <a:pt x="52" y="68"/>
                    <a:pt x="52" y="68"/>
                    <a:pt x="52" y="68"/>
                  </a:cubicBezTo>
                  <a:cubicBezTo>
                    <a:pt x="48" y="68"/>
                    <a:pt x="44" y="63"/>
                    <a:pt x="44" y="56"/>
                  </a:cubicBezTo>
                  <a:cubicBezTo>
                    <a:pt x="44" y="49"/>
                    <a:pt x="48" y="44"/>
                    <a:pt x="52" y="44"/>
                  </a:cubicBezTo>
                  <a:cubicBezTo>
                    <a:pt x="53" y="44"/>
                    <a:pt x="53" y="44"/>
                    <a:pt x="53" y="44"/>
                  </a:cubicBezTo>
                  <a:cubicBezTo>
                    <a:pt x="60" y="44"/>
                    <a:pt x="68" y="41"/>
                    <a:pt x="74" y="36"/>
                  </a:cubicBezTo>
                  <a:cubicBezTo>
                    <a:pt x="73" y="42"/>
                    <a:pt x="72" y="49"/>
                    <a:pt x="72" y="56"/>
                  </a:cubicBezTo>
                  <a:cubicBezTo>
                    <a:pt x="72" y="63"/>
                    <a:pt x="73" y="70"/>
                    <a:pt x="74" y="76"/>
                  </a:cubicBezTo>
                  <a:cubicBezTo>
                    <a:pt x="68" y="71"/>
                    <a:pt x="60" y="68"/>
                    <a:pt x="53" y="68"/>
                  </a:cubicBezTo>
                  <a:close/>
                  <a:moveTo>
                    <a:pt x="100" y="104"/>
                  </a:moveTo>
                  <a:cubicBezTo>
                    <a:pt x="92" y="104"/>
                    <a:pt x="85" y="93"/>
                    <a:pt x="82" y="76"/>
                  </a:cubicBezTo>
                  <a:cubicBezTo>
                    <a:pt x="92" y="76"/>
                    <a:pt x="92" y="76"/>
                    <a:pt x="92" y="76"/>
                  </a:cubicBezTo>
                  <a:cubicBezTo>
                    <a:pt x="101" y="76"/>
                    <a:pt x="108" y="67"/>
                    <a:pt x="108" y="56"/>
                  </a:cubicBezTo>
                  <a:cubicBezTo>
                    <a:pt x="108" y="45"/>
                    <a:pt x="101" y="36"/>
                    <a:pt x="92" y="36"/>
                  </a:cubicBezTo>
                  <a:cubicBezTo>
                    <a:pt x="82" y="36"/>
                    <a:pt x="82" y="36"/>
                    <a:pt x="82" y="36"/>
                  </a:cubicBezTo>
                  <a:cubicBezTo>
                    <a:pt x="85" y="19"/>
                    <a:pt x="92" y="8"/>
                    <a:pt x="100" y="8"/>
                  </a:cubicBezTo>
                  <a:cubicBezTo>
                    <a:pt x="111" y="8"/>
                    <a:pt x="120" y="29"/>
                    <a:pt x="120" y="56"/>
                  </a:cubicBezTo>
                  <a:cubicBezTo>
                    <a:pt x="120" y="83"/>
                    <a:pt x="111" y="104"/>
                    <a:pt x="100" y="104"/>
                  </a:cubicBezTo>
                  <a:close/>
                </a:path>
              </a:pathLst>
            </a:custGeom>
            <a:solidFill>
              <a:schemeClr val="bg1"/>
            </a:solidFill>
            <a:ln>
              <a:noFill/>
            </a:ln>
          </p:spPr>
          <p:txBody>
            <a:bodyPr anchor="ctr"/>
            <a:lstStyle/>
            <a:p>
              <a:pPr algn="ctr"/>
              <a:endParaRPr/>
            </a:p>
          </p:txBody>
        </p:sp>
        <p:grpSp>
          <p:nvGrpSpPr>
            <p:cNvPr id="77" name="组合 76"/>
            <p:cNvGrpSpPr/>
            <p:nvPr/>
          </p:nvGrpSpPr>
          <p:grpSpPr>
            <a:xfrm>
              <a:off x="2951644" y="4579398"/>
              <a:ext cx="2904076" cy="834815"/>
              <a:chOff x="7483989" y="3433235"/>
              <a:chExt cx="2904076" cy="834815"/>
            </a:xfrm>
          </p:grpSpPr>
          <p:sp>
            <p:nvSpPr>
              <p:cNvPr id="78" name="矩形 77"/>
              <p:cNvSpPr/>
              <p:nvPr/>
            </p:nvSpPr>
            <p:spPr>
              <a:xfrm>
                <a:off x="7483990" y="3732519"/>
                <a:ext cx="2904075"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a:t>
                </a:r>
                <a:r>
                  <a:rPr lang="zh-CN" altLang="en-US" sz="1200" dirty="0" smtClean="0">
                    <a:solidFill>
                      <a:schemeClr val="tx1">
                        <a:lumMod val="75000"/>
                        <a:lumOff val="25000"/>
                      </a:schemeClr>
                    </a:solidFill>
                    <a:latin typeface="+mn-ea"/>
                  </a:rPr>
                  <a:t>制作</a:t>
                </a:r>
                <a:endParaRPr lang="zh-CN" altLang="en-US" sz="1200" dirty="0">
                  <a:solidFill>
                    <a:schemeClr val="tx1">
                      <a:lumMod val="75000"/>
                      <a:lumOff val="25000"/>
                    </a:schemeClr>
                  </a:solidFill>
                  <a:latin typeface="+mn-ea"/>
                </a:endParaRPr>
              </a:p>
            </p:txBody>
          </p:sp>
          <p:sp>
            <p:nvSpPr>
              <p:cNvPr id="79" name="矩形 78"/>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sp>
        <p:nvSpPr>
          <p:cNvPr id="7"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5" name="Picture 3" descr="C:\Users\dongfeng\Desktop\素材\官方微信号.jpg官方微信号"/>
          <p:cNvPicPr>
            <a:picLocks noChangeAspect="1" noChangeArrowheads="1"/>
          </p:cNvPicPr>
          <p:nvPr/>
        </p:nvPicPr>
        <p:blipFill>
          <a:blip r:embed="rId4"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26" name="文本框 25"/>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p:tgtEl>
                                          <p:spTgt spid="21"/>
                                        </p:tgtEl>
                                        <p:attrNameLst>
                                          <p:attrName>ppt_x</p:attrName>
                                        </p:attrNameLst>
                                      </p:cBhvr>
                                      <p:tavLst>
                                        <p:tav tm="0">
                                          <p:val>
                                            <p:strVal val="#ppt_x-#ppt_w*1.125000"/>
                                          </p:val>
                                        </p:tav>
                                        <p:tav tm="100000">
                                          <p:val>
                                            <p:strVal val="#ppt_x"/>
                                          </p:val>
                                        </p:tav>
                                      </p:tavLst>
                                    </p:anim>
                                    <p:animEffect transition="in" filter="wipe(right)">
                                      <p:cBhvr>
                                        <p:cTn id="8" dur="500"/>
                                        <p:tgtEl>
                                          <p:spTgt spid="21"/>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p:tgtEl>
                                          <p:spTgt spid="22"/>
                                        </p:tgtEl>
                                        <p:attrNameLst>
                                          <p:attrName>ppt_x</p:attrName>
                                        </p:attrNameLst>
                                      </p:cBhvr>
                                      <p:tavLst>
                                        <p:tav tm="0">
                                          <p:val>
                                            <p:strVal val="#ppt_x-#ppt_w*1.125000"/>
                                          </p:val>
                                        </p:tav>
                                        <p:tav tm="100000">
                                          <p:val>
                                            <p:strVal val="#ppt_x"/>
                                          </p:val>
                                        </p:tav>
                                      </p:tavLst>
                                    </p:anim>
                                    <p:animEffect transition="in" filter="wipe(right)">
                                      <p:cBhvr>
                                        <p:cTn id="13" dur="500"/>
                                        <p:tgtEl>
                                          <p:spTgt spid="22"/>
                                        </p:tgtEl>
                                      </p:cBhvr>
                                    </p:animEffect>
                                  </p:childTnLst>
                                </p:cTn>
                              </p:par>
                            </p:childTnLst>
                          </p:cTn>
                        </p:par>
                        <p:par>
                          <p:cTn id="14" fill="hold">
                            <p:stCondLst>
                              <p:cond delay="1000"/>
                            </p:stCondLst>
                            <p:childTnLst>
                              <p:par>
                                <p:cTn id="15" presetID="12" presetClass="entr" presetSubtype="8"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p:tgtEl>
                                          <p:spTgt spid="23"/>
                                        </p:tgtEl>
                                        <p:attrNameLst>
                                          <p:attrName>ppt_x</p:attrName>
                                        </p:attrNameLst>
                                      </p:cBhvr>
                                      <p:tavLst>
                                        <p:tav tm="0">
                                          <p:val>
                                            <p:strVal val="#ppt_x-#ppt_w*1.125000"/>
                                          </p:val>
                                        </p:tav>
                                        <p:tav tm="100000">
                                          <p:val>
                                            <p:strVal val="#ppt_x"/>
                                          </p:val>
                                        </p:tav>
                                      </p:tavLst>
                                    </p:anim>
                                    <p:animEffect transition="in" filter="wipe(right)">
                                      <p:cBhvr>
                                        <p:cTn id="18" dur="500"/>
                                        <p:tgtEl>
                                          <p:spTgt spid="23"/>
                                        </p:tgtEl>
                                      </p:cBhvr>
                                    </p:animEffect>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p:cTn id="22" dur="500" fill="hold"/>
                                        <p:tgtEl>
                                          <p:spTgt spid="24"/>
                                        </p:tgtEl>
                                        <p:attrNameLst>
                                          <p:attrName>ppt_w</p:attrName>
                                        </p:attrNameLst>
                                      </p:cBhvr>
                                      <p:tavLst>
                                        <p:tav tm="0">
                                          <p:val>
                                            <p:fltVal val="0"/>
                                          </p:val>
                                        </p:tav>
                                        <p:tav tm="100000">
                                          <p:val>
                                            <p:strVal val="#ppt_w"/>
                                          </p:val>
                                        </p:tav>
                                      </p:tavLst>
                                    </p:anim>
                                    <p:anim calcmode="lin" valueType="num">
                                      <p:cBhvr>
                                        <p:cTn id="23" dur="500" fill="hold"/>
                                        <p:tgtEl>
                                          <p:spTgt spid="24"/>
                                        </p:tgtEl>
                                        <p:attrNameLst>
                                          <p:attrName>ppt_h</p:attrName>
                                        </p:attrNameLst>
                                      </p:cBhvr>
                                      <p:tavLst>
                                        <p:tav tm="0">
                                          <p:val>
                                            <p:fltVal val="0"/>
                                          </p:val>
                                        </p:tav>
                                        <p:tav tm="100000">
                                          <p:val>
                                            <p:strVal val="#ppt_h"/>
                                          </p:val>
                                        </p:tav>
                                      </p:tavLst>
                                    </p:anim>
                                    <p:animEffect transition="in" filter="fade">
                                      <p:cBhvr>
                                        <p:cTn id="2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605464" y="1923144"/>
            <a:ext cx="4029324" cy="3732437"/>
            <a:chOff x="875420" y="1322766"/>
            <a:chExt cx="4547538" cy="4212468"/>
          </a:xfrm>
        </p:grpSpPr>
        <p:sp>
          <p:nvSpPr>
            <p:cNvPr id="24" name="椭圆 23"/>
            <p:cNvSpPr/>
            <p:nvPr/>
          </p:nvSpPr>
          <p:spPr bwMode="auto">
            <a:xfrm>
              <a:off x="2276621" y="1322766"/>
              <a:ext cx="1745137" cy="1745137"/>
            </a:xfrm>
            <a:prstGeom prst="ellipse">
              <a:avLst/>
            </a:prstGeom>
            <a:solidFill>
              <a:schemeClr val="accent1">
                <a:lumMod val="100000"/>
              </a:schemeClr>
            </a:solidFill>
            <a:ln w="19050">
              <a:noFill/>
              <a:round/>
            </a:ln>
          </p:spPr>
          <p:txBody>
            <a:bodyPr anchor="ctr"/>
            <a:lstStyle/>
            <a:p>
              <a:pPr algn="ctr"/>
              <a:endParaRPr/>
            </a:p>
          </p:txBody>
        </p:sp>
        <p:sp>
          <p:nvSpPr>
            <p:cNvPr id="25" name="椭圆 24"/>
            <p:cNvSpPr/>
            <p:nvPr/>
          </p:nvSpPr>
          <p:spPr bwMode="auto">
            <a:xfrm>
              <a:off x="875420" y="3790097"/>
              <a:ext cx="1745137" cy="1745137"/>
            </a:xfrm>
            <a:prstGeom prst="ellipse">
              <a:avLst/>
            </a:prstGeom>
            <a:solidFill>
              <a:schemeClr val="accent2"/>
            </a:solidFill>
            <a:ln w="19050">
              <a:noFill/>
              <a:round/>
            </a:ln>
          </p:spPr>
          <p:txBody>
            <a:bodyPr anchor="ctr"/>
            <a:lstStyle/>
            <a:p>
              <a:pPr algn="ctr"/>
              <a:endParaRPr/>
            </a:p>
          </p:txBody>
        </p:sp>
        <p:sp>
          <p:nvSpPr>
            <p:cNvPr id="26" name="椭圆 25"/>
            <p:cNvSpPr/>
            <p:nvPr/>
          </p:nvSpPr>
          <p:spPr bwMode="auto">
            <a:xfrm>
              <a:off x="3677821" y="3790097"/>
              <a:ext cx="1745137" cy="1745137"/>
            </a:xfrm>
            <a:prstGeom prst="ellipse">
              <a:avLst/>
            </a:prstGeom>
            <a:solidFill>
              <a:schemeClr val="accent3">
                <a:lumMod val="100000"/>
              </a:schemeClr>
            </a:solidFill>
            <a:ln w="19050">
              <a:noFill/>
              <a:round/>
            </a:ln>
          </p:spPr>
          <p:txBody>
            <a:bodyPr anchor="ctr"/>
            <a:lstStyle/>
            <a:p>
              <a:pPr algn="ctr"/>
              <a:endParaRPr/>
            </a:p>
          </p:txBody>
        </p:sp>
        <p:sp>
          <p:nvSpPr>
            <p:cNvPr id="27" name="等腰三角形 26"/>
            <p:cNvSpPr/>
            <p:nvPr/>
          </p:nvSpPr>
          <p:spPr bwMode="auto">
            <a:xfrm>
              <a:off x="1309797" y="1834816"/>
              <a:ext cx="3680230" cy="3172614"/>
            </a:xfrm>
            <a:prstGeom prst="triangle">
              <a:avLst/>
            </a:prstGeom>
            <a:solidFill>
              <a:schemeClr val="bg1"/>
            </a:solidFill>
            <a:ln w="19050">
              <a:solidFill>
                <a:schemeClr val="bg2"/>
              </a:solidFill>
              <a:round/>
            </a:ln>
          </p:spPr>
          <p:txBody>
            <a:bodyPr anchor="ctr"/>
            <a:lstStyle/>
            <a:p>
              <a:pPr algn="ctr"/>
              <a:endParaRPr/>
            </a:p>
          </p:txBody>
        </p:sp>
        <p:sp>
          <p:nvSpPr>
            <p:cNvPr id="28" name="椭圆 27"/>
            <p:cNvSpPr/>
            <p:nvPr/>
          </p:nvSpPr>
          <p:spPr bwMode="auto">
            <a:xfrm>
              <a:off x="2382070" y="1428215"/>
              <a:ext cx="1534239" cy="1534239"/>
            </a:xfrm>
            <a:prstGeom prst="ellipse">
              <a:avLst/>
            </a:prstGeom>
            <a:solidFill>
              <a:schemeClr val="bg1"/>
            </a:solidFill>
            <a:ln w="57150" cap="flat" cmpd="sng" algn="ctr">
              <a:solidFill>
                <a:schemeClr val="accent1">
                  <a:lumMod val="100000"/>
                </a:schemeClr>
              </a:solidFill>
              <a:prstDash val="solid"/>
              <a:round/>
              <a:headEnd type="none" w="med" len="med"/>
              <a:tailEnd type="none" w="med" len="med"/>
            </a:ln>
          </p:spPr>
          <p:txBody>
            <a:bodyPr anchor="ctr"/>
            <a:lstStyle/>
            <a:p>
              <a:pPr algn="ctr"/>
              <a:endParaRPr/>
            </a:p>
          </p:txBody>
        </p:sp>
        <p:sp>
          <p:nvSpPr>
            <p:cNvPr id="29" name="椭圆 28"/>
            <p:cNvSpPr/>
            <p:nvPr/>
          </p:nvSpPr>
          <p:spPr bwMode="auto">
            <a:xfrm>
              <a:off x="980869" y="3895546"/>
              <a:ext cx="1534239" cy="1534239"/>
            </a:xfrm>
            <a:prstGeom prst="ellipse">
              <a:avLst/>
            </a:prstGeom>
            <a:solidFill>
              <a:schemeClr val="bg1"/>
            </a:solidFill>
            <a:ln w="57150" cap="flat" cmpd="sng" algn="ctr">
              <a:solidFill>
                <a:schemeClr val="accent2">
                  <a:lumMod val="100000"/>
                </a:schemeClr>
              </a:solidFill>
              <a:prstDash val="solid"/>
              <a:round/>
              <a:headEnd type="none" w="med" len="med"/>
              <a:tailEnd type="none" w="med" len="med"/>
            </a:ln>
          </p:spPr>
          <p:txBody>
            <a:bodyPr anchor="ctr"/>
            <a:lstStyle/>
            <a:p>
              <a:pPr algn="ctr"/>
              <a:endParaRPr/>
            </a:p>
          </p:txBody>
        </p:sp>
        <p:sp>
          <p:nvSpPr>
            <p:cNvPr id="30" name="椭圆 29"/>
            <p:cNvSpPr/>
            <p:nvPr/>
          </p:nvSpPr>
          <p:spPr bwMode="auto">
            <a:xfrm>
              <a:off x="3783270" y="3895546"/>
              <a:ext cx="1534239" cy="1534239"/>
            </a:xfrm>
            <a:prstGeom prst="ellipse">
              <a:avLst/>
            </a:prstGeom>
            <a:solidFill>
              <a:schemeClr val="bg1"/>
            </a:solidFill>
            <a:ln w="57150" cap="flat" cmpd="sng" algn="ctr">
              <a:solidFill>
                <a:schemeClr val="accent3">
                  <a:lumMod val="100000"/>
                </a:schemeClr>
              </a:solidFill>
              <a:prstDash val="solid"/>
              <a:round/>
              <a:headEnd type="none" w="med" len="med"/>
              <a:tailEnd type="none" w="med" len="med"/>
            </a:ln>
          </p:spPr>
          <p:txBody>
            <a:bodyPr anchor="ctr"/>
            <a:lstStyle/>
            <a:p>
              <a:pPr algn="ctr"/>
              <a:endParaRPr/>
            </a:p>
          </p:txBody>
        </p:sp>
        <p:sp>
          <p:nvSpPr>
            <p:cNvPr id="31" name="椭圆 30"/>
            <p:cNvSpPr/>
            <p:nvPr/>
          </p:nvSpPr>
          <p:spPr bwMode="auto">
            <a:xfrm>
              <a:off x="2506007" y="1552152"/>
              <a:ext cx="1286364" cy="1286364"/>
            </a:xfrm>
            <a:prstGeom prst="ellipse">
              <a:avLst/>
            </a:prstGeom>
            <a:solidFill>
              <a:schemeClr val="accent1">
                <a:lumMod val="100000"/>
              </a:schemeClr>
            </a:solidFill>
            <a:ln w="19050">
              <a:noFill/>
              <a:round/>
            </a:ln>
          </p:spPr>
          <p:txBody>
            <a:bodyPr anchor="ctr"/>
            <a:lstStyle/>
            <a:p>
              <a:pPr algn="ctr"/>
              <a:endParaRPr/>
            </a:p>
          </p:txBody>
        </p:sp>
        <p:sp>
          <p:nvSpPr>
            <p:cNvPr id="32" name="椭圆 31"/>
            <p:cNvSpPr/>
            <p:nvPr/>
          </p:nvSpPr>
          <p:spPr bwMode="auto">
            <a:xfrm>
              <a:off x="1104806" y="4019484"/>
              <a:ext cx="1286364" cy="1286364"/>
            </a:xfrm>
            <a:prstGeom prst="ellipse">
              <a:avLst/>
            </a:prstGeom>
            <a:solidFill>
              <a:schemeClr val="accent2">
                <a:lumMod val="100000"/>
              </a:schemeClr>
            </a:solidFill>
            <a:ln w="19050">
              <a:noFill/>
              <a:round/>
            </a:ln>
          </p:spPr>
          <p:txBody>
            <a:bodyPr anchor="ctr"/>
            <a:lstStyle/>
            <a:p>
              <a:pPr algn="ctr"/>
              <a:endParaRPr/>
            </a:p>
          </p:txBody>
        </p:sp>
        <p:sp>
          <p:nvSpPr>
            <p:cNvPr id="33" name="椭圆 32"/>
            <p:cNvSpPr/>
            <p:nvPr/>
          </p:nvSpPr>
          <p:spPr bwMode="auto">
            <a:xfrm>
              <a:off x="3907208" y="4019484"/>
              <a:ext cx="1286364" cy="1286364"/>
            </a:xfrm>
            <a:prstGeom prst="ellipse">
              <a:avLst/>
            </a:prstGeom>
            <a:solidFill>
              <a:schemeClr val="accent3">
                <a:lumMod val="100000"/>
              </a:schemeClr>
            </a:solidFill>
            <a:ln w="19050">
              <a:noFill/>
              <a:round/>
            </a:ln>
          </p:spPr>
          <p:txBody>
            <a:bodyPr anchor="ctr"/>
            <a:lstStyle/>
            <a:p>
              <a:pPr algn="ctr"/>
              <a:endParaRPr/>
            </a:p>
          </p:txBody>
        </p:sp>
        <p:sp>
          <p:nvSpPr>
            <p:cNvPr id="34" name="任意多边形: 形状 18"/>
            <p:cNvSpPr/>
            <p:nvPr/>
          </p:nvSpPr>
          <p:spPr>
            <a:xfrm>
              <a:off x="1561458" y="4476137"/>
              <a:ext cx="373062" cy="373060"/>
            </a:xfrm>
            <a:custGeom>
              <a:avLst/>
              <a:gdLst/>
              <a:ahLst/>
              <a:cxnLst>
                <a:cxn ang="0">
                  <a:pos x="wd2" y="hd2"/>
                </a:cxn>
                <a:cxn ang="5400000">
                  <a:pos x="wd2" y="hd2"/>
                </a:cxn>
                <a:cxn ang="10800000">
                  <a:pos x="wd2" y="hd2"/>
                </a:cxn>
                <a:cxn ang="16200000">
                  <a:pos x="wd2" y="hd2"/>
                </a:cxn>
              </a:cxnLst>
              <a:rect l="0" t="0" r="r" b="b"/>
              <a:pathLst>
                <a:path w="21551" h="21600" extrusionOk="0">
                  <a:moveTo>
                    <a:pt x="19313" y="4353"/>
                  </a:moveTo>
                  <a:lnTo>
                    <a:pt x="16178" y="7496"/>
                  </a:lnTo>
                  <a:cubicBezTo>
                    <a:pt x="16034" y="7640"/>
                    <a:pt x="15980" y="7851"/>
                    <a:pt x="16036" y="8047"/>
                  </a:cubicBezTo>
                  <a:lnTo>
                    <a:pt x="18732" y="17470"/>
                  </a:lnTo>
                  <a:cubicBezTo>
                    <a:pt x="18788" y="17666"/>
                    <a:pt x="18734" y="17878"/>
                    <a:pt x="18590" y="18022"/>
                  </a:cubicBezTo>
                  <a:lnTo>
                    <a:pt x="17170" y="19445"/>
                  </a:lnTo>
                  <a:cubicBezTo>
                    <a:pt x="17059" y="19556"/>
                    <a:pt x="16916" y="19609"/>
                    <a:pt x="16775" y="19609"/>
                  </a:cubicBezTo>
                  <a:cubicBezTo>
                    <a:pt x="16581" y="19609"/>
                    <a:pt x="16390" y="19510"/>
                    <a:pt x="16285" y="19322"/>
                  </a:cubicBezTo>
                  <a:lnTo>
                    <a:pt x="12375" y="12317"/>
                  </a:lnTo>
                  <a:cubicBezTo>
                    <a:pt x="12271" y="12129"/>
                    <a:pt x="12079" y="12029"/>
                    <a:pt x="11886" y="12029"/>
                  </a:cubicBezTo>
                  <a:cubicBezTo>
                    <a:pt x="11744" y="12029"/>
                    <a:pt x="11602" y="12083"/>
                    <a:pt x="11491" y="12194"/>
                  </a:cubicBezTo>
                  <a:lnTo>
                    <a:pt x="8519" y="15172"/>
                  </a:lnTo>
                  <a:cubicBezTo>
                    <a:pt x="8388" y="15304"/>
                    <a:pt x="8330" y="15492"/>
                    <a:pt x="8365" y="15674"/>
                  </a:cubicBezTo>
                  <a:lnTo>
                    <a:pt x="8996" y="18989"/>
                  </a:lnTo>
                  <a:cubicBezTo>
                    <a:pt x="9031" y="19171"/>
                    <a:pt x="8973" y="19359"/>
                    <a:pt x="8842" y="19491"/>
                  </a:cubicBezTo>
                  <a:lnTo>
                    <a:pt x="8441" y="19893"/>
                  </a:lnTo>
                  <a:cubicBezTo>
                    <a:pt x="8330" y="20004"/>
                    <a:pt x="8187" y="20058"/>
                    <a:pt x="8046" y="20058"/>
                  </a:cubicBezTo>
                  <a:cubicBezTo>
                    <a:pt x="7852" y="20058"/>
                    <a:pt x="7661" y="19958"/>
                    <a:pt x="7556" y="19770"/>
                  </a:cubicBezTo>
                  <a:lnTo>
                    <a:pt x="5577" y="16226"/>
                  </a:lnTo>
                  <a:cubicBezTo>
                    <a:pt x="5526" y="16136"/>
                    <a:pt x="5452" y="16061"/>
                    <a:pt x="5362" y="16010"/>
                  </a:cubicBezTo>
                  <a:lnTo>
                    <a:pt x="1826" y="14027"/>
                  </a:lnTo>
                  <a:cubicBezTo>
                    <a:pt x="1502" y="13845"/>
                    <a:pt x="1441" y="13403"/>
                    <a:pt x="1703" y="13141"/>
                  </a:cubicBezTo>
                  <a:lnTo>
                    <a:pt x="2105" y="12738"/>
                  </a:lnTo>
                  <a:cubicBezTo>
                    <a:pt x="2211" y="12632"/>
                    <a:pt x="2354" y="12574"/>
                    <a:pt x="2501" y="12574"/>
                  </a:cubicBezTo>
                  <a:cubicBezTo>
                    <a:pt x="2536" y="12574"/>
                    <a:pt x="2571" y="12577"/>
                    <a:pt x="2606" y="12584"/>
                  </a:cubicBezTo>
                  <a:lnTo>
                    <a:pt x="5913" y="13216"/>
                  </a:lnTo>
                  <a:cubicBezTo>
                    <a:pt x="5948" y="13223"/>
                    <a:pt x="5983" y="13226"/>
                    <a:pt x="6018" y="13226"/>
                  </a:cubicBezTo>
                  <a:cubicBezTo>
                    <a:pt x="6165" y="13226"/>
                    <a:pt x="6308" y="13168"/>
                    <a:pt x="6414" y="13062"/>
                  </a:cubicBezTo>
                  <a:lnTo>
                    <a:pt x="9385" y="10083"/>
                  </a:lnTo>
                  <a:cubicBezTo>
                    <a:pt x="9648" y="9820"/>
                    <a:pt x="9587" y="9379"/>
                    <a:pt x="9263" y="9197"/>
                  </a:cubicBezTo>
                  <a:lnTo>
                    <a:pt x="2273" y="5278"/>
                  </a:lnTo>
                  <a:cubicBezTo>
                    <a:pt x="1949" y="5097"/>
                    <a:pt x="1888" y="4655"/>
                    <a:pt x="2150" y="4392"/>
                  </a:cubicBezTo>
                  <a:lnTo>
                    <a:pt x="3571" y="2968"/>
                  </a:lnTo>
                  <a:cubicBezTo>
                    <a:pt x="3677" y="2862"/>
                    <a:pt x="3820" y="2804"/>
                    <a:pt x="3966" y="2804"/>
                  </a:cubicBezTo>
                  <a:cubicBezTo>
                    <a:pt x="4018" y="2804"/>
                    <a:pt x="4070" y="2811"/>
                    <a:pt x="4121" y="2826"/>
                  </a:cubicBezTo>
                  <a:lnTo>
                    <a:pt x="13523" y="5528"/>
                  </a:lnTo>
                  <a:cubicBezTo>
                    <a:pt x="13574" y="5543"/>
                    <a:pt x="13625" y="5550"/>
                    <a:pt x="13677" y="5550"/>
                  </a:cubicBezTo>
                  <a:cubicBezTo>
                    <a:pt x="13823" y="5550"/>
                    <a:pt x="13966" y="5493"/>
                    <a:pt x="14073" y="5386"/>
                  </a:cubicBezTo>
                  <a:lnTo>
                    <a:pt x="17208" y="2243"/>
                  </a:lnTo>
                  <a:cubicBezTo>
                    <a:pt x="17593" y="1857"/>
                    <a:pt x="18321" y="1542"/>
                    <a:pt x="18937" y="1542"/>
                  </a:cubicBezTo>
                  <a:cubicBezTo>
                    <a:pt x="19252" y="1542"/>
                    <a:pt x="19538" y="1624"/>
                    <a:pt x="19734" y="1821"/>
                  </a:cubicBezTo>
                  <a:cubicBezTo>
                    <a:pt x="20316" y="2404"/>
                    <a:pt x="19895" y="3770"/>
                    <a:pt x="19313" y="4353"/>
                  </a:cubicBezTo>
                  <a:cubicBezTo>
                    <a:pt x="19313" y="4353"/>
                    <a:pt x="19313" y="4353"/>
                    <a:pt x="19313" y="4353"/>
                  </a:cubicBezTo>
                  <a:close/>
                  <a:moveTo>
                    <a:pt x="20822" y="731"/>
                  </a:moveTo>
                  <a:cubicBezTo>
                    <a:pt x="20557" y="465"/>
                    <a:pt x="20235" y="268"/>
                    <a:pt x="19866" y="145"/>
                  </a:cubicBezTo>
                  <a:cubicBezTo>
                    <a:pt x="19578" y="49"/>
                    <a:pt x="19266" y="0"/>
                    <a:pt x="18937" y="0"/>
                  </a:cubicBezTo>
                  <a:cubicBezTo>
                    <a:pt x="18441" y="0"/>
                    <a:pt x="17909" y="111"/>
                    <a:pt x="17399" y="322"/>
                  </a:cubicBezTo>
                  <a:cubicBezTo>
                    <a:pt x="16897" y="530"/>
                    <a:pt x="16455" y="817"/>
                    <a:pt x="16120" y="1153"/>
                  </a:cubicBezTo>
                  <a:lnTo>
                    <a:pt x="13392" y="3887"/>
                  </a:lnTo>
                  <a:lnTo>
                    <a:pt x="4545" y="1343"/>
                  </a:lnTo>
                  <a:cubicBezTo>
                    <a:pt x="4357" y="1289"/>
                    <a:pt x="4162" y="1262"/>
                    <a:pt x="3966" y="1262"/>
                  </a:cubicBezTo>
                  <a:cubicBezTo>
                    <a:pt x="3691" y="1262"/>
                    <a:pt x="3423" y="1315"/>
                    <a:pt x="3169" y="1420"/>
                  </a:cubicBezTo>
                  <a:cubicBezTo>
                    <a:pt x="2911" y="1526"/>
                    <a:pt x="2680" y="1680"/>
                    <a:pt x="2482" y="1878"/>
                  </a:cubicBezTo>
                  <a:lnTo>
                    <a:pt x="1062" y="3301"/>
                  </a:lnTo>
                  <a:cubicBezTo>
                    <a:pt x="828" y="3536"/>
                    <a:pt x="650" y="3827"/>
                    <a:pt x="549" y="4142"/>
                  </a:cubicBezTo>
                  <a:cubicBezTo>
                    <a:pt x="452" y="4442"/>
                    <a:pt x="424" y="4765"/>
                    <a:pt x="467" y="5077"/>
                  </a:cubicBezTo>
                  <a:cubicBezTo>
                    <a:pt x="511" y="5389"/>
                    <a:pt x="625" y="5693"/>
                    <a:pt x="799" y="5955"/>
                  </a:cubicBezTo>
                  <a:cubicBezTo>
                    <a:pt x="982" y="6230"/>
                    <a:pt x="1232" y="6462"/>
                    <a:pt x="1522" y="6624"/>
                  </a:cubicBezTo>
                  <a:lnTo>
                    <a:pt x="7382" y="9910"/>
                  </a:lnTo>
                  <a:lnTo>
                    <a:pt x="5692" y="11604"/>
                  </a:lnTo>
                  <a:lnTo>
                    <a:pt x="2894" y="11069"/>
                  </a:lnTo>
                  <a:cubicBezTo>
                    <a:pt x="2765" y="11044"/>
                    <a:pt x="2632" y="11031"/>
                    <a:pt x="2501" y="11031"/>
                  </a:cubicBezTo>
                  <a:cubicBezTo>
                    <a:pt x="2225" y="11031"/>
                    <a:pt x="1956" y="11085"/>
                    <a:pt x="1701" y="11190"/>
                  </a:cubicBezTo>
                  <a:cubicBezTo>
                    <a:pt x="1444" y="11296"/>
                    <a:pt x="1213" y="11450"/>
                    <a:pt x="1017" y="11647"/>
                  </a:cubicBezTo>
                  <a:lnTo>
                    <a:pt x="615" y="12050"/>
                  </a:lnTo>
                  <a:cubicBezTo>
                    <a:pt x="380" y="12285"/>
                    <a:pt x="203" y="12576"/>
                    <a:pt x="101" y="12891"/>
                  </a:cubicBezTo>
                  <a:cubicBezTo>
                    <a:pt x="5" y="13191"/>
                    <a:pt x="-23" y="13513"/>
                    <a:pt x="20" y="13826"/>
                  </a:cubicBezTo>
                  <a:cubicBezTo>
                    <a:pt x="63" y="14138"/>
                    <a:pt x="178" y="14441"/>
                    <a:pt x="352" y="14703"/>
                  </a:cubicBezTo>
                  <a:cubicBezTo>
                    <a:pt x="535" y="14979"/>
                    <a:pt x="785" y="15210"/>
                    <a:pt x="1074" y="15373"/>
                  </a:cubicBezTo>
                  <a:lnTo>
                    <a:pt x="4369" y="17221"/>
                  </a:lnTo>
                  <a:lnTo>
                    <a:pt x="6213" y="20524"/>
                  </a:lnTo>
                  <a:cubicBezTo>
                    <a:pt x="6584" y="21188"/>
                    <a:pt x="7286" y="21600"/>
                    <a:pt x="8046" y="21600"/>
                  </a:cubicBezTo>
                  <a:cubicBezTo>
                    <a:pt x="8606" y="21600"/>
                    <a:pt x="9132" y="21381"/>
                    <a:pt x="9529" y="20984"/>
                  </a:cubicBezTo>
                  <a:lnTo>
                    <a:pt x="9930" y="20581"/>
                  </a:lnTo>
                  <a:cubicBezTo>
                    <a:pt x="10422" y="20088"/>
                    <a:pt x="10638" y="19385"/>
                    <a:pt x="10508" y="18700"/>
                  </a:cubicBezTo>
                  <a:lnTo>
                    <a:pt x="9974" y="15896"/>
                  </a:lnTo>
                  <a:lnTo>
                    <a:pt x="11664" y="14201"/>
                  </a:lnTo>
                  <a:lnTo>
                    <a:pt x="14942" y="20075"/>
                  </a:lnTo>
                  <a:cubicBezTo>
                    <a:pt x="15313" y="20739"/>
                    <a:pt x="16015" y="21152"/>
                    <a:pt x="16775" y="21152"/>
                  </a:cubicBezTo>
                  <a:cubicBezTo>
                    <a:pt x="17335" y="21152"/>
                    <a:pt x="17861" y="20933"/>
                    <a:pt x="18258" y="20536"/>
                  </a:cubicBezTo>
                  <a:lnTo>
                    <a:pt x="19678" y="19113"/>
                  </a:lnTo>
                  <a:cubicBezTo>
                    <a:pt x="20217" y="18572"/>
                    <a:pt x="20422" y="17780"/>
                    <a:pt x="20211" y="17045"/>
                  </a:cubicBezTo>
                  <a:lnTo>
                    <a:pt x="17674" y="8178"/>
                  </a:lnTo>
                  <a:lnTo>
                    <a:pt x="20402" y="5443"/>
                  </a:lnTo>
                  <a:cubicBezTo>
                    <a:pt x="20900" y="4943"/>
                    <a:pt x="21298" y="4185"/>
                    <a:pt x="21464" y="3413"/>
                  </a:cubicBezTo>
                  <a:cubicBezTo>
                    <a:pt x="21559" y="2971"/>
                    <a:pt x="21577" y="2546"/>
                    <a:pt x="21517" y="2149"/>
                  </a:cubicBezTo>
                  <a:cubicBezTo>
                    <a:pt x="21432" y="1592"/>
                    <a:pt x="21192" y="1102"/>
                    <a:pt x="20822" y="731"/>
                  </a:cubicBezTo>
                  <a:cubicBezTo>
                    <a:pt x="20822" y="731"/>
                    <a:pt x="20822" y="731"/>
                    <a:pt x="20822" y="731"/>
                  </a:cubicBezTo>
                  <a:close/>
                </a:path>
              </a:pathLst>
            </a:custGeom>
            <a:solidFill>
              <a:srgbClr val="FFFFFF"/>
            </a:solidFill>
            <a:ln w="12700" cap="flat">
              <a:noFill/>
              <a:miter lim="400000"/>
            </a:ln>
            <a:effectLst/>
          </p:spPr>
          <p:txBody>
            <a:bodyPr anchor="ctr"/>
            <a:lstStyle/>
            <a:p>
              <a:pPr algn="ctr"/>
              <a:endParaRPr/>
            </a:p>
          </p:txBody>
        </p:sp>
        <p:sp>
          <p:nvSpPr>
            <p:cNvPr id="35" name="任意多边形: 形状 19"/>
            <p:cNvSpPr/>
            <p:nvPr/>
          </p:nvSpPr>
          <p:spPr>
            <a:xfrm>
              <a:off x="2948100" y="2031938"/>
              <a:ext cx="402178" cy="326794"/>
            </a:xfrm>
            <a:custGeom>
              <a:avLst/>
              <a:gdLst/>
              <a:ahLst/>
              <a:cxnLst>
                <a:cxn ang="0">
                  <a:pos x="wd2" y="hd2"/>
                </a:cxn>
                <a:cxn ang="5400000">
                  <a:pos x="wd2" y="hd2"/>
                </a:cxn>
                <a:cxn ang="10800000">
                  <a:pos x="wd2" y="hd2"/>
                </a:cxn>
                <a:cxn ang="16200000">
                  <a:pos x="wd2" y="hd2"/>
                </a:cxn>
              </a:cxnLst>
              <a:rect l="0" t="0" r="r" b="b"/>
              <a:pathLst>
                <a:path w="21600" h="21600" extrusionOk="0">
                  <a:moveTo>
                    <a:pt x="2024" y="0"/>
                  </a:moveTo>
                  <a:cubicBezTo>
                    <a:pt x="912" y="0"/>
                    <a:pt x="0" y="1122"/>
                    <a:pt x="0" y="2491"/>
                  </a:cubicBezTo>
                  <a:lnTo>
                    <a:pt x="0" y="11634"/>
                  </a:lnTo>
                  <a:cubicBezTo>
                    <a:pt x="0" y="13008"/>
                    <a:pt x="912" y="14134"/>
                    <a:pt x="2024" y="14134"/>
                  </a:cubicBezTo>
                  <a:lnTo>
                    <a:pt x="2024" y="16617"/>
                  </a:lnTo>
                  <a:cubicBezTo>
                    <a:pt x="2024" y="17994"/>
                    <a:pt x="2935" y="19109"/>
                    <a:pt x="4049" y="19109"/>
                  </a:cubicBezTo>
                  <a:lnTo>
                    <a:pt x="4822" y="19109"/>
                  </a:lnTo>
                  <a:cubicBezTo>
                    <a:pt x="5125" y="20540"/>
                    <a:pt x="6166" y="21600"/>
                    <a:pt x="7423" y="21600"/>
                  </a:cubicBezTo>
                  <a:cubicBezTo>
                    <a:pt x="8673" y="21600"/>
                    <a:pt x="9726" y="20540"/>
                    <a:pt x="10030" y="19109"/>
                  </a:cubicBezTo>
                  <a:lnTo>
                    <a:pt x="13594" y="19109"/>
                  </a:lnTo>
                  <a:cubicBezTo>
                    <a:pt x="13897" y="20540"/>
                    <a:pt x="14942" y="21600"/>
                    <a:pt x="16202" y="21600"/>
                  </a:cubicBezTo>
                  <a:cubicBezTo>
                    <a:pt x="17449" y="21600"/>
                    <a:pt x="18498" y="20540"/>
                    <a:pt x="18803" y="19109"/>
                  </a:cubicBezTo>
                  <a:lnTo>
                    <a:pt x="19576" y="19109"/>
                  </a:lnTo>
                  <a:cubicBezTo>
                    <a:pt x="20692" y="19109"/>
                    <a:pt x="21600" y="17994"/>
                    <a:pt x="21600" y="16617"/>
                  </a:cubicBezTo>
                  <a:lnTo>
                    <a:pt x="21600" y="11634"/>
                  </a:lnTo>
                  <a:cubicBezTo>
                    <a:pt x="21600" y="11142"/>
                    <a:pt x="21482" y="10663"/>
                    <a:pt x="21259" y="10248"/>
                  </a:cubicBezTo>
                  <a:lnTo>
                    <a:pt x="18554" y="5265"/>
                  </a:lnTo>
                  <a:cubicBezTo>
                    <a:pt x="18182" y="4566"/>
                    <a:pt x="17557" y="4160"/>
                    <a:pt x="16876" y="4160"/>
                  </a:cubicBezTo>
                  <a:lnTo>
                    <a:pt x="14177" y="4160"/>
                  </a:lnTo>
                  <a:lnTo>
                    <a:pt x="14177" y="2491"/>
                  </a:lnTo>
                  <a:cubicBezTo>
                    <a:pt x="14177" y="1122"/>
                    <a:pt x="13265" y="0"/>
                    <a:pt x="12146" y="0"/>
                  </a:cubicBezTo>
                  <a:lnTo>
                    <a:pt x="2024" y="0"/>
                  </a:lnTo>
                  <a:close/>
                  <a:moveTo>
                    <a:pt x="2024" y="1669"/>
                  </a:moveTo>
                  <a:lnTo>
                    <a:pt x="12146" y="1669"/>
                  </a:lnTo>
                  <a:cubicBezTo>
                    <a:pt x="12524" y="1669"/>
                    <a:pt x="12821" y="2034"/>
                    <a:pt x="12821" y="2491"/>
                  </a:cubicBezTo>
                  <a:lnTo>
                    <a:pt x="12821" y="11634"/>
                  </a:lnTo>
                  <a:cubicBezTo>
                    <a:pt x="12821" y="12090"/>
                    <a:pt x="12524" y="12465"/>
                    <a:pt x="12146" y="12465"/>
                  </a:cubicBezTo>
                  <a:cubicBezTo>
                    <a:pt x="12146" y="12465"/>
                    <a:pt x="2024" y="12465"/>
                    <a:pt x="2024" y="12465"/>
                  </a:cubicBezTo>
                  <a:cubicBezTo>
                    <a:pt x="1649" y="12465"/>
                    <a:pt x="1350" y="12090"/>
                    <a:pt x="1350" y="11634"/>
                  </a:cubicBezTo>
                  <a:lnTo>
                    <a:pt x="1350" y="2491"/>
                  </a:lnTo>
                  <a:cubicBezTo>
                    <a:pt x="1350" y="2034"/>
                    <a:pt x="1649" y="1669"/>
                    <a:pt x="2024" y="1669"/>
                  </a:cubicBezTo>
                  <a:close/>
                  <a:moveTo>
                    <a:pt x="14177" y="5821"/>
                  </a:moveTo>
                  <a:lnTo>
                    <a:pt x="16876" y="5821"/>
                  </a:lnTo>
                  <a:cubicBezTo>
                    <a:pt x="17102" y="5821"/>
                    <a:pt x="17311" y="5958"/>
                    <a:pt x="17440" y="6184"/>
                  </a:cubicBezTo>
                  <a:lnTo>
                    <a:pt x="20132" y="11175"/>
                  </a:lnTo>
                  <a:cubicBezTo>
                    <a:pt x="20206" y="11307"/>
                    <a:pt x="20250" y="11475"/>
                    <a:pt x="20250" y="11634"/>
                  </a:cubicBezTo>
                  <a:cubicBezTo>
                    <a:pt x="20250" y="11634"/>
                    <a:pt x="20250" y="16617"/>
                    <a:pt x="20250" y="16617"/>
                  </a:cubicBezTo>
                  <a:cubicBezTo>
                    <a:pt x="20250" y="17074"/>
                    <a:pt x="19946" y="17448"/>
                    <a:pt x="19576" y="17448"/>
                  </a:cubicBezTo>
                  <a:lnTo>
                    <a:pt x="18803" y="17448"/>
                  </a:lnTo>
                  <a:cubicBezTo>
                    <a:pt x="18498" y="16016"/>
                    <a:pt x="17455" y="14956"/>
                    <a:pt x="16202" y="14956"/>
                  </a:cubicBezTo>
                  <a:cubicBezTo>
                    <a:pt x="14942" y="14956"/>
                    <a:pt x="13897" y="16016"/>
                    <a:pt x="13594" y="17448"/>
                  </a:cubicBezTo>
                  <a:lnTo>
                    <a:pt x="10030" y="17448"/>
                  </a:lnTo>
                  <a:cubicBezTo>
                    <a:pt x="9729" y="16016"/>
                    <a:pt x="8678" y="14956"/>
                    <a:pt x="7423" y="14956"/>
                  </a:cubicBezTo>
                  <a:cubicBezTo>
                    <a:pt x="6166" y="14956"/>
                    <a:pt x="5125" y="16016"/>
                    <a:pt x="4822" y="17448"/>
                  </a:cubicBezTo>
                  <a:lnTo>
                    <a:pt x="4049" y="17448"/>
                  </a:lnTo>
                  <a:cubicBezTo>
                    <a:pt x="3676" y="17448"/>
                    <a:pt x="3374" y="17074"/>
                    <a:pt x="3374" y="16617"/>
                  </a:cubicBezTo>
                  <a:lnTo>
                    <a:pt x="3374" y="14134"/>
                  </a:lnTo>
                  <a:lnTo>
                    <a:pt x="12146" y="14134"/>
                  </a:lnTo>
                  <a:cubicBezTo>
                    <a:pt x="13265" y="14134"/>
                    <a:pt x="14177" y="13008"/>
                    <a:pt x="14177" y="11634"/>
                  </a:cubicBezTo>
                  <a:lnTo>
                    <a:pt x="14177" y="5821"/>
                  </a:lnTo>
                  <a:close/>
                  <a:moveTo>
                    <a:pt x="15553" y="6450"/>
                  </a:moveTo>
                  <a:cubicBezTo>
                    <a:pt x="15182" y="6450"/>
                    <a:pt x="14885" y="6824"/>
                    <a:pt x="14885" y="7281"/>
                  </a:cubicBezTo>
                  <a:lnTo>
                    <a:pt x="14885" y="12263"/>
                  </a:lnTo>
                  <a:cubicBezTo>
                    <a:pt x="14885" y="12721"/>
                    <a:pt x="15182" y="13102"/>
                    <a:pt x="15553" y="13102"/>
                  </a:cubicBezTo>
                  <a:lnTo>
                    <a:pt x="18259" y="13102"/>
                  </a:lnTo>
                  <a:cubicBezTo>
                    <a:pt x="18629" y="13102"/>
                    <a:pt x="18934" y="12721"/>
                    <a:pt x="18934" y="12263"/>
                  </a:cubicBezTo>
                  <a:lnTo>
                    <a:pt x="18934" y="11022"/>
                  </a:lnTo>
                  <a:cubicBezTo>
                    <a:pt x="18934" y="10857"/>
                    <a:pt x="18888" y="10694"/>
                    <a:pt x="18816" y="10554"/>
                  </a:cubicBezTo>
                  <a:cubicBezTo>
                    <a:pt x="18816" y="10554"/>
                    <a:pt x="16798" y="6829"/>
                    <a:pt x="16798" y="6829"/>
                  </a:cubicBezTo>
                  <a:cubicBezTo>
                    <a:pt x="16673" y="6592"/>
                    <a:pt x="16460" y="6450"/>
                    <a:pt x="16234" y="6450"/>
                  </a:cubicBezTo>
                  <a:lnTo>
                    <a:pt x="15553" y="6450"/>
                  </a:lnTo>
                  <a:close/>
                  <a:moveTo>
                    <a:pt x="15553" y="7281"/>
                  </a:moveTo>
                  <a:lnTo>
                    <a:pt x="16234" y="7281"/>
                  </a:lnTo>
                  <a:lnTo>
                    <a:pt x="18259" y="11022"/>
                  </a:lnTo>
                  <a:cubicBezTo>
                    <a:pt x="18259" y="11022"/>
                    <a:pt x="18259" y="12263"/>
                    <a:pt x="18259" y="12263"/>
                  </a:cubicBezTo>
                  <a:lnTo>
                    <a:pt x="15553" y="12263"/>
                  </a:lnTo>
                  <a:lnTo>
                    <a:pt x="15553" y="7281"/>
                  </a:lnTo>
                  <a:close/>
                  <a:moveTo>
                    <a:pt x="7423" y="16617"/>
                  </a:moveTo>
                  <a:cubicBezTo>
                    <a:pt x="8167" y="16617"/>
                    <a:pt x="8772" y="17365"/>
                    <a:pt x="8772" y="18278"/>
                  </a:cubicBezTo>
                  <a:cubicBezTo>
                    <a:pt x="8772" y="19191"/>
                    <a:pt x="8167" y="19939"/>
                    <a:pt x="7423" y="19939"/>
                  </a:cubicBezTo>
                  <a:cubicBezTo>
                    <a:pt x="6677" y="19939"/>
                    <a:pt x="6073" y="19191"/>
                    <a:pt x="6073" y="18278"/>
                  </a:cubicBezTo>
                  <a:cubicBezTo>
                    <a:pt x="6073" y="17365"/>
                    <a:pt x="6677" y="16617"/>
                    <a:pt x="7423" y="16617"/>
                  </a:cubicBezTo>
                  <a:close/>
                  <a:moveTo>
                    <a:pt x="16202" y="16617"/>
                  </a:moveTo>
                  <a:cubicBezTo>
                    <a:pt x="16943" y="16617"/>
                    <a:pt x="17551" y="17365"/>
                    <a:pt x="17551" y="18278"/>
                  </a:cubicBezTo>
                  <a:cubicBezTo>
                    <a:pt x="17551" y="19191"/>
                    <a:pt x="16943" y="19939"/>
                    <a:pt x="16202" y="19939"/>
                  </a:cubicBezTo>
                  <a:cubicBezTo>
                    <a:pt x="15454" y="19939"/>
                    <a:pt x="14852" y="19191"/>
                    <a:pt x="14852" y="18278"/>
                  </a:cubicBezTo>
                  <a:cubicBezTo>
                    <a:pt x="14852" y="17365"/>
                    <a:pt x="15454" y="16617"/>
                    <a:pt x="16202" y="16617"/>
                  </a:cubicBezTo>
                  <a:close/>
                </a:path>
              </a:pathLst>
            </a:custGeom>
            <a:solidFill>
              <a:srgbClr val="FFFFFF"/>
            </a:solidFill>
            <a:ln w="12700" cap="flat">
              <a:noFill/>
              <a:miter lim="400000"/>
            </a:ln>
            <a:effectLst/>
          </p:spPr>
          <p:txBody>
            <a:bodyPr anchor="ctr"/>
            <a:lstStyle/>
            <a:p>
              <a:pPr algn="ctr"/>
              <a:endParaRPr/>
            </a:p>
          </p:txBody>
        </p:sp>
        <p:sp>
          <p:nvSpPr>
            <p:cNvPr id="36" name="任意多边形: 形状 20"/>
            <p:cNvSpPr/>
            <p:nvPr/>
          </p:nvSpPr>
          <p:spPr>
            <a:xfrm>
              <a:off x="4376380" y="4441928"/>
              <a:ext cx="348020" cy="441478"/>
            </a:xfrm>
            <a:custGeom>
              <a:avLst/>
              <a:gdLst/>
              <a:ahLst/>
              <a:cxnLst>
                <a:cxn ang="0">
                  <a:pos x="wd2" y="hd2"/>
                </a:cxn>
                <a:cxn ang="5400000">
                  <a:pos x="wd2" y="hd2"/>
                </a:cxn>
                <a:cxn ang="10800000">
                  <a:pos x="wd2" y="hd2"/>
                </a:cxn>
                <a:cxn ang="16200000">
                  <a:pos x="wd2" y="hd2"/>
                </a:cxn>
              </a:cxnLst>
              <a:rect l="0" t="0" r="r" b="b"/>
              <a:pathLst>
                <a:path w="21600" h="21600" extrusionOk="0">
                  <a:moveTo>
                    <a:pt x="18003" y="6729"/>
                  </a:moveTo>
                  <a:cubicBezTo>
                    <a:pt x="17891" y="6790"/>
                    <a:pt x="17842" y="6883"/>
                    <a:pt x="17842" y="6994"/>
                  </a:cubicBezTo>
                  <a:cubicBezTo>
                    <a:pt x="17842" y="7080"/>
                    <a:pt x="17901" y="7139"/>
                    <a:pt x="18015" y="7191"/>
                  </a:cubicBezTo>
                  <a:cubicBezTo>
                    <a:pt x="18122" y="7230"/>
                    <a:pt x="18344" y="7284"/>
                    <a:pt x="18697" y="7352"/>
                  </a:cubicBezTo>
                  <a:cubicBezTo>
                    <a:pt x="19207" y="7434"/>
                    <a:pt x="19552" y="7540"/>
                    <a:pt x="19715" y="7661"/>
                  </a:cubicBezTo>
                  <a:cubicBezTo>
                    <a:pt x="19899" y="7775"/>
                    <a:pt x="19976" y="7963"/>
                    <a:pt x="19976" y="8220"/>
                  </a:cubicBezTo>
                  <a:cubicBezTo>
                    <a:pt x="19976" y="8479"/>
                    <a:pt x="19851" y="8684"/>
                    <a:pt x="19591" y="8842"/>
                  </a:cubicBezTo>
                  <a:cubicBezTo>
                    <a:pt x="19332" y="8993"/>
                    <a:pt x="18985" y="9069"/>
                    <a:pt x="18546" y="9069"/>
                  </a:cubicBezTo>
                  <a:cubicBezTo>
                    <a:pt x="18091" y="9069"/>
                    <a:pt x="17748" y="8987"/>
                    <a:pt x="17505" y="8826"/>
                  </a:cubicBezTo>
                  <a:cubicBezTo>
                    <a:pt x="17256" y="8660"/>
                    <a:pt x="17122" y="8433"/>
                    <a:pt x="17105" y="8130"/>
                  </a:cubicBezTo>
                  <a:lnTo>
                    <a:pt x="17814" y="8130"/>
                  </a:lnTo>
                  <a:cubicBezTo>
                    <a:pt x="17814" y="8283"/>
                    <a:pt x="17879" y="8395"/>
                    <a:pt x="18015" y="8471"/>
                  </a:cubicBezTo>
                  <a:cubicBezTo>
                    <a:pt x="18132" y="8553"/>
                    <a:pt x="18312" y="8592"/>
                    <a:pt x="18546" y="8592"/>
                  </a:cubicBezTo>
                  <a:cubicBezTo>
                    <a:pt x="18773" y="8592"/>
                    <a:pt x="18957" y="8562"/>
                    <a:pt x="19091" y="8501"/>
                  </a:cubicBezTo>
                  <a:cubicBezTo>
                    <a:pt x="19217" y="8442"/>
                    <a:pt x="19283" y="8356"/>
                    <a:pt x="19283" y="8253"/>
                  </a:cubicBezTo>
                  <a:cubicBezTo>
                    <a:pt x="19283" y="8152"/>
                    <a:pt x="19234" y="8078"/>
                    <a:pt x="19148" y="8024"/>
                  </a:cubicBezTo>
                  <a:cubicBezTo>
                    <a:pt x="19054" y="7973"/>
                    <a:pt x="18860" y="7926"/>
                    <a:pt x="18555" y="7874"/>
                  </a:cubicBezTo>
                  <a:cubicBezTo>
                    <a:pt x="18003" y="7775"/>
                    <a:pt x="17623" y="7669"/>
                    <a:pt x="17440" y="7554"/>
                  </a:cubicBezTo>
                  <a:cubicBezTo>
                    <a:pt x="17256" y="7442"/>
                    <a:pt x="17161" y="7268"/>
                    <a:pt x="17161" y="7024"/>
                  </a:cubicBezTo>
                  <a:cubicBezTo>
                    <a:pt x="17161" y="6759"/>
                    <a:pt x="17278" y="6550"/>
                    <a:pt x="17527" y="6388"/>
                  </a:cubicBezTo>
                  <a:cubicBezTo>
                    <a:pt x="17776" y="6230"/>
                    <a:pt x="18103" y="6154"/>
                    <a:pt x="18524" y="6154"/>
                  </a:cubicBezTo>
                  <a:cubicBezTo>
                    <a:pt x="18919" y="6154"/>
                    <a:pt x="19234" y="6230"/>
                    <a:pt x="19487" y="6397"/>
                  </a:cubicBezTo>
                  <a:cubicBezTo>
                    <a:pt x="19737" y="6563"/>
                    <a:pt x="19868" y="6785"/>
                    <a:pt x="19899" y="7063"/>
                  </a:cubicBezTo>
                  <a:lnTo>
                    <a:pt x="19179" y="7063"/>
                  </a:lnTo>
                  <a:cubicBezTo>
                    <a:pt x="19169" y="6926"/>
                    <a:pt x="19091" y="6820"/>
                    <a:pt x="18967" y="6747"/>
                  </a:cubicBezTo>
                  <a:cubicBezTo>
                    <a:pt x="18832" y="6670"/>
                    <a:pt x="18648" y="6631"/>
                    <a:pt x="18437" y="6631"/>
                  </a:cubicBezTo>
                  <a:cubicBezTo>
                    <a:pt x="18257" y="6631"/>
                    <a:pt x="18103" y="6661"/>
                    <a:pt x="18003" y="6729"/>
                  </a:cubicBezTo>
                  <a:cubicBezTo>
                    <a:pt x="18003" y="6729"/>
                    <a:pt x="18003" y="6729"/>
                    <a:pt x="18003" y="6729"/>
                  </a:cubicBezTo>
                  <a:close/>
                  <a:moveTo>
                    <a:pt x="15761" y="7344"/>
                  </a:moveTo>
                  <a:cubicBezTo>
                    <a:pt x="15665" y="7405"/>
                    <a:pt x="15528" y="7434"/>
                    <a:pt x="15338" y="7434"/>
                  </a:cubicBezTo>
                  <a:lnTo>
                    <a:pt x="14490" y="7434"/>
                  </a:lnTo>
                  <a:lnTo>
                    <a:pt x="14490" y="6707"/>
                  </a:lnTo>
                  <a:lnTo>
                    <a:pt x="15366" y="6707"/>
                  </a:lnTo>
                  <a:cubicBezTo>
                    <a:pt x="15549" y="6707"/>
                    <a:pt x="15675" y="6738"/>
                    <a:pt x="15768" y="6798"/>
                  </a:cubicBezTo>
                  <a:cubicBezTo>
                    <a:pt x="15865" y="6857"/>
                    <a:pt x="15902" y="6950"/>
                    <a:pt x="15902" y="7070"/>
                  </a:cubicBezTo>
                  <a:cubicBezTo>
                    <a:pt x="15902" y="7191"/>
                    <a:pt x="15855" y="7284"/>
                    <a:pt x="15761" y="7344"/>
                  </a:cubicBezTo>
                  <a:cubicBezTo>
                    <a:pt x="15761" y="7344"/>
                    <a:pt x="15761" y="7344"/>
                    <a:pt x="15761" y="7344"/>
                  </a:cubicBezTo>
                  <a:close/>
                  <a:moveTo>
                    <a:pt x="16633" y="6994"/>
                  </a:moveTo>
                  <a:cubicBezTo>
                    <a:pt x="16633" y="6769"/>
                    <a:pt x="16526" y="6579"/>
                    <a:pt x="16326" y="6435"/>
                  </a:cubicBezTo>
                  <a:cubicBezTo>
                    <a:pt x="16124" y="6299"/>
                    <a:pt x="15855" y="6230"/>
                    <a:pt x="15518" y="6230"/>
                  </a:cubicBezTo>
                  <a:lnTo>
                    <a:pt x="13751" y="6230"/>
                  </a:lnTo>
                  <a:lnTo>
                    <a:pt x="13751" y="8993"/>
                  </a:lnTo>
                  <a:lnTo>
                    <a:pt x="14490" y="8993"/>
                  </a:lnTo>
                  <a:lnTo>
                    <a:pt x="14490" y="7904"/>
                  </a:lnTo>
                  <a:lnTo>
                    <a:pt x="15210" y="7904"/>
                  </a:lnTo>
                  <a:cubicBezTo>
                    <a:pt x="15432" y="7904"/>
                    <a:pt x="15577" y="7926"/>
                    <a:pt x="15665" y="7980"/>
                  </a:cubicBezTo>
                  <a:cubicBezTo>
                    <a:pt x="15761" y="8032"/>
                    <a:pt x="15800" y="8122"/>
                    <a:pt x="15800" y="8245"/>
                  </a:cubicBezTo>
                  <a:lnTo>
                    <a:pt x="15806" y="8494"/>
                  </a:lnTo>
                  <a:cubicBezTo>
                    <a:pt x="15806" y="8609"/>
                    <a:pt x="15815" y="8706"/>
                    <a:pt x="15837" y="8805"/>
                  </a:cubicBezTo>
                  <a:cubicBezTo>
                    <a:pt x="15855" y="8895"/>
                    <a:pt x="15865" y="8963"/>
                    <a:pt x="15886" y="8987"/>
                  </a:cubicBezTo>
                  <a:lnTo>
                    <a:pt x="16692" y="8987"/>
                  </a:lnTo>
                  <a:lnTo>
                    <a:pt x="16692" y="8919"/>
                  </a:lnTo>
                  <a:cubicBezTo>
                    <a:pt x="16633" y="8895"/>
                    <a:pt x="16585" y="8864"/>
                    <a:pt x="16575" y="8826"/>
                  </a:cubicBezTo>
                  <a:cubicBezTo>
                    <a:pt x="16547" y="8788"/>
                    <a:pt x="16538" y="8720"/>
                    <a:pt x="16526" y="8638"/>
                  </a:cubicBezTo>
                  <a:lnTo>
                    <a:pt x="16519" y="8184"/>
                  </a:lnTo>
                  <a:cubicBezTo>
                    <a:pt x="16508" y="7963"/>
                    <a:pt x="16401" y="7805"/>
                    <a:pt x="16202" y="7707"/>
                  </a:cubicBezTo>
                  <a:cubicBezTo>
                    <a:pt x="16174" y="7691"/>
                    <a:pt x="16135" y="7685"/>
                    <a:pt x="16086" y="7661"/>
                  </a:cubicBezTo>
                  <a:cubicBezTo>
                    <a:pt x="16163" y="7639"/>
                    <a:pt x="16230" y="7609"/>
                    <a:pt x="16298" y="7579"/>
                  </a:cubicBezTo>
                  <a:cubicBezTo>
                    <a:pt x="16519" y="7456"/>
                    <a:pt x="16633" y="7260"/>
                    <a:pt x="16633" y="6994"/>
                  </a:cubicBezTo>
                  <a:cubicBezTo>
                    <a:pt x="16633" y="6994"/>
                    <a:pt x="16633" y="6994"/>
                    <a:pt x="16633" y="6994"/>
                  </a:cubicBezTo>
                  <a:close/>
                  <a:moveTo>
                    <a:pt x="12311" y="8993"/>
                  </a:moveTo>
                  <a:lnTo>
                    <a:pt x="12311" y="7737"/>
                  </a:lnTo>
                  <a:lnTo>
                    <a:pt x="10936" y="7737"/>
                  </a:lnTo>
                  <a:lnTo>
                    <a:pt x="10936" y="8993"/>
                  </a:lnTo>
                  <a:lnTo>
                    <a:pt x="10200" y="8993"/>
                  </a:lnTo>
                  <a:lnTo>
                    <a:pt x="10200" y="6230"/>
                  </a:lnTo>
                  <a:lnTo>
                    <a:pt x="10936" y="6230"/>
                  </a:lnTo>
                  <a:lnTo>
                    <a:pt x="10936" y="7268"/>
                  </a:lnTo>
                  <a:lnTo>
                    <a:pt x="12311" y="7268"/>
                  </a:lnTo>
                  <a:lnTo>
                    <a:pt x="12311" y="6230"/>
                  </a:lnTo>
                  <a:lnTo>
                    <a:pt x="13033" y="6230"/>
                  </a:lnTo>
                  <a:lnTo>
                    <a:pt x="13033" y="8993"/>
                  </a:lnTo>
                  <a:cubicBezTo>
                    <a:pt x="13033" y="8993"/>
                    <a:pt x="12311" y="8993"/>
                    <a:pt x="12311" y="8993"/>
                  </a:cubicBezTo>
                  <a:close/>
                  <a:moveTo>
                    <a:pt x="16086" y="3348"/>
                  </a:moveTo>
                  <a:lnTo>
                    <a:pt x="16135" y="3271"/>
                  </a:lnTo>
                  <a:lnTo>
                    <a:pt x="17787" y="1111"/>
                  </a:lnTo>
                  <a:lnTo>
                    <a:pt x="17787" y="3348"/>
                  </a:lnTo>
                  <a:cubicBezTo>
                    <a:pt x="17787" y="3348"/>
                    <a:pt x="16086" y="3348"/>
                    <a:pt x="16086" y="3348"/>
                  </a:cubicBezTo>
                  <a:close/>
                  <a:moveTo>
                    <a:pt x="17787" y="5367"/>
                  </a:moveTo>
                  <a:lnTo>
                    <a:pt x="19104" y="5367"/>
                  </a:lnTo>
                  <a:lnTo>
                    <a:pt x="19104" y="4180"/>
                  </a:lnTo>
                  <a:lnTo>
                    <a:pt x="19868" y="4180"/>
                  </a:lnTo>
                  <a:lnTo>
                    <a:pt x="19868" y="3348"/>
                  </a:lnTo>
                  <a:lnTo>
                    <a:pt x="19104" y="3348"/>
                  </a:lnTo>
                  <a:lnTo>
                    <a:pt x="19104" y="0"/>
                  </a:lnTo>
                  <a:lnTo>
                    <a:pt x="17613" y="0"/>
                  </a:lnTo>
                  <a:lnTo>
                    <a:pt x="15106" y="3271"/>
                  </a:lnTo>
                  <a:lnTo>
                    <a:pt x="15106" y="4180"/>
                  </a:lnTo>
                  <a:lnTo>
                    <a:pt x="17787" y="4180"/>
                  </a:lnTo>
                  <a:cubicBezTo>
                    <a:pt x="17787" y="4180"/>
                    <a:pt x="17787" y="5367"/>
                    <a:pt x="17787" y="5367"/>
                  </a:cubicBezTo>
                  <a:close/>
                  <a:moveTo>
                    <a:pt x="14415" y="5367"/>
                  </a:moveTo>
                  <a:lnTo>
                    <a:pt x="9776" y="5367"/>
                  </a:lnTo>
                  <a:lnTo>
                    <a:pt x="9776" y="5360"/>
                  </a:lnTo>
                  <a:cubicBezTo>
                    <a:pt x="9776" y="4876"/>
                    <a:pt x="9929" y="4451"/>
                    <a:pt x="10247" y="4095"/>
                  </a:cubicBezTo>
                  <a:cubicBezTo>
                    <a:pt x="10563" y="3746"/>
                    <a:pt x="11159" y="3340"/>
                    <a:pt x="12024" y="2853"/>
                  </a:cubicBezTo>
                  <a:cubicBezTo>
                    <a:pt x="12410" y="2643"/>
                    <a:pt x="12676" y="2443"/>
                    <a:pt x="12841" y="2271"/>
                  </a:cubicBezTo>
                  <a:cubicBezTo>
                    <a:pt x="13003" y="2089"/>
                    <a:pt x="13081" y="1892"/>
                    <a:pt x="13081" y="1674"/>
                  </a:cubicBezTo>
                  <a:cubicBezTo>
                    <a:pt x="13081" y="1440"/>
                    <a:pt x="12995" y="1243"/>
                    <a:pt x="12820" y="1106"/>
                  </a:cubicBezTo>
                  <a:cubicBezTo>
                    <a:pt x="12648" y="954"/>
                    <a:pt x="12416" y="885"/>
                    <a:pt x="12121" y="885"/>
                  </a:cubicBezTo>
                  <a:cubicBezTo>
                    <a:pt x="11824" y="885"/>
                    <a:pt x="11581" y="976"/>
                    <a:pt x="11419" y="1158"/>
                  </a:cubicBezTo>
                  <a:cubicBezTo>
                    <a:pt x="11235" y="1342"/>
                    <a:pt x="11159" y="1590"/>
                    <a:pt x="11169" y="1892"/>
                  </a:cubicBezTo>
                  <a:lnTo>
                    <a:pt x="9863" y="1892"/>
                  </a:lnTo>
                  <a:cubicBezTo>
                    <a:pt x="9842" y="1317"/>
                    <a:pt x="10038" y="855"/>
                    <a:pt x="10449" y="514"/>
                  </a:cubicBezTo>
                  <a:cubicBezTo>
                    <a:pt x="10851" y="175"/>
                    <a:pt x="11419" y="0"/>
                    <a:pt x="12139" y="0"/>
                  </a:cubicBezTo>
                  <a:cubicBezTo>
                    <a:pt x="12801" y="0"/>
                    <a:pt x="13348" y="159"/>
                    <a:pt x="13779" y="470"/>
                  </a:cubicBezTo>
                  <a:cubicBezTo>
                    <a:pt x="14194" y="786"/>
                    <a:pt x="14415" y="1188"/>
                    <a:pt x="14415" y="1679"/>
                  </a:cubicBezTo>
                  <a:cubicBezTo>
                    <a:pt x="14415" y="2089"/>
                    <a:pt x="14290" y="2430"/>
                    <a:pt x="14051" y="2695"/>
                  </a:cubicBezTo>
                  <a:cubicBezTo>
                    <a:pt x="13810" y="2960"/>
                    <a:pt x="13358" y="3263"/>
                    <a:pt x="12697" y="3595"/>
                  </a:cubicBezTo>
                  <a:cubicBezTo>
                    <a:pt x="12080" y="3907"/>
                    <a:pt x="11668" y="4180"/>
                    <a:pt x="11438" y="4429"/>
                  </a:cubicBezTo>
                  <a:lnTo>
                    <a:pt x="11438" y="4437"/>
                  </a:lnTo>
                  <a:lnTo>
                    <a:pt x="14415" y="4437"/>
                  </a:lnTo>
                  <a:cubicBezTo>
                    <a:pt x="14415" y="4437"/>
                    <a:pt x="14415" y="5367"/>
                    <a:pt x="14415" y="5367"/>
                  </a:cubicBezTo>
                  <a:close/>
                  <a:moveTo>
                    <a:pt x="11045" y="20298"/>
                  </a:moveTo>
                  <a:cubicBezTo>
                    <a:pt x="11045" y="21008"/>
                    <a:pt x="10314" y="21600"/>
                    <a:pt x="9403" y="21600"/>
                  </a:cubicBezTo>
                  <a:cubicBezTo>
                    <a:pt x="8489" y="21600"/>
                    <a:pt x="7750" y="21008"/>
                    <a:pt x="7750" y="20298"/>
                  </a:cubicBezTo>
                  <a:cubicBezTo>
                    <a:pt x="7750" y="19577"/>
                    <a:pt x="8489" y="18995"/>
                    <a:pt x="9403" y="18995"/>
                  </a:cubicBezTo>
                  <a:cubicBezTo>
                    <a:pt x="10314" y="18995"/>
                    <a:pt x="11045" y="19577"/>
                    <a:pt x="11045" y="20298"/>
                  </a:cubicBezTo>
                  <a:cubicBezTo>
                    <a:pt x="11045" y="20298"/>
                    <a:pt x="11045" y="20298"/>
                    <a:pt x="11045" y="20298"/>
                  </a:cubicBezTo>
                  <a:close/>
                  <a:moveTo>
                    <a:pt x="5175" y="20298"/>
                  </a:moveTo>
                  <a:cubicBezTo>
                    <a:pt x="5175" y="21008"/>
                    <a:pt x="4448" y="21600"/>
                    <a:pt x="3541" y="21600"/>
                  </a:cubicBezTo>
                  <a:cubicBezTo>
                    <a:pt x="2625" y="21600"/>
                    <a:pt x="1882" y="21008"/>
                    <a:pt x="1882" y="20298"/>
                  </a:cubicBezTo>
                  <a:cubicBezTo>
                    <a:pt x="1882" y="19577"/>
                    <a:pt x="2625" y="18995"/>
                    <a:pt x="3541" y="18995"/>
                  </a:cubicBezTo>
                  <a:cubicBezTo>
                    <a:pt x="4448" y="18995"/>
                    <a:pt x="5175" y="19577"/>
                    <a:pt x="5175" y="20298"/>
                  </a:cubicBezTo>
                  <a:cubicBezTo>
                    <a:pt x="5175" y="20298"/>
                    <a:pt x="5175" y="20298"/>
                    <a:pt x="5175" y="20298"/>
                  </a:cubicBezTo>
                  <a:close/>
                  <a:moveTo>
                    <a:pt x="21600" y="12006"/>
                  </a:moveTo>
                  <a:cubicBezTo>
                    <a:pt x="21600" y="12259"/>
                    <a:pt x="21339" y="12460"/>
                    <a:pt x="21021" y="12460"/>
                  </a:cubicBezTo>
                  <a:lnTo>
                    <a:pt x="16990" y="12460"/>
                  </a:lnTo>
                  <a:lnTo>
                    <a:pt x="13714" y="18359"/>
                  </a:lnTo>
                  <a:cubicBezTo>
                    <a:pt x="13627" y="18526"/>
                    <a:pt x="13417" y="18624"/>
                    <a:pt x="13184" y="18624"/>
                  </a:cubicBezTo>
                  <a:lnTo>
                    <a:pt x="847" y="18624"/>
                  </a:lnTo>
                  <a:cubicBezTo>
                    <a:pt x="523" y="18624"/>
                    <a:pt x="264" y="18428"/>
                    <a:pt x="264" y="18177"/>
                  </a:cubicBezTo>
                  <a:cubicBezTo>
                    <a:pt x="264" y="17928"/>
                    <a:pt x="523" y="17723"/>
                    <a:pt x="847" y="17723"/>
                  </a:cubicBezTo>
                  <a:lnTo>
                    <a:pt x="12810" y="17723"/>
                  </a:lnTo>
                  <a:lnTo>
                    <a:pt x="16086" y="11824"/>
                  </a:lnTo>
                  <a:cubicBezTo>
                    <a:pt x="16174" y="11657"/>
                    <a:pt x="16384" y="11554"/>
                    <a:pt x="16613" y="11554"/>
                  </a:cubicBezTo>
                  <a:lnTo>
                    <a:pt x="21021" y="11554"/>
                  </a:lnTo>
                  <a:cubicBezTo>
                    <a:pt x="21339" y="11554"/>
                    <a:pt x="21600" y="11758"/>
                    <a:pt x="21600" y="12006"/>
                  </a:cubicBezTo>
                  <a:cubicBezTo>
                    <a:pt x="21600" y="12006"/>
                    <a:pt x="21600" y="12006"/>
                    <a:pt x="21600" y="12006"/>
                  </a:cubicBezTo>
                  <a:close/>
                  <a:moveTo>
                    <a:pt x="3650" y="4466"/>
                  </a:moveTo>
                  <a:cubicBezTo>
                    <a:pt x="5034" y="4466"/>
                    <a:pt x="6147" y="5345"/>
                    <a:pt x="6147" y="6435"/>
                  </a:cubicBezTo>
                  <a:lnTo>
                    <a:pt x="6147" y="9675"/>
                  </a:lnTo>
                  <a:lnTo>
                    <a:pt x="1158" y="9675"/>
                  </a:lnTo>
                  <a:lnTo>
                    <a:pt x="1158" y="6435"/>
                  </a:lnTo>
                  <a:cubicBezTo>
                    <a:pt x="1158" y="5345"/>
                    <a:pt x="2273" y="4466"/>
                    <a:pt x="3650" y="4466"/>
                  </a:cubicBezTo>
                  <a:cubicBezTo>
                    <a:pt x="3650" y="4466"/>
                    <a:pt x="3650" y="4466"/>
                    <a:pt x="3650" y="4466"/>
                  </a:cubicBezTo>
                  <a:close/>
                  <a:moveTo>
                    <a:pt x="10936" y="11113"/>
                  </a:moveTo>
                  <a:lnTo>
                    <a:pt x="5982" y="15080"/>
                  </a:lnTo>
                  <a:cubicBezTo>
                    <a:pt x="4963" y="13984"/>
                    <a:pt x="5059" y="12430"/>
                    <a:pt x="6310" y="11431"/>
                  </a:cubicBezTo>
                  <a:cubicBezTo>
                    <a:pt x="6992" y="10888"/>
                    <a:pt x="7903" y="10585"/>
                    <a:pt x="8872" y="10585"/>
                  </a:cubicBezTo>
                  <a:cubicBezTo>
                    <a:pt x="9620" y="10590"/>
                    <a:pt x="10341" y="10772"/>
                    <a:pt x="10936" y="11113"/>
                  </a:cubicBezTo>
                  <a:cubicBezTo>
                    <a:pt x="10936" y="11113"/>
                    <a:pt x="10936" y="11113"/>
                    <a:pt x="10936" y="11113"/>
                  </a:cubicBezTo>
                  <a:close/>
                  <a:moveTo>
                    <a:pt x="11438" y="15405"/>
                  </a:moveTo>
                  <a:cubicBezTo>
                    <a:pt x="10228" y="16366"/>
                    <a:pt x="8201" y="16481"/>
                    <a:pt x="6809" y="15716"/>
                  </a:cubicBezTo>
                  <a:lnTo>
                    <a:pt x="11765" y="11750"/>
                  </a:lnTo>
                  <a:cubicBezTo>
                    <a:pt x="12784" y="12856"/>
                    <a:pt x="12685" y="14398"/>
                    <a:pt x="11438" y="15405"/>
                  </a:cubicBezTo>
                  <a:cubicBezTo>
                    <a:pt x="11438" y="15405"/>
                    <a:pt x="11438" y="15405"/>
                    <a:pt x="11438" y="15405"/>
                  </a:cubicBezTo>
                  <a:close/>
                  <a:moveTo>
                    <a:pt x="1158" y="14082"/>
                  </a:moveTo>
                  <a:lnTo>
                    <a:pt x="1158" y="10585"/>
                  </a:lnTo>
                  <a:lnTo>
                    <a:pt x="5811" y="10585"/>
                  </a:lnTo>
                  <a:cubicBezTo>
                    <a:pt x="5704" y="10652"/>
                    <a:pt x="5590" y="10720"/>
                    <a:pt x="5493" y="10794"/>
                  </a:cubicBezTo>
                  <a:cubicBezTo>
                    <a:pt x="3821" y="12135"/>
                    <a:pt x="3713" y="14218"/>
                    <a:pt x="5109" y="15670"/>
                  </a:cubicBezTo>
                  <a:cubicBezTo>
                    <a:pt x="4686" y="15913"/>
                    <a:pt x="4187" y="16050"/>
                    <a:pt x="3650" y="16050"/>
                  </a:cubicBezTo>
                  <a:cubicBezTo>
                    <a:pt x="2273" y="16050"/>
                    <a:pt x="1158" y="15170"/>
                    <a:pt x="1158" y="14082"/>
                  </a:cubicBezTo>
                  <a:cubicBezTo>
                    <a:pt x="1158" y="14082"/>
                    <a:pt x="1158" y="14082"/>
                    <a:pt x="1158" y="14082"/>
                  </a:cubicBezTo>
                  <a:close/>
                  <a:moveTo>
                    <a:pt x="3650" y="16958"/>
                  </a:moveTo>
                  <a:cubicBezTo>
                    <a:pt x="4485" y="16958"/>
                    <a:pt x="5271" y="16732"/>
                    <a:pt x="5916" y="16323"/>
                  </a:cubicBezTo>
                  <a:cubicBezTo>
                    <a:pt x="6761" y="16852"/>
                    <a:pt x="7778" y="17155"/>
                    <a:pt x="8872" y="17155"/>
                  </a:cubicBezTo>
                  <a:cubicBezTo>
                    <a:pt x="10151" y="17155"/>
                    <a:pt x="11360" y="16761"/>
                    <a:pt x="12252" y="16041"/>
                  </a:cubicBezTo>
                  <a:cubicBezTo>
                    <a:pt x="14088" y="14573"/>
                    <a:pt x="14067" y="12195"/>
                    <a:pt x="12204" y="10750"/>
                  </a:cubicBezTo>
                  <a:cubicBezTo>
                    <a:pt x="11304" y="10059"/>
                    <a:pt x="10123" y="9675"/>
                    <a:pt x="8872" y="9675"/>
                  </a:cubicBezTo>
                  <a:cubicBezTo>
                    <a:pt x="8326" y="9675"/>
                    <a:pt x="7799" y="9764"/>
                    <a:pt x="7297" y="9902"/>
                  </a:cubicBezTo>
                  <a:lnTo>
                    <a:pt x="7297" y="6435"/>
                  </a:lnTo>
                  <a:cubicBezTo>
                    <a:pt x="7297" y="4846"/>
                    <a:pt x="5667" y="3557"/>
                    <a:pt x="3650" y="3557"/>
                  </a:cubicBezTo>
                  <a:cubicBezTo>
                    <a:pt x="1639" y="3557"/>
                    <a:pt x="0" y="4846"/>
                    <a:pt x="0" y="6435"/>
                  </a:cubicBezTo>
                  <a:lnTo>
                    <a:pt x="0" y="14082"/>
                  </a:lnTo>
                  <a:cubicBezTo>
                    <a:pt x="0" y="15670"/>
                    <a:pt x="1639" y="16958"/>
                    <a:pt x="3650" y="16958"/>
                  </a:cubicBezTo>
                  <a:cubicBezTo>
                    <a:pt x="3650" y="16958"/>
                    <a:pt x="3650" y="16958"/>
                    <a:pt x="3650" y="16958"/>
                  </a:cubicBezTo>
                  <a:close/>
                </a:path>
              </a:pathLst>
            </a:custGeom>
            <a:solidFill>
              <a:srgbClr val="FFFFFF"/>
            </a:solidFill>
            <a:ln w="12700" cap="flat">
              <a:noFill/>
              <a:miter lim="400000"/>
            </a:ln>
            <a:effectLst/>
          </p:spPr>
          <p:txBody>
            <a:bodyPr anchor="ctr"/>
            <a:lstStyle/>
            <a:p>
              <a:pPr algn="ctr"/>
              <a:endParaRPr/>
            </a:p>
          </p:txBody>
        </p:sp>
        <p:sp>
          <p:nvSpPr>
            <p:cNvPr id="37" name="任意多边形: 形状 21"/>
            <p:cNvSpPr/>
            <p:nvPr/>
          </p:nvSpPr>
          <p:spPr>
            <a:xfrm>
              <a:off x="2837108" y="3463792"/>
              <a:ext cx="625608" cy="625608"/>
            </a:xfrm>
            <a:custGeom>
              <a:avLst/>
              <a:gdLst/>
              <a:ahLst/>
              <a:cxnLst>
                <a:cxn ang="0">
                  <a:pos x="wd2" y="hd2"/>
                </a:cxn>
                <a:cxn ang="5400000">
                  <a:pos x="wd2" y="hd2"/>
                </a:cxn>
                <a:cxn ang="10800000">
                  <a:pos x="wd2" y="hd2"/>
                </a:cxn>
                <a:cxn ang="16200000">
                  <a:pos x="wd2" y="hd2"/>
                </a:cxn>
              </a:cxnLst>
              <a:rect l="0" t="0" r="r" b="b"/>
              <a:pathLst>
                <a:path w="21600" h="21600" extrusionOk="0">
                  <a:moveTo>
                    <a:pt x="14896" y="15577"/>
                  </a:moveTo>
                  <a:cubicBezTo>
                    <a:pt x="12144" y="16865"/>
                    <a:pt x="9844" y="18851"/>
                    <a:pt x="8177" y="21278"/>
                  </a:cubicBezTo>
                  <a:cubicBezTo>
                    <a:pt x="9017" y="21487"/>
                    <a:pt x="9895" y="21600"/>
                    <a:pt x="10801" y="21600"/>
                  </a:cubicBezTo>
                  <a:cubicBezTo>
                    <a:pt x="12429" y="21600"/>
                    <a:pt x="13973" y="21237"/>
                    <a:pt x="15358" y="20591"/>
                  </a:cubicBezTo>
                  <a:cubicBezTo>
                    <a:pt x="15580" y="19502"/>
                    <a:pt x="15699" y="18376"/>
                    <a:pt x="15699" y="17222"/>
                  </a:cubicBezTo>
                  <a:cubicBezTo>
                    <a:pt x="15699" y="16807"/>
                    <a:pt x="15679" y="16394"/>
                    <a:pt x="15648" y="15985"/>
                  </a:cubicBezTo>
                  <a:cubicBezTo>
                    <a:pt x="15371" y="15896"/>
                    <a:pt x="15116" y="15757"/>
                    <a:pt x="14896" y="15577"/>
                  </a:cubicBezTo>
                  <a:close/>
                  <a:moveTo>
                    <a:pt x="18049" y="2796"/>
                  </a:moveTo>
                  <a:cubicBezTo>
                    <a:pt x="16319" y="2963"/>
                    <a:pt x="14667" y="3397"/>
                    <a:pt x="13127" y="4050"/>
                  </a:cubicBezTo>
                  <a:cubicBezTo>
                    <a:pt x="13136" y="4125"/>
                    <a:pt x="13139" y="4202"/>
                    <a:pt x="13139" y="4280"/>
                  </a:cubicBezTo>
                  <a:cubicBezTo>
                    <a:pt x="13139" y="4642"/>
                    <a:pt x="13052" y="4984"/>
                    <a:pt x="12904" y="5289"/>
                  </a:cubicBezTo>
                  <a:cubicBezTo>
                    <a:pt x="14441" y="7094"/>
                    <a:pt x="15635" y="9198"/>
                    <a:pt x="16388" y="11500"/>
                  </a:cubicBezTo>
                  <a:cubicBezTo>
                    <a:pt x="17323" y="11517"/>
                    <a:pt x="18121" y="12090"/>
                    <a:pt x="18465" y="12903"/>
                  </a:cubicBezTo>
                  <a:cubicBezTo>
                    <a:pt x="19505" y="12797"/>
                    <a:pt x="20517" y="12599"/>
                    <a:pt x="21493" y="12312"/>
                  </a:cubicBezTo>
                  <a:cubicBezTo>
                    <a:pt x="21562" y="11817"/>
                    <a:pt x="21600" y="11314"/>
                    <a:pt x="21600" y="10799"/>
                  </a:cubicBezTo>
                  <a:cubicBezTo>
                    <a:pt x="21600" y="7626"/>
                    <a:pt x="20230" y="4772"/>
                    <a:pt x="18049" y="2796"/>
                  </a:cubicBezTo>
                  <a:close/>
                  <a:moveTo>
                    <a:pt x="13739" y="14349"/>
                  </a:moveTo>
                  <a:cubicBezTo>
                    <a:pt x="11074" y="13908"/>
                    <a:pt x="8601" y="12890"/>
                    <a:pt x="6450" y="11433"/>
                  </a:cubicBezTo>
                  <a:cubicBezTo>
                    <a:pt x="6101" y="11646"/>
                    <a:pt x="5691" y="11773"/>
                    <a:pt x="5251" y="11773"/>
                  </a:cubicBezTo>
                  <a:cubicBezTo>
                    <a:pt x="5090" y="11773"/>
                    <a:pt x="4933" y="11755"/>
                    <a:pt x="4781" y="11724"/>
                  </a:cubicBezTo>
                  <a:cubicBezTo>
                    <a:pt x="3750" y="13677"/>
                    <a:pt x="3093" y="15854"/>
                    <a:pt x="2903" y="18164"/>
                  </a:cubicBezTo>
                  <a:cubicBezTo>
                    <a:pt x="3931" y="19266"/>
                    <a:pt x="5186" y="20154"/>
                    <a:pt x="6595" y="20750"/>
                  </a:cubicBezTo>
                  <a:cubicBezTo>
                    <a:pt x="8345" y="18059"/>
                    <a:pt x="10792" y="15833"/>
                    <a:pt x="13739" y="14349"/>
                  </a:cubicBezTo>
                  <a:close/>
                  <a:moveTo>
                    <a:pt x="17258" y="15906"/>
                  </a:moveTo>
                  <a:cubicBezTo>
                    <a:pt x="17290" y="16340"/>
                    <a:pt x="17306" y="16780"/>
                    <a:pt x="17306" y="17222"/>
                  </a:cubicBezTo>
                  <a:cubicBezTo>
                    <a:pt x="17306" y="18003"/>
                    <a:pt x="17256" y="18770"/>
                    <a:pt x="17163" y="19525"/>
                  </a:cubicBezTo>
                  <a:cubicBezTo>
                    <a:pt x="18993" y="18186"/>
                    <a:pt x="20389" y="16288"/>
                    <a:pt x="21091" y="14080"/>
                  </a:cubicBezTo>
                  <a:cubicBezTo>
                    <a:pt x="20259" y="14281"/>
                    <a:pt x="19403" y="14425"/>
                    <a:pt x="18531" y="14508"/>
                  </a:cubicBezTo>
                  <a:cubicBezTo>
                    <a:pt x="18326" y="15137"/>
                    <a:pt x="17860" y="15646"/>
                    <a:pt x="17258" y="15906"/>
                  </a:cubicBezTo>
                  <a:close/>
                  <a:moveTo>
                    <a:pt x="14278" y="12804"/>
                  </a:moveTo>
                  <a:cubicBezTo>
                    <a:pt x="14421" y="12507"/>
                    <a:pt x="14624" y="12244"/>
                    <a:pt x="14874" y="12035"/>
                  </a:cubicBezTo>
                  <a:cubicBezTo>
                    <a:pt x="14196" y="9947"/>
                    <a:pt x="13122" y="8037"/>
                    <a:pt x="11738" y="6396"/>
                  </a:cubicBezTo>
                  <a:cubicBezTo>
                    <a:pt x="11462" y="6512"/>
                    <a:pt x="11160" y="6577"/>
                    <a:pt x="10842" y="6577"/>
                  </a:cubicBezTo>
                  <a:cubicBezTo>
                    <a:pt x="10343" y="6577"/>
                    <a:pt x="9883" y="6417"/>
                    <a:pt x="9507" y="6147"/>
                  </a:cubicBezTo>
                  <a:cubicBezTo>
                    <a:pt x="8673" y="6781"/>
                    <a:pt x="7903" y="7490"/>
                    <a:pt x="7202" y="8265"/>
                  </a:cubicBezTo>
                  <a:cubicBezTo>
                    <a:pt x="7421" y="8615"/>
                    <a:pt x="7550" y="9030"/>
                    <a:pt x="7550" y="9475"/>
                  </a:cubicBezTo>
                  <a:cubicBezTo>
                    <a:pt x="7550" y="9715"/>
                    <a:pt x="7513" y="9946"/>
                    <a:pt x="7444" y="10163"/>
                  </a:cubicBezTo>
                  <a:cubicBezTo>
                    <a:pt x="9459" y="11510"/>
                    <a:pt x="11779" y="12433"/>
                    <a:pt x="14278" y="12804"/>
                  </a:cubicBezTo>
                  <a:close/>
                  <a:moveTo>
                    <a:pt x="10842" y="1982"/>
                  </a:moveTo>
                  <a:cubicBezTo>
                    <a:pt x="11448" y="1982"/>
                    <a:pt x="11999" y="2219"/>
                    <a:pt x="12409" y="2604"/>
                  </a:cubicBezTo>
                  <a:cubicBezTo>
                    <a:pt x="13608" y="2088"/>
                    <a:pt x="14870" y="1692"/>
                    <a:pt x="16183" y="1439"/>
                  </a:cubicBezTo>
                  <a:cubicBezTo>
                    <a:pt x="14599" y="526"/>
                    <a:pt x="12761" y="0"/>
                    <a:pt x="10801" y="0"/>
                  </a:cubicBezTo>
                  <a:cubicBezTo>
                    <a:pt x="9464" y="0"/>
                    <a:pt x="8183" y="245"/>
                    <a:pt x="7001" y="690"/>
                  </a:cubicBezTo>
                  <a:cubicBezTo>
                    <a:pt x="7940" y="1152"/>
                    <a:pt x="8833" y="1693"/>
                    <a:pt x="9674" y="2303"/>
                  </a:cubicBezTo>
                  <a:cubicBezTo>
                    <a:pt x="10018" y="2100"/>
                    <a:pt x="10415" y="1982"/>
                    <a:pt x="10842" y="1982"/>
                  </a:cubicBezTo>
                  <a:close/>
                  <a:moveTo>
                    <a:pt x="2954" y="9475"/>
                  </a:moveTo>
                  <a:cubicBezTo>
                    <a:pt x="2954" y="9153"/>
                    <a:pt x="3021" y="8844"/>
                    <a:pt x="3141" y="8566"/>
                  </a:cubicBezTo>
                  <a:cubicBezTo>
                    <a:pt x="2404" y="7757"/>
                    <a:pt x="1736" y="6884"/>
                    <a:pt x="1151" y="5952"/>
                  </a:cubicBezTo>
                  <a:cubicBezTo>
                    <a:pt x="417" y="7410"/>
                    <a:pt x="0" y="9056"/>
                    <a:pt x="0" y="10799"/>
                  </a:cubicBezTo>
                  <a:cubicBezTo>
                    <a:pt x="0" y="12819"/>
                    <a:pt x="556" y="14708"/>
                    <a:pt x="1521" y="16325"/>
                  </a:cubicBezTo>
                  <a:cubicBezTo>
                    <a:pt x="1866" y="14381"/>
                    <a:pt x="2520" y="12545"/>
                    <a:pt x="3424" y="10861"/>
                  </a:cubicBezTo>
                  <a:cubicBezTo>
                    <a:pt x="3130" y="10477"/>
                    <a:pt x="2954" y="9996"/>
                    <a:pt x="2954" y="9475"/>
                  </a:cubicBezTo>
                  <a:close/>
                  <a:moveTo>
                    <a:pt x="5251" y="7176"/>
                  </a:moveTo>
                  <a:cubicBezTo>
                    <a:pt x="5487" y="7176"/>
                    <a:pt x="5715" y="7213"/>
                    <a:pt x="5930" y="7278"/>
                  </a:cubicBezTo>
                  <a:cubicBezTo>
                    <a:pt x="6738" y="6372"/>
                    <a:pt x="7636" y="5547"/>
                    <a:pt x="8608" y="4813"/>
                  </a:cubicBezTo>
                  <a:cubicBezTo>
                    <a:pt x="8567" y="4642"/>
                    <a:pt x="8543" y="4464"/>
                    <a:pt x="8543" y="4280"/>
                  </a:cubicBezTo>
                  <a:cubicBezTo>
                    <a:pt x="8543" y="4026"/>
                    <a:pt x="8587" y="3781"/>
                    <a:pt x="8663" y="3552"/>
                  </a:cubicBezTo>
                  <a:cubicBezTo>
                    <a:pt x="7575" y="2771"/>
                    <a:pt x="6391" y="2115"/>
                    <a:pt x="5131" y="1609"/>
                  </a:cubicBezTo>
                  <a:cubicBezTo>
                    <a:pt x="3949" y="2338"/>
                    <a:pt x="2920" y="3289"/>
                    <a:pt x="2099" y="4405"/>
                  </a:cubicBezTo>
                  <a:cubicBezTo>
                    <a:pt x="2708" y="5484"/>
                    <a:pt x="3433" y="6491"/>
                    <a:pt x="4256" y="7407"/>
                  </a:cubicBezTo>
                  <a:cubicBezTo>
                    <a:pt x="4557" y="7261"/>
                    <a:pt x="4895" y="7176"/>
                    <a:pt x="5251" y="7176"/>
                  </a:cubicBezTo>
                  <a:close/>
                </a:path>
              </a:pathLst>
            </a:custGeom>
            <a:solidFill>
              <a:schemeClr val="bg2">
                <a:lumMod val="50000"/>
              </a:schemeClr>
            </a:solidFill>
            <a:ln w="12700">
              <a:miter lim="400000"/>
            </a:ln>
          </p:spPr>
          <p:txBody>
            <a:bodyPr anchor="ctr"/>
            <a:lstStyle/>
            <a:p>
              <a:pPr algn="ctr"/>
              <a:endParaRPr/>
            </a:p>
          </p:txBody>
        </p:sp>
      </p:grpSp>
      <p:grpSp>
        <p:nvGrpSpPr>
          <p:cNvPr id="5" name="组合 4"/>
          <p:cNvGrpSpPr/>
          <p:nvPr/>
        </p:nvGrpSpPr>
        <p:grpSpPr>
          <a:xfrm>
            <a:off x="6370132" y="2372106"/>
            <a:ext cx="551035" cy="2834513"/>
            <a:chOff x="6806244" y="1884382"/>
            <a:chExt cx="621904" cy="3199061"/>
          </a:xfrm>
        </p:grpSpPr>
        <p:grpSp>
          <p:nvGrpSpPr>
            <p:cNvPr id="6" name="组合 5"/>
            <p:cNvGrpSpPr/>
            <p:nvPr/>
          </p:nvGrpSpPr>
          <p:grpSpPr>
            <a:xfrm>
              <a:off x="6806244" y="3118048"/>
              <a:ext cx="621904" cy="621904"/>
              <a:chOff x="6132004" y="1552154"/>
              <a:chExt cx="959568" cy="959568"/>
            </a:xfrm>
          </p:grpSpPr>
          <p:sp>
            <p:nvSpPr>
              <p:cNvPr id="22" name="椭圆 21"/>
              <p:cNvSpPr/>
              <p:nvPr/>
            </p:nvSpPr>
            <p:spPr bwMode="auto">
              <a:xfrm>
                <a:off x="6132004" y="1552154"/>
                <a:ext cx="959568" cy="959568"/>
              </a:xfrm>
              <a:prstGeom prst="ellipse">
                <a:avLst/>
              </a:prstGeom>
              <a:noFill/>
              <a:ln w="9525">
                <a:solidFill>
                  <a:schemeClr val="accent2"/>
                </a:solidFill>
                <a:round/>
              </a:ln>
            </p:spPr>
            <p:txBody>
              <a:bodyPr anchor="ctr"/>
              <a:lstStyle/>
              <a:p>
                <a:pPr algn="ctr"/>
                <a:endParaRPr/>
              </a:p>
            </p:txBody>
          </p:sp>
          <p:sp>
            <p:nvSpPr>
              <p:cNvPr id="23" name="椭圆 22"/>
              <p:cNvSpPr/>
              <p:nvPr/>
            </p:nvSpPr>
            <p:spPr bwMode="auto">
              <a:xfrm>
                <a:off x="6200476" y="1620626"/>
                <a:ext cx="822624" cy="822624"/>
              </a:xfrm>
              <a:prstGeom prst="ellipse">
                <a:avLst/>
              </a:prstGeom>
              <a:solidFill>
                <a:schemeClr val="accent2"/>
              </a:solidFill>
              <a:ln w="19050">
                <a:noFill/>
                <a:round/>
              </a:ln>
            </p:spPr>
            <p:txBody>
              <a:bodyPr vert="horz" wrap="none" lIns="91440" tIns="45720" rIns="91440" bIns="45720" anchor="ctr" anchorCtr="1" compatLnSpc="1">
                <a:normAutofit fontScale="62500" lnSpcReduction="20000"/>
              </a:bodyPr>
              <a:lstStyle/>
              <a:p>
                <a:pPr algn="ctr">
                  <a:lnSpc>
                    <a:spcPct val="120000"/>
                  </a:lnSpc>
                </a:pPr>
                <a:r>
                  <a:rPr lang="en-US" altLang="zh-CN" sz="2400">
                    <a:solidFill>
                      <a:schemeClr val="bg1"/>
                    </a:solidFill>
                    <a:latin typeface="Impact" panose="020B0806030902050204" pitchFamily="34" charset="0"/>
                  </a:rPr>
                  <a:t>02</a:t>
                </a:r>
              </a:p>
            </p:txBody>
          </p:sp>
        </p:grpSp>
        <p:grpSp>
          <p:nvGrpSpPr>
            <p:cNvPr id="8" name="组合 7"/>
            <p:cNvGrpSpPr/>
            <p:nvPr/>
          </p:nvGrpSpPr>
          <p:grpSpPr>
            <a:xfrm>
              <a:off x="6806244" y="1884382"/>
              <a:ext cx="621904" cy="621904"/>
              <a:chOff x="6132004" y="1552154"/>
              <a:chExt cx="959568" cy="959568"/>
            </a:xfrm>
          </p:grpSpPr>
          <p:sp>
            <p:nvSpPr>
              <p:cNvPr id="18" name="椭圆 17"/>
              <p:cNvSpPr/>
              <p:nvPr/>
            </p:nvSpPr>
            <p:spPr bwMode="auto">
              <a:xfrm>
                <a:off x="6132004" y="1552154"/>
                <a:ext cx="959568" cy="959568"/>
              </a:xfrm>
              <a:prstGeom prst="ellipse">
                <a:avLst/>
              </a:prstGeom>
              <a:noFill/>
              <a:ln w="12700" cap="flat" cmpd="sng" algn="ctr">
                <a:solidFill>
                  <a:schemeClr val="accent1">
                    <a:lumMod val="100000"/>
                  </a:schemeClr>
                </a:solidFill>
                <a:prstDash val="solid"/>
                <a:round/>
                <a:headEnd type="none" w="med" len="med"/>
                <a:tailEnd type="none" w="med" len="med"/>
              </a:ln>
            </p:spPr>
            <p:txBody>
              <a:bodyPr anchor="ctr"/>
              <a:lstStyle/>
              <a:p>
                <a:pPr algn="ctr"/>
                <a:endParaRPr/>
              </a:p>
            </p:txBody>
          </p:sp>
          <p:sp>
            <p:nvSpPr>
              <p:cNvPr id="19" name="椭圆 18"/>
              <p:cNvSpPr/>
              <p:nvPr/>
            </p:nvSpPr>
            <p:spPr bwMode="auto">
              <a:xfrm>
                <a:off x="6200476" y="1620626"/>
                <a:ext cx="822624" cy="822624"/>
              </a:xfrm>
              <a:prstGeom prst="ellipse">
                <a:avLst/>
              </a:prstGeom>
              <a:solidFill>
                <a:schemeClr val="accent1">
                  <a:lumMod val="100000"/>
                </a:schemeClr>
              </a:solidFill>
              <a:ln w="19050">
                <a:noFill/>
                <a:round/>
              </a:ln>
            </p:spPr>
            <p:txBody>
              <a:bodyPr vert="horz" wrap="none" lIns="91440" tIns="45720" rIns="91440" bIns="45720" anchor="ctr" anchorCtr="1" compatLnSpc="1">
                <a:normAutofit fontScale="62500" lnSpcReduction="20000"/>
              </a:bodyPr>
              <a:lstStyle/>
              <a:p>
                <a:pPr algn="ctr">
                  <a:lnSpc>
                    <a:spcPct val="120000"/>
                  </a:lnSpc>
                </a:pPr>
                <a:r>
                  <a:rPr lang="en-US" altLang="zh-CN" sz="2400" dirty="0">
                    <a:solidFill>
                      <a:schemeClr val="bg1"/>
                    </a:solidFill>
                    <a:latin typeface="Impact" panose="020B0806030902050204" pitchFamily="34" charset="0"/>
                  </a:rPr>
                  <a:t>01</a:t>
                </a:r>
              </a:p>
            </p:txBody>
          </p:sp>
        </p:grpSp>
        <p:grpSp>
          <p:nvGrpSpPr>
            <p:cNvPr id="10" name="组合 9"/>
            <p:cNvGrpSpPr/>
            <p:nvPr/>
          </p:nvGrpSpPr>
          <p:grpSpPr>
            <a:xfrm>
              <a:off x="6806244" y="4461539"/>
              <a:ext cx="621904" cy="621904"/>
              <a:chOff x="6132004" y="1552154"/>
              <a:chExt cx="959568" cy="959568"/>
            </a:xfrm>
          </p:grpSpPr>
          <p:sp>
            <p:nvSpPr>
              <p:cNvPr id="14" name="椭圆 13"/>
              <p:cNvSpPr/>
              <p:nvPr/>
            </p:nvSpPr>
            <p:spPr bwMode="auto">
              <a:xfrm>
                <a:off x="6132004" y="1552154"/>
                <a:ext cx="959568" cy="959568"/>
              </a:xfrm>
              <a:prstGeom prst="ellipse">
                <a:avLst/>
              </a:prstGeom>
              <a:noFill/>
              <a:ln w="12700" cap="flat" cmpd="sng" algn="ctr">
                <a:solidFill>
                  <a:schemeClr val="accent3">
                    <a:lumMod val="100000"/>
                  </a:schemeClr>
                </a:solidFill>
                <a:prstDash val="solid"/>
                <a:round/>
                <a:headEnd type="none" w="med" len="med"/>
                <a:tailEnd type="none" w="med" len="med"/>
              </a:ln>
            </p:spPr>
            <p:txBody>
              <a:bodyPr anchor="ctr"/>
              <a:lstStyle/>
              <a:p>
                <a:pPr algn="ctr"/>
                <a:endParaRPr/>
              </a:p>
            </p:txBody>
          </p:sp>
          <p:sp>
            <p:nvSpPr>
              <p:cNvPr id="15" name="椭圆 14"/>
              <p:cNvSpPr/>
              <p:nvPr/>
            </p:nvSpPr>
            <p:spPr bwMode="auto">
              <a:xfrm>
                <a:off x="6200476" y="1620626"/>
                <a:ext cx="822624" cy="822624"/>
              </a:xfrm>
              <a:prstGeom prst="ellipse">
                <a:avLst/>
              </a:prstGeom>
              <a:solidFill>
                <a:schemeClr val="accent3">
                  <a:lumMod val="100000"/>
                </a:schemeClr>
              </a:solidFill>
              <a:ln w="19050">
                <a:noFill/>
                <a:round/>
              </a:ln>
            </p:spPr>
            <p:txBody>
              <a:bodyPr vert="horz" wrap="none" lIns="91440" tIns="45720" rIns="91440" bIns="45720" anchor="ctr" anchorCtr="1" compatLnSpc="1">
                <a:normAutofit fontScale="62500" lnSpcReduction="20000"/>
              </a:bodyPr>
              <a:lstStyle/>
              <a:p>
                <a:pPr algn="ctr">
                  <a:lnSpc>
                    <a:spcPct val="120000"/>
                  </a:lnSpc>
                </a:pPr>
                <a:r>
                  <a:rPr lang="en-US" altLang="zh-CN" sz="2400">
                    <a:solidFill>
                      <a:schemeClr val="bg1"/>
                    </a:solidFill>
                    <a:latin typeface="Impact" panose="020B0806030902050204" pitchFamily="34" charset="0"/>
                  </a:rPr>
                  <a:t>03</a:t>
                </a:r>
              </a:p>
            </p:txBody>
          </p:sp>
        </p:grpSp>
      </p:grpSp>
      <p:pic>
        <p:nvPicPr>
          <p:cNvPr id="38" name="图片 37"/>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39" name="组合 38"/>
          <p:cNvGrpSpPr/>
          <p:nvPr/>
        </p:nvGrpSpPr>
        <p:grpSpPr>
          <a:xfrm>
            <a:off x="1533918" y="363433"/>
            <a:ext cx="4885992" cy="716067"/>
            <a:chOff x="3653004" y="402712"/>
            <a:chExt cx="4885992" cy="716067"/>
          </a:xfrm>
        </p:grpSpPr>
        <p:sp>
          <p:nvSpPr>
            <p:cNvPr id="40" name="文本框 39"/>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41" name="文本框 40"/>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grpSp>
        <p:nvGrpSpPr>
          <p:cNvPr id="50" name="组合 49"/>
          <p:cNvGrpSpPr/>
          <p:nvPr/>
        </p:nvGrpSpPr>
        <p:grpSpPr>
          <a:xfrm>
            <a:off x="7049387" y="2230215"/>
            <a:ext cx="3847213" cy="834815"/>
            <a:chOff x="7483989" y="3433235"/>
            <a:chExt cx="3847213" cy="834815"/>
          </a:xfrm>
        </p:grpSpPr>
        <p:sp>
          <p:nvSpPr>
            <p:cNvPr id="51" name="矩形 50"/>
            <p:cNvSpPr/>
            <p:nvPr/>
          </p:nvSpPr>
          <p:spPr>
            <a:xfrm>
              <a:off x="7483990" y="3732519"/>
              <a:ext cx="384721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2" name="矩形 51"/>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53" name="组合 52"/>
          <p:cNvGrpSpPr/>
          <p:nvPr/>
        </p:nvGrpSpPr>
        <p:grpSpPr>
          <a:xfrm>
            <a:off x="7049387" y="3323299"/>
            <a:ext cx="3847213" cy="834815"/>
            <a:chOff x="7483989" y="3433235"/>
            <a:chExt cx="3847213" cy="834815"/>
          </a:xfrm>
        </p:grpSpPr>
        <p:sp>
          <p:nvSpPr>
            <p:cNvPr id="54" name="矩形 53"/>
            <p:cNvSpPr/>
            <p:nvPr/>
          </p:nvSpPr>
          <p:spPr>
            <a:xfrm>
              <a:off x="7483990" y="3732519"/>
              <a:ext cx="384721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5" name="矩形 54"/>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56" name="组合 55"/>
          <p:cNvGrpSpPr/>
          <p:nvPr/>
        </p:nvGrpSpPr>
        <p:grpSpPr>
          <a:xfrm>
            <a:off x="7049387" y="4513693"/>
            <a:ext cx="3847213" cy="834815"/>
            <a:chOff x="7483989" y="3433235"/>
            <a:chExt cx="3847213" cy="834815"/>
          </a:xfrm>
        </p:grpSpPr>
        <p:sp>
          <p:nvSpPr>
            <p:cNvPr id="57" name="矩形 56"/>
            <p:cNvSpPr/>
            <p:nvPr/>
          </p:nvSpPr>
          <p:spPr>
            <a:xfrm>
              <a:off x="7483990" y="3732519"/>
              <a:ext cx="384721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8" name="矩形 57"/>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sp>
        <p:nvSpPr>
          <p:cNvPr id="2"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4"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42"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par>
                          <p:cTn id="17" fill="hold">
                            <p:stCondLst>
                              <p:cond delay="2000"/>
                            </p:stCondLst>
                            <p:childTnLst>
                              <p:par>
                                <p:cTn id="18" presetID="2" presetClass="entr" presetSubtype="2" fill="hold" nodeType="afterEffect">
                                  <p:stCondLst>
                                    <p:cond delay="0"/>
                                  </p:stCondLst>
                                  <p:childTnLst>
                                    <p:set>
                                      <p:cBhvr>
                                        <p:cTn id="19" dur="1" fill="hold">
                                          <p:stCondLst>
                                            <p:cond delay="0"/>
                                          </p:stCondLst>
                                        </p:cTn>
                                        <p:tgtEl>
                                          <p:spTgt spid="50"/>
                                        </p:tgtEl>
                                        <p:attrNameLst>
                                          <p:attrName>style.visibility</p:attrName>
                                        </p:attrNameLst>
                                      </p:cBhvr>
                                      <p:to>
                                        <p:strVal val="visible"/>
                                      </p:to>
                                    </p:set>
                                    <p:anim calcmode="lin" valueType="num">
                                      <p:cBhvr additive="base">
                                        <p:cTn id="20" dur="500" fill="hold"/>
                                        <p:tgtEl>
                                          <p:spTgt spid="50"/>
                                        </p:tgtEl>
                                        <p:attrNameLst>
                                          <p:attrName>ppt_x</p:attrName>
                                        </p:attrNameLst>
                                      </p:cBhvr>
                                      <p:tavLst>
                                        <p:tav tm="0">
                                          <p:val>
                                            <p:strVal val="1+#ppt_w/2"/>
                                          </p:val>
                                        </p:tav>
                                        <p:tav tm="100000">
                                          <p:val>
                                            <p:strVal val="#ppt_x"/>
                                          </p:val>
                                        </p:tav>
                                      </p:tavLst>
                                    </p:anim>
                                    <p:anim calcmode="lin" valueType="num">
                                      <p:cBhvr additive="base">
                                        <p:cTn id="21" dur="500" fill="hold"/>
                                        <p:tgtEl>
                                          <p:spTgt spid="50"/>
                                        </p:tgtEl>
                                        <p:attrNameLst>
                                          <p:attrName>ppt_y</p:attrName>
                                        </p:attrNameLst>
                                      </p:cBhvr>
                                      <p:tavLst>
                                        <p:tav tm="0">
                                          <p:val>
                                            <p:strVal val="#ppt_y"/>
                                          </p:val>
                                        </p:tav>
                                        <p:tav tm="100000">
                                          <p:val>
                                            <p:strVal val="#ppt_y"/>
                                          </p:val>
                                        </p:tav>
                                      </p:tavLst>
                                    </p:anim>
                                  </p:childTnLst>
                                </p:cTn>
                              </p:par>
                            </p:childTnLst>
                          </p:cTn>
                        </p:par>
                        <p:par>
                          <p:cTn id="22" fill="hold">
                            <p:stCondLst>
                              <p:cond delay="2500"/>
                            </p:stCondLst>
                            <p:childTnLst>
                              <p:par>
                                <p:cTn id="23" presetID="2" presetClass="entr" presetSubtype="2" fill="hold" nodeType="afterEffect">
                                  <p:stCondLst>
                                    <p:cond delay="0"/>
                                  </p:stCondLst>
                                  <p:childTnLst>
                                    <p:set>
                                      <p:cBhvr>
                                        <p:cTn id="24" dur="1" fill="hold">
                                          <p:stCondLst>
                                            <p:cond delay="0"/>
                                          </p:stCondLst>
                                        </p:cTn>
                                        <p:tgtEl>
                                          <p:spTgt spid="53"/>
                                        </p:tgtEl>
                                        <p:attrNameLst>
                                          <p:attrName>style.visibility</p:attrName>
                                        </p:attrNameLst>
                                      </p:cBhvr>
                                      <p:to>
                                        <p:strVal val="visible"/>
                                      </p:to>
                                    </p:set>
                                    <p:anim calcmode="lin" valueType="num">
                                      <p:cBhvr additive="base">
                                        <p:cTn id="25" dur="500" fill="hold"/>
                                        <p:tgtEl>
                                          <p:spTgt spid="53"/>
                                        </p:tgtEl>
                                        <p:attrNameLst>
                                          <p:attrName>ppt_x</p:attrName>
                                        </p:attrNameLst>
                                      </p:cBhvr>
                                      <p:tavLst>
                                        <p:tav tm="0">
                                          <p:val>
                                            <p:strVal val="1+#ppt_w/2"/>
                                          </p:val>
                                        </p:tav>
                                        <p:tav tm="100000">
                                          <p:val>
                                            <p:strVal val="#ppt_x"/>
                                          </p:val>
                                        </p:tav>
                                      </p:tavLst>
                                    </p:anim>
                                    <p:anim calcmode="lin" valueType="num">
                                      <p:cBhvr additive="base">
                                        <p:cTn id="26" dur="500" fill="hold"/>
                                        <p:tgtEl>
                                          <p:spTgt spid="53"/>
                                        </p:tgtEl>
                                        <p:attrNameLst>
                                          <p:attrName>ppt_y</p:attrName>
                                        </p:attrNameLst>
                                      </p:cBhvr>
                                      <p:tavLst>
                                        <p:tav tm="0">
                                          <p:val>
                                            <p:strVal val="#ppt_y"/>
                                          </p:val>
                                        </p:tav>
                                        <p:tav tm="100000">
                                          <p:val>
                                            <p:strVal val="#ppt_y"/>
                                          </p:val>
                                        </p:tav>
                                      </p:tavLst>
                                    </p:anim>
                                  </p:childTnLst>
                                </p:cTn>
                              </p:par>
                            </p:childTnLst>
                          </p:cTn>
                        </p:par>
                        <p:par>
                          <p:cTn id="27" fill="hold">
                            <p:stCondLst>
                              <p:cond delay="3000"/>
                            </p:stCondLst>
                            <p:childTnLst>
                              <p:par>
                                <p:cTn id="28" presetID="2" presetClass="entr" presetSubtype="2" fill="hold" nodeType="afterEffect">
                                  <p:stCondLst>
                                    <p:cond delay="0"/>
                                  </p:stCondLst>
                                  <p:childTnLst>
                                    <p:set>
                                      <p:cBhvr>
                                        <p:cTn id="29" dur="1" fill="hold">
                                          <p:stCondLst>
                                            <p:cond delay="0"/>
                                          </p:stCondLst>
                                        </p:cTn>
                                        <p:tgtEl>
                                          <p:spTgt spid="56"/>
                                        </p:tgtEl>
                                        <p:attrNameLst>
                                          <p:attrName>style.visibility</p:attrName>
                                        </p:attrNameLst>
                                      </p:cBhvr>
                                      <p:to>
                                        <p:strVal val="visible"/>
                                      </p:to>
                                    </p:set>
                                    <p:anim calcmode="lin" valueType="num">
                                      <p:cBhvr additive="base">
                                        <p:cTn id="30" dur="500" fill="hold"/>
                                        <p:tgtEl>
                                          <p:spTgt spid="56"/>
                                        </p:tgtEl>
                                        <p:attrNameLst>
                                          <p:attrName>ppt_x</p:attrName>
                                        </p:attrNameLst>
                                      </p:cBhvr>
                                      <p:tavLst>
                                        <p:tav tm="0">
                                          <p:val>
                                            <p:strVal val="1+#ppt_w/2"/>
                                          </p:val>
                                        </p:tav>
                                        <p:tav tm="100000">
                                          <p:val>
                                            <p:strVal val="#ppt_x"/>
                                          </p:val>
                                        </p:tav>
                                      </p:tavLst>
                                    </p:anim>
                                    <p:anim calcmode="lin" valueType="num">
                                      <p:cBhvr additive="base">
                                        <p:cTn id="31"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云析学院">
  <a:themeElements>
    <a:clrScheme name="自定义 93">
      <a:dk1>
        <a:sysClr val="windowText" lastClr="000000"/>
      </a:dk1>
      <a:lt1>
        <a:sysClr val="window" lastClr="FFFFFF"/>
      </a:lt1>
      <a:dk2>
        <a:srgbClr val="44546A"/>
      </a:dk2>
      <a:lt2>
        <a:srgbClr val="E7E6E6"/>
      </a:lt2>
      <a:accent1>
        <a:srgbClr val="00A99D"/>
      </a:accent1>
      <a:accent2>
        <a:srgbClr val="8CC63F"/>
      </a:accent2>
      <a:accent3>
        <a:srgbClr val="FF8F29"/>
      </a:accent3>
      <a:accent4>
        <a:srgbClr val="00A99D"/>
      </a:accent4>
      <a:accent5>
        <a:srgbClr val="8CC63F"/>
      </a:accent5>
      <a:accent6>
        <a:srgbClr val="FF8F29"/>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13</TotalTime>
  <Words>2508</Words>
  <Application>Microsoft Macintosh PowerPoint</Application>
  <PresentationFormat>宽屏</PresentationFormat>
  <Paragraphs>333</Paragraphs>
  <Slides>27</Slides>
  <Notes>27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Calibri</vt:lpstr>
      <vt:lpstr>Impact</vt:lpstr>
      <vt:lpstr>Wingdings</vt:lpstr>
      <vt:lpstr>等线</vt:lpstr>
      <vt:lpstr>宋体</vt:lpstr>
      <vt:lpstr>微软雅黑</vt:lpstr>
      <vt:lpstr>Arial</vt:lpstr>
      <vt:lpstr>云析学院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www.1ppt.com</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彩色多边形</dc:title>
  <dc:creator>第一PPT</dc:creator>
  <cp:keywords>www.1ppt.com</cp:keywords>
  <dc:description>www.1ppt.com</dc:description>
  <cp:lastModifiedBy>Microsoft Office 用户</cp:lastModifiedBy>
  <cp:revision>56</cp:revision>
  <dcterms:created xsi:type="dcterms:W3CDTF">2017-07-27T02:21:00Z</dcterms:created>
  <dcterms:modified xsi:type="dcterms:W3CDTF">2018-05-23T12:04:52Z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2052-10.8.0.5715</vt:lpwstr>
  </property>
</Properties>
</file>