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3" r:id="rId2"/>
    <p:sldId id="309" r:id="rId3"/>
    <p:sldId id="308" r:id="rId4"/>
    <p:sldId id="258" r:id="rId5"/>
    <p:sldId id="259" r:id="rId6"/>
    <p:sldId id="265" r:id="rId7"/>
    <p:sldId id="271" r:id="rId8"/>
    <p:sldId id="262" r:id="rId9"/>
    <p:sldId id="264" r:id="rId10"/>
    <p:sldId id="310" r:id="rId11"/>
    <p:sldId id="311" r:id="rId12"/>
    <p:sldId id="312" r:id="rId13"/>
    <p:sldId id="266" r:id="rId14"/>
    <p:sldId id="313" r:id="rId15"/>
    <p:sldId id="314" r:id="rId16"/>
    <p:sldId id="315" r:id="rId17"/>
    <p:sldId id="316" r:id="rId18"/>
    <p:sldId id="272" r:id="rId19"/>
    <p:sldId id="273" r:id="rId20"/>
    <p:sldId id="261" r:id="rId21"/>
    <p:sldId id="269" r:id="rId22"/>
    <p:sldId id="270" r:id="rId23"/>
    <p:sldId id="276" r:id="rId24"/>
    <p:sldId id="282" r:id="rId25"/>
    <p:sldId id="260" r:id="rId26"/>
    <p:sldId id="280" r:id="rId27"/>
    <p:sldId id="281" r:id="rId28"/>
    <p:sldId id="267" r:id="rId29"/>
    <p:sldId id="268" r:id="rId30"/>
    <p:sldId id="274" r:id="rId31"/>
    <p:sldId id="26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CB"/>
    <a:srgbClr val="00A99D"/>
    <a:srgbClr val="8CC63F"/>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8" autoAdjust="0"/>
    <p:restoredTop sz="94676"/>
  </p:normalViewPr>
  <p:slideViewPr>
    <p:cSldViewPr snapToGrid="0" showGuides="1">
      <p:cViewPr varScale="1">
        <p:scale>
          <a:sx n="106" d="100"/>
          <a:sy n="106" d="100"/>
        </p:scale>
        <p:origin x="448" y="168"/>
      </p:cViewPr>
      <p:guideLst>
        <p:guide orient="horz" pos="2168"/>
        <p:guide pos="3839"/>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EB88-42A0-47A8-95E3-50B73B37315E}" type="datetimeFigureOut">
              <a:rPr lang="zh-CN" altLang="en-US" smtClean="0"/>
              <a:t>2018/5/24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1EB99-C7CA-4929-AC83-3355CA5374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10</a:t>
            </a:fld>
            <a:endParaRPr lang="zh-CN" altLang="en-US"/>
          </a:p>
        </p:txBody>
      </p:sp>
    </p:spTree>
    <p:extLst>
      <p:ext uri="{BB962C8B-B14F-4D97-AF65-F5344CB8AC3E}">
        <p14:creationId xmlns:p14="http://schemas.microsoft.com/office/powerpoint/2010/main" val="3278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11</a:t>
            </a:fld>
            <a:endParaRPr lang="zh-CN" altLang="en-US"/>
          </a:p>
        </p:txBody>
      </p:sp>
    </p:spTree>
    <p:extLst>
      <p:ext uri="{BB962C8B-B14F-4D97-AF65-F5344CB8AC3E}">
        <p14:creationId xmlns:p14="http://schemas.microsoft.com/office/powerpoint/2010/main" val="43049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12</a:t>
            </a:fld>
            <a:endParaRPr lang="zh-CN" altLang="en-US"/>
          </a:p>
        </p:txBody>
      </p:sp>
    </p:spTree>
    <p:extLst>
      <p:ext uri="{BB962C8B-B14F-4D97-AF65-F5344CB8AC3E}">
        <p14:creationId xmlns:p14="http://schemas.microsoft.com/office/powerpoint/2010/main" val="2065648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14</a:t>
            </a:fld>
            <a:endParaRPr lang="zh-CN" altLang="en-US"/>
          </a:p>
        </p:txBody>
      </p:sp>
    </p:spTree>
    <p:extLst>
      <p:ext uri="{BB962C8B-B14F-4D97-AF65-F5344CB8AC3E}">
        <p14:creationId xmlns:p14="http://schemas.microsoft.com/office/powerpoint/2010/main" val="1042797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15</a:t>
            </a:fld>
            <a:endParaRPr lang="zh-CN" altLang="en-US"/>
          </a:p>
        </p:txBody>
      </p:sp>
    </p:spTree>
    <p:extLst>
      <p:ext uri="{BB962C8B-B14F-4D97-AF65-F5344CB8AC3E}">
        <p14:creationId xmlns:p14="http://schemas.microsoft.com/office/powerpoint/2010/main" val="1330751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16</a:t>
            </a:fld>
            <a:endParaRPr lang="zh-CN" altLang="en-US"/>
          </a:p>
        </p:txBody>
      </p:sp>
    </p:spTree>
    <p:extLst>
      <p:ext uri="{BB962C8B-B14F-4D97-AF65-F5344CB8AC3E}">
        <p14:creationId xmlns:p14="http://schemas.microsoft.com/office/powerpoint/2010/main" val="931723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17</a:t>
            </a:fld>
            <a:endParaRPr lang="zh-CN" altLang="en-US"/>
          </a:p>
        </p:txBody>
      </p:sp>
    </p:spTree>
    <p:extLst>
      <p:ext uri="{BB962C8B-B14F-4D97-AF65-F5344CB8AC3E}">
        <p14:creationId xmlns:p14="http://schemas.microsoft.com/office/powerpoint/2010/main" val="1648606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371003"/>
            <a:ext cx="12203008" cy="2625790"/>
          </a:xfrm>
          <a:custGeom>
            <a:avLst/>
            <a:gdLst>
              <a:gd name="connsiteX0" fmla="*/ 0 w 12203008"/>
              <a:gd name="connsiteY0" fmla="*/ 0 h 2625790"/>
              <a:gd name="connsiteX1" fmla="*/ 12203008 w 12203008"/>
              <a:gd name="connsiteY1" fmla="*/ 0 h 2625790"/>
              <a:gd name="connsiteX2" fmla="*/ 12203008 w 12203008"/>
              <a:gd name="connsiteY2" fmla="*/ 2625790 h 2625790"/>
              <a:gd name="connsiteX3" fmla="*/ 0 w 12203008"/>
              <a:gd name="connsiteY3" fmla="*/ 2625790 h 2625790"/>
            </a:gdLst>
            <a:ahLst/>
            <a:cxnLst>
              <a:cxn ang="0">
                <a:pos x="connsiteX0" y="connsiteY0"/>
              </a:cxn>
              <a:cxn ang="0">
                <a:pos x="connsiteX1" y="connsiteY1"/>
              </a:cxn>
              <a:cxn ang="0">
                <a:pos x="connsiteX2" y="connsiteY2"/>
              </a:cxn>
              <a:cxn ang="0">
                <a:pos x="connsiteX3" y="connsiteY3"/>
              </a:cxn>
            </a:cxnLst>
            <a:rect l="l" t="t" r="r" b="b"/>
            <a:pathLst>
              <a:path w="12203008" h="2625790">
                <a:moveTo>
                  <a:pt x="0" y="0"/>
                </a:moveTo>
                <a:lnTo>
                  <a:pt x="12203008" y="0"/>
                </a:lnTo>
                <a:lnTo>
                  <a:pt x="12203008" y="2625790"/>
                </a:lnTo>
                <a:lnTo>
                  <a:pt x="0" y="262579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193324" y="2019056"/>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515577" y="2019058"/>
            <a:ext cx="3160856" cy="2806943"/>
          </a:xfrm>
          <a:custGeom>
            <a:avLst/>
            <a:gdLst>
              <a:gd name="connsiteX0" fmla="*/ 241116 w 3160856"/>
              <a:gd name="connsiteY0" fmla="*/ 0 h 2806943"/>
              <a:gd name="connsiteX1" fmla="*/ 2919740 w 3160856"/>
              <a:gd name="connsiteY1" fmla="*/ 0 h 2806943"/>
              <a:gd name="connsiteX2" fmla="*/ 3160856 w 3160856"/>
              <a:gd name="connsiteY2" fmla="*/ 241116 h 2806943"/>
              <a:gd name="connsiteX3" fmla="*/ 3160856 w 3160856"/>
              <a:gd name="connsiteY3" fmla="*/ 2565827 h 2806943"/>
              <a:gd name="connsiteX4" fmla="*/ 2919740 w 3160856"/>
              <a:gd name="connsiteY4" fmla="*/ 2806943 h 2806943"/>
              <a:gd name="connsiteX5" fmla="*/ 241116 w 3160856"/>
              <a:gd name="connsiteY5" fmla="*/ 2806943 h 2806943"/>
              <a:gd name="connsiteX6" fmla="*/ 0 w 3160856"/>
              <a:gd name="connsiteY6" fmla="*/ 2565827 h 2806943"/>
              <a:gd name="connsiteX7" fmla="*/ 0 w 3160856"/>
              <a:gd name="connsiteY7" fmla="*/ 241116 h 2806943"/>
              <a:gd name="connsiteX8" fmla="*/ 241116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41116" y="0"/>
                </a:moveTo>
                <a:lnTo>
                  <a:pt x="2919740" y="0"/>
                </a:lnTo>
                <a:cubicBezTo>
                  <a:pt x="3052905" y="0"/>
                  <a:pt x="3160856" y="107951"/>
                  <a:pt x="3160856" y="241116"/>
                </a:cubicBezTo>
                <a:lnTo>
                  <a:pt x="3160856" y="2565827"/>
                </a:lnTo>
                <a:cubicBezTo>
                  <a:pt x="3160856" y="2698992"/>
                  <a:pt x="3052905" y="2806943"/>
                  <a:pt x="2919740" y="2806943"/>
                </a:cubicBezTo>
                <a:lnTo>
                  <a:pt x="241116" y="2806943"/>
                </a:lnTo>
                <a:cubicBezTo>
                  <a:pt x="107951" y="2806943"/>
                  <a:pt x="0" y="2698992"/>
                  <a:pt x="0" y="2565827"/>
                </a:cubicBezTo>
                <a:lnTo>
                  <a:pt x="0" y="241116"/>
                </a:lnTo>
                <a:cubicBezTo>
                  <a:pt x="0" y="107951"/>
                  <a:pt x="107951" y="0"/>
                  <a:pt x="241116"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837820" y="2019058"/>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87471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448587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8092592" y="3901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5" name="图片占位符 14"/>
          <p:cNvSpPr>
            <a:spLocks noGrp="1"/>
          </p:cNvSpPr>
          <p:nvPr>
            <p:ph type="pic" sz="quarter" idx="10"/>
          </p:nvPr>
        </p:nvSpPr>
        <p:spPr>
          <a:xfrm>
            <a:off x="87471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448587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8092592" y="1799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7" cstate="screen"/>
          <a:srcRect/>
          <a:stretch>
            <a:fillRect/>
          </a:stretch>
        </p:blipFill>
        <p:spPr>
          <a:xfrm>
            <a:off x="0" y="-1"/>
            <a:ext cx="12192000" cy="68580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5" Type="http://schemas.openxmlformats.org/officeDocument/2006/relationships/image" Target="../media/image11.tif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5"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6" Type="http://schemas.openxmlformats.org/officeDocument/2006/relationships/image" Target="../media/image20.jpeg"/><Relationship Id="rId7" Type="http://schemas.openxmlformats.org/officeDocument/2006/relationships/image" Target="../media/image21.jpeg"/><Relationship Id="rId8" Type="http://schemas.openxmlformats.org/officeDocument/2006/relationships/image" Target="../media/image22.jpeg"/><Relationship Id="rId9" Type="http://schemas.openxmlformats.org/officeDocument/2006/relationships/image" Target="../media/image10.png"/><Relationship Id="rId10" Type="http://schemas.openxmlformats.org/officeDocument/2006/relationships/image" Target="../media/image4.jpeg"/><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prstClr val="black">
                    <a:lumMod val="75000"/>
                    <a:lumOff val="25000"/>
                  </a:prstClr>
                </a:solidFill>
                <a:latin typeface="Arial" panose="020B0604020202020204"/>
                <a:ea typeface="微软雅黑" panose="020B0503020204020204" charset="-122"/>
              </a:rPr>
              <a:t>点</a:t>
            </a:r>
            <a:r>
              <a:rPr lang="zh-CN" altLang="en-US" sz="4400" b="1" dirty="0" smtClean="0">
                <a:solidFill>
                  <a:prstClr val="black">
                    <a:lumMod val="75000"/>
                    <a:lumOff val="25000"/>
                  </a:prstClr>
                </a:solidFill>
                <a:latin typeface="Arial" panose="020B0604020202020204"/>
                <a:ea typeface="微软雅黑" panose="020B0503020204020204" charset="-122"/>
              </a:rPr>
              <a:t>击此处添加标题</a:t>
            </a:r>
            <a:endParaRPr kumimoji="0" lang="zh-CN" altLang="en-US" sz="44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charset="-122"/>
              <a:cs typeface="+mn-cs"/>
            </a:endParaRP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72381" y="2180083"/>
              <a:ext cx="2047240" cy="109728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2018</a:t>
              </a:r>
              <a:endParaRPr kumimoji="0" lang="zh-CN" altLang="en-US" sz="6600" b="1"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2" name="图片 1"/>
            <p:cNvPicPr>
              <a:picLocks noChangeAspect="1"/>
            </p:cNvPicPr>
            <p:nvPr/>
          </p:nvPicPr>
          <p:blipFill>
            <a:blip r:embed="rId4"/>
            <a:stretch>
              <a:fillRect/>
            </a:stretch>
          </p:blipFill>
          <p:spPr>
            <a:xfrm>
              <a:off x="658" y="464"/>
              <a:ext cx="1153" cy="979"/>
            </a:xfrm>
            <a:prstGeom prst="rect">
              <a:avLst/>
            </a:prstGeom>
          </p:spPr>
        </p:pic>
        <p:sp>
          <p:nvSpPr>
            <p:cNvPr id="3" name="文本框 2"/>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
        <p:nvSpPr>
          <p:cNvPr id="6" name="文本框 5"/>
          <p:cNvSpPr txBox="1"/>
          <p:nvPr/>
        </p:nvSpPr>
        <p:spPr>
          <a:xfrm>
            <a:off x="5314950" y="5387340"/>
            <a:ext cx="4135755" cy="3848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视频资料【龙儿老师】：1322299937</a:t>
            </a:r>
            <a:endParaRPr kumimoji="0" lang="en-US" altLang="zh-CN"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 name="文本框 6"/>
          <p:cNvSpPr txBox="1"/>
          <p:nvPr/>
        </p:nvSpPr>
        <p:spPr>
          <a:xfrm>
            <a:off x="3503930" y="5370830"/>
            <a:ext cx="1934344" cy="4001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讲师</a:t>
            </a:r>
            <a:r>
              <a:rPr lang="zh-CN" altLang="en-US" b="1" dirty="0" smtClean="0">
                <a:latin typeface="微软雅黑" panose="020B0503020204020204" charset="-122"/>
                <a:ea typeface="微软雅黑" panose="020B0503020204020204" charset="-122"/>
                <a:sym typeface="+mn-ea"/>
              </a:rPr>
              <a:t>：</a:t>
            </a:r>
            <a:r>
              <a:rPr lang="en-US" altLang="zh-CN" sz="2000" b="1" dirty="0" smtClean="0">
                <a:solidFill>
                  <a:srgbClr val="FF0000"/>
                </a:solidFill>
                <a:latin typeface="微软雅黑" panose="020B0503020204020204" charset="-122"/>
                <a:ea typeface="微软雅黑" panose="020B0503020204020204" charset="-122"/>
                <a:sym typeface="+mn-ea"/>
              </a:rPr>
              <a:t>Michael</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nvSpPr>
        <p:spPr>
          <a:xfrm>
            <a:off x="2647950" y="401320"/>
            <a:ext cx="5448300" cy="384810"/>
          </a:xfrm>
          <a:prstGeom prst="rect">
            <a:avLst/>
          </a:prstGeom>
          <a:noFill/>
        </p:spPr>
        <p:txBody>
          <a:bodyPr wrap="square" rtlCol="0">
            <a:spAutoFit/>
          </a:bodyPr>
          <a:lstStyle/>
          <a:p>
            <a:r>
              <a:rPr lang="zh-CN" altLang="en-US" b="1">
                <a:solidFill>
                  <a:srgbClr val="FF0000"/>
                </a:solidFill>
                <a:effectLst>
                  <a:outerShdw blurRad="50800" dist="38100" dir="2700000" algn="tl" rotWithShape="0">
                    <a:prstClr val="black">
                      <a:alpha val="40000"/>
                    </a:prstClr>
                  </a:outerShdw>
                  <a:reflection blurRad="6350" stA="50000" endA="300" endPos="50000" dist="29997" dir="5400000" sy="-100000" algn="bl" rotWithShape="0"/>
                </a:effectLst>
                <a:latin typeface="微软雅黑" panose="020B0503020204020204" charset="-122"/>
                <a:ea typeface="微软雅黑" panose="020B0503020204020204" charset="-122"/>
              </a:rPr>
              <a:t>明理，演术，解惑，悟道，让技术学习不再困难复杂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t>线程</a:t>
              </a:r>
              <a:r>
                <a:rPr lang="zh-CN" altLang="en-US" sz="2800" dirty="0" smtClean="0"/>
                <a:t>隔离</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3325605"/>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86" name="组合 94"/>
          <p:cNvGrpSpPr/>
          <p:nvPr/>
        </p:nvGrpSpPr>
        <p:grpSpPr>
          <a:xfrm>
            <a:off x="1301665" y="2036910"/>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992832"/>
            <a:ext cx="4701255" cy="683264"/>
            <a:chOff x="7483988" y="3433236"/>
            <a:chExt cx="4701255" cy="683264"/>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4001219" cy="683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正常情况下，</a:t>
              </a:r>
              <a:r>
                <a:rPr lang="en-US" altLang="zh-CN" sz="1600" b="1" dirty="0">
                  <a:latin typeface="+mn-ea"/>
                </a:rPr>
                <a:t>tomcat</a:t>
              </a:r>
              <a:r>
                <a:rPr lang="zh-CN" altLang="en-US" sz="1600" b="1" dirty="0">
                  <a:latin typeface="+mn-ea"/>
                </a:rPr>
                <a:t>或其他容器</a:t>
              </a:r>
              <a:r>
                <a:rPr lang="zh-CN" altLang="en-US" sz="1600" b="1" dirty="0" smtClean="0">
                  <a:latin typeface="+mn-ea"/>
                </a:rPr>
                <a:t>的线程对外</a:t>
              </a:r>
              <a:r>
                <a:rPr lang="zh-CN" altLang="en-US" sz="1600" b="1" dirty="0">
                  <a:latin typeface="+mn-ea"/>
                </a:rPr>
                <a:t>提供服务，接收用户请求。</a:t>
              </a:r>
            </a:p>
          </p:txBody>
        </p:sp>
      </p:grpSp>
      <p:grpSp>
        <p:nvGrpSpPr>
          <p:cNvPr id="102" name="组合 99"/>
          <p:cNvGrpSpPr/>
          <p:nvPr/>
        </p:nvGrpSpPr>
        <p:grpSpPr>
          <a:xfrm>
            <a:off x="1966444" y="2988003"/>
            <a:ext cx="4701254" cy="1544654"/>
            <a:chOff x="7483989" y="3433235"/>
            <a:chExt cx="4701254" cy="1544654"/>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83989" y="3433235"/>
              <a:ext cx="4369014" cy="15446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err="1">
                  <a:latin typeface="+mn-ea"/>
                </a:rPr>
                <a:t>Hystrix</a:t>
              </a:r>
              <a:r>
                <a:rPr lang="zh-CN" altLang="en-US" sz="1600" b="1" dirty="0">
                  <a:latin typeface="+mn-ea"/>
                </a:rPr>
                <a:t>线程隔离的做法是：将</a:t>
              </a:r>
              <a:r>
                <a:rPr lang="en-US" altLang="zh-CN" sz="1600" b="1" dirty="0">
                  <a:latin typeface="+mn-ea"/>
                </a:rPr>
                <a:t>tomcat</a:t>
              </a:r>
              <a:r>
                <a:rPr lang="zh-CN" altLang="en-US" sz="1600" b="1" dirty="0">
                  <a:latin typeface="+mn-ea"/>
                </a:rPr>
                <a:t>线程处理的任务转交给</a:t>
              </a:r>
              <a:r>
                <a:rPr lang="en-US" altLang="zh-CN" sz="1600" b="1" dirty="0" err="1">
                  <a:latin typeface="+mn-ea"/>
                </a:rPr>
                <a:t>Hystrix</a:t>
              </a:r>
              <a:r>
                <a:rPr lang="zh-CN" altLang="en-US" sz="1600" b="1" dirty="0">
                  <a:latin typeface="+mn-ea"/>
                </a:rPr>
                <a:t>内部的线程去执行，这样</a:t>
              </a:r>
              <a:r>
                <a:rPr lang="en-US" altLang="zh-CN" sz="1600" b="1" dirty="0">
                  <a:latin typeface="+mn-ea"/>
                </a:rPr>
                <a:t>tomcat</a:t>
              </a:r>
              <a:r>
                <a:rPr lang="zh-CN" altLang="en-US" sz="1600" b="1" dirty="0">
                  <a:latin typeface="+mn-ea"/>
                </a:rPr>
                <a:t>线程就可以去做其他事情了。当</a:t>
              </a:r>
              <a:r>
                <a:rPr lang="en-US" altLang="zh-CN" sz="1600" b="1" dirty="0" err="1">
                  <a:latin typeface="+mn-ea"/>
                </a:rPr>
                <a:t>Hystrix</a:t>
              </a:r>
              <a:r>
                <a:rPr lang="zh-CN" altLang="en-US" sz="1600" b="1" dirty="0">
                  <a:latin typeface="+mn-ea"/>
                </a:rPr>
                <a:t>的线程将任务执行完后，将执行结果返回给</a:t>
              </a:r>
              <a:r>
                <a:rPr lang="en-US" altLang="zh-CN" sz="1600" b="1" dirty="0">
                  <a:latin typeface="+mn-ea"/>
                </a:rPr>
                <a:t>tomcat</a:t>
              </a:r>
              <a:r>
                <a:rPr lang="zh-CN" altLang="en-US" sz="1600" b="1" dirty="0" smtClean="0">
                  <a:latin typeface="+mn-ea"/>
                </a:rPr>
                <a:t>线程。</a:t>
              </a:r>
              <a:endParaRPr lang="zh-CN" altLang="en-US" sz="1600" b="1" dirty="0">
                <a:latin typeface="+mn-ea"/>
              </a:endParaRPr>
            </a:p>
          </p:txBody>
        </p:sp>
      </p:grpSp>
    </p:spTree>
    <p:extLst>
      <p:ext uri="{BB962C8B-B14F-4D97-AF65-F5344CB8AC3E}">
        <p14:creationId xmlns:p14="http://schemas.microsoft.com/office/powerpoint/2010/main" val="13279660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53" presetClass="entr" presetSubtype="16"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500" fill="hold"/>
                                        <p:tgtEl>
                                          <p:spTgt spid="86"/>
                                        </p:tgtEl>
                                        <p:attrNameLst>
                                          <p:attrName>ppt_w</p:attrName>
                                        </p:attrNameLst>
                                      </p:cBhvr>
                                      <p:tavLst>
                                        <p:tav tm="0">
                                          <p:val>
                                            <p:fltVal val="0"/>
                                          </p:val>
                                        </p:tav>
                                        <p:tav tm="100000">
                                          <p:val>
                                            <p:strVal val="#ppt_w"/>
                                          </p:val>
                                        </p:tav>
                                      </p:tavLst>
                                    </p:anim>
                                    <p:anim calcmode="lin" valueType="num">
                                      <p:cBhvr>
                                        <p:cTn id="20" dur="500" fill="hold"/>
                                        <p:tgtEl>
                                          <p:spTgt spid="86"/>
                                        </p:tgtEl>
                                        <p:attrNameLst>
                                          <p:attrName>ppt_h</p:attrName>
                                        </p:attrNameLst>
                                      </p:cBhvr>
                                      <p:tavLst>
                                        <p:tav tm="0">
                                          <p:val>
                                            <p:fltVal val="0"/>
                                          </p:val>
                                        </p:tav>
                                        <p:tav tm="100000">
                                          <p:val>
                                            <p:strVal val="#ppt_h"/>
                                          </p:val>
                                        </p:tav>
                                      </p:tavLst>
                                    </p:anim>
                                    <p:animEffect transition="in" filter="fade">
                                      <p:cBhvr>
                                        <p:cTn id="21" dur="500"/>
                                        <p:tgtEl>
                                          <p:spTgt spid="86"/>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p:tgtEl>
                                          <p:spTgt spid="96"/>
                                        </p:tgtEl>
                                        <p:attrNameLst>
                                          <p:attrName>ppt_x</p:attrName>
                                        </p:attrNameLst>
                                      </p:cBhvr>
                                      <p:tavLst>
                                        <p:tav tm="0">
                                          <p:val>
                                            <p:strVal val="#ppt_x-#ppt_w*1.125000"/>
                                          </p:val>
                                        </p:tav>
                                        <p:tav tm="100000">
                                          <p:val>
                                            <p:strVal val="#ppt_x"/>
                                          </p:val>
                                        </p:tav>
                                      </p:tavLst>
                                    </p:anim>
                                    <p:animEffect transition="in" filter="wipe(right)">
                                      <p:cBhvr>
                                        <p:cTn id="26" dur="500"/>
                                        <p:tgtEl>
                                          <p:spTgt spid="96"/>
                                        </p:tgtEl>
                                      </p:cBhvr>
                                    </p:animEffect>
                                  </p:childTnLst>
                                </p:cTn>
                              </p:par>
                              <p:par>
                                <p:cTn id="27" presetID="12" presetClass="entr" presetSubtype="8"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500"/>
                                        <p:tgtEl>
                                          <p:spTgt spid="102"/>
                                        </p:tgtEl>
                                        <p:attrNameLst>
                                          <p:attrName>ppt_x</p:attrName>
                                        </p:attrNameLst>
                                      </p:cBhvr>
                                      <p:tavLst>
                                        <p:tav tm="0">
                                          <p:val>
                                            <p:strVal val="#ppt_x-#ppt_w*1.125000"/>
                                          </p:val>
                                        </p:tav>
                                        <p:tav tm="100000">
                                          <p:val>
                                            <p:strVal val="#ppt_x"/>
                                          </p:val>
                                        </p:tav>
                                      </p:tavLst>
                                    </p:anim>
                                    <p:animEffect transition="in" filter="wipe(right)">
                                      <p:cBhvr>
                                        <p:cTn id="3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t>信号量隔离</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3325605"/>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102" name="组合 99"/>
          <p:cNvGrpSpPr/>
          <p:nvPr/>
        </p:nvGrpSpPr>
        <p:grpSpPr>
          <a:xfrm>
            <a:off x="1966444" y="2988003"/>
            <a:ext cx="4701254" cy="1840119"/>
            <a:chOff x="7483989" y="3433235"/>
            <a:chExt cx="4701254" cy="1840119"/>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83989" y="3433235"/>
              <a:ext cx="4369014" cy="184011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信号量的资源隔离只是起到一个开关的作用，例如，服务</a:t>
              </a:r>
              <a:r>
                <a:rPr lang="en-US" altLang="zh-CN" sz="1600" b="1" dirty="0">
                  <a:latin typeface="+mn-ea"/>
                </a:rPr>
                <a:t>X</a:t>
              </a:r>
              <a:r>
                <a:rPr lang="zh-CN" altLang="en-US" sz="1600" b="1" dirty="0">
                  <a:latin typeface="+mn-ea"/>
                </a:rPr>
                <a:t>的信号量大小为</a:t>
              </a:r>
              <a:r>
                <a:rPr lang="en-US" altLang="zh-CN" sz="1600" b="1" dirty="0">
                  <a:latin typeface="+mn-ea"/>
                </a:rPr>
                <a:t>10</a:t>
              </a:r>
              <a:r>
                <a:rPr lang="zh-CN" altLang="en-US" sz="1600" b="1" dirty="0">
                  <a:latin typeface="+mn-ea"/>
                </a:rPr>
                <a:t>，那么同时只允许</a:t>
              </a:r>
              <a:r>
                <a:rPr lang="en-US" altLang="zh-CN" sz="1600" b="1" dirty="0">
                  <a:latin typeface="+mn-ea"/>
                </a:rPr>
                <a:t>10</a:t>
              </a:r>
              <a:r>
                <a:rPr lang="zh-CN" altLang="en-US" sz="1600" b="1" dirty="0">
                  <a:latin typeface="+mn-ea"/>
                </a:rPr>
                <a:t>个</a:t>
              </a:r>
              <a:r>
                <a:rPr lang="en-US" altLang="zh-CN" sz="1600" b="1" dirty="0">
                  <a:latin typeface="+mn-ea"/>
                </a:rPr>
                <a:t>tomcat</a:t>
              </a:r>
              <a:r>
                <a:rPr lang="zh-CN" altLang="en-US" sz="1600" b="1" dirty="0">
                  <a:latin typeface="+mn-ea"/>
                </a:rPr>
                <a:t>的线程</a:t>
              </a:r>
              <a:r>
                <a:rPr lang="en-US" altLang="zh-CN" sz="1600" b="1" dirty="0">
                  <a:latin typeface="+mn-ea"/>
                </a:rPr>
                <a:t>(</a:t>
              </a:r>
              <a:r>
                <a:rPr lang="zh-CN" altLang="en-US" sz="1600" b="1" dirty="0">
                  <a:latin typeface="+mn-ea"/>
                </a:rPr>
                <a:t>此处是</a:t>
              </a:r>
              <a:r>
                <a:rPr lang="en-US" altLang="zh-CN" sz="1600" b="1" dirty="0">
                  <a:latin typeface="+mn-ea"/>
                </a:rPr>
                <a:t>tomcat</a:t>
              </a:r>
              <a:r>
                <a:rPr lang="zh-CN" altLang="en-US" sz="1600" b="1" dirty="0">
                  <a:latin typeface="+mn-ea"/>
                </a:rPr>
                <a:t>的线程，而不是服务</a:t>
              </a:r>
              <a:r>
                <a:rPr lang="en-US" altLang="zh-CN" sz="1600" b="1" dirty="0">
                  <a:latin typeface="+mn-ea"/>
                </a:rPr>
                <a:t>X</a:t>
              </a:r>
              <a:r>
                <a:rPr lang="zh-CN" altLang="en-US" sz="1600" b="1" dirty="0">
                  <a:latin typeface="+mn-ea"/>
                </a:rPr>
                <a:t>的独立线程池里面的线程</a:t>
              </a:r>
              <a:r>
                <a:rPr lang="en-US" altLang="zh-CN" sz="1600" b="1" dirty="0">
                  <a:latin typeface="+mn-ea"/>
                </a:rPr>
                <a:t>)</a:t>
              </a:r>
              <a:r>
                <a:rPr lang="zh-CN" altLang="en-US" sz="1600" b="1" dirty="0">
                  <a:latin typeface="+mn-ea"/>
                </a:rPr>
                <a:t>来访问服务</a:t>
              </a:r>
              <a:r>
                <a:rPr lang="en-US" altLang="zh-CN" sz="1600" b="1" dirty="0">
                  <a:latin typeface="+mn-ea"/>
                </a:rPr>
                <a:t>X</a:t>
              </a:r>
              <a:r>
                <a:rPr lang="zh-CN" altLang="en-US" sz="1600" b="1" dirty="0">
                  <a:latin typeface="+mn-ea"/>
                </a:rPr>
                <a:t>，其他的请求就会被拒绝，从而达到限流保护的作用。</a:t>
              </a:r>
              <a:endParaRPr lang="zh-CN" altLang="en-US" sz="1600" b="1" dirty="0">
                <a:latin typeface="+mn-ea"/>
              </a:endParaRPr>
            </a:p>
          </p:txBody>
        </p:sp>
      </p:grpSp>
    </p:spTree>
    <p:extLst>
      <p:ext uri="{BB962C8B-B14F-4D97-AF65-F5344CB8AC3E}">
        <p14:creationId xmlns:p14="http://schemas.microsoft.com/office/powerpoint/2010/main" val="11129299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12" presetClass="entr" presetSubtype="8"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p:tgtEl>
                                          <p:spTgt spid="102"/>
                                        </p:tgtEl>
                                        <p:attrNameLst>
                                          <p:attrName>ppt_x</p:attrName>
                                        </p:attrNameLst>
                                      </p:cBhvr>
                                      <p:tavLst>
                                        <p:tav tm="0">
                                          <p:val>
                                            <p:strVal val="#ppt_x-#ppt_w*1.125000"/>
                                          </p:val>
                                        </p:tav>
                                        <p:tav tm="100000">
                                          <p:val>
                                            <p:strVal val="#ppt_x"/>
                                          </p:val>
                                        </p:tav>
                                      </p:tavLst>
                                    </p:anim>
                                    <p:animEffect transition="in" filter="wipe(right)">
                                      <p:cBhvr>
                                        <p:cTn id="2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7" y="363433"/>
            <a:ext cx="7020979" cy="587891"/>
            <a:chOff x="3653004" y="402712"/>
            <a:chExt cx="4885992" cy="954107"/>
          </a:xfrm>
        </p:grpSpPr>
        <p:sp>
          <p:nvSpPr>
            <p:cNvPr id="81" name="文本框 80"/>
            <p:cNvSpPr txBox="1"/>
            <p:nvPr/>
          </p:nvSpPr>
          <p:spPr>
            <a:xfrm>
              <a:off x="3653004" y="402712"/>
              <a:ext cx="3295317" cy="954107"/>
            </a:xfrm>
            <a:prstGeom prst="rect">
              <a:avLst/>
            </a:prstGeom>
            <a:noFill/>
          </p:spPr>
          <p:txBody>
            <a:bodyPr wrap="square" rtlCol="0">
              <a:spAutoFit/>
              <a:scene3d>
                <a:camera prst="orthographicFront"/>
                <a:lightRig rig="threePt" dir="t"/>
              </a:scene3d>
              <a:sp3d contourW="12700"/>
            </a:bodyPr>
            <a:lstStyle/>
            <a:p>
              <a:pPr>
                <a:defRPr/>
              </a:pPr>
              <a:r>
                <a:rPr lang="zh-CN" altLang="en-US" sz="2800" dirty="0" smtClean="0"/>
                <a:t>线程隔离</a:t>
              </a:r>
              <a:r>
                <a:rPr lang="en-US" altLang="zh-CN" sz="2800" dirty="0"/>
                <a:t>VS</a:t>
              </a:r>
              <a:r>
                <a:rPr lang="zh-CN" altLang="en-US" sz="2800" dirty="0"/>
                <a:t>信号量</a:t>
              </a:r>
              <a:r>
                <a:rPr lang="zh-CN" altLang="en-US" sz="2800" dirty="0" smtClean="0"/>
                <a:t>隔离</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aphicFrame>
        <p:nvGraphicFramePr>
          <p:cNvPr id="87" name="内容占位符 3"/>
          <p:cNvGraphicFramePr>
            <a:graphicFrameLocks/>
          </p:cNvGraphicFramePr>
          <p:nvPr>
            <p:extLst>
              <p:ext uri="{D42A27DB-BD31-4B8C-83A1-F6EECF244321}">
                <p14:modId xmlns:p14="http://schemas.microsoft.com/office/powerpoint/2010/main" val="1467335166"/>
              </p:ext>
            </p:extLst>
          </p:nvPr>
        </p:nvGraphicFramePr>
        <p:xfrm>
          <a:off x="1635056" y="2027582"/>
          <a:ext cx="9231726" cy="3101011"/>
        </p:xfrm>
        <a:graphic>
          <a:graphicData uri="http://schemas.openxmlformats.org/drawingml/2006/table">
            <a:tbl>
              <a:tblPr firstRow="1" bandRow="1">
                <a:tableStyleId>{5C22544A-7EE6-4342-B048-85BDC9FD1C3A}</a:tableStyleId>
              </a:tblPr>
              <a:tblGrid>
                <a:gridCol w="3077242"/>
                <a:gridCol w="3077242"/>
                <a:gridCol w="3077242"/>
              </a:tblGrid>
              <a:tr h="655163">
                <a:tc>
                  <a:txBody>
                    <a:bodyPr/>
                    <a:lstStyle/>
                    <a:p>
                      <a:endParaRPr lang="zh-CN" altLang="en-US" sz="1800" dirty="0">
                        <a:latin typeface="FangSong" charset="-122"/>
                        <a:ea typeface="FangSong" charset="-122"/>
                        <a:cs typeface="FangSong" charset="-122"/>
                      </a:endParaRPr>
                    </a:p>
                  </a:txBody>
                  <a:tcPr/>
                </a:tc>
                <a:tc>
                  <a:txBody>
                    <a:bodyPr/>
                    <a:lstStyle/>
                    <a:p>
                      <a:r>
                        <a:rPr lang="zh-CN" altLang="en-US" sz="1800" dirty="0" smtClean="0">
                          <a:latin typeface="FangSong" charset="-122"/>
                          <a:ea typeface="FangSong" charset="-122"/>
                          <a:cs typeface="FangSong" charset="-122"/>
                        </a:rPr>
                        <a:t>线程隔离</a:t>
                      </a:r>
                      <a:endParaRPr lang="zh-CN" altLang="en-US" sz="1800" dirty="0">
                        <a:latin typeface="FangSong" charset="-122"/>
                        <a:ea typeface="FangSong" charset="-122"/>
                        <a:cs typeface="FangSong" charset="-122"/>
                      </a:endParaRPr>
                    </a:p>
                  </a:txBody>
                  <a:tcPr/>
                </a:tc>
                <a:tc>
                  <a:txBody>
                    <a:bodyPr/>
                    <a:lstStyle/>
                    <a:p>
                      <a:r>
                        <a:rPr lang="zh-CN" altLang="en-US" sz="1800" dirty="0" smtClean="0">
                          <a:latin typeface="FangSong" charset="-122"/>
                          <a:ea typeface="FangSong" charset="-122"/>
                          <a:cs typeface="FangSong" charset="-122"/>
                        </a:rPr>
                        <a:t>信号量隔离</a:t>
                      </a:r>
                      <a:endParaRPr lang="zh-CN" altLang="en-US" sz="1800" dirty="0">
                        <a:latin typeface="FangSong" charset="-122"/>
                        <a:ea typeface="FangSong" charset="-122"/>
                        <a:cs typeface="FangSong" charset="-122"/>
                      </a:endParaRPr>
                    </a:p>
                  </a:txBody>
                  <a:tcPr/>
                </a:tc>
              </a:tr>
              <a:tr h="611462">
                <a:tc>
                  <a:txBody>
                    <a:bodyPr/>
                    <a:lstStyle/>
                    <a:p>
                      <a:pPr marL="0" algn="l" defTabSz="914400" rtl="0" eaLnBrk="1" latinLnBrk="0" hangingPunct="1"/>
                      <a:r>
                        <a:rPr lang="zh-CN" altLang="en-US" sz="1800" b="0" i="0" kern="1200" dirty="0" smtClean="0">
                          <a:solidFill>
                            <a:schemeClr val="dk1"/>
                          </a:solidFill>
                          <a:effectLst/>
                          <a:latin typeface="+mn-lt"/>
                          <a:ea typeface="+mn-ea"/>
                          <a:cs typeface="+mn-cs"/>
                        </a:rPr>
                        <a:t>线程</a:t>
                      </a:r>
                      <a:endParaRPr lang="zh-CN" altLang="en-US" sz="1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zh-CN" altLang="en-US" sz="1800" b="0" i="0" kern="1200" dirty="0" smtClean="0">
                          <a:solidFill>
                            <a:schemeClr val="dk1"/>
                          </a:solidFill>
                          <a:effectLst/>
                          <a:latin typeface="+mn-lt"/>
                          <a:ea typeface="+mn-ea"/>
                          <a:cs typeface="+mn-cs"/>
                        </a:rPr>
                        <a:t>与调用线程非相同线程</a:t>
                      </a:r>
                      <a:endParaRPr lang="zh-CN" altLang="en-US" sz="1800" b="0" i="0" kern="1200" dirty="0">
                        <a:solidFill>
                          <a:schemeClr val="dk1"/>
                        </a:solidFill>
                        <a:effectLst/>
                        <a:latin typeface="+mn-lt"/>
                        <a:ea typeface="+mn-ea"/>
                        <a:cs typeface="+mn-cs"/>
                      </a:endParaRPr>
                    </a:p>
                  </a:txBody>
                  <a:tcPr/>
                </a:tc>
                <a:tc>
                  <a:txBody>
                    <a:bodyPr/>
                    <a:lstStyle/>
                    <a:p>
                      <a:r>
                        <a:rPr lang="zh-CN" altLang="en-US" sz="1800" b="0" i="0" kern="1200" dirty="0" smtClean="0">
                          <a:solidFill>
                            <a:schemeClr val="dk1"/>
                          </a:solidFill>
                          <a:effectLst/>
                          <a:latin typeface="+mn-lt"/>
                          <a:ea typeface="+mn-ea"/>
                          <a:cs typeface="+mn-cs"/>
                        </a:rPr>
                        <a:t>与调用线程相同（容器线程）</a:t>
                      </a:r>
                      <a:endParaRPr lang="zh-CN" altLang="en-US" sz="1800" dirty="0">
                        <a:latin typeface="FangSong" charset="-122"/>
                        <a:ea typeface="FangSong" charset="-122"/>
                        <a:cs typeface="FangSong" charset="-122"/>
                      </a:endParaRPr>
                    </a:p>
                  </a:txBody>
                  <a:tcPr/>
                </a:tc>
              </a:tr>
              <a:tr h="611462">
                <a:tc>
                  <a:txBody>
                    <a:bodyPr/>
                    <a:lstStyle/>
                    <a:p>
                      <a:r>
                        <a:rPr lang="zh-CN" altLang="en-US" sz="1800" b="0" i="0" kern="1200" dirty="0" smtClean="0">
                          <a:solidFill>
                            <a:schemeClr val="dk1"/>
                          </a:solidFill>
                          <a:effectLst/>
                          <a:latin typeface="+mn-lt"/>
                          <a:ea typeface="+mn-ea"/>
                          <a:cs typeface="+mn-cs"/>
                        </a:rPr>
                        <a:t>开销</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排队、调度、上下文开销等</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无线程切换，开销低</a:t>
                      </a:r>
                      <a:endParaRPr lang="zh-CN" altLang="en-US" sz="1800" dirty="0">
                        <a:latin typeface="FangSong" charset="-122"/>
                        <a:ea typeface="FangSong" charset="-122"/>
                        <a:cs typeface="FangSong" charset="-122"/>
                      </a:endParaRPr>
                    </a:p>
                  </a:txBody>
                  <a:tcPr/>
                </a:tc>
              </a:tr>
              <a:tr h="611462">
                <a:tc>
                  <a:txBody>
                    <a:bodyPr/>
                    <a:lstStyle/>
                    <a:p>
                      <a:r>
                        <a:rPr lang="zh-CN" altLang="en-US" sz="1800" b="0" i="0" kern="1200" dirty="0" smtClean="0">
                          <a:solidFill>
                            <a:schemeClr val="dk1"/>
                          </a:solidFill>
                          <a:effectLst/>
                          <a:latin typeface="+mn-lt"/>
                          <a:ea typeface="+mn-ea"/>
                          <a:cs typeface="+mn-cs"/>
                        </a:rPr>
                        <a:t>异步</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支持</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不支持</a:t>
                      </a:r>
                      <a:endParaRPr lang="zh-CN" altLang="en-US" sz="1800" dirty="0">
                        <a:latin typeface="FangSong" charset="-122"/>
                        <a:ea typeface="FangSong" charset="-122"/>
                        <a:cs typeface="FangSong" charset="-122"/>
                      </a:endParaRPr>
                    </a:p>
                  </a:txBody>
                  <a:tcPr/>
                </a:tc>
              </a:tr>
              <a:tr h="611462">
                <a:tc>
                  <a:txBody>
                    <a:bodyPr/>
                    <a:lstStyle/>
                    <a:p>
                      <a:r>
                        <a:rPr lang="zh-CN" altLang="en-US" sz="1800" b="0" i="0" kern="1200" dirty="0" smtClean="0">
                          <a:solidFill>
                            <a:schemeClr val="dk1"/>
                          </a:solidFill>
                          <a:effectLst/>
                          <a:latin typeface="+mn-lt"/>
                          <a:ea typeface="+mn-ea"/>
                          <a:cs typeface="+mn-cs"/>
                        </a:rPr>
                        <a:t>并发支持</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支持（最大线程池大小）</a:t>
                      </a:r>
                      <a:endParaRPr lang="zh-CN" altLang="en-US" sz="1800" dirty="0">
                        <a:latin typeface="FangSong" charset="-122"/>
                        <a:ea typeface="FangSong" charset="-122"/>
                        <a:cs typeface="FangSong" charset="-122"/>
                      </a:endParaRPr>
                    </a:p>
                  </a:txBody>
                  <a:tcPr/>
                </a:tc>
                <a:tc>
                  <a:txBody>
                    <a:bodyPr/>
                    <a:lstStyle/>
                    <a:p>
                      <a:r>
                        <a:rPr lang="zh-CN" altLang="en-US" sz="1800" b="0" i="0" kern="1200" dirty="0" smtClean="0">
                          <a:solidFill>
                            <a:schemeClr val="dk1"/>
                          </a:solidFill>
                          <a:effectLst/>
                          <a:latin typeface="+mn-lt"/>
                          <a:ea typeface="+mn-ea"/>
                          <a:cs typeface="+mn-cs"/>
                        </a:rPr>
                        <a:t>支持（最大信号量上限）</a:t>
                      </a:r>
                      <a:endParaRPr lang="zh-CN" altLang="en-US" sz="1800" dirty="0">
                        <a:latin typeface="FangSong" charset="-122"/>
                        <a:ea typeface="FangSong" charset="-122"/>
                        <a:cs typeface="FangSong" charset="-122"/>
                      </a:endParaRPr>
                    </a:p>
                  </a:txBody>
                  <a:tcPr/>
                </a:tc>
              </a:tr>
            </a:tbl>
          </a:graphicData>
        </a:graphic>
      </p:graphicFrame>
    </p:spTree>
    <p:extLst>
      <p:ext uri="{BB962C8B-B14F-4D97-AF65-F5344CB8AC3E}">
        <p14:creationId xmlns:p14="http://schemas.microsoft.com/office/powerpoint/2010/main" val="1455459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128" name="组合 127"/>
          <p:cNvGrpSpPr/>
          <p:nvPr/>
        </p:nvGrpSpPr>
        <p:grpSpPr>
          <a:xfrm>
            <a:off x="1533918" y="363434"/>
            <a:ext cx="5728273" cy="716066"/>
            <a:chOff x="3653004" y="402713"/>
            <a:chExt cx="5728273" cy="716066"/>
          </a:xfrm>
        </p:grpSpPr>
        <p:sp>
          <p:nvSpPr>
            <p:cNvPr id="129" name="文本框 128"/>
            <p:cNvSpPr txBox="1"/>
            <p:nvPr/>
          </p:nvSpPr>
          <p:spPr>
            <a:xfrm>
              <a:off x="3653004" y="402713"/>
              <a:ext cx="5728273"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b="1" dirty="0">
                  <a:solidFill>
                    <a:prstClr val="black">
                      <a:lumMod val="75000"/>
                      <a:lumOff val="25000"/>
                    </a:prstClr>
                  </a:solidFill>
                  <a:latin typeface="微软雅黑" panose="020B0503020204020204" charset="-122"/>
                  <a:ea typeface="微软雅黑" panose="020B0503020204020204" charset="-122"/>
                </a:rPr>
                <a:t>线层隔离</a:t>
              </a:r>
              <a:r>
                <a:rPr lang="en-US" altLang="zh-CN" sz="2800" b="1" dirty="0">
                  <a:solidFill>
                    <a:prstClr val="black">
                      <a:lumMod val="75000"/>
                      <a:lumOff val="25000"/>
                    </a:prstClr>
                  </a:solidFill>
                  <a:latin typeface="微软雅黑" panose="020B0503020204020204" charset="-122"/>
                  <a:ea typeface="微软雅黑" panose="020B0503020204020204" charset="-122"/>
                </a:rPr>
                <a:t>VS</a:t>
              </a:r>
              <a:r>
                <a:rPr lang="zh-CN" altLang="en-US" sz="2800" b="1" dirty="0">
                  <a:solidFill>
                    <a:prstClr val="black">
                      <a:lumMod val="75000"/>
                      <a:lumOff val="25000"/>
                    </a:prstClr>
                  </a:solidFill>
                  <a:latin typeface="微软雅黑" panose="020B0503020204020204" charset="-122"/>
                  <a:ea typeface="微软雅黑" panose="020B0503020204020204" charset="-122"/>
                </a:rPr>
                <a:t>信号量隔离</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130" name="文本框 12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pic>
        <p:nvPicPr>
          <p:cNvPr id="134" name="内容占位符 3"/>
          <p:cNvPicPr>
            <a:picLocks noChangeAspect="1"/>
          </p:cNvPicPr>
          <p:nvPr/>
        </p:nvPicPr>
        <p:blipFill>
          <a:blip r:embed="rId5"/>
          <a:stretch>
            <a:fillRect/>
          </a:stretch>
        </p:blipFill>
        <p:spPr>
          <a:xfrm>
            <a:off x="2592925" y="1172039"/>
            <a:ext cx="7194013" cy="54966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t>降级策略</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3325605"/>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86" name="组合 94"/>
          <p:cNvGrpSpPr/>
          <p:nvPr/>
        </p:nvGrpSpPr>
        <p:grpSpPr>
          <a:xfrm>
            <a:off x="1301665" y="2036910"/>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992832"/>
            <a:ext cx="4701255" cy="953723"/>
            <a:chOff x="7483988" y="3433236"/>
            <a:chExt cx="4701255" cy="953723"/>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4001219" cy="95372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当请求出现了异常，超时，或者服务不可用的时候，一般情况你会怎么做？返回空，抛异常给调用方还是什么都不做？</a:t>
              </a:r>
            </a:p>
          </p:txBody>
        </p:sp>
      </p:grpSp>
      <p:grpSp>
        <p:nvGrpSpPr>
          <p:cNvPr id="102" name="组合 99"/>
          <p:cNvGrpSpPr/>
          <p:nvPr/>
        </p:nvGrpSpPr>
        <p:grpSpPr>
          <a:xfrm>
            <a:off x="1952721" y="3203651"/>
            <a:ext cx="4714977" cy="953723"/>
            <a:chOff x="7470266" y="3648883"/>
            <a:chExt cx="4714977" cy="953723"/>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70266" y="3648883"/>
              <a:ext cx="4369014" cy="95372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err="1">
                  <a:latin typeface="+mn-ea"/>
                </a:rPr>
                <a:t>Hystrix</a:t>
              </a:r>
              <a:r>
                <a:rPr lang="zh-CN" altLang="en-US" sz="1600" b="1" dirty="0">
                  <a:latin typeface="+mn-ea"/>
                </a:rPr>
                <a:t>可以让你自定义降级策略。当发生异常的时候，返回你事先定义好的策略。比如空对象</a:t>
              </a:r>
              <a:r>
                <a:rPr lang="en-US" altLang="zh-CN" sz="1600" b="1" dirty="0">
                  <a:latin typeface="+mn-ea"/>
                </a:rPr>
                <a:t>/</a:t>
              </a:r>
              <a:r>
                <a:rPr lang="zh-CN" altLang="en-US" sz="1600" b="1" dirty="0">
                  <a:latin typeface="+mn-ea"/>
                </a:rPr>
                <a:t>默认值</a:t>
              </a:r>
              <a:endParaRPr lang="zh-CN" altLang="en-US" sz="1600" b="1" dirty="0">
                <a:latin typeface="+mn-ea"/>
              </a:endParaRPr>
            </a:p>
          </p:txBody>
        </p:sp>
      </p:grpSp>
    </p:spTree>
    <p:extLst>
      <p:ext uri="{BB962C8B-B14F-4D97-AF65-F5344CB8AC3E}">
        <p14:creationId xmlns:p14="http://schemas.microsoft.com/office/powerpoint/2010/main" val="2060915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53" presetClass="entr" presetSubtype="16"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500" fill="hold"/>
                                        <p:tgtEl>
                                          <p:spTgt spid="86"/>
                                        </p:tgtEl>
                                        <p:attrNameLst>
                                          <p:attrName>ppt_w</p:attrName>
                                        </p:attrNameLst>
                                      </p:cBhvr>
                                      <p:tavLst>
                                        <p:tav tm="0">
                                          <p:val>
                                            <p:fltVal val="0"/>
                                          </p:val>
                                        </p:tav>
                                        <p:tav tm="100000">
                                          <p:val>
                                            <p:strVal val="#ppt_w"/>
                                          </p:val>
                                        </p:tav>
                                      </p:tavLst>
                                    </p:anim>
                                    <p:anim calcmode="lin" valueType="num">
                                      <p:cBhvr>
                                        <p:cTn id="20" dur="500" fill="hold"/>
                                        <p:tgtEl>
                                          <p:spTgt spid="86"/>
                                        </p:tgtEl>
                                        <p:attrNameLst>
                                          <p:attrName>ppt_h</p:attrName>
                                        </p:attrNameLst>
                                      </p:cBhvr>
                                      <p:tavLst>
                                        <p:tav tm="0">
                                          <p:val>
                                            <p:fltVal val="0"/>
                                          </p:val>
                                        </p:tav>
                                        <p:tav tm="100000">
                                          <p:val>
                                            <p:strVal val="#ppt_h"/>
                                          </p:val>
                                        </p:tav>
                                      </p:tavLst>
                                    </p:anim>
                                    <p:animEffect transition="in" filter="fade">
                                      <p:cBhvr>
                                        <p:cTn id="21" dur="500"/>
                                        <p:tgtEl>
                                          <p:spTgt spid="86"/>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p:tgtEl>
                                          <p:spTgt spid="96"/>
                                        </p:tgtEl>
                                        <p:attrNameLst>
                                          <p:attrName>ppt_x</p:attrName>
                                        </p:attrNameLst>
                                      </p:cBhvr>
                                      <p:tavLst>
                                        <p:tav tm="0">
                                          <p:val>
                                            <p:strVal val="#ppt_x-#ppt_w*1.125000"/>
                                          </p:val>
                                        </p:tav>
                                        <p:tav tm="100000">
                                          <p:val>
                                            <p:strVal val="#ppt_x"/>
                                          </p:val>
                                        </p:tav>
                                      </p:tavLst>
                                    </p:anim>
                                    <p:animEffect transition="in" filter="wipe(right)">
                                      <p:cBhvr>
                                        <p:cTn id="26" dur="500"/>
                                        <p:tgtEl>
                                          <p:spTgt spid="96"/>
                                        </p:tgtEl>
                                      </p:cBhvr>
                                    </p:animEffect>
                                  </p:childTnLst>
                                </p:cTn>
                              </p:par>
                              <p:par>
                                <p:cTn id="27" presetID="12" presetClass="entr" presetSubtype="8"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500"/>
                                        <p:tgtEl>
                                          <p:spTgt spid="102"/>
                                        </p:tgtEl>
                                        <p:attrNameLst>
                                          <p:attrName>ppt_x</p:attrName>
                                        </p:attrNameLst>
                                      </p:cBhvr>
                                      <p:tavLst>
                                        <p:tav tm="0">
                                          <p:val>
                                            <p:strVal val="#ppt_x-#ppt_w*1.125000"/>
                                          </p:val>
                                        </p:tav>
                                        <p:tav tm="100000">
                                          <p:val>
                                            <p:strVal val="#ppt_x"/>
                                          </p:val>
                                        </p:tav>
                                      </p:tavLst>
                                    </p:anim>
                                    <p:animEffect transition="in" filter="wipe(right)">
                                      <p:cBhvr>
                                        <p:cTn id="3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lang="zh-CN" altLang="en-US" sz="2800" dirty="0"/>
                <a:t>熔断技术</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4080979"/>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86" name="组合 94"/>
          <p:cNvGrpSpPr/>
          <p:nvPr/>
        </p:nvGrpSpPr>
        <p:grpSpPr>
          <a:xfrm>
            <a:off x="1301665" y="2036910"/>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992832"/>
            <a:ext cx="5144362" cy="2160591"/>
            <a:chOff x="7483988" y="3433236"/>
            <a:chExt cx="5144362" cy="2160591"/>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5144362" cy="216059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a:latin typeface="+mn-ea"/>
                </a:rPr>
                <a:t>一般是指软件系统中，由于某些原因使得服务出现了过载现象，为防止造成整个系统故障，从而采用的一种保护措施，所以很多地方把熔断亦称为过载保护。很多时候刚开始可能只是系统出现了局部的、小规模的故障，然而由于种种原因，故障影响的范围越来越大，最终导致了全局性的后果。</a:t>
              </a:r>
            </a:p>
            <a:p>
              <a:pPr algn="just">
                <a:lnSpc>
                  <a:spcPct val="120000"/>
                </a:lnSpc>
              </a:pPr>
              <a:endParaRPr lang="zh-CN" altLang="en-US" sz="1600" b="1" dirty="0">
                <a:latin typeface="+mn-ea"/>
              </a:endParaRPr>
            </a:p>
          </p:txBody>
        </p:sp>
      </p:grpSp>
      <p:grpSp>
        <p:nvGrpSpPr>
          <p:cNvPr id="102" name="组合 99"/>
          <p:cNvGrpSpPr/>
          <p:nvPr/>
        </p:nvGrpSpPr>
        <p:grpSpPr>
          <a:xfrm>
            <a:off x="1952721" y="3959025"/>
            <a:ext cx="4714977" cy="1544654"/>
            <a:chOff x="7470266" y="3648883"/>
            <a:chExt cx="4714977" cy="1544654"/>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70266" y="3648883"/>
              <a:ext cx="4369014" cy="154465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如果某个目标服务调用慢或者有大量超时，此时，熔断该服务的调用，对于后续调用请求，不在继续调用目标服务，直接返回，快速释放资源。如果目标服务情况好转则恢复调用。</a:t>
              </a:r>
            </a:p>
            <a:p>
              <a:pPr algn="just">
                <a:lnSpc>
                  <a:spcPct val="120000"/>
                </a:lnSpc>
              </a:pPr>
              <a:endParaRPr lang="zh-CN" altLang="en-US" sz="1600" b="1" dirty="0">
                <a:latin typeface="+mn-ea"/>
              </a:endParaRPr>
            </a:p>
          </p:txBody>
        </p:sp>
      </p:grpSp>
    </p:spTree>
    <p:extLst>
      <p:ext uri="{BB962C8B-B14F-4D97-AF65-F5344CB8AC3E}">
        <p14:creationId xmlns:p14="http://schemas.microsoft.com/office/powerpoint/2010/main" val="654022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53" presetClass="entr" presetSubtype="16"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500" fill="hold"/>
                                        <p:tgtEl>
                                          <p:spTgt spid="86"/>
                                        </p:tgtEl>
                                        <p:attrNameLst>
                                          <p:attrName>ppt_w</p:attrName>
                                        </p:attrNameLst>
                                      </p:cBhvr>
                                      <p:tavLst>
                                        <p:tav tm="0">
                                          <p:val>
                                            <p:fltVal val="0"/>
                                          </p:val>
                                        </p:tav>
                                        <p:tav tm="100000">
                                          <p:val>
                                            <p:strVal val="#ppt_w"/>
                                          </p:val>
                                        </p:tav>
                                      </p:tavLst>
                                    </p:anim>
                                    <p:anim calcmode="lin" valueType="num">
                                      <p:cBhvr>
                                        <p:cTn id="20" dur="500" fill="hold"/>
                                        <p:tgtEl>
                                          <p:spTgt spid="86"/>
                                        </p:tgtEl>
                                        <p:attrNameLst>
                                          <p:attrName>ppt_h</p:attrName>
                                        </p:attrNameLst>
                                      </p:cBhvr>
                                      <p:tavLst>
                                        <p:tav tm="0">
                                          <p:val>
                                            <p:fltVal val="0"/>
                                          </p:val>
                                        </p:tav>
                                        <p:tav tm="100000">
                                          <p:val>
                                            <p:strVal val="#ppt_h"/>
                                          </p:val>
                                        </p:tav>
                                      </p:tavLst>
                                    </p:anim>
                                    <p:animEffect transition="in" filter="fade">
                                      <p:cBhvr>
                                        <p:cTn id="21" dur="500"/>
                                        <p:tgtEl>
                                          <p:spTgt spid="86"/>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p:tgtEl>
                                          <p:spTgt spid="96"/>
                                        </p:tgtEl>
                                        <p:attrNameLst>
                                          <p:attrName>ppt_x</p:attrName>
                                        </p:attrNameLst>
                                      </p:cBhvr>
                                      <p:tavLst>
                                        <p:tav tm="0">
                                          <p:val>
                                            <p:strVal val="#ppt_x-#ppt_w*1.125000"/>
                                          </p:val>
                                        </p:tav>
                                        <p:tav tm="100000">
                                          <p:val>
                                            <p:strVal val="#ppt_x"/>
                                          </p:val>
                                        </p:tav>
                                      </p:tavLst>
                                    </p:anim>
                                    <p:animEffect transition="in" filter="wipe(right)">
                                      <p:cBhvr>
                                        <p:cTn id="26" dur="500"/>
                                        <p:tgtEl>
                                          <p:spTgt spid="96"/>
                                        </p:tgtEl>
                                      </p:cBhvr>
                                    </p:animEffect>
                                  </p:childTnLst>
                                </p:cTn>
                              </p:par>
                              <p:par>
                                <p:cTn id="27" presetID="12" presetClass="entr" presetSubtype="8"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500"/>
                                        <p:tgtEl>
                                          <p:spTgt spid="102"/>
                                        </p:tgtEl>
                                        <p:attrNameLst>
                                          <p:attrName>ppt_x</p:attrName>
                                        </p:attrNameLst>
                                      </p:cBhvr>
                                      <p:tavLst>
                                        <p:tav tm="0">
                                          <p:val>
                                            <p:strVal val="#ppt_x-#ppt_w*1.125000"/>
                                          </p:val>
                                        </p:tav>
                                        <p:tav tm="100000">
                                          <p:val>
                                            <p:strVal val="#ppt_x"/>
                                          </p:val>
                                        </p:tav>
                                      </p:tavLst>
                                    </p:anim>
                                    <p:animEffect transition="in" filter="wipe(right)">
                                      <p:cBhvr>
                                        <p:cTn id="3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kumimoji="1" lang="zh-CN" altLang="en-US" sz="2800" dirty="0"/>
                <a:t>请求</a:t>
              </a:r>
              <a:r>
                <a:rPr kumimoji="1" lang="zh-CN" altLang="en-US" sz="2800" dirty="0" smtClean="0"/>
                <a:t>缓存</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4080979"/>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86" name="组合 94"/>
          <p:cNvGrpSpPr/>
          <p:nvPr/>
        </p:nvGrpSpPr>
        <p:grpSpPr>
          <a:xfrm>
            <a:off x="1301665" y="2036910"/>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992832"/>
            <a:ext cx="5144362" cy="1249188"/>
            <a:chOff x="7483988" y="3433236"/>
            <a:chExt cx="5144362" cy="1249188"/>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5144362" cy="12491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将请求缓存下来，当后续有相同的请求到来的时候，直接返回缓存中的响应，从而避免直接对服务进行调用，增加服务的压力</a:t>
              </a:r>
            </a:p>
            <a:p>
              <a:pPr algn="just">
                <a:lnSpc>
                  <a:spcPct val="120000"/>
                </a:lnSpc>
              </a:pPr>
              <a:endParaRPr lang="zh-CN" altLang="en-US" sz="1600" b="1" dirty="0">
                <a:latin typeface="+mn-ea"/>
              </a:endParaRPr>
            </a:p>
          </p:txBody>
        </p:sp>
      </p:grpSp>
      <p:grpSp>
        <p:nvGrpSpPr>
          <p:cNvPr id="102" name="组合 99"/>
          <p:cNvGrpSpPr/>
          <p:nvPr/>
        </p:nvGrpSpPr>
        <p:grpSpPr>
          <a:xfrm>
            <a:off x="1952721" y="3959025"/>
            <a:ext cx="4714977" cy="978729"/>
            <a:chOff x="7470266" y="3648883"/>
            <a:chExt cx="4714977" cy="978729"/>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70266" y="3648883"/>
              <a:ext cx="4369014"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latin typeface="+mn-ea"/>
                </a:rPr>
                <a:t>比如根据用户</a:t>
              </a:r>
              <a:r>
                <a:rPr lang="en-US" altLang="zh-CN" sz="1600" b="1" dirty="0" smtClean="0">
                  <a:latin typeface="+mn-ea"/>
                </a:rPr>
                <a:t>id</a:t>
              </a:r>
              <a:r>
                <a:rPr lang="zh-CN" altLang="en-US" sz="1600" b="1" dirty="0" smtClean="0">
                  <a:latin typeface="+mn-ea"/>
                </a:rPr>
                <a:t>查询用户信息，根据商品</a:t>
              </a:r>
              <a:r>
                <a:rPr lang="en-US" altLang="zh-CN" sz="1600" b="1" dirty="0" smtClean="0">
                  <a:latin typeface="+mn-ea"/>
                </a:rPr>
                <a:t>id</a:t>
              </a:r>
              <a:r>
                <a:rPr lang="zh-CN" altLang="en-US" sz="1600" b="1" dirty="0" smtClean="0">
                  <a:latin typeface="+mn-ea"/>
                </a:rPr>
                <a:t>查询商品信息等，查询全国所有城市的邮编。这类实体的属性不会频繁的变动。</a:t>
              </a:r>
              <a:endParaRPr lang="zh-CN" altLang="en-US" sz="1600" b="1" dirty="0">
                <a:latin typeface="+mn-ea"/>
              </a:endParaRPr>
            </a:p>
          </p:txBody>
        </p:sp>
      </p:grpSp>
    </p:spTree>
    <p:extLst>
      <p:ext uri="{BB962C8B-B14F-4D97-AF65-F5344CB8AC3E}">
        <p14:creationId xmlns:p14="http://schemas.microsoft.com/office/powerpoint/2010/main" val="516770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53" presetClass="entr" presetSubtype="16"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500" fill="hold"/>
                                        <p:tgtEl>
                                          <p:spTgt spid="86"/>
                                        </p:tgtEl>
                                        <p:attrNameLst>
                                          <p:attrName>ppt_w</p:attrName>
                                        </p:attrNameLst>
                                      </p:cBhvr>
                                      <p:tavLst>
                                        <p:tav tm="0">
                                          <p:val>
                                            <p:fltVal val="0"/>
                                          </p:val>
                                        </p:tav>
                                        <p:tav tm="100000">
                                          <p:val>
                                            <p:strVal val="#ppt_w"/>
                                          </p:val>
                                        </p:tav>
                                      </p:tavLst>
                                    </p:anim>
                                    <p:anim calcmode="lin" valueType="num">
                                      <p:cBhvr>
                                        <p:cTn id="20" dur="500" fill="hold"/>
                                        <p:tgtEl>
                                          <p:spTgt spid="86"/>
                                        </p:tgtEl>
                                        <p:attrNameLst>
                                          <p:attrName>ppt_h</p:attrName>
                                        </p:attrNameLst>
                                      </p:cBhvr>
                                      <p:tavLst>
                                        <p:tav tm="0">
                                          <p:val>
                                            <p:fltVal val="0"/>
                                          </p:val>
                                        </p:tav>
                                        <p:tav tm="100000">
                                          <p:val>
                                            <p:strVal val="#ppt_h"/>
                                          </p:val>
                                        </p:tav>
                                      </p:tavLst>
                                    </p:anim>
                                    <p:animEffect transition="in" filter="fade">
                                      <p:cBhvr>
                                        <p:cTn id="21" dur="500"/>
                                        <p:tgtEl>
                                          <p:spTgt spid="86"/>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additive="base">
                                        <p:cTn id="25" dur="500"/>
                                        <p:tgtEl>
                                          <p:spTgt spid="96"/>
                                        </p:tgtEl>
                                        <p:attrNameLst>
                                          <p:attrName>ppt_x</p:attrName>
                                        </p:attrNameLst>
                                      </p:cBhvr>
                                      <p:tavLst>
                                        <p:tav tm="0">
                                          <p:val>
                                            <p:strVal val="#ppt_x-#ppt_w*1.125000"/>
                                          </p:val>
                                        </p:tav>
                                        <p:tav tm="100000">
                                          <p:val>
                                            <p:strVal val="#ppt_x"/>
                                          </p:val>
                                        </p:tav>
                                      </p:tavLst>
                                    </p:anim>
                                    <p:animEffect transition="in" filter="wipe(right)">
                                      <p:cBhvr>
                                        <p:cTn id="26" dur="500"/>
                                        <p:tgtEl>
                                          <p:spTgt spid="96"/>
                                        </p:tgtEl>
                                      </p:cBhvr>
                                    </p:animEffect>
                                  </p:childTnLst>
                                </p:cTn>
                              </p:par>
                              <p:par>
                                <p:cTn id="27" presetID="12" presetClass="entr" presetSubtype="8"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anim calcmode="lin" valueType="num">
                                      <p:cBhvr additive="base">
                                        <p:cTn id="29" dur="500"/>
                                        <p:tgtEl>
                                          <p:spTgt spid="102"/>
                                        </p:tgtEl>
                                        <p:attrNameLst>
                                          <p:attrName>ppt_x</p:attrName>
                                        </p:attrNameLst>
                                      </p:cBhvr>
                                      <p:tavLst>
                                        <p:tav tm="0">
                                          <p:val>
                                            <p:strVal val="#ppt_x-#ppt_w*1.125000"/>
                                          </p:val>
                                        </p:tav>
                                        <p:tav tm="100000">
                                          <p:val>
                                            <p:strVal val="#ppt_x"/>
                                          </p:val>
                                        </p:tav>
                                      </p:tavLst>
                                    </p:anim>
                                    <p:animEffect transition="in" filter="wipe(right)">
                                      <p:cBhvr>
                                        <p:cTn id="3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a:defRPr/>
              </a:pPr>
              <a:r>
                <a:rPr kumimoji="1" lang="zh-CN" altLang="en-US" sz="2800" dirty="0"/>
                <a:t>请求合并</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6" name="组合 94"/>
          <p:cNvGrpSpPr/>
          <p:nvPr/>
        </p:nvGrpSpPr>
        <p:grpSpPr>
          <a:xfrm>
            <a:off x="1301665" y="1480317"/>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436239"/>
            <a:ext cx="5144362" cy="953723"/>
            <a:chOff x="7483988" y="3433236"/>
            <a:chExt cx="5144362" cy="953723"/>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5144362" cy="95372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将相同类型的请求合并成一次调用，而不是分别调用服务提供方，目的是降低服务提供方的压力。</a:t>
              </a:r>
            </a:p>
            <a:p>
              <a:pPr algn="just">
                <a:lnSpc>
                  <a:spcPct val="120000"/>
                </a:lnSpc>
              </a:pPr>
              <a:endParaRPr lang="zh-CN" altLang="en-US" sz="1600" b="1" dirty="0">
                <a:latin typeface="+mn-ea"/>
              </a:endParaRPr>
            </a:p>
          </p:txBody>
        </p:sp>
      </p:grpSp>
      <p:pic>
        <p:nvPicPr>
          <p:cNvPr id="89" name="图片 88"/>
          <p:cNvPicPr>
            <a:picLocks noChangeAspect="1"/>
          </p:cNvPicPr>
          <p:nvPr/>
        </p:nvPicPr>
        <p:blipFill>
          <a:blip r:embed="rId5"/>
          <a:stretch>
            <a:fillRect/>
          </a:stretch>
        </p:blipFill>
        <p:spPr>
          <a:xfrm>
            <a:off x="1301665" y="2407812"/>
            <a:ext cx="8128000" cy="4356100"/>
          </a:xfrm>
          <a:prstGeom prst="rect">
            <a:avLst/>
          </a:prstGeom>
        </p:spPr>
      </p:pic>
    </p:spTree>
    <p:extLst>
      <p:ext uri="{BB962C8B-B14F-4D97-AF65-F5344CB8AC3E}">
        <p14:creationId xmlns:p14="http://schemas.microsoft.com/office/powerpoint/2010/main" val="650207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 fill="hold"/>
                                        <p:tgtEl>
                                          <p:spTgt spid="86"/>
                                        </p:tgtEl>
                                        <p:attrNameLst>
                                          <p:attrName>ppt_w</p:attrName>
                                        </p:attrNameLst>
                                      </p:cBhvr>
                                      <p:tavLst>
                                        <p:tav tm="0">
                                          <p:val>
                                            <p:fltVal val="0"/>
                                          </p:val>
                                        </p:tav>
                                        <p:tav tm="100000">
                                          <p:val>
                                            <p:strVal val="#ppt_w"/>
                                          </p:val>
                                        </p:tav>
                                      </p:tavLst>
                                    </p:anim>
                                    <p:anim calcmode="lin" valueType="num">
                                      <p:cBhvr>
                                        <p:cTn id="8" dur="500" fill="hold"/>
                                        <p:tgtEl>
                                          <p:spTgt spid="86"/>
                                        </p:tgtEl>
                                        <p:attrNameLst>
                                          <p:attrName>ppt_h</p:attrName>
                                        </p:attrNameLst>
                                      </p:cBhvr>
                                      <p:tavLst>
                                        <p:tav tm="0">
                                          <p:val>
                                            <p:fltVal val="0"/>
                                          </p:val>
                                        </p:tav>
                                        <p:tav tm="100000">
                                          <p:val>
                                            <p:strVal val="#ppt_h"/>
                                          </p:val>
                                        </p:tav>
                                      </p:tavLst>
                                    </p:anim>
                                    <p:animEffect transition="in" filter="fade">
                                      <p:cBhvr>
                                        <p:cTn id="9" dur="500"/>
                                        <p:tgtEl>
                                          <p:spTgt spid="86"/>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p:tgtEl>
                                          <p:spTgt spid="96"/>
                                        </p:tgtEl>
                                        <p:attrNameLst>
                                          <p:attrName>ppt_x</p:attrName>
                                        </p:attrNameLst>
                                      </p:cBhvr>
                                      <p:tavLst>
                                        <p:tav tm="0">
                                          <p:val>
                                            <p:strVal val="#ppt_x-#ppt_w*1.125000"/>
                                          </p:val>
                                        </p:tav>
                                        <p:tav tm="100000">
                                          <p:val>
                                            <p:strVal val="#ppt_x"/>
                                          </p:val>
                                        </p:tav>
                                      </p:tavLst>
                                    </p:anim>
                                    <p:animEffect transition="in" filter="wipe(right)">
                                      <p:cBhvr>
                                        <p:cTn id="14"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221150" y="1868787"/>
            <a:ext cx="3749699" cy="3841152"/>
            <a:chOff x="4220972" y="1452310"/>
            <a:chExt cx="3749699" cy="3841152"/>
          </a:xfrm>
        </p:grpSpPr>
        <p:sp>
          <p:nvSpPr>
            <p:cNvPr id="20" name="Freeform: Shape 25"/>
            <p:cNvSpPr/>
            <p:nvPr/>
          </p:nvSpPr>
          <p:spPr bwMode="auto">
            <a:xfrm>
              <a:off x="4960574" y="3038872"/>
              <a:ext cx="294250" cy="811176"/>
            </a:xfrm>
            <a:custGeom>
              <a:avLst/>
              <a:gdLst/>
              <a:ahLst/>
              <a:cxnLst>
                <a:cxn ang="0">
                  <a:pos x="103" y="285"/>
                </a:cxn>
                <a:cxn ang="0">
                  <a:pos x="46" y="0"/>
                </a:cxn>
                <a:cxn ang="0">
                  <a:pos x="12" y="106"/>
                </a:cxn>
                <a:cxn ang="0">
                  <a:pos x="20" y="214"/>
                </a:cxn>
                <a:cxn ang="0">
                  <a:pos x="20" y="214"/>
                </a:cxn>
                <a:cxn ang="0">
                  <a:pos x="20" y="214"/>
                </a:cxn>
                <a:cxn ang="0">
                  <a:pos x="103" y="285"/>
                </a:cxn>
              </a:cxnLst>
              <a:rect l="0" t="0" r="r" b="b"/>
              <a:pathLst>
                <a:path w="103" h="285">
                  <a:moveTo>
                    <a:pt x="103" y="285"/>
                  </a:moveTo>
                  <a:cubicBezTo>
                    <a:pt x="46" y="0"/>
                    <a:pt x="46" y="0"/>
                    <a:pt x="46" y="0"/>
                  </a:cubicBezTo>
                  <a:cubicBezTo>
                    <a:pt x="12" y="106"/>
                    <a:pt x="12" y="106"/>
                    <a:pt x="12" y="106"/>
                  </a:cubicBezTo>
                  <a:cubicBezTo>
                    <a:pt x="0" y="143"/>
                    <a:pt x="4" y="182"/>
                    <a:pt x="20" y="214"/>
                  </a:cubicBezTo>
                  <a:cubicBezTo>
                    <a:pt x="20" y="214"/>
                    <a:pt x="20" y="214"/>
                    <a:pt x="20" y="214"/>
                  </a:cubicBezTo>
                  <a:cubicBezTo>
                    <a:pt x="20" y="214"/>
                    <a:pt x="20" y="214"/>
                    <a:pt x="20" y="214"/>
                  </a:cubicBezTo>
                  <a:cubicBezTo>
                    <a:pt x="37" y="246"/>
                    <a:pt x="66" y="273"/>
                    <a:pt x="103" y="285"/>
                  </a:cubicBezTo>
                  <a:close/>
                </a:path>
              </a:pathLst>
            </a:custGeom>
            <a:solidFill>
              <a:schemeClr val="accent1">
                <a:lumMod val="75000"/>
              </a:schemeClr>
            </a:solidFill>
            <a:ln w="9525">
              <a:noFill/>
              <a:round/>
            </a:ln>
          </p:spPr>
          <p:txBody>
            <a:bodyPr anchor="ctr"/>
            <a:lstStyle/>
            <a:p>
              <a:pPr algn="ctr"/>
              <a:endParaRPr/>
            </a:p>
          </p:txBody>
        </p:sp>
        <p:sp>
          <p:nvSpPr>
            <p:cNvPr id="21" name="Freeform: Shape 26"/>
            <p:cNvSpPr/>
            <p:nvPr/>
          </p:nvSpPr>
          <p:spPr bwMode="auto">
            <a:xfrm>
              <a:off x="5421831" y="4052842"/>
              <a:ext cx="815153" cy="274369"/>
            </a:xfrm>
            <a:custGeom>
              <a:avLst/>
              <a:gdLst/>
              <a:ahLst/>
              <a:cxnLst>
                <a:cxn ang="0">
                  <a:pos x="288" y="34"/>
                </a:cxn>
                <a:cxn ang="0">
                  <a:pos x="0" y="0"/>
                </a:cxn>
                <a:cxn ang="0">
                  <a:pos x="90" y="66"/>
                </a:cxn>
                <a:cxn ang="0">
                  <a:pos x="195" y="91"/>
                </a:cxn>
                <a:cxn ang="0">
                  <a:pos x="195" y="91"/>
                </a:cxn>
                <a:cxn ang="0">
                  <a:pos x="195" y="91"/>
                </a:cxn>
                <a:cxn ang="0">
                  <a:pos x="288" y="34"/>
                </a:cxn>
              </a:cxnLst>
              <a:rect l="0" t="0" r="r" b="b"/>
              <a:pathLst>
                <a:path w="288" h="97">
                  <a:moveTo>
                    <a:pt x="288" y="34"/>
                  </a:moveTo>
                  <a:cubicBezTo>
                    <a:pt x="0" y="0"/>
                    <a:pt x="0" y="0"/>
                    <a:pt x="0" y="0"/>
                  </a:cubicBezTo>
                  <a:cubicBezTo>
                    <a:pt x="90" y="66"/>
                    <a:pt x="90" y="66"/>
                    <a:pt x="90" y="66"/>
                  </a:cubicBezTo>
                  <a:cubicBezTo>
                    <a:pt x="121" y="89"/>
                    <a:pt x="160" y="97"/>
                    <a:pt x="195" y="91"/>
                  </a:cubicBezTo>
                  <a:cubicBezTo>
                    <a:pt x="195" y="91"/>
                    <a:pt x="195" y="91"/>
                    <a:pt x="195" y="91"/>
                  </a:cubicBezTo>
                  <a:cubicBezTo>
                    <a:pt x="195" y="91"/>
                    <a:pt x="195" y="91"/>
                    <a:pt x="195" y="91"/>
                  </a:cubicBezTo>
                  <a:cubicBezTo>
                    <a:pt x="231" y="85"/>
                    <a:pt x="265" y="66"/>
                    <a:pt x="288" y="34"/>
                  </a:cubicBezTo>
                  <a:close/>
                </a:path>
              </a:pathLst>
            </a:custGeom>
            <a:solidFill>
              <a:schemeClr val="accent5">
                <a:lumMod val="75000"/>
              </a:schemeClr>
            </a:solidFill>
            <a:ln w="9525">
              <a:noFill/>
              <a:round/>
            </a:ln>
          </p:spPr>
          <p:txBody>
            <a:bodyPr anchor="ctr"/>
            <a:lstStyle/>
            <a:p>
              <a:pPr algn="ctr"/>
              <a:endParaRPr/>
            </a:p>
          </p:txBody>
        </p:sp>
        <p:sp>
          <p:nvSpPr>
            <p:cNvPr id="22" name="Freeform: Shape 27"/>
            <p:cNvSpPr/>
            <p:nvPr/>
          </p:nvSpPr>
          <p:spPr bwMode="auto">
            <a:xfrm>
              <a:off x="6487492" y="3309263"/>
              <a:ext cx="429446" cy="743579"/>
            </a:xfrm>
            <a:custGeom>
              <a:avLst/>
              <a:gdLst/>
              <a:ahLst/>
              <a:cxnLst>
                <a:cxn ang="0">
                  <a:pos x="121" y="0"/>
                </a:cxn>
                <a:cxn ang="0">
                  <a:pos x="0" y="263"/>
                </a:cxn>
                <a:cxn ang="0">
                  <a:pos x="89" y="198"/>
                </a:cxn>
                <a:cxn ang="0">
                  <a:pos x="146" y="106"/>
                </a:cxn>
                <a:cxn ang="0">
                  <a:pos x="146" y="106"/>
                </a:cxn>
                <a:cxn ang="0">
                  <a:pos x="146" y="106"/>
                </a:cxn>
                <a:cxn ang="0">
                  <a:pos x="121" y="0"/>
                </a:cxn>
              </a:cxnLst>
              <a:rect l="0" t="0" r="r" b="b"/>
              <a:pathLst>
                <a:path w="152" h="263">
                  <a:moveTo>
                    <a:pt x="121" y="0"/>
                  </a:moveTo>
                  <a:cubicBezTo>
                    <a:pt x="0" y="263"/>
                    <a:pt x="0" y="263"/>
                    <a:pt x="0" y="263"/>
                  </a:cubicBezTo>
                  <a:cubicBezTo>
                    <a:pt x="89" y="198"/>
                    <a:pt x="89" y="198"/>
                    <a:pt x="89" y="198"/>
                  </a:cubicBezTo>
                  <a:cubicBezTo>
                    <a:pt x="121" y="175"/>
                    <a:pt x="140" y="142"/>
                    <a:pt x="146" y="106"/>
                  </a:cubicBezTo>
                  <a:cubicBezTo>
                    <a:pt x="146" y="106"/>
                    <a:pt x="146" y="106"/>
                    <a:pt x="146" y="106"/>
                  </a:cubicBezTo>
                  <a:cubicBezTo>
                    <a:pt x="146" y="106"/>
                    <a:pt x="146" y="106"/>
                    <a:pt x="146" y="106"/>
                  </a:cubicBezTo>
                  <a:cubicBezTo>
                    <a:pt x="152" y="70"/>
                    <a:pt x="144" y="32"/>
                    <a:pt x="121" y="0"/>
                  </a:cubicBezTo>
                  <a:close/>
                </a:path>
              </a:pathLst>
            </a:custGeom>
            <a:solidFill>
              <a:schemeClr val="accent4">
                <a:lumMod val="75000"/>
              </a:schemeClr>
            </a:solidFill>
            <a:ln w="9525">
              <a:noFill/>
              <a:round/>
            </a:ln>
          </p:spPr>
          <p:txBody>
            <a:bodyPr anchor="ctr"/>
            <a:lstStyle/>
            <a:p>
              <a:pPr algn="ctr"/>
              <a:endParaRPr/>
            </a:p>
          </p:txBody>
        </p:sp>
        <p:sp>
          <p:nvSpPr>
            <p:cNvPr id="23" name="Freeform: Shape 28"/>
            <p:cNvSpPr/>
            <p:nvPr/>
          </p:nvSpPr>
          <p:spPr bwMode="auto">
            <a:xfrm>
              <a:off x="6209147" y="2450372"/>
              <a:ext cx="604406" cy="588500"/>
            </a:xfrm>
            <a:custGeom>
              <a:avLst/>
              <a:gdLst/>
              <a:ahLst/>
              <a:cxnLst>
                <a:cxn ang="0">
                  <a:pos x="0" y="12"/>
                </a:cxn>
                <a:cxn ang="0">
                  <a:pos x="214" y="208"/>
                </a:cxn>
                <a:cxn ang="0">
                  <a:pos x="179" y="103"/>
                </a:cxn>
                <a:cxn ang="0">
                  <a:pos x="109" y="20"/>
                </a:cxn>
                <a:cxn ang="0">
                  <a:pos x="109" y="20"/>
                </a:cxn>
                <a:cxn ang="0">
                  <a:pos x="109" y="20"/>
                </a:cxn>
                <a:cxn ang="0">
                  <a:pos x="0" y="12"/>
                </a:cxn>
              </a:cxnLst>
              <a:rect l="0" t="0" r="r" b="b"/>
              <a:pathLst>
                <a:path w="214" h="208">
                  <a:moveTo>
                    <a:pt x="0" y="12"/>
                  </a:moveTo>
                  <a:cubicBezTo>
                    <a:pt x="214" y="208"/>
                    <a:pt x="214" y="208"/>
                    <a:pt x="214" y="208"/>
                  </a:cubicBezTo>
                  <a:cubicBezTo>
                    <a:pt x="179" y="103"/>
                    <a:pt x="179" y="103"/>
                    <a:pt x="179" y="103"/>
                  </a:cubicBezTo>
                  <a:cubicBezTo>
                    <a:pt x="167" y="66"/>
                    <a:pt x="141" y="37"/>
                    <a:pt x="109" y="20"/>
                  </a:cubicBezTo>
                  <a:cubicBezTo>
                    <a:pt x="109" y="20"/>
                    <a:pt x="109" y="20"/>
                    <a:pt x="109" y="20"/>
                  </a:cubicBezTo>
                  <a:cubicBezTo>
                    <a:pt x="109" y="20"/>
                    <a:pt x="109" y="20"/>
                    <a:pt x="109" y="20"/>
                  </a:cubicBezTo>
                  <a:cubicBezTo>
                    <a:pt x="76" y="4"/>
                    <a:pt x="38" y="0"/>
                    <a:pt x="0" y="12"/>
                  </a:cubicBezTo>
                  <a:close/>
                </a:path>
              </a:pathLst>
            </a:custGeom>
            <a:solidFill>
              <a:schemeClr val="accent3">
                <a:lumMod val="75000"/>
              </a:schemeClr>
            </a:solidFill>
            <a:ln w="9525">
              <a:noFill/>
              <a:round/>
            </a:ln>
          </p:spPr>
          <p:txBody>
            <a:bodyPr anchor="ctr"/>
            <a:lstStyle/>
            <a:p>
              <a:pPr algn="ctr"/>
              <a:endParaRPr/>
            </a:p>
          </p:txBody>
        </p:sp>
        <p:sp>
          <p:nvSpPr>
            <p:cNvPr id="24" name="Freeform: Shape 29"/>
            <p:cNvSpPr/>
            <p:nvPr/>
          </p:nvSpPr>
          <p:spPr bwMode="auto">
            <a:xfrm>
              <a:off x="5234941" y="2418562"/>
              <a:ext cx="719721" cy="401613"/>
            </a:xfrm>
            <a:custGeom>
              <a:avLst/>
              <a:gdLst/>
              <a:ahLst/>
              <a:cxnLst>
                <a:cxn ang="0">
                  <a:pos x="0" y="142"/>
                </a:cxn>
                <a:cxn ang="0">
                  <a:pos x="253" y="0"/>
                </a:cxn>
                <a:cxn ang="0">
                  <a:pos x="142" y="0"/>
                </a:cxn>
                <a:cxn ang="0">
                  <a:pos x="42" y="41"/>
                </a:cxn>
                <a:cxn ang="0">
                  <a:pos x="42" y="41"/>
                </a:cxn>
                <a:cxn ang="0">
                  <a:pos x="42" y="41"/>
                </a:cxn>
                <a:cxn ang="0">
                  <a:pos x="0" y="142"/>
                </a:cxn>
              </a:cxnLst>
              <a:rect l="0" t="0" r="r" b="b"/>
              <a:pathLst>
                <a:path w="253" h="142">
                  <a:moveTo>
                    <a:pt x="0" y="142"/>
                  </a:moveTo>
                  <a:cubicBezTo>
                    <a:pt x="253" y="0"/>
                    <a:pt x="253" y="0"/>
                    <a:pt x="253" y="0"/>
                  </a:cubicBezTo>
                  <a:cubicBezTo>
                    <a:pt x="142" y="0"/>
                    <a:pt x="142" y="0"/>
                    <a:pt x="142" y="0"/>
                  </a:cubicBezTo>
                  <a:cubicBezTo>
                    <a:pt x="103" y="0"/>
                    <a:pt x="67" y="16"/>
                    <a:pt x="42" y="41"/>
                  </a:cubicBezTo>
                  <a:cubicBezTo>
                    <a:pt x="42" y="41"/>
                    <a:pt x="42" y="41"/>
                    <a:pt x="42" y="41"/>
                  </a:cubicBezTo>
                  <a:cubicBezTo>
                    <a:pt x="42" y="41"/>
                    <a:pt x="42" y="41"/>
                    <a:pt x="42" y="41"/>
                  </a:cubicBezTo>
                  <a:cubicBezTo>
                    <a:pt x="16" y="67"/>
                    <a:pt x="0" y="102"/>
                    <a:pt x="0" y="142"/>
                  </a:cubicBezTo>
                  <a:close/>
                </a:path>
              </a:pathLst>
            </a:custGeom>
            <a:solidFill>
              <a:schemeClr val="accent2">
                <a:lumMod val="75000"/>
              </a:schemeClr>
            </a:solidFill>
            <a:ln w="9525">
              <a:noFill/>
              <a:round/>
            </a:ln>
          </p:spPr>
          <p:txBody>
            <a:bodyPr anchor="ctr"/>
            <a:lstStyle/>
            <a:p>
              <a:pPr algn="ctr"/>
              <a:endParaRPr/>
            </a:p>
          </p:txBody>
        </p:sp>
        <p:sp>
          <p:nvSpPr>
            <p:cNvPr id="25" name="Freeform: Shape 30"/>
            <p:cNvSpPr/>
            <p:nvPr/>
          </p:nvSpPr>
          <p:spPr bwMode="auto">
            <a:xfrm>
              <a:off x="4912857" y="2227696"/>
              <a:ext cx="2079632" cy="1980222"/>
            </a:xfrm>
            <a:custGeom>
              <a:avLst/>
              <a:gdLst/>
              <a:ahLst/>
              <a:cxnLst>
                <a:cxn ang="0">
                  <a:pos x="100" y="498"/>
                </a:cxn>
                <a:cxn ang="0">
                  <a:pos x="0" y="190"/>
                </a:cxn>
                <a:cxn ang="0">
                  <a:pos x="262" y="0"/>
                </a:cxn>
                <a:cxn ang="0">
                  <a:pos x="523" y="190"/>
                </a:cxn>
                <a:cxn ang="0">
                  <a:pos x="423" y="498"/>
                </a:cxn>
                <a:cxn ang="0">
                  <a:pos x="100" y="498"/>
                </a:cxn>
              </a:cxnLst>
              <a:rect l="0" t="0" r="r" b="b"/>
              <a:pathLst>
                <a:path w="523" h="498">
                  <a:moveTo>
                    <a:pt x="100" y="498"/>
                  </a:moveTo>
                  <a:lnTo>
                    <a:pt x="0" y="190"/>
                  </a:lnTo>
                  <a:lnTo>
                    <a:pt x="262" y="0"/>
                  </a:lnTo>
                  <a:lnTo>
                    <a:pt x="523" y="190"/>
                  </a:lnTo>
                  <a:lnTo>
                    <a:pt x="423" y="498"/>
                  </a:lnTo>
                  <a:lnTo>
                    <a:pt x="100" y="498"/>
                  </a:lnTo>
                  <a:close/>
                </a:path>
              </a:pathLst>
            </a:custGeom>
            <a:solidFill>
              <a:schemeClr val="bg1"/>
            </a:solidFill>
            <a:ln w="9525">
              <a:noFill/>
              <a:round/>
            </a:ln>
          </p:spPr>
          <p:txBody>
            <a:bodyPr anchor="ctr"/>
            <a:lstStyle/>
            <a:p>
              <a:pPr algn="ctr"/>
              <a:endParaRPr/>
            </a:p>
          </p:txBody>
        </p:sp>
        <p:sp>
          <p:nvSpPr>
            <p:cNvPr id="26" name="Freeform: Shape 31"/>
            <p:cNvSpPr/>
            <p:nvPr/>
          </p:nvSpPr>
          <p:spPr bwMode="auto">
            <a:xfrm>
              <a:off x="4415812" y="1901637"/>
              <a:ext cx="1065661" cy="1745618"/>
            </a:xfrm>
            <a:custGeom>
              <a:avLst/>
              <a:gdLst/>
              <a:ahLst/>
              <a:cxnLst>
                <a:cxn ang="0">
                  <a:pos x="196" y="3"/>
                </a:cxn>
                <a:cxn ang="0">
                  <a:pos x="7" y="33"/>
                </a:cxn>
                <a:cxn ang="0">
                  <a:pos x="6" y="44"/>
                </a:cxn>
                <a:cxn ang="0">
                  <a:pos x="51" y="58"/>
                </a:cxn>
                <a:cxn ang="0">
                  <a:pos x="21" y="150"/>
                </a:cxn>
                <a:cxn ang="0">
                  <a:pos x="30" y="258"/>
                </a:cxn>
                <a:cxn ang="0">
                  <a:pos x="212" y="616"/>
                </a:cxn>
                <a:cxn ang="0">
                  <a:pos x="204" y="508"/>
                </a:cxn>
                <a:cxn ang="0">
                  <a:pos x="321" y="146"/>
                </a:cxn>
                <a:cxn ang="0">
                  <a:pos x="366" y="161"/>
                </a:cxn>
                <a:cxn ang="0">
                  <a:pos x="372" y="151"/>
                </a:cxn>
                <a:cxn ang="0">
                  <a:pos x="237" y="16"/>
                </a:cxn>
                <a:cxn ang="0">
                  <a:pos x="196" y="3"/>
                </a:cxn>
              </a:cxnLst>
              <a:rect l="0" t="0" r="r" b="b"/>
              <a:pathLst>
                <a:path w="376" h="616">
                  <a:moveTo>
                    <a:pt x="196" y="3"/>
                  </a:moveTo>
                  <a:cubicBezTo>
                    <a:pt x="7" y="33"/>
                    <a:pt x="7" y="33"/>
                    <a:pt x="7" y="33"/>
                  </a:cubicBezTo>
                  <a:cubicBezTo>
                    <a:pt x="1" y="34"/>
                    <a:pt x="0" y="42"/>
                    <a:pt x="6" y="44"/>
                  </a:cubicBezTo>
                  <a:cubicBezTo>
                    <a:pt x="51" y="58"/>
                    <a:pt x="51" y="58"/>
                    <a:pt x="51" y="58"/>
                  </a:cubicBezTo>
                  <a:cubicBezTo>
                    <a:pt x="21" y="150"/>
                    <a:pt x="21" y="150"/>
                    <a:pt x="21" y="150"/>
                  </a:cubicBezTo>
                  <a:cubicBezTo>
                    <a:pt x="9" y="187"/>
                    <a:pt x="13" y="226"/>
                    <a:pt x="30" y="258"/>
                  </a:cubicBezTo>
                  <a:cubicBezTo>
                    <a:pt x="212" y="616"/>
                    <a:pt x="212" y="616"/>
                    <a:pt x="212" y="616"/>
                  </a:cubicBezTo>
                  <a:cubicBezTo>
                    <a:pt x="196" y="584"/>
                    <a:pt x="192" y="545"/>
                    <a:pt x="204" y="508"/>
                  </a:cubicBezTo>
                  <a:cubicBezTo>
                    <a:pt x="321" y="146"/>
                    <a:pt x="321" y="146"/>
                    <a:pt x="321" y="146"/>
                  </a:cubicBezTo>
                  <a:cubicBezTo>
                    <a:pt x="366" y="161"/>
                    <a:pt x="366" y="161"/>
                    <a:pt x="366" y="161"/>
                  </a:cubicBezTo>
                  <a:cubicBezTo>
                    <a:pt x="372" y="163"/>
                    <a:pt x="376" y="156"/>
                    <a:pt x="372" y="151"/>
                  </a:cubicBezTo>
                  <a:cubicBezTo>
                    <a:pt x="237" y="16"/>
                    <a:pt x="237" y="16"/>
                    <a:pt x="237" y="16"/>
                  </a:cubicBezTo>
                  <a:cubicBezTo>
                    <a:pt x="226" y="5"/>
                    <a:pt x="211" y="0"/>
                    <a:pt x="196" y="3"/>
                  </a:cubicBezTo>
                  <a:close/>
                </a:path>
              </a:pathLst>
            </a:custGeom>
            <a:solidFill>
              <a:schemeClr val="accent1"/>
            </a:solidFill>
            <a:ln w="9525">
              <a:noFill/>
              <a:round/>
            </a:ln>
          </p:spPr>
          <p:txBody>
            <a:bodyPr anchor="ctr"/>
            <a:lstStyle/>
            <a:p>
              <a:pPr algn="ctr"/>
              <a:endParaRPr/>
            </a:p>
          </p:txBody>
        </p:sp>
        <p:sp>
          <p:nvSpPr>
            <p:cNvPr id="27" name="Freeform: Shape 32"/>
            <p:cNvSpPr/>
            <p:nvPr/>
          </p:nvSpPr>
          <p:spPr bwMode="auto">
            <a:xfrm>
              <a:off x="5354231" y="1452310"/>
              <a:ext cx="1658139" cy="1121331"/>
            </a:xfrm>
            <a:custGeom>
              <a:avLst/>
              <a:gdLst/>
              <a:ahLst/>
              <a:cxnLst>
                <a:cxn ang="0">
                  <a:pos x="578" y="177"/>
                </a:cxn>
                <a:cxn ang="0">
                  <a:pos x="491" y="6"/>
                </a:cxn>
                <a:cxn ang="0">
                  <a:pos x="480" y="8"/>
                </a:cxn>
                <a:cxn ang="0">
                  <a:pos x="480" y="56"/>
                </a:cxn>
                <a:cxn ang="0">
                  <a:pos x="384" y="56"/>
                </a:cxn>
                <a:cxn ang="0">
                  <a:pos x="284" y="97"/>
                </a:cxn>
                <a:cxn ang="0">
                  <a:pos x="0" y="381"/>
                </a:cxn>
                <a:cxn ang="0">
                  <a:pos x="100" y="340"/>
                </a:cxn>
                <a:cxn ang="0">
                  <a:pos x="480" y="340"/>
                </a:cxn>
                <a:cxn ang="0">
                  <a:pos x="480" y="387"/>
                </a:cxn>
                <a:cxn ang="0">
                  <a:pos x="491" y="390"/>
                </a:cxn>
                <a:cxn ang="0">
                  <a:pos x="578" y="219"/>
                </a:cxn>
                <a:cxn ang="0">
                  <a:pos x="578" y="177"/>
                </a:cxn>
              </a:cxnLst>
              <a:rect l="0" t="0" r="r" b="b"/>
              <a:pathLst>
                <a:path w="585" h="395">
                  <a:moveTo>
                    <a:pt x="578" y="177"/>
                  </a:moveTo>
                  <a:cubicBezTo>
                    <a:pt x="491" y="6"/>
                    <a:pt x="491" y="6"/>
                    <a:pt x="491" y="6"/>
                  </a:cubicBezTo>
                  <a:cubicBezTo>
                    <a:pt x="488" y="0"/>
                    <a:pt x="480" y="2"/>
                    <a:pt x="480" y="8"/>
                  </a:cubicBezTo>
                  <a:cubicBezTo>
                    <a:pt x="480" y="56"/>
                    <a:pt x="480" y="56"/>
                    <a:pt x="480" y="56"/>
                  </a:cubicBezTo>
                  <a:cubicBezTo>
                    <a:pt x="384" y="56"/>
                    <a:pt x="384" y="56"/>
                    <a:pt x="384" y="56"/>
                  </a:cubicBezTo>
                  <a:cubicBezTo>
                    <a:pt x="345" y="56"/>
                    <a:pt x="309" y="71"/>
                    <a:pt x="284" y="97"/>
                  </a:cubicBezTo>
                  <a:cubicBezTo>
                    <a:pt x="0" y="381"/>
                    <a:pt x="0" y="381"/>
                    <a:pt x="0" y="381"/>
                  </a:cubicBezTo>
                  <a:cubicBezTo>
                    <a:pt x="25" y="356"/>
                    <a:pt x="61" y="340"/>
                    <a:pt x="100" y="340"/>
                  </a:cubicBezTo>
                  <a:cubicBezTo>
                    <a:pt x="480" y="340"/>
                    <a:pt x="480" y="340"/>
                    <a:pt x="480" y="340"/>
                  </a:cubicBezTo>
                  <a:cubicBezTo>
                    <a:pt x="480" y="387"/>
                    <a:pt x="480" y="387"/>
                    <a:pt x="480" y="387"/>
                  </a:cubicBezTo>
                  <a:cubicBezTo>
                    <a:pt x="480" y="393"/>
                    <a:pt x="488" y="395"/>
                    <a:pt x="491" y="390"/>
                  </a:cubicBezTo>
                  <a:cubicBezTo>
                    <a:pt x="578" y="219"/>
                    <a:pt x="578" y="219"/>
                    <a:pt x="578" y="219"/>
                  </a:cubicBezTo>
                  <a:cubicBezTo>
                    <a:pt x="585" y="205"/>
                    <a:pt x="585" y="190"/>
                    <a:pt x="578" y="177"/>
                  </a:cubicBezTo>
                  <a:close/>
                </a:path>
              </a:pathLst>
            </a:custGeom>
            <a:solidFill>
              <a:schemeClr val="accent2"/>
            </a:solidFill>
            <a:ln w="9525">
              <a:noFill/>
              <a:round/>
            </a:ln>
          </p:spPr>
          <p:txBody>
            <a:bodyPr anchor="ctr"/>
            <a:lstStyle/>
            <a:p>
              <a:pPr algn="ctr"/>
              <a:endParaRPr/>
            </a:p>
          </p:txBody>
        </p:sp>
        <p:sp>
          <p:nvSpPr>
            <p:cNvPr id="28" name="Freeform: Shape 33"/>
            <p:cNvSpPr/>
            <p:nvPr/>
          </p:nvSpPr>
          <p:spPr bwMode="auto">
            <a:xfrm>
              <a:off x="4220972" y="3464342"/>
              <a:ext cx="1753571" cy="1041803"/>
            </a:xfrm>
            <a:custGeom>
              <a:avLst/>
              <a:gdLst/>
              <a:ahLst/>
              <a:cxnLst>
                <a:cxn ang="0">
                  <a:pos x="31" y="124"/>
                </a:cxn>
                <a:cxn ang="0">
                  <a:pos x="1" y="313"/>
                </a:cxn>
                <a:cxn ang="0">
                  <a:pos x="11" y="317"/>
                </a:cxn>
                <a:cxn ang="0">
                  <a:pos x="39" y="279"/>
                </a:cxn>
                <a:cxn ang="0">
                  <a:pos x="117" y="335"/>
                </a:cxn>
                <a:cxn ang="0">
                  <a:pos x="223" y="361"/>
                </a:cxn>
                <a:cxn ang="0">
                  <a:pos x="619" y="298"/>
                </a:cxn>
                <a:cxn ang="0">
                  <a:pos x="514" y="273"/>
                </a:cxn>
                <a:cxn ang="0">
                  <a:pos x="206" y="49"/>
                </a:cxn>
                <a:cxn ang="0">
                  <a:pos x="234" y="11"/>
                </a:cxn>
                <a:cxn ang="0">
                  <a:pos x="227" y="2"/>
                </a:cxn>
                <a:cxn ang="0">
                  <a:pos x="56" y="90"/>
                </a:cxn>
                <a:cxn ang="0">
                  <a:pos x="31" y="124"/>
                </a:cxn>
              </a:cxnLst>
              <a:rect l="0" t="0" r="r" b="b"/>
              <a:pathLst>
                <a:path w="619" h="367">
                  <a:moveTo>
                    <a:pt x="31" y="124"/>
                  </a:moveTo>
                  <a:cubicBezTo>
                    <a:pt x="1" y="313"/>
                    <a:pt x="1" y="313"/>
                    <a:pt x="1" y="313"/>
                  </a:cubicBezTo>
                  <a:cubicBezTo>
                    <a:pt x="0" y="319"/>
                    <a:pt x="8" y="322"/>
                    <a:pt x="11" y="317"/>
                  </a:cubicBezTo>
                  <a:cubicBezTo>
                    <a:pt x="39" y="279"/>
                    <a:pt x="39" y="279"/>
                    <a:pt x="39" y="279"/>
                  </a:cubicBezTo>
                  <a:cubicBezTo>
                    <a:pt x="117" y="335"/>
                    <a:pt x="117" y="335"/>
                    <a:pt x="117" y="335"/>
                  </a:cubicBezTo>
                  <a:cubicBezTo>
                    <a:pt x="149" y="359"/>
                    <a:pt x="187" y="367"/>
                    <a:pt x="223" y="361"/>
                  </a:cubicBezTo>
                  <a:cubicBezTo>
                    <a:pt x="619" y="298"/>
                    <a:pt x="619" y="298"/>
                    <a:pt x="619" y="298"/>
                  </a:cubicBezTo>
                  <a:cubicBezTo>
                    <a:pt x="584" y="304"/>
                    <a:pt x="545" y="296"/>
                    <a:pt x="514" y="273"/>
                  </a:cubicBezTo>
                  <a:cubicBezTo>
                    <a:pt x="206" y="49"/>
                    <a:pt x="206" y="49"/>
                    <a:pt x="206" y="49"/>
                  </a:cubicBezTo>
                  <a:cubicBezTo>
                    <a:pt x="234" y="11"/>
                    <a:pt x="234" y="11"/>
                    <a:pt x="234" y="11"/>
                  </a:cubicBezTo>
                  <a:cubicBezTo>
                    <a:pt x="238" y="6"/>
                    <a:pt x="232" y="0"/>
                    <a:pt x="227" y="2"/>
                  </a:cubicBezTo>
                  <a:cubicBezTo>
                    <a:pt x="56" y="90"/>
                    <a:pt x="56" y="90"/>
                    <a:pt x="56" y="90"/>
                  </a:cubicBezTo>
                  <a:cubicBezTo>
                    <a:pt x="43" y="96"/>
                    <a:pt x="34" y="109"/>
                    <a:pt x="31" y="124"/>
                  </a:cubicBezTo>
                  <a:close/>
                </a:path>
              </a:pathLst>
            </a:custGeom>
            <a:solidFill>
              <a:schemeClr val="accent5"/>
            </a:solidFill>
            <a:ln w="9525">
              <a:noFill/>
              <a:round/>
            </a:ln>
          </p:spPr>
          <p:txBody>
            <a:bodyPr anchor="ctr"/>
            <a:lstStyle/>
            <a:p>
              <a:pPr algn="ctr"/>
              <a:endParaRPr/>
            </a:p>
          </p:txBody>
        </p:sp>
        <p:sp>
          <p:nvSpPr>
            <p:cNvPr id="29" name="Freeform: Shape 34"/>
            <p:cNvSpPr/>
            <p:nvPr/>
          </p:nvSpPr>
          <p:spPr bwMode="auto">
            <a:xfrm>
              <a:off x="6519302" y="2506041"/>
              <a:ext cx="1451369" cy="1423533"/>
            </a:xfrm>
            <a:custGeom>
              <a:avLst/>
              <a:gdLst/>
              <a:ahLst/>
              <a:cxnLst>
                <a:cxn ang="0">
                  <a:pos x="373" y="487"/>
                </a:cxn>
                <a:cxn ang="0">
                  <a:pos x="509" y="352"/>
                </a:cxn>
                <a:cxn ang="0">
                  <a:pos x="503" y="342"/>
                </a:cxn>
                <a:cxn ang="0">
                  <a:pos x="458" y="357"/>
                </a:cxn>
                <a:cxn ang="0">
                  <a:pos x="428" y="265"/>
                </a:cxn>
                <a:cxn ang="0">
                  <a:pos x="358" y="183"/>
                </a:cxn>
                <a:cxn ang="0">
                  <a:pos x="0" y="0"/>
                </a:cxn>
                <a:cxn ang="0">
                  <a:pos x="70" y="83"/>
                </a:cxn>
                <a:cxn ang="0">
                  <a:pos x="188" y="445"/>
                </a:cxn>
                <a:cxn ang="0">
                  <a:pos x="143" y="459"/>
                </a:cxn>
                <a:cxn ang="0">
                  <a:pos x="144" y="470"/>
                </a:cxn>
                <a:cxn ang="0">
                  <a:pos x="333" y="500"/>
                </a:cxn>
                <a:cxn ang="0">
                  <a:pos x="373" y="487"/>
                </a:cxn>
              </a:cxnLst>
              <a:rect l="0" t="0" r="r" b="b"/>
              <a:pathLst>
                <a:path w="513" h="502">
                  <a:moveTo>
                    <a:pt x="373" y="487"/>
                  </a:moveTo>
                  <a:cubicBezTo>
                    <a:pt x="509" y="352"/>
                    <a:pt x="509" y="352"/>
                    <a:pt x="509" y="352"/>
                  </a:cubicBezTo>
                  <a:cubicBezTo>
                    <a:pt x="513" y="347"/>
                    <a:pt x="509" y="340"/>
                    <a:pt x="503" y="342"/>
                  </a:cubicBezTo>
                  <a:cubicBezTo>
                    <a:pt x="458" y="357"/>
                    <a:pt x="458" y="357"/>
                    <a:pt x="458" y="357"/>
                  </a:cubicBezTo>
                  <a:cubicBezTo>
                    <a:pt x="428" y="265"/>
                    <a:pt x="428" y="265"/>
                    <a:pt x="428" y="265"/>
                  </a:cubicBezTo>
                  <a:cubicBezTo>
                    <a:pt x="416" y="228"/>
                    <a:pt x="390" y="199"/>
                    <a:pt x="358" y="183"/>
                  </a:cubicBezTo>
                  <a:cubicBezTo>
                    <a:pt x="0" y="0"/>
                    <a:pt x="0" y="0"/>
                    <a:pt x="0" y="0"/>
                  </a:cubicBezTo>
                  <a:cubicBezTo>
                    <a:pt x="32" y="17"/>
                    <a:pt x="58" y="46"/>
                    <a:pt x="70" y="83"/>
                  </a:cubicBezTo>
                  <a:cubicBezTo>
                    <a:pt x="188" y="445"/>
                    <a:pt x="188" y="445"/>
                    <a:pt x="188" y="445"/>
                  </a:cubicBezTo>
                  <a:cubicBezTo>
                    <a:pt x="143" y="459"/>
                    <a:pt x="143" y="459"/>
                    <a:pt x="143" y="459"/>
                  </a:cubicBezTo>
                  <a:cubicBezTo>
                    <a:pt x="137" y="461"/>
                    <a:pt x="138" y="469"/>
                    <a:pt x="144" y="470"/>
                  </a:cubicBezTo>
                  <a:cubicBezTo>
                    <a:pt x="333" y="500"/>
                    <a:pt x="333" y="500"/>
                    <a:pt x="333" y="500"/>
                  </a:cubicBezTo>
                  <a:cubicBezTo>
                    <a:pt x="348" y="502"/>
                    <a:pt x="363" y="498"/>
                    <a:pt x="373" y="487"/>
                  </a:cubicBezTo>
                  <a:close/>
                </a:path>
              </a:pathLst>
            </a:custGeom>
            <a:solidFill>
              <a:schemeClr val="accent3"/>
            </a:solidFill>
            <a:ln w="9525">
              <a:noFill/>
              <a:round/>
            </a:ln>
          </p:spPr>
          <p:txBody>
            <a:bodyPr anchor="ctr"/>
            <a:lstStyle/>
            <a:p>
              <a:pPr algn="ctr"/>
              <a:endParaRPr/>
            </a:p>
          </p:txBody>
        </p:sp>
        <p:sp>
          <p:nvSpPr>
            <p:cNvPr id="30" name="Freeform: Shape 35"/>
            <p:cNvSpPr/>
            <p:nvPr/>
          </p:nvSpPr>
          <p:spPr bwMode="auto">
            <a:xfrm>
              <a:off x="5759819" y="3607491"/>
              <a:ext cx="1141214" cy="1685971"/>
            </a:xfrm>
            <a:custGeom>
              <a:avLst/>
              <a:gdLst/>
              <a:ahLst/>
              <a:cxnLst>
                <a:cxn ang="0">
                  <a:pos x="55" y="505"/>
                </a:cxn>
                <a:cxn ang="0">
                  <a:pos x="226" y="592"/>
                </a:cxn>
                <a:cxn ang="0">
                  <a:pos x="234" y="584"/>
                </a:cxn>
                <a:cxn ang="0">
                  <a:pos x="206" y="546"/>
                </a:cxn>
                <a:cxn ang="0">
                  <a:pos x="283" y="489"/>
                </a:cxn>
                <a:cxn ang="0">
                  <a:pos x="340" y="397"/>
                </a:cxn>
                <a:cxn ang="0">
                  <a:pos x="403" y="0"/>
                </a:cxn>
                <a:cxn ang="0">
                  <a:pos x="346" y="92"/>
                </a:cxn>
                <a:cxn ang="0">
                  <a:pos x="39" y="316"/>
                </a:cxn>
                <a:cxn ang="0">
                  <a:pos x="11" y="277"/>
                </a:cxn>
                <a:cxn ang="0">
                  <a:pos x="1" y="282"/>
                </a:cxn>
                <a:cxn ang="0">
                  <a:pos x="31" y="471"/>
                </a:cxn>
                <a:cxn ang="0">
                  <a:pos x="55" y="505"/>
                </a:cxn>
              </a:cxnLst>
              <a:rect l="0" t="0" r="r" b="b"/>
              <a:pathLst>
                <a:path w="403" h="595">
                  <a:moveTo>
                    <a:pt x="55" y="505"/>
                  </a:moveTo>
                  <a:cubicBezTo>
                    <a:pt x="226" y="592"/>
                    <a:pt x="226" y="592"/>
                    <a:pt x="226" y="592"/>
                  </a:cubicBezTo>
                  <a:cubicBezTo>
                    <a:pt x="232" y="595"/>
                    <a:pt x="237" y="589"/>
                    <a:pt x="234" y="584"/>
                  </a:cubicBezTo>
                  <a:cubicBezTo>
                    <a:pt x="206" y="546"/>
                    <a:pt x="206" y="546"/>
                    <a:pt x="206" y="546"/>
                  </a:cubicBezTo>
                  <a:cubicBezTo>
                    <a:pt x="283" y="489"/>
                    <a:pt x="283" y="489"/>
                    <a:pt x="283" y="489"/>
                  </a:cubicBezTo>
                  <a:cubicBezTo>
                    <a:pt x="315" y="466"/>
                    <a:pt x="334" y="432"/>
                    <a:pt x="340" y="397"/>
                  </a:cubicBezTo>
                  <a:cubicBezTo>
                    <a:pt x="403" y="0"/>
                    <a:pt x="403" y="0"/>
                    <a:pt x="403" y="0"/>
                  </a:cubicBezTo>
                  <a:cubicBezTo>
                    <a:pt x="397" y="36"/>
                    <a:pt x="378" y="69"/>
                    <a:pt x="346" y="92"/>
                  </a:cubicBezTo>
                  <a:cubicBezTo>
                    <a:pt x="39" y="316"/>
                    <a:pt x="39" y="316"/>
                    <a:pt x="39" y="316"/>
                  </a:cubicBezTo>
                  <a:cubicBezTo>
                    <a:pt x="11" y="277"/>
                    <a:pt x="11" y="277"/>
                    <a:pt x="11" y="277"/>
                  </a:cubicBezTo>
                  <a:cubicBezTo>
                    <a:pt x="7" y="273"/>
                    <a:pt x="0" y="276"/>
                    <a:pt x="1" y="282"/>
                  </a:cubicBezTo>
                  <a:cubicBezTo>
                    <a:pt x="31" y="471"/>
                    <a:pt x="31" y="471"/>
                    <a:pt x="31" y="471"/>
                  </a:cubicBezTo>
                  <a:cubicBezTo>
                    <a:pt x="33" y="486"/>
                    <a:pt x="42" y="499"/>
                    <a:pt x="55" y="505"/>
                  </a:cubicBezTo>
                  <a:close/>
                </a:path>
              </a:pathLst>
            </a:custGeom>
            <a:solidFill>
              <a:schemeClr val="accent4"/>
            </a:solidFill>
            <a:ln w="9525">
              <a:noFill/>
              <a:round/>
            </a:ln>
          </p:spPr>
          <p:txBody>
            <a:bodyPr anchor="ctr"/>
            <a:lstStyle/>
            <a:p>
              <a:pPr algn="ctr"/>
              <a:endParaRPr/>
            </a:p>
          </p:txBody>
        </p:sp>
        <p:grpSp>
          <p:nvGrpSpPr>
            <p:cNvPr id="31" name="Group 36"/>
            <p:cNvGrpSpPr/>
            <p:nvPr/>
          </p:nvGrpSpPr>
          <p:grpSpPr>
            <a:xfrm>
              <a:off x="5346272" y="2706795"/>
              <a:ext cx="1212804" cy="1212804"/>
              <a:chOff x="4048080" y="2600884"/>
              <a:chExt cx="847725" cy="847725"/>
            </a:xfrm>
          </p:grpSpPr>
          <p:sp>
            <p:nvSpPr>
              <p:cNvPr id="37" name="Oval 37"/>
              <p:cNvSpPr/>
              <p:nvPr/>
            </p:nvSpPr>
            <p:spPr bwMode="auto">
              <a:xfrm>
                <a:off x="4048080" y="2600884"/>
                <a:ext cx="847725" cy="847725"/>
              </a:xfrm>
              <a:prstGeom prst="ellipse">
                <a:avLst/>
              </a:prstGeom>
              <a:solidFill>
                <a:schemeClr val="bg1">
                  <a:lumMod val="75000"/>
                </a:schemeClr>
              </a:solidFill>
              <a:ln w="19050">
                <a:solidFill>
                  <a:schemeClr val="bg1"/>
                </a:solidFill>
                <a:round/>
              </a:ln>
            </p:spPr>
            <p:txBody>
              <a:bodyPr anchor="ctr"/>
              <a:lstStyle/>
              <a:p>
                <a:pPr algn="ctr"/>
                <a:endParaRPr/>
              </a:p>
            </p:txBody>
          </p:sp>
          <p:sp>
            <p:nvSpPr>
              <p:cNvPr id="38" name="Freeform: Shape 38"/>
              <p:cNvSpPr/>
              <p:nvPr/>
            </p:nvSpPr>
            <p:spPr bwMode="auto">
              <a:xfrm>
                <a:off x="4276347" y="2827821"/>
                <a:ext cx="391191" cy="3938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grpSp>
        <p:sp>
          <p:nvSpPr>
            <p:cNvPr id="32" name="TextBox 39"/>
            <p:cNvSpPr txBox="1"/>
            <p:nvPr/>
          </p:nvSpPr>
          <p:spPr>
            <a:xfrm>
              <a:off x="4699604" y="2065526"/>
              <a:ext cx="441146" cy="369332"/>
            </a:xfrm>
            <a:prstGeom prst="rect">
              <a:avLst/>
            </a:prstGeom>
            <a:noFill/>
          </p:spPr>
          <p:txBody>
            <a:bodyPr wrap="none">
              <a:normAutofit/>
            </a:bodyPr>
            <a:lstStyle/>
            <a:p>
              <a:pPr algn="ctr"/>
              <a:r>
                <a:rPr lang="en-US" b="1">
                  <a:solidFill>
                    <a:schemeClr val="bg1"/>
                  </a:solidFill>
                </a:rPr>
                <a:t>01</a:t>
              </a:r>
            </a:p>
          </p:txBody>
        </p:sp>
        <p:sp>
          <p:nvSpPr>
            <p:cNvPr id="33" name="TextBox 40"/>
            <p:cNvSpPr txBox="1"/>
            <p:nvPr/>
          </p:nvSpPr>
          <p:spPr>
            <a:xfrm>
              <a:off x="6375726" y="1765731"/>
              <a:ext cx="441146" cy="369332"/>
            </a:xfrm>
            <a:prstGeom prst="rect">
              <a:avLst/>
            </a:prstGeom>
            <a:noFill/>
          </p:spPr>
          <p:txBody>
            <a:bodyPr wrap="none">
              <a:normAutofit/>
            </a:bodyPr>
            <a:lstStyle/>
            <a:p>
              <a:pPr algn="ctr"/>
              <a:r>
                <a:rPr lang="en-US" b="1">
                  <a:solidFill>
                    <a:schemeClr val="bg1"/>
                  </a:solidFill>
                </a:rPr>
                <a:t>02</a:t>
              </a:r>
            </a:p>
          </p:txBody>
        </p:sp>
        <p:sp>
          <p:nvSpPr>
            <p:cNvPr id="34" name="TextBox 41"/>
            <p:cNvSpPr txBox="1"/>
            <p:nvPr/>
          </p:nvSpPr>
          <p:spPr>
            <a:xfrm>
              <a:off x="7193347" y="3210195"/>
              <a:ext cx="441146" cy="369332"/>
            </a:xfrm>
            <a:prstGeom prst="rect">
              <a:avLst/>
            </a:prstGeom>
            <a:noFill/>
          </p:spPr>
          <p:txBody>
            <a:bodyPr wrap="none">
              <a:normAutofit/>
            </a:bodyPr>
            <a:lstStyle/>
            <a:p>
              <a:pPr algn="ctr"/>
              <a:r>
                <a:rPr lang="en-US" b="1">
                  <a:solidFill>
                    <a:schemeClr val="bg1"/>
                  </a:solidFill>
                </a:rPr>
                <a:t>03</a:t>
              </a:r>
            </a:p>
          </p:txBody>
        </p:sp>
        <p:sp>
          <p:nvSpPr>
            <p:cNvPr id="35" name="TextBox 42"/>
            <p:cNvSpPr txBox="1"/>
            <p:nvPr/>
          </p:nvSpPr>
          <p:spPr>
            <a:xfrm>
              <a:off x="6035051" y="4450253"/>
              <a:ext cx="441146" cy="369332"/>
            </a:xfrm>
            <a:prstGeom prst="rect">
              <a:avLst/>
            </a:prstGeom>
            <a:noFill/>
          </p:spPr>
          <p:txBody>
            <a:bodyPr wrap="none">
              <a:normAutofit/>
            </a:bodyPr>
            <a:lstStyle/>
            <a:p>
              <a:pPr algn="ctr"/>
              <a:r>
                <a:rPr lang="en-US" b="1">
                  <a:solidFill>
                    <a:schemeClr val="bg1"/>
                  </a:solidFill>
                </a:rPr>
                <a:t>04</a:t>
              </a:r>
            </a:p>
          </p:txBody>
        </p:sp>
        <p:sp>
          <p:nvSpPr>
            <p:cNvPr id="36" name="TextBox 43"/>
            <p:cNvSpPr txBox="1"/>
            <p:nvPr/>
          </p:nvSpPr>
          <p:spPr>
            <a:xfrm>
              <a:off x="4508826" y="3741648"/>
              <a:ext cx="441146" cy="369332"/>
            </a:xfrm>
            <a:prstGeom prst="rect">
              <a:avLst/>
            </a:prstGeom>
            <a:noFill/>
          </p:spPr>
          <p:txBody>
            <a:bodyPr wrap="none">
              <a:normAutofit/>
            </a:bodyPr>
            <a:lstStyle/>
            <a:p>
              <a:pPr algn="ctr"/>
              <a:r>
                <a:rPr lang="en-US" b="1">
                  <a:solidFill>
                    <a:schemeClr val="bg1"/>
                  </a:solidFill>
                </a:rPr>
                <a:t>05</a:t>
              </a:r>
            </a:p>
          </p:txBody>
        </p:sp>
      </p:grpSp>
      <p:pic>
        <p:nvPicPr>
          <p:cNvPr id="39" name="图片 3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0" name="组合 39"/>
          <p:cNvGrpSpPr/>
          <p:nvPr/>
        </p:nvGrpSpPr>
        <p:grpSpPr>
          <a:xfrm>
            <a:off x="1533918" y="363433"/>
            <a:ext cx="4885992" cy="716067"/>
            <a:chOff x="3653004" y="402712"/>
            <a:chExt cx="4885992" cy="716067"/>
          </a:xfrm>
        </p:grpSpPr>
        <p:sp>
          <p:nvSpPr>
            <p:cNvPr id="41" name="文本框 4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lang="en-US" altLang="zh-CN" sz="2800" b="1" dirty="0" err="1">
                  <a:solidFill>
                    <a:prstClr val="black">
                      <a:lumMod val="75000"/>
                      <a:lumOff val="25000"/>
                    </a:prstClr>
                  </a:solidFill>
                  <a:latin typeface="微软雅黑" panose="020B0503020204020204" charset="-122"/>
                  <a:ea typeface="微软雅黑" panose="020B0503020204020204" charset="-122"/>
                </a:rPr>
                <a:t>Hystrix</a:t>
              </a:r>
              <a:r>
                <a:rPr lang="en-US" altLang="zh-CN" sz="2800" b="1" dirty="0">
                  <a:solidFill>
                    <a:prstClr val="black">
                      <a:lumMod val="75000"/>
                      <a:lumOff val="25000"/>
                    </a:prstClr>
                  </a:solidFill>
                  <a:latin typeface="微软雅黑" panose="020B0503020204020204" charset="-122"/>
                  <a:ea typeface="微软雅黑" panose="020B0503020204020204" charset="-122"/>
                </a:rPr>
                <a:t> </a:t>
              </a:r>
              <a:r>
                <a:rPr lang="zh-CN" altLang="en-US" sz="2800" b="1" dirty="0" smtClean="0">
                  <a:solidFill>
                    <a:prstClr val="black">
                      <a:lumMod val="75000"/>
                      <a:lumOff val="25000"/>
                    </a:prstClr>
                  </a:solidFill>
                  <a:latin typeface="微软雅黑" panose="020B0503020204020204" charset="-122"/>
                  <a:ea typeface="微软雅黑" panose="020B0503020204020204" charset="-122"/>
                </a:rPr>
                <a:t>术语表</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2" name="文本框 4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51" name="组合 50"/>
          <p:cNvGrpSpPr/>
          <p:nvPr/>
        </p:nvGrpSpPr>
        <p:grpSpPr>
          <a:xfrm>
            <a:off x="7159768" y="1444352"/>
            <a:ext cx="3081083" cy="1693063"/>
            <a:chOff x="7483989" y="3433235"/>
            <a:chExt cx="3081083" cy="1693063"/>
          </a:xfrm>
        </p:grpSpPr>
        <p:sp>
          <p:nvSpPr>
            <p:cNvPr id="52" name="矩形 51"/>
            <p:cNvSpPr/>
            <p:nvPr/>
          </p:nvSpPr>
          <p:spPr>
            <a:xfrm>
              <a:off x="7483990" y="3732519"/>
              <a:ext cx="3081082" cy="139377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a:latin typeface="FangSong" charset="-122"/>
                  <a:ea typeface="FangSong" charset="-122"/>
                  <a:cs typeface="FangSong" charset="-122"/>
                </a:rPr>
                <a:t>类似于现实世界的断路器，起保护系统的作用。能够在一段时间内停止调用某个或者某些服务</a:t>
              </a:r>
              <a:r>
                <a:rPr lang="zh-CN" altLang="en-US" dirty="0">
                  <a:latin typeface="FangSong" charset="-122"/>
                  <a:ea typeface="FangSong" charset="-122"/>
                  <a:cs typeface="FangSong" charset="-122"/>
                </a:rPr>
                <a:t>。</a:t>
              </a:r>
            </a:p>
          </p:txBody>
        </p:sp>
        <p:sp>
          <p:nvSpPr>
            <p:cNvPr id="53" name="矩形 52"/>
            <p:cNvSpPr/>
            <p:nvPr/>
          </p:nvSpPr>
          <p:spPr>
            <a:xfrm>
              <a:off x="7483989" y="3433235"/>
              <a:ext cx="2050552" cy="36009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latin typeface="+mn-ea"/>
                </a:rPr>
                <a:t>Circuit Breaker</a:t>
              </a:r>
              <a:endParaRPr lang="zh-CN" altLang="en-US" sz="1600" b="1" dirty="0">
                <a:latin typeface="+mn-ea"/>
              </a:endParaRPr>
            </a:p>
          </p:txBody>
        </p:sp>
      </p:grpSp>
      <p:grpSp>
        <p:nvGrpSpPr>
          <p:cNvPr id="54" name="组合 53"/>
          <p:cNvGrpSpPr/>
          <p:nvPr/>
        </p:nvGrpSpPr>
        <p:grpSpPr>
          <a:xfrm>
            <a:off x="8098101" y="3507976"/>
            <a:ext cx="3081083" cy="945615"/>
            <a:chOff x="7483989" y="3433235"/>
            <a:chExt cx="3081083" cy="945615"/>
          </a:xfrm>
        </p:grpSpPr>
        <p:sp>
          <p:nvSpPr>
            <p:cNvPr id="55" name="矩形 54"/>
            <p:cNvSpPr/>
            <p:nvPr/>
          </p:nvSpPr>
          <p:spPr>
            <a:xfrm>
              <a:off x="7483990" y="3732519"/>
              <a:ext cx="3081082" cy="6463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FangSong" charset="-122"/>
                  <a:ea typeface="FangSong" charset="-122"/>
                  <a:cs typeface="FangSong" charset="-122"/>
                </a:rPr>
                <a:t>命令用于包装对服务依赖或者外部系统的调用。</a:t>
              </a:r>
              <a:endParaRPr lang="en-US" altLang="zh-CN" dirty="0">
                <a:latin typeface="FangSong" charset="-122"/>
                <a:ea typeface="FangSong" charset="-122"/>
                <a:cs typeface="FangSong" charset="-122"/>
              </a:endParaRPr>
            </a:p>
          </p:txBody>
        </p:sp>
        <p:sp>
          <p:nvSpPr>
            <p:cNvPr id="56" name="矩形 5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latin typeface="+mn-ea"/>
                </a:rPr>
                <a:t>Command</a:t>
              </a:r>
              <a:endParaRPr lang="zh-CN" altLang="en-US" sz="1600" b="1" dirty="0">
                <a:latin typeface="+mn-ea"/>
              </a:endParaRPr>
            </a:p>
          </p:txBody>
        </p:sp>
      </p:grpSp>
      <p:grpSp>
        <p:nvGrpSpPr>
          <p:cNvPr id="57" name="组合 56"/>
          <p:cNvGrpSpPr/>
          <p:nvPr/>
        </p:nvGrpSpPr>
        <p:grpSpPr>
          <a:xfrm>
            <a:off x="6959505" y="5063786"/>
            <a:ext cx="3081083" cy="945615"/>
            <a:chOff x="7483989" y="3433235"/>
            <a:chExt cx="3081083" cy="945615"/>
          </a:xfrm>
        </p:grpSpPr>
        <p:sp>
          <p:nvSpPr>
            <p:cNvPr id="58" name="矩形 57"/>
            <p:cNvSpPr/>
            <p:nvPr/>
          </p:nvSpPr>
          <p:spPr>
            <a:xfrm>
              <a:off x="7483990" y="3732519"/>
              <a:ext cx="3081082" cy="6463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FangSong" charset="-122"/>
                  <a:ea typeface="FangSong" charset="-122"/>
                  <a:cs typeface="FangSong" charset="-122"/>
                </a:rPr>
                <a:t>将若干命令合并成单一命令，可以减少调用次数。</a:t>
              </a:r>
            </a:p>
          </p:txBody>
        </p:sp>
        <p:sp>
          <p:nvSpPr>
            <p:cNvPr id="59" name="矩形 58"/>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err="1">
                  <a:latin typeface="+mn-ea"/>
                </a:rPr>
                <a:t>Collapser</a:t>
              </a:r>
              <a:endParaRPr lang="zh-CN" altLang="en-US" sz="1600" b="1" dirty="0">
                <a:latin typeface="+mn-ea"/>
              </a:endParaRPr>
            </a:p>
          </p:txBody>
        </p:sp>
      </p:grpSp>
      <p:grpSp>
        <p:nvGrpSpPr>
          <p:cNvPr id="60" name="组合 59"/>
          <p:cNvGrpSpPr/>
          <p:nvPr/>
        </p:nvGrpSpPr>
        <p:grpSpPr>
          <a:xfrm>
            <a:off x="1120927" y="3946938"/>
            <a:ext cx="3081083" cy="1499613"/>
            <a:chOff x="7483989" y="3433235"/>
            <a:chExt cx="3081083" cy="1499613"/>
          </a:xfrm>
        </p:grpSpPr>
        <p:sp>
          <p:nvSpPr>
            <p:cNvPr id="61" name="矩形 60"/>
            <p:cNvSpPr/>
            <p:nvPr/>
          </p:nvSpPr>
          <p:spPr>
            <a:xfrm>
              <a:off x="7483990" y="3732519"/>
              <a:ext cx="3081082" cy="12003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FangSong" charset="-122"/>
                  <a:ea typeface="FangSong" charset="-122"/>
                  <a:cs typeface="FangSong" charset="-122"/>
                </a:rPr>
                <a:t>Fallback</a:t>
              </a:r>
              <a:r>
                <a:rPr lang="zh-CN" altLang="en-US" dirty="0">
                  <a:latin typeface="FangSong" charset="-122"/>
                  <a:ea typeface="FangSong" charset="-122"/>
                  <a:cs typeface="FangSong" charset="-122"/>
                </a:rPr>
                <a:t>的字面意思是回退、退路的意思。命令执行出错时，系统可以使用</a:t>
              </a:r>
              <a:r>
                <a:rPr lang="en-US" altLang="zh-CN" dirty="0">
                  <a:latin typeface="FangSong" charset="-122"/>
                  <a:ea typeface="FangSong" charset="-122"/>
                  <a:cs typeface="FangSong" charset="-122"/>
                </a:rPr>
                <a:t>fallback</a:t>
              </a:r>
              <a:r>
                <a:rPr lang="zh-CN" altLang="en-US" dirty="0">
                  <a:latin typeface="FangSong" charset="-122"/>
                  <a:ea typeface="FangSong" charset="-122"/>
                  <a:cs typeface="FangSong" charset="-122"/>
                </a:rPr>
                <a:t>，从而实现优雅降级。</a:t>
              </a:r>
              <a:endParaRPr lang="en-US" altLang="zh-CN" dirty="0">
                <a:latin typeface="FangSong" charset="-122"/>
                <a:ea typeface="FangSong" charset="-122"/>
                <a:cs typeface="FangSong" charset="-122"/>
              </a:endParaRPr>
            </a:p>
          </p:txBody>
        </p:sp>
        <p:sp>
          <p:nvSpPr>
            <p:cNvPr id="62" name="矩形 61"/>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a:latin typeface="+mn-ea"/>
                </a:rPr>
                <a:t>Fallback</a:t>
              </a:r>
              <a:endParaRPr lang="zh-CN" altLang="en-US" sz="1600" b="1" dirty="0">
                <a:latin typeface="+mn-ea"/>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45" name="组合 53"/>
          <p:cNvGrpSpPr/>
          <p:nvPr/>
        </p:nvGrpSpPr>
        <p:grpSpPr>
          <a:xfrm>
            <a:off x="1228166" y="1751442"/>
            <a:ext cx="3081083" cy="945615"/>
            <a:chOff x="7483989" y="3433235"/>
            <a:chExt cx="3081083" cy="945615"/>
          </a:xfrm>
        </p:grpSpPr>
        <p:sp>
          <p:nvSpPr>
            <p:cNvPr id="46" name="矩形 45"/>
            <p:cNvSpPr/>
            <p:nvPr/>
          </p:nvSpPr>
          <p:spPr>
            <a:xfrm>
              <a:off x="7483990" y="3732519"/>
              <a:ext cx="3081082" cy="6463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FangSong" charset="-122"/>
                  <a:ea typeface="FangSong" charset="-122"/>
                  <a:cs typeface="FangSong" charset="-122"/>
                </a:rPr>
                <a:t>限制流量的最大值，是流控的一种方式</a:t>
              </a:r>
              <a:endParaRPr lang="en-US" altLang="zh-CN" dirty="0">
                <a:latin typeface="FangSong" charset="-122"/>
                <a:ea typeface="FangSong" charset="-122"/>
                <a:cs typeface="FangSong" charset="-122"/>
              </a:endParaRPr>
            </a:p>
          </p:txBody>
        </p:sp>
        <p:sp>
          <p:nvSpPr>
            <p:cNvPr id="47" name="矩形 46"/>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smtClean="0">
                  <a:latin typeface="+mn-ea"/>
                </a:rPr>
                <a:t>限流</a:t>
              </a:r>
              <a:endParaRPr lang="zh-CN" altLang="en-US" sz="1600" b="1" dirty="0">
                <a:latin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 calcmode="lin" valueType="num">
                                      <p:cBhvr additive="base">
                                        <p:cTn id="14" dur="500"/>
                                        <p:tgtEl>
                                          <p:spTgt spid="51"/>
                                        </p:tgtEl>
                                        <p:attrNameLst>
                                          <p:attrName>ppt_x</p:attrName>
                                        </p:attrNameLst>
                                      </p:cBhvr>
                                      <p:tavLst>
                                        <p:tav tm="0">
                                          <p:val>
                                            <p:strVal val="#ppt_x-#ppt_w*1.125000"/>
                                          </p:val>
                                        </p:tav>
                                        <p:tav tm="100000">
                                          <p:val>
                                            <p:strVal val="#ppt_x"/>
                                          </p:val>
                                        </p:tav>
                                      </p:tavLst>
                                    </p:anim>
                                    <p:animEffect transition="in" filter="wipe(right)">
                                      <p:cBhvr>
                                        <p:cTn id="15" dur="500"/>
                                        <p:tgtEl>
                                          <p:spTgt spid="51"/>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p:tgtEl>
                                          <p:spTgt spid="54"/>
                                        </p:tgtEl>
                                        <p:attrNameLst>
                                          <p:attrName>ppt_x</p:attrName>
                                        </p:attrNameLst>
                                      </p:cBhvr>
                                      <p:tavLst>
                                        <p:tav tm="0">
                                          <p:val>
                                            <p:strVal val="#ppt_x-#ppt_w*1.125000"/>
                                          </p:val>
                                        </p:tav>
                                        <p:tav tm="100000">
                                          <p:val>
                                            <p:strVal val="#ppt_x"/>
                                          </p:val>
                                        </p:tav>
                                      </p:tavLst>
                                    </p:anim>
                                    <p:animEffect transition="in" filter="wipe(right)">
                                      <p:cBhvr>
                                        <p:cTn id="20" dur="500"/>
                                        <p:tgtEl>
                                          <p:spTgt spid="54"/>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500"/>
                                        <p:tgtEl>
                                          <p:spTgt spid="57"/>
                                        </p:tgtEl>
                                        <p:attrNameLst>
                                          <p:attrName>ppt_x</p:attrName>
                                        </p:attrNameLst>
                                      </p:cBhvr>
                                      <p:tavLst>
                                        <p:tav tm="0">
                                          <p:val>
                                            <p:strVal val="#ppt_x-#ppt_w*1.125000"/>
                                          </p:val>
                                        </p:tav>
                                        <p:tav tm="100000">
                                          <p:val>
                                            <p:strVal val="#ppt_x"/>
                                          </p:val>
                                        </p:tav>
                                      </p:tavLst>
                                    </p:anim>
                                    <p:animEffect transition="in" filter="wipe(right)">
                                      <p:cBhvr>
                                        <p:cTn id="25" dur="500"/>
                                        <p:tgtEl>
                                          <p:spTgt spid="57"/>
                                        </p:tgtEl>
                                      </p:cBhvr>
                                    </p:animEffect>
                                  </p:childTnLst>
                                </p:cTn>
                              </p:par>
                            </p:childTnLst>
                          </p:cTn>
                        </p:par>
                        <p:par>
                          <p:cTn id="26" fill="hold">
                            <p:stCondLst>
                              <p:cond delay="2500"/>
                            </p:stCondLst>
                            <p:childTnLst>
                              <p:par>
                                <p:cTn id="27" presetID="12" presetClass="entr" presetSubtype="8"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p:tgtEl>
                                          <p:spTgt spid="60"/>
                                        </p:tgtEl>
                                        <p:attrNameLst>
                                          <p:attrName>ppt_x</p:attrName>
                                        </p:attrNameLst>
                                      </p:cBhvr>
                                      <p:tavLst>
                                        <p:tav tm="0">
                                          <p:val>
                                            <p:strVal val="#ppt_x-#ppt_w*1.125000"/>
                                          </p:val>
                                        </p:tav>
                                        <p:tav tm="100000">
                                          <p:val>
                                            <p:strVal val="#ppt_x"/>
                                          </p:val>
                                        </p:tav>
                                      </p:tavLst>
                                    </p:anim>
                                    <p:animEffect transition="in" filter="wipe(right)">
                                      <p:cBhvr>
                                        <p:cTn id="30" dur="500"/>
                                        <p:tgtEl>
                                          <p:spTgt spid="60"/>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500"/>
                                        <p:tgtEl>
                                          <p:spTgt spid="45"/>
                                        </p:tgtEl>
                                        <p:attrNameLst>
                                          <p:attrName>ppt_x</p:attrName>
                                        </p:attrNameLst>
                                      </p:cBhvr>
                                      <p:tavLst>
                                        <p:tav tm="0">
                                          <p:val>
                                            <p:strVal val="#ppt_x-#ppt_w*1.125000"/>
                                          </p:val>
                                        </p:tav>
                                        <p:tav tm="100000">
                                          <p:val>
                                            <p:strVal val="#ppt_x"/>
                                          </p:val>
                                        </p:tav>
                                      </p:tavLst>
                                    </p:anim>
                                    <p:animEffect transition="in" filter="wipe(right)">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77" name="组合 76"/>
          <p:cNvGrpSpPr/>
          <p:nvPr/>
        </p:nvGrpSpPr>
        <p:grpSpPr>
          <a:xfrm>
            <a:off x="1533918" y="363433"/>
            <a:ext cx="4885992" cy="716067"/>
            <a:chOff x="3653004" y="402712"/>
            <a:chExt cx="4885992" cy="716067"/>
          </a:xfrm>
        </p:grpSpPr>
        <p:sp>
          <p:nvSpPr>
            <p:cNvPr id="78" name="文本框 77"/>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kumimoji="1" lang="en-US" altLang="zh-CN" sz="2800" dirty="0" err="1" smtClean="0"/>
                <a:t>Hystrix</a:t>
              </a:r>
              <a:r>
                <a:rPr kumimoji="1" lang="zh-CN" altLang="en-US" sz="2800" dirty="0" smtClean="0"/>
                <a:t>实战</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9" name="文本框 78"/>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2" name="组合 1"/>
          <p:cNvGrpSpPr/>
          <p:nvPr/>
        </p:nvGrpSpPr>
        <p:grpSpPr>
          <a:xfrm>
            <a:off x="623120" y="1517869"/>
            <a:ext cx="3654219" cy="594429"/>
            <a:chOff x="1188606" y="1963039"/>
            <a:chExt cx="3654219" cy="594429"/>
          </a:xfrm>
        </p:grpSpPr>
        <p:sp>
          <p:nvSpPr>
            <p:cNvPr id="6" name="Freeform: Shape 153"/>
            <p:cNvSpPr/>
            <p:nvPr/>
          </p:nvSpPr>
          <p:spPr bwMode="auto">
            <a:xfrm>
              <a:off x="1188606" y="2152175"/>
              <a:ext cx="352147" cy="350069"/>
            </a:xfrm>
            <a:custGeom>
              <a:avLst/>
              <a:gdLst>
                <a:gd name="T0" fmla="*/ 85 w 186"/>
                <a:gd name="T1" fmla="*/ 93 h 185"/>
                <a:gd name="T2" fmla="*/ 101 w 186"/>
                <a:gd name="T3" fmla="*/ 93 h 185"/>
                <a:gd name="T4" fmla="*/ 186 w 186"/>
                <a:gd name="T5" fmla="*/ 93 h 185"/>
                <a:gd name="T6" fmla="*/ 159 w 186"/>
                <a:gd name="T7" fmla="*/ 27 h 185"/>
                <a:gd name="T8" fmla="*/ 93 w 186"/>
                <a:gd name="T9" fmla="*/ 0 h 185"/>
                <a:gd name="T10" fmla="*/ 27 w 186"/>
                <a:gd name="T11" fmla="*/ 27 h 185"/>
                <a:gd name="T12" fmla="*/ 0 w 186"/>
                <a:gd name="T13" fmla="*/ 93 h 185"/>
                <a:gd name="T14" fmla="*/ 27 w 186"/>
                <a:gd name="T15" fmla="*/ 158 h 185"/>
                <a:gd name="T16" fmla="*/ 93 w 186"/>
                <a:gd name="T17" fmla="*/ 185 h 185"/>
                <a:gd name="T18" fmla="*/ 159 w 186"/>
                <a:gd name="T19" fmla="*/ 158 h 185"/>
                <a:gd name="T20" fmla="*/ 186 w 186"/>
                <a:gd name="T21" fmla="*/ 93 h 185"/>
                <a:gd name="T22" fmla="*/ 36 w 186"/>
                <a:gd name="T23" fmla="*/ 74 h 185"/>
                <a:gd name="T24" fmla="*/ 36 w 186"/>
                <a:gd name="T25" fmla="*/ 111 h 185"/>
                <a:gd name="T26" fmla="*/ 60 w 186"/>
                <a:gd name="T27" fmla="*/ 79 h 185"/>
                <a:gd name="T28" fmla="*/ 44 w 186"/>
                <a:gd name="T29" fmla="*/ 72 h 185"/>
                <a:gd name="T30" fmla="*/ 60 w 186"/>
                <a:gd name="T31" fmla="*/ 79 h 185"/>
                <a:gd name="T32" fmla="*/ 44 w 186"/>
                <a:gd name="T33" fmla="*/ 113 h 185"/>
                <a:gd name="T34" fmla="*/ 60 w 186"/>
                <a:gd name="T35" fmla="*/ 107 h 185"/>
                <a:gd name="T36" fmla="*/ 33 w 186"/>
                <a:gd name="T37" fmla="*/ 152 h 185"/>
                <a:gd name="T38" fmla="*/ 61 w 186"/>
                <a:gd name="T39" fmla="*/ 124 h 185"/>
                <a:gd name="T40" fmla="*/ 33 w 186"/>
                <a:gd name="T41" fmla="*/ 152 h 185"/>
                <a:gd name="T42" fmla="*/ 39 w 186"/>
                <a:gd name="T43" fmla="*/ 65 h 185"/>
                <a:gd name="T44" fmla="*/ 66 w 186"/>
                <a:gd name="T45" fmla="*/ 39 h 185"/>
                <a:gd name="T46" fmla="*/ 116 w 186"/>
                <a:gd name="T47" fmla="*/ 60 h 185"/>
                <a:gd name="T48" fmla="*/ 100 w 186"/>
                <a:gd name="T49" fmla="*/ 53 h 185"/>
                <a:gd name="T50" fmla="*/ 116 w 186"/>
                <a:gd name="T51" fmla="*/ 60 h 185"/>
                <a:gd name="T52" fmla="*/ 112 w 186"/>
                <a:gd name="T53" fmla="*/ 35 h 185"/>
                <a:gd name="T54" fmla="*/ 74 w 186"/>
                <a:gd name="T55" fmla="*/ 35 h 185"/>
                <a:gd name="T56" fmla="*/ 73 w 186"/>
                <a:gd name="T57" fmla="*/ 43 h 185"/>
                <a:gd name="T58" fmla="*/ 79 w 186"/>
                <a:gd name="T59" fmla="*/ 59 h 185"/>
                <a:gd name="T60" fmla="*/ 73 w 186"/>
                <a:gd name="T61" fmla="*/ 43 h 185"/>
                <a:gd name="T62" fmla="*/ 79 w 186"/>
                <a:gd name="T63" fmla="*/ 126 h 185"/>
                <a:gd name="T64" fmla="*/ 73 w 186"/>
                <a:gd name="T65" fmla="*/ 142 h 185"/>
                <a:gd name="T66" fmla="*/ 93 w 186"/>
                <a:gd name="T67" fmla="*/ 177 h 185"/>
                <a:gd name="T68" fmla="*/ 93 w 186"/>
                <a:gd name="T69" fmla="*/ 137 h 185"/>
                <a:gd name="T70" fmla="*/ 93 w 186"/>
                <a:gd name="T71" fmla="*/ 177 h 185"/>
                <a:gd name="T72" fmla="*/ 100 w 186"/>
                <a:gd name="T73" fmla="*/ 132 h 185"/>
                <a:gd name="T74" fmla="*/ 116 w 186"/>
                <a:gd name="T75" fmla="*/ 125 h 185"/>
                <a:gd name="T76" fmla="*/ 118 w 186"/>
                <a:gd name="T77" fmla="*/ 103 h 185"/>
                <a:gd name="T78" fmla="*/ 103 w 186"/>
                <a:gd name="T79" fmla="*/ 118 h 185"/>
                <a:gd name="T80" fmla="*/ 83 w 186"/>
                <a:gd name="T81" fmla="*/ 118 h 185"/>
                <a:gd name="T82" fmla="*/ 68 w 186"/>
                <a:gd name="T83" fmla="*/ 103 h 185"/>
                <a:gd name="T84" fmla="*/ 68 w 186"/>
                <a:gd name="T85" fmla="*/ 82 h 185"/>
                <a:gd name="T86" fmla="*/ 83 w 186"/>
                <a:gd name="T87" fmla="*/ 68 h 185"/>
                <a:gd name="T88" fmla="*/ 103 w 186"/>
                <a:gd name="T89" fmla="*/ 68 h 185"/>
                <a:gd name="T90" fmla="*/ 118 w 186"/>
                <a:gd name="T91" fmla="*/ 82 h 185"/>
                <a:gd name="T92" fmla="*/ 118 w 186"/>
                <a:gd name="T93" fmla="*/ 103 h 185"/>
                <a:gd name="T94" fmla="*/ 147 w 186"/>
                <a:gd name="T95" fmla="*/ 65 h 185"/>
                <a:gd name="T96" fmla="*/ 120 w 186"/>
                <a:gd name="T97" fmla="*/ 39 h 185"/>
                <a:gd name="T98" fmla="*/ 133 w 186"/>
                <a:gd name="T99" fmla="*/ 86 h 185"/>
                <a:gd name="T100" fmla="*/ 126 w 186"/>
                <a:gd name="T101" fmla="*/ 69 h 185"/>
                <a:gd name="T102" fmla="*/ 133 w 186"/>
                <a:gd name="T103" fmla="*/ 86 h 185"/>
                <a:gd name="T104" fmla="*/ 142 w 186"/>
                <a:gd name="T105" fmla="*/ 113 h 185"/>
                <a:gd name="T106" fmla="*/ 126 w 186"/>
                <a:gd name="T107" fmla="*/ 107 h 185"/>
                <a:gd name="T108" fmla="*/ 153 w 186"/>
                <a:gd name="T109" fmla="*/ 152 h 185"/>
                <a:gd name="T110" fmla="*/ 125 w 186"/>
                <a:gd name="T111" fmla="*/ 124 h 185"/>
                <a:gd name="T112" fmla="*/ 153 w 186"/>
                <a:gd name="T113" fmla="*/ 152 h 185"/>
                <a:gd name="T114" fmla="*/ 138 w 186"/>
                <a:gd name="T115" fmla="*/ 93 h 185"/>
                <a:gd name="T116" fmla="*/ 177 w 186"/>
                <a:gd name="T117"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85">
                  <a:moveTo>
                    <a:pt x="93" y="84"/>
                  </a:moveTo>
                  <a:cubicBezTo>
                    <a:pt x="88" y="84"/>
                    <a:pt x="85" y="88"/>
                    <a:pt x="85" y="93"/>
                  </a:cubicBezTo>
                  <a:cubicBezTo>
                    <a:pt x="85" y="97"/>
                    <a:pt x="88" y="101"/>
                    <a:pt x="93" y="101"/>
                  </a:cubicBezTo>
                  <a:cubicBezTo>
                    <a:pt x="98" y="101"/>
                    <a:pt x="101" y="97"/>
                    <a:pt x="101" y="93"/>
                  </a:cubicBezTo>
                  <a:cubicBezTo>
                    <a:pt x="101" y="88"/>
                    <a:pt x="98" y="84"/>
                    <a:pt x="93" y="84"/>
                  </a:cubicBezTo>
                  <a:close/>
                  <a:moveTo>
                    <a:pt x="186" y="93"/>
                  </a:moveTo>
                  <a:cubicBezTo>
                    <a:pt x="186" y="83"/>
                    <a:pt x="174" y="74"/>
                    <a:pt x="154" y="67"/>
                  </a:cubicBezTo>
                  <a:cubicBezTo>
                    <a:pt x="163" y="49"/>
                    <a:pt x="166" y="34"/>
                    <a:pt x="159" y="27"/>
                  </a:cubicBezTo>
                  <a:cubicBezTo>
                    <a:pt x="151" y="20"/>
                    <a:pt x="136" y="22"/>
                    <a:pt x="118" y="32"/>
                  </a:cubicBezTo>
                  <a:cubicBezTo>
                    <a:pt x="112" y="12"/>
                    <a:pt x="103" y="0"/>
                    <a:pt x="93" y="0"/>
                  </a:cubicBezTo>
                  <a:cubicBezTo>
                    <a:pt x="83" y="0"/>
                    <a:pt x="74" y="12"/>
                    <a:pt x="68" y="32"/>
                  </a:cubicBezTo>
                  <a:cubicBezTo>
                    <a:pt x="50" y="22"/>
                    <a:pt x="35" y="20"/>
                    <a:pt x="27" y="27"/>
                  </a:cubicBezTo>
                  <a:cubicBezTo>
                    <a:pt x="20" y="34"/>
                    <a:pt x="23" y="49"/>
                    <a:pt x="32" y="67"/>
                  </a:cubicBezTo>
                  <a:cubicBezTo>
                    <a:pt x="12" y="74"/>
                    <a:pt x="0" y="83"/>
                    <a:pt x="0" y="93"/>
                  </a:cubicBezTo>
                  <a:cubicBezTo>
                    <a:pt x="0" y="103"/>
                    <a:pt x="12" y="112"/>
                    <a:pt x="32" y="118"/>
                  </a:cubicBezTo>
                  <a:cubicBezTo>
                    <a:pt x="23" y="136"/>
                    <a:pt x="20" y="151"/>
                    <a:pt x="27" y="158"/>
                  </a:cubicBezTo>
                  <a:cubicBezTo>
                    <a:pt x="35" y="165"/>
                    <a:pt x="50" y="163"/>
                    <a:pt x="68" y="154"/>
                  </a:cubicBezTo>
                  <a:cubicBezTo>
                    <a:pt x="74" y="173"/>
                    <a:pt x="83" y="185"/>
                    <a:pt x="93" y="185"/>
                  </a:cubicBezTo>
                  <a:cubicBezTo>
                    <a:pt x="103" y="185"/>
                    <a:pt x="112" y="173"/>
                    <a:pt x="118" y="154"/>
                  </a:cubicBezTo>
                  <a:cubicBezTo>
                    <a:pt x="136" y="163"/>
                    <a:pt x="151" y="165"/>
                    <a:pt x="159" y="158"/>
                  </a:cubicBezTo>
                  <a:cubicBezTo>
                    <a:pt x="166" y="151"/>
                    <a:pt x="163" y="136"/>
                    <a:pt x="154" y="118"/>
                  </a:cubicBezTo>
                  <a:cubicBezTo>
                    <a:pt x="174" y="112"/>
                    <a:pt x="186" y="103"/>
                    <a:pt x="186" y="93"/>
                  </a:cubicBezTo>
                  <a:close/>
                  <a:moveTo>
                    <a:pt x="9" y="93"/>
                  </a:moveTo>
                  <a:cubicBezTo>
                    <a:pt x="9" y="85"/>
                    <a:pt x="19" y="79"/>
                    <a:pt x="36" y="74"/>
                  </a:cubicBezTo>
                  <a:cubicBezTo>
                    <a:pt x="39" y="80"/>
                    <a:pt x="43" y="86"/>
                    <a:pt x="48" y="93"/>
                  </a:cubicBezTo>
                  <a:cubicBezTo>
                    <a:pt x="43" y="99"/>
                    <a:pt x="39" y="105"/>
                    <a:pt x="36" y="111"/>
                  </a:cubicBezTo>
                  <a:cubicBezTo>
                    <a:pt x="19" y="107"/>
                    <a:pt x="9" y="100"/>
                    <a:pt x="9" y="93"/>
                  </a:cubicBezTo>
                  <a:close/>
                  <a:moveTo>
                    <a:pt x="60" y="79"/>
                  </a:moveTo>
                  <a:cubicBezTo>
                    <a:pt x="58" y="81"/>
                    <a:pt x="55" y="84"/>
                    <a:pt x="53" y="86"/>
                  </a:cubicBezTo>
                  <a:cubicBezTo>
                    <a:pt x="50" y="81"/>
                    <a:pt x="46" y="77"/>
                    <a:pt x="44" y="72"/>
                  </a:cubicBezTo>
                  <a:cubicBezTo>
                    <a:pt x="49" y="71"/>
                    <a:pt x="54" y="70"/>
                    <a:pt x="60" y="69"/>
                  </a:cubicBezTo>
                  <a:cubicBezTo>
                    <a:pt x="60" y="72"/>
                    <a:pt x="60" y="76"/>
                    <a:pt x="60" y="79"/>
                  </a:cubicBezTo>
                  <a:close/>
                  <a:moveTo>
                    <a:pt x="60" y="116"/>
                  </a:moveTo>
                  <a:cubicBezTo>
                    <a:pt x="54" y="115"/>
                    <a:pt x="49" y="114"/>
                    <a:pt x="44" y="113"/>
                  </a:cubicBezTo>
                  <a:cubicBezTo>
                    <a:pt x="46" y="109"/>
                    <a:pt x="50" y="104"/>
                    <a:pt x="53" y="99"/>
                  </a:cubicBezTo>
                  <a:cubicBezTo>
                    <a:pt x="55" y="102"/>
                    <a:pt x="58" y="104"/>
                    <a:pt x="60" y="107"/>
                  </a:cubicBezTo>
                  <a:cubicBezTo>
                    <a:pt x="60" y="110"/>
                    <a:pt x="60" y="113"/>
                    <a:pt x="60" y="116"/>
                  </a:cubicBezTo>
                  <a:close/>
                  <a:moveTo>
                    <a:pt x="33" y="152"/>
                  </a:moveTo>
                  <a:cubicBezTo>
                    <a:pt x="28" y="147"/>
                    <a:pt x="31" y="135"/>
                    <a:pt x="39" y="120"/>
                  </a:cubicBezTo>
                  <a:cubicBezTo>
                    <a:pt x="46" y="122"/>
                    <a:pt x="53" y="123"/>
                    <a:pt x="61" y="124"/>
                  </a:cubicBezTo>
                  <a:cubicBezTo>
                    <a:pt x="62" y="132"/>
                    <a:pt x="64" y="140"/>
                    <a:pt x="66" y="146"/>
                  </a:cubicBezTo>
                  <a:cubicBezTo>
                    <a:pt x="51" y="155"/>
                    <a:pt x="39" y="158"/>
                    <a:pt x="33" y="152"/>
                  </a:cubicBezTo>
                  <a:close/>
                  <a:moveTo>
                    <a:pt x="61" y="61"/>
                  </a:moveTo>
                  <a:cubicBezTo>
                    <a:pt x="53" y="62"/>
                    <a:pt x="46" y="63"/>
                    <a:pt x="39" y="65"/>
                  </a:cubicBezTo>
                  <a:cubicBezTo>
                    <a:pt x="31" y="50"/>
                    <a:pt x="28" y="38"/>
                    <a:pt x="33" y="33"/>
                  </a:cubicBezTo>
                  <a:cubicBezTo>
                    <a:pt x="39" y="28"/>
                    <a:pt x="51" y="31"/>
                    <a:pt x="66" y="39"/>
                  </a:cubicBezTo>
                  <a:cubicBezTo>
                    <a:pt x="64" y="46"/>
                    <a:pt x="62" y="53"/>
                    <a:pt x="61" y="61"/>
                  </a:cubicBezTo>
                  <a:close/>
                  <a:moveTo>
                    <a:pt x="116" y="60"/>
                  </a:moveTo>
                  <a:cubicBezTo>
                    <a:pt x="113" y="60"/>
                    <a:pt x="110" y="60"/>
                    <a:pt x="107" y="59"/>
                  </a:cubicBezTo>
                  <a:cubicBezTo>
                    <a:pt x="104" y="57"/>
                    <a:pt x="102" y="55"/>
                    <a:pt x="100" y="53"/>
                  </a:cubicBezTo>
                  <a:cubicBezTo>
                    <a:pt x="104" y="49"/>
                    <a:pt x="109" y="46"/>
                    <a:pt x="114" y="43"/>
                  </a:cubicBezTo>
                  <a:cubicBezTo>
                    <a:pt x="115" y="48"/>
                    <a:pt x="116" y="54"/>
                    <a:pt x="116" y="60"/>
                  </a:cubicBezTo>
                  <a:close/>
                  <a:moveTo>
                    <a:pt x="93" y="8"/>
                  </a:moveTo>
                  <a:cubicBezTo>
                    <a:pt x="100" y="8"/>
                    <a:pt x="107" y="19"/>
                    <a:pt x="112" y="35"/>
                  </a:cubicBezTo>
                  <a:cubicBezTo>
                    <a:pt x="106" y="39"/>
                    <a:pt x="99" y="43"/>
                    <a:pt x="93" y="48"/>
                  </a:cubicBezTo>
                  <a:cubicBezTo>
                    <a:pt x="87" y="43"/>
                    <a:pt x="80" y="39"/>
                    <a:pt x="74" y="35"/>
                  </a:cubicBezTo>
                  <a:cubicBezTo>
                    <a:pt x="79" y="19"/>
                    <a:pt x="86" y="8"/>
                    <a:pt x="93" y="8"/>
                  </a:cubicBezTo>
                  <a:close/>
                  <a:moveTo>
                    <a:pt x="73" y="43"/>
                  </a:moveTo>
                  <a:cubicBezTo>
                    <a:pt x="77" y="46"/>
                    <a:pt x="82" y="49"/>
                    <a:pt x="86" y="53"/>
                  </a:cubicBezTo>
                  <a:cubicBezTo>
                    <a:pt x="84" y="55"/>
                    <a:pt x="82" y="57"/>
                    <a:pt x="79" y="59"/>
                  </a:cubicBezTo>
                  <a:cubicBezTo>
                    <a:pt x="76" y="60"/>
                    <a:pt x="73" y="60"/>
                    <a:pt x="70" y="60"/>
                  </a:cubicBezTo>
                  <a:cubicBezTo>
                    <a:pt x="70" y="54"/>
                    <a:pt x="71" y="48"/>
                    <a:pt x="73" y="43"/>
                  </a:cubicBezTo>
                  <a:close/>
                  <a:moveTo>
                    <a:pt x="70" y="125"/>
                  </a:moveTo>
                  <a:cubicBezTo>
                    <a:pt x="73" y="126"/>
                    <a:pt x="76" y="126"/>
                    <a:pt x="79" y="126"/>
                  </a:cubicBezTo>
                  <a:cubicBezTo>
                    <a:pt x="82" y="128"/>
                    <a:pt x="84" y="130"/>
                    <a:pt x="86" y="132"/>
                  </a:cubicBezTo>
                  <a:cubicBezTo>
                    <a:pt x="82" y="136"/>
                    <a:pt x="77" y="139"/>
                    <a:pt x="73" y="142"/>
                  </a:cubicBezTo>
                  <a:cubicBezTo>
                    <a:pt x="71" y="137"/>
                    <a:pt x="70" y="131"/>
                    <a:pt x="70" y="125"/>
                  </a:cubicBezTo>
                  <a:close/>
                  <a:moveTo>
                    <a:pt x="93" y="177"/>
                  </a:moveTo>
                  <a:cubicBezTo>
                    <a:pt x="86" y="177"/>
                    <a:pt x="79" y="167"/>
                    <a:pt x="74" y="150"/>
                  </a:cubicBezTo>
                  <a:cubicBezTo>
                    <a:pt x="80" y="147"/>
                    <a:pt x="87" y="142"/>
                    <a:pt x="93" y="137"/>
                  </a:cubicBezTo>
                  <a:cubicBezTo>
                    <a:pt x="99" y="142"/>
                    <a:pt x="106" y="147"/>
                    <a:pt x="112" y="150"/>
                  </a:cubicBezTo>
                  <a:cubicBezTo>
                    <a:pt x="107" y="167"/>
                    <a:pt x="100" y="177"/>
                    <a:pt x="93" y="177"/>
                  </a:cubicBezTo>
                  <a:close/>
                  <a:moveTo>
                    <a:pt x="114" y="142"/>
                  </a:moveTo>
                  <a:cubicBezTo>
                    <a:pt x="109" y="139"/>
                    <a:pt x="104" y="136"/>
                    <a:pt x="100" y="132"/>
                  </a:cubicBezTo>
                  <a:cubicBezTo>
                    <a:pt x="102" y="130"/>
                    <a:pt x="104" y="128"/>
                    <a:pt x="107" y="126"/>
                  </a:cubicBezTo>
                  <a:cubicBezTo>
                    <a:pt x="110" y="126"/>
                    <a:pt x="113" y="126"/>
                    <a:pt x="116" y="125"/>
                  </a:cubicBezTo>
                  <a:cubicBezTo>
                    <a:pt x="116" y="131"/>
                    <a:pt x="115" y="137"/>
                    <a:pt x="114" y="142"/>
                  </a:cubicBezTo>
                  <a:close/>
                  <a:moveTo>
                    <a:pt x="118" y="103"/>
                  </a:moveTo>
                  <a:cubicBezTo>
                    <a:pt x="116" y="106"/>
                    <a:pt x="113" y="108"/>
                    <a:pt x="111" y="111"/>
                  </a:cubicBezTo>
                  <a:cubicBezTo>
                    <a:pt x="108" y="113"/>
                    <a:pt x="106" y="115"/>
                    <a:pt x="103" y="118"/>
                  </a:cubicBezTo>
                  <a:cubicBezTo>
                    <a:pt x="100" y="118"/>
                    <a:pt x="97" y="118"/>
                    <a:pt x="93" y="118"/>
                  </a:cubicBezTo>
                  <a:cubicBezTo>
                    <a:pt x="89" y="118"/>
                    <a:pt x="86" y="118"/>
                    <a:pt x="83" y="118"/>
                  </a:cubicBezTo>
                  <a:cubicBezTo>
                    <a:pt x="80" y="115"/>
                    <a:pt x="78" y="113"/>
                    <a:pt x="75" y="111"/>
                  </a:cubicBezTo>
                  <a:cubicBezTo>
                    <a:pt x="73" y="108"/>
                    <a:pt x="70" y="106"/>
                    <a:pt x="68" y="103"/>
                  </a:cubicBezTo>
                  <a:cubicBezTo>
                    <a:pt x="68" y="100"/>
                    <a:pt x="68" y="96"/>
                    <a:pt x="68" y="93"/>
                  </a:cubicBezTo>
                  <a:cubicBezTo>
                    <a:pt x="68" y="89"/>
                    <a:pt x="68" y="86"/>
                    <a:pt x="68" y="82"/>
                  </a:cubicBezTo>
                  <a:cubicBezTo>
                    <a:pt x="70" y="80"/>
                    <a:pt x="73" y="77"/>
                    <a:pt x="75" y="75"/>
                  </a:cubicBezTo>
                  <a:cubicBezTo>
                    <a:pt x="78" y="72"/>
                    <a:pt x="80" y="70"/>
                    <a:pt x="83" y="68"/>
                  </a:cubicBezTo>
                  <a:cubicBezTo>
                    <a:pt x="86" y="67"/>
                    <a:pt x="89" y="67"/>
                    <a:pt x="93" y="67"/>
                  </a:cubicBezTo>
                  <a:cubicBezTo>
                    <a:pt x="97" y="67"/>
                    <a:pt x="100" y="67"/>
                    <a:pt x="103" y="68"/>
                  </a:cubicBezTo>
                  <a:cubicBezTo>
                    <a:pt x="106" y="70"/>
                    <a:pt x="108" y="72"/>
                    <a:pt x="111" y="75"/>
                  </a:cubicBezTo>
                  <a:cubicBezTo>
                    <a:pt x="113" y="77"/>
                    <a:pt x="116" y="80"/>
                    <a:pt x="118" y="82"/>
                  </a:cubicBezTo>
                  <a:cubicBezTo>
                    <a:pt x="118" y="86"/>
                    <a:pt x="118" y="89"/>
                    <a:pt x="118" y="93"/>
                  </a:cubicBezTo>
                  <a:cubicBezTo>
                    <a:pt x="118" y="96"/>
                    <a:pt x="118" y="100"/>
                    <a:pt x="118" y="103"/>
                  </a:cubicBezTo>
                  <a:close/>
                  <a:moveTo>
                    <a:pt x="153" y="33"/>
                  </a:moveTo>
                  <a:cubicBezTo>
                    <a:pt x="158" y="38"/>
                    <a:pt x="155" y="50"/>
                    <a:pt x="147" y="65"/>
                  </a:cubicBezTo>
                  <a:cubicBezTo>
                    <a:pt x="140" y="63"/>
                    <a:pt x="133" y="62"/>
                    <a:pt x="125" y="61"/>
                  </a:cubicBezTo>
                  <a:cubicBezTo>
                    <a:pt x="124" y="53"/>
                    <a:pt x="122" y="46"/>
                    <a:pt x="120" y="39"/>
                  </a:cubicBezTo>
                  <a:cubicBezTo>
                    <a:pt x="135" y="31"/>
                    <a:pt x="147" y="28"/>
                    <a:pt x="153" y="33"/>
                  </a:cubicBezTo>
                  <a:close/>
                  <a:moveTo>
                    <a:pt x="133" y="86"/>
                  </a:moveTo>
                  <a:cubicBezTo>
                    <a:pt x="131" y="84"/>
                    <a:pt x="128" y="81"/>
                    <a:pt x="126" y="79"/>
                  </a:cubicBezTo>
                  <a:cubicBezTo>
                    <a:pt x="126" y="76"/>
                    <a:pt x="126" y="72"/>
                    <a:pt x="126" y="69"/>
                  </a:cubicBezTo>
                  <a:cubicBezTo>
                    <a:pt x="132" y="70"/>
                    <a:pt x="137" y="71"/>
                    <a:pt x="142" y="72"/>
                  </a:cubicBezTo>
                  <a:cubicBezTo>
                    <a:pt x="140" y="77"/>
                    <a:pt x="136" y="81"/>
                    <a:pt x="133" y="86"/>
                  </a:cubicBezTo>
                  <a:close/>
                  <a:moveTo>
                    <a:pt x="133" y="99"/>
                  </a:moveTo>
                  <a:cubicBezTo>
                    <a:pt x="136" y="104"/>
                    <a:pt x="140" y="109"/>
                    <a:pt x="142" y="113"/>
                  </a:cubicBezTo>
                  <a:cubicBezTo>
                    <a:pt x="137" y="114"/>
                    <a:pt x="132" y="115"/>
                    <a:pt x="126" y="116"/>
                  </a:cubicBezTo>
                  <a:cubicBezTo>
                    <a:pt x="126" y="113"/>
                    <a:pt x="126" y="110"/>
                    <a:pt x="126" y="107"/>
                  </a:cubicBezTo>
                  <a:cubicBezTo>
                    <a:pt x="129" y="104"/>
                    <a:pt x="131" y="102"/>
                    <a:pt x="133" y="99"/>
                  </a:cubicBezTo>
                  <a:close/>
                  <a:moveTo>
                    <a:pt x="153" y="152"/>
                  </a:moveTo>
                  <a:cubicBezTo>
                    <a:pt x="147" y="158"/>
                    <a:pt x="135" y="155"/>
                    <a:pt x="120" y="146"/>
                  </a:cubicBezTo>
                  <a:cubicBezTo>
                    <a:pt x="122" y="140"/>
                    <a:pt x="124" y="132"/>
                    <a:pt x="125" y="124"/>
                  </a:cubicBezTo>
                  <a:cubicBezTo>
                    <a:pt x="133" y="123"/>
                    <a:pt x="140" y="122"/>
                    <a:pt x="147" y="120"/>
                  </a:cubicBezTo>
                  <a:cubicBezTo>
                    <a:pt x="155" y="135"/>
                    <a:pt x="158" y="147"/>
                    <a:pt x="153" y="152"/>
                  </a:cubicBezTo>
                  <a:close/>
                  <a:moveTo>
                    <a:pt x="150" y="111"/>
                  </a:moveTo>
                  <a:cubicBezTo>
                    <a:pt x="147" y="105"/>
                    <a:pt x="143" y="99"/>
                    <a:pt x="138" y="93"/>
                  </a:cubicBezTo>
                  <a:cubicBezTo>
                    <a:pt x="143" y="86"/>
                    <a:pt x="147" y="80"/>
                    <a:pt x="150" y="74"/>
                  </a:cubicBezTo>
                  <a:cubicBezTo>
                    <a:pt x="167" y="79"/>
                    <a:pt x="177" y="85"/>
                    <a:pt x="177" y="93"/>
                  </a:cubicBezTo>
                  <a:cubicBezTo>
                    <a:pt x="177" y="100"/>
                    <a:pt x="167" y="107"/>
                    <a:pt x="150" y="111"/>
                  </a:cubicBezTo>
                  <a:close/>
                </a:path>
              </a:pathLst>
            </a:custGeom>
            <a:solidFill>
              <a:schemeClr val="accent1"/>
            </a:solidFill>
            <a:ln>
              <a:noFill/>
            </a:ln>
          </p:spPr>
          <p:txBody>
            <a:bodyPr anchor="ctr"/>
            <a:lstStyle/>
            <a:p>
              <a:pPr algn="ctr"/>
              <a:endParaRPr/>
            </a:p>
          </p:txBody>
        </p:sp>
        <p:grpSp>
          <p:nvGrpSpPr>
            <p:cNvPr id="88" name="组合 87"/>
            <p:cNvGrpSpPr/>
            <p:nvPr/>
          </p:nvGrpSpPr>
          <p:grpSpPr>
            <a:xfrm>
              <a:off x="1761742" y="1963039"/>
              <a:ext cx="3081083" cy="594429"/>
              <a:chOff x="7483989" y="3433235"/>
              <a:chExt cx="3081083" cy="594429"/>
            </a:xfrm>
          </p:grpSpPr>
          <p:sp>
            <p:nvSpPr>
              <p:cNvPr id="89" name="矩形 88"/>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90" name="矩形 8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dirty="0" err="1" smtClean="0">
                    <a:latin typeface="+mn-ea"/>
                  </a:rPr>
                  <a:t>HelloWord</a:t>
                </a:r>
                <a:endParaRPr lang="zh-CN" altLang="en-US" sz="1600" b="1" dirty="0">
                  <a:latin typeface="+mn-ea"/>
                </a:endParaRPr>
              </a:p>
            </p:txBody>
          </p:sp>
        </p:grpSp>
      </p:grpSp>
      <p:sp>
        <p:nvSpPr>
          <p:cNvPr id="9"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二维码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
        <p:nvSpPr>
          <p:cNvPr id="2" name="文本框 1"/>
          <p:cNvSpPr txBox="1"/>
          <p:nvPr/>
        </p:nvSpPr>
        <p:spPr>
          <a:xfrm>
            <a:off x="2839085" y="4850765"/>
            <a:ext cx="1325880" cy="384810"/>
          </a:xfrm>
          <a:prstGeom prst="rect">
            <a:avLst/>
          </a:prstGeom>
          <a:noFill/>
        </p:spPr>
        <p:txBody>
          <a:bodyPr wrap="none" rtlCol="0">
            <a:spAutoFit/>
          </a:bodyPr>
          <a:lstStyle/>
          <a:p>
            <a:r>
              <a:rPr lang="zh-CN" altLang="en-US" sz="1800">
                <a:latin typeface="微软雅黑" panose="020B0503020204020204" charset="-122"/>
                <a:ea typeface="微软雅黑" panose="020B0503020204020204" charset="-122"/>
              </a:rPr>
              <a:t>学院微信号</a:t>
            </a:r>
          </a:p>
        </p:txBody>
      </p:sp>
      <p:sp>
        <p:nvSpPr>
          <p:cNvPr id="6" name="文本框 5"/>
          <p:cNvSpPr txBox="1"/>
          <p:nvPr/>
        </p:nvSpPr>
        <p:spPr>
          <a:xfrm>
            <a:off x="7777163" y="4850765"/>
            <a:ext cx="1388745" cy="659130"/>
          </a:xfrm>
          <a:prstGeom prst="rect">
            <a:avLst/>
          </a:prstGeom>
          <a:noFill/>
        </p:spPr>
        <p:txBody>
          <a:bodyPr wrap="none" rtlCol="0">
            <a:spAutoFit/>
          </a:bodyPr>
          <a:lstStyle/>
          <a:p>
            <a:pPr algn="ctr"/>
            <a:r>
              <a:rPr lang="en-US" altLang="zh-CN" sz="1800">
                <a:latin typeface="微软雅黑" panose="020B0503020204020204" charset="-122"/>
                <a:ea typeface="微软雅黑" panose="020B0503020204020204" charset="-122"/>
              </a:rPr>
              <a:t>QQ</a:t>
            </a:r>
            <a:r>
              <a:rPr lang="zh-CN" altLang="en-US" sz="1800">
                <a:latin typeface="微软雅黑" panose="020B0503020204020204" charset="-122"/>
                <a:ea typeface="微软雅黑" panose="020B0503020204020204" charset="-122"/>
              </a:rPr>
              <a:t>交流群</a:t>
            </a:r>
          </a:p>
          <a:p>
            <a:pPr algn="ctr"/>
            <a:r>
              <a:rPr lang="zh-CN" altLang="en-US">
                <a:latin typeface="微软雅黑" panose="020B0503020204020204" charset="-122"/>
                <a:ea typeface="微软雅黑" panose="020B0503020204020204" charset="-122"/>
                <a:sym typeface="+mn-ea"/>
              </a:rPr>
              <a:t>663455604</a:t>
            </a:r>
            <a:endParaRPr lang="zh-CN" altLang="en-US" sz="1800">
              <a:latin typeface="微软雅黑" panose="020B0503020204020204" charset="-122"/>
              <a:ea typeface="微软雅黑" panose="020B0503020204020204" charset="-122"/>
            </a:endParaRPr>
          </a:p>
        </p:txBody>
      </p:sp>
      <p:grpSp>
        <p:nvGrpSpPr>
          <p:cNvPr id="9" name="组合 8"/>
          <p:cNvGrpSpPr/>
          <p:nvPr/>
        </p:nvGrpSpPr>
        <p:grpSpPr>
          <a:xfrm>
            <a:off x="2564765" y="2787650"/>
            <a:ext cx="1874520" cy="1874520"/>
            <a:chOff x="10590" y="5091"/>
            <a:chExt cx="2952" cy="2952"/>
          </a:xfrm>
        </p:grpSpPr>
        <p:sp>
          <p:nvSpPr>
            <p:cNvPr id="7" name="圆角矩形 6"/>
            <p:cNvSpPr/>
            <p:nvPr/>
          </p:nvSpPr>
          <p:spPr>
            <a:xfrm>
              <a:off x="10590" y="5091"/>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10652" y="5153"/>
              <a:ext cx="2828" cy="28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p:cNvGrpSpPr/>
          <p:nvPr/>
        </p:nvGrpSpPr>
        <p:grpSpPr>
          <a:xfrm>
            <a:off x="7534275" y="2787650"/>
            <a:ext cx="1874520" cy="1874520"/>
            <a:chOff x="9256" y="4390"/>
            <a:chExt cx="2952" cy="2952"/>
          </a:xfrm>
        </p:grpSpPr>
        <p:sp>
          <p:nvSpPr>
            <p:cNvPr id="14" name="圆角矩形 13"/>
            <p:cNvSpPr/>
            <p:nvPr/>
          </p:nvSpPr>
          <p:spPr>
            <a:xfrm>
              <a:off x="9256" y="4390"/>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stretch>
              <a:fillRect/>
            </a:stretch>
          </p:blipFill>
          <p:spPr>
            <a:xfrm>
              <a:off x="9318" y="4452"/>
              <a:ext cx="2828" cy="282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03</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p:nvPr/>
        </p:nvGrpSpPr>
        <p:grpSpPr>
          <a:xfrm>
            <a:off x="4465637" y="2171700"/>
            <a:ext cx="3260726" cy="3260726"/>
            <a:chOff x="1237496" y="1705028"/>
            <a:chExt cx="4105646" cy="4105646"/>
          </a:xfrm>
        </p:grpSpPr>
        <p:grpSp>
          <p:nvGrpSpPr>
            <p:cNvPr id="16" name="Group 1"/>
            <p:cNvGrpSpPr/>
            <p:nvPr/>
          </p:nvGrpSpPr>
          <p:grpSpPr>
            <a:xfrm>
              <a:off x="2100442" y="2565576"/>
              <a:ext cx="2379753" cy="2382151"/>
              <a:chOff x="2100442" y="2565576"/>
              <a:chExt cx="2379753" cy="2382151"/>
            </a:xfrm>
          </p:grpSpPr>
          <p:sp>
            <p:nvSpPr>
              <p:cNvPr id="30" name="Block Arc 2"/>
              <p:cNvSpPr/>
              <p:nvPr/>
            </p:nvSpPr>
            <p:spPr>
              <a:xfrm flipH="1">
                <a:off x="2100442" y="2567974"/>
                <a:ext cx="2379753" cy="2379753"/>
              </a:xfrm>
              <a:prstGeom prst="blockArc">
                <a:avLst>
                  <a:gd name="adj1" fmla="val 1507847"/>
                  <a:gd name="adj2" fmla="val 16214381"/>
                  <a:gd name="adj3" fmla="val 167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Oval 3"/>
              <p:cNvSpPr/>
              <p:nvPr/>
            </p:nvSpPr>
            <p:spPr>
              <a:xfrm>
                <a:off x="3092477" y="2565576"/>
                <a:ext cx="400383" cy="400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400" b="1">
                    <a:solidFill>
                      <a:schemeClr val="bg1"/>
                    </a:solidFill>
                  </a:rPr>
                  <a:t>03</a:t>
                </a:r>
              </a:p>
            </p:txBody>
          </p:sp>
        </p:grpSp>
        <p:grpSp>
          <p:nvGrpSpPr>
            <p:cNvPr id="17" name="Group 4"/>
            <p:cNvGrpSpPr/>
            <p:nvPr/>
          </p:nvGrpSpPr>
          <p:grpSpPr>
            <a:xfrm>
              <a:off x="2531315" y="2998847"/>
              <a:ext cx="1518008" cy="1518008"/>
              <a:chOff x="2531315" y="2998847"/>
              <a:chExt cx="1518008" cy="1518008"/>
            </a:xfrm>
          </p:grpSpPr>
          <p:sp>
            <p:nvSpPr>
              <p:cNvPr id="28" name="Block Arc 5"/>
              <p:cNvSpPr/>
              <p:nvPr/>
            </p:nvSpPr>
            <p:spPr>
              <a:xfrm flipH="1">
                <a:off x="2531315" y="2998847"/>
                <a:ext cx="1518008" cy="1518008"/>
              </a:xfrm>
              <a:prstGeom prst="blockArc">
                <a:avLst>
                  <a:gd name="adj1" fmla="val 3403980"/>
                  <a:gd name="adj2" fmla="val 16177562"/>
                  <a:gd name="adj3" fmla="val 264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Oval 6"/>
              <p:cNvSpPr/>
              <p:nvPr/>
            </p:nvSpPr>
            <p:spPr>
              <a:xfrm>
                <a:off x="3092477" y="2998847"/>
                <a:ext cx="400383" cy="400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04</a:t>
                </a:r>
              </a:p>
            </p:txBody>
          </p:sp>
        </p:grpSp>
        <p:grpSp>
          <p:nvGrpSpPr>
            <p:cNvPr id="18" name="Group 7"/>
            <p:cNvGrpSpPr/>
            <p:nvPr/>
          </p:nvGrpSpPr>
          <p:grpSpPr>
            <a:xfrm>
              <a:off x="1667173" y="2132304"/>
              <a:ext cx="3246294" cy="3248695"/>
              <a:chOff x="1667173" y="2132304"/>
              <a:chExt cx="3246294" cy="3248695"/>
            </a:xfrm>
          </p:grpSpPr>
          <p:sp>
            <p:nvSpPr>
              <p:cNvPr id="26" name="Block Arc 8"/>
              <p:cNvSpPr/>
              <p:nvPr/>
            </p:nvSpPr>
            <p:spPr>
              <a:xfrm flipH="1">
                <a:off x="1667173" y="2134705"/>
                <a:ext cx="3246294" cy="3246294"/>
              </a:xfrm>
              <a:prstGeom prst="blockArc">
                <a:avLst>
                  <a:gd name="adj1" fmla="val 20754075"/>
                  <a:gd name="adj2" fmla="val 16203514"/>
                  <a:gd name="adj3" fmla="val 12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9"/>
              <p:cNvSpPr/>
              <p:nvPr/>
            </p:nvSpPr>
            <p:spPr>
              <a:xfrm>
                <a:off x="3092477" y="2132304"/>
                <a:ext cx="400383" cy="4003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02</a:t>
                </a:r>
              </a:p>
            </p:txBody>
          </p:sp>
        </p:grpSp>
        <p:grpSp>
          <p:nvGrpSpPr>
            <p:cNvPr id="19" name="Group 10"/>
            <p:cNvGrpSpPr/>
            <p:nvPr/>
          </p:nvGrpSpPr>
          <p:grpSpPr>
            <a:xfrm>
              <a:off x="1237496" y="1705028"/>
              <a:ext cx="4105646" cy="4105646"/>
              <a:chOff x="1237496" y="1705028"/>
              <a:chExt cx="4105646" cy="4105646"/>
            </a:xfrm>
          </p:grpSpPr>
          <p:sp>
            <p:nvSpPr>
              <p:cNvPr id="24" name="Block Arc 11"/>
              <p:cNvSpPr/>
              <p:nvPr/>
            </p:nvSpPr>
            <p:spPr>
              <a:xfrm flipH="1">
                <a:off x="1237496" y="1705028"/>
                <a:ext cx="4105646" cy="4105646"/>
              </a:xfrm>
              <a:prstGeom prst="blockArc">
                <a:avLst>
                  <a:gd name="adj1" fmla="val 19362231"/>
                  <a:gd name="adj2" fmla="val 16212586"/>
                  <a:gd name="adj3" fmla="val 987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Oval 12"/>
              <p:cNvSpPr/>
              <p:nvPr/>
            </p:nvSpPr>
            <p:spPr>
              <a:xfrm>
                <a:off x="3092477" y="1705028"/>
                <a:ext cx="400383" cy="4003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dirty="0">
                    <a:solidFill>
                      <a:schemeClr val="bg1"/>
                    </a:solidFill>
                  </a:rPr>
                  <a:t>01</a:t>
                </a:r>
              </a:p>
            </p:txBody>
          </p:sp>
        </p:grpSp>
        <p:sp>
          <p:nvSpPr>
            <p:cNvPr id="20" name="Rectangle 13"/>
            <p:cNvSpPr/>
            <p:nvPr/>
          </p:nvSpPr>
          <p:spPr>
            <a:xfrm>
              <a:off x="2570198" y="1841127"/>
              <a:ext cx="415178" cy="169277"/>
            </a:xfrm>
            <a:prstGeom prst="rect">
              <a:avLst/>
            </a:prstGeom>
          </p:spPr>
          <p:txBody>
            <a:bodyPr wrap="none" lIns="0" tIns="0" rIns="0" bIns="0">
              <a:normAutofit fontScale="92500" lnSpcReduction="20000"/>
            </a:bodyPr>
            <a:lstStyle/>
            <a:p>
              <a:pPr algn="r"/>
              <a:r>
                <a:rPr lang="en-US" sz="1200" dirty="0">
                  <a:solidFill>
                    <a:schemeClr val="tx2"/>
                  </a:solidFill>
                </a:rPr>
                <a:t>25.7 K</a:t>
              </a:r>
            </a:p>
          </p:txBody>
        </p:sp>
        <p:sp>
          <p:nvSpPr>
            <p:cNvPr id="21" name="Rectangle 14"/>
            <p:cNvSpPr/>
            <p:nvPr/>
          </p:nvSpPr>
          <p:spPr>
            <a:xfrm>
              <a:off x="2648744" y="2251908"/>
              <a:ext cx="336632" cy="169277"/>
            </a:xfrm>
            <a:prstGeom prst="rect">
              <a:avLst/>
            </a:prstGeom>
          </p:spPr>
          <p:txBody>
            <a:bodyPr wrap="none" lIns="0" tIns="0" rIns="0" bIns="0">
              <a:noAutofit/>
            </a:bodyPr>
            <a:lstStyle/>
            <a:p>
              <a:pPr algn="r"/>
              <a:r>
                <a:rPr lang="en-US" sz="1200">
                  <a:solidFill>
                    <a:schemeClr val="tx2"/>
                  </a:solidFill>
                </a:rPr>
                <a:t>8.6 K</a:t>
              </a:r>
            </a:p>
          </p:txBody>
        </p:sp>
        <p:sp>
          <p:nvSpPr>
            <p:cNvPr id="22" name="Rectangle 15"/>
            <p:cNvSpPr/>
            <p:nvPr/>
          </p:nvSpPr>
          <p:spPr>
            <a:xfrm>
              <a:off x="2648744" y="2684506"/>
              <a:ext cx="336632" cy="169277"/>
            </a:xfrm>
            <a:prstGeom prst="rect">
              <a:avLst/>
            </a:prstGeom>
          </p:spPr>
          <p:txBody>
            <a:bodyPr wrap="none" lIns="0" tIns="0" rIns="0" bIns="0">
              <a:noAutofit/>
            </a:bodyPr>
            <a:lstStyle/>
            <a:p>
              <a:pPr algn="r"/>
              <a:r>
                <a:rPr lang="en-US" sz="1200">
                  <a:solidFill>
                    <a:schemeClr val="tx2"/>
                  </a:solidFill>
                </a:rPr>
                <a:t>6.1 K</a:t>
              </a:r>
            </a:p>
          </p:txBody>
        </p:sp>
        <p:sp>
          <p:nvSpPr>
            <p:cNvPr id="23" name="Rectangle 16"/>
            <p:cNvSpPr/>
            <p:nvPr/>
          </p:nvSpPr>
          <p:spPr>
            <a:xfrm>
              <a:off x="2648744" y="3100825"/>
              <a:ext cx="336632" cy="169277"/>
            </a:xfrm>
            <a:prstGeom prst="rect">
              <a:avLst/>
            </a:prstGeom>
          </p:spPr>
          <p:txBody>
            <a:bodyPr wrap="none" lIns="0" tIns="0" rIns="0" bIns="0">
              <a:noAutofit/>
            </a:bodyPr>
            <a:lstStyle/>
            <a:p>
              <a:pPr algn="r"/>
              <a:r>
                <a:rPr lang="en-US" sz="1200">
                  <a:solidFill>
                    <a:schemeClr val="tx2"/>
                  </a:solidFill>
                </a:rPr>
                <a:t>9.1 K</a:t>
              </a:r>
            </a:p>
          </p:txBody>
        </p:sp>
      </p:grpSp>
      <p:pic>
        <p:nvPicPr>
          <p:cNvPr id="32" name="图片 31"/>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3" name="组合 32"/>
          <p:cNvGrpSpPr/>
          <p:nvPr/>
        </p:nvGrpSpPr>
        <p:grpSpPr>
          <a:xfrm>
            <a:off x="1533918" y="363433"/>
            <a:ext cx="4885992" cy="716067"/>
            <a:chOff x="3653004" y="402712"/>
            <a:chExt cx="4885992" cy="716067"/>
          </a:xfrm>
        </p:grpSpPr>
        <p:sp>
          <p:nvSpPr>
            <p:cNvPr id="34" name="文本框 3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5" name="文本框 3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4" name="组合 43"/>
          <p:cNvGrpSpPr/>
          <p:nvPr/>
        </p:nvGrpSpPr>
        <p:grpSpPr>
          <a:xfrm>
            <a:off x="7950200" y="1994216"/>
            <a:ext cx="3081083" cy="834815"/>
            <a:chOff x="7483989" y="3433235"/>
            <a:chExt cx="3081083" cy="834815"/>
          </a:xfrm>
        </p:grpSpPr>
        <p:sp>
          <p:nvSpPr>
            <p:cNvPr id="45" name="矩形 4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7" name="组合 46"/>
          <p:cNvGrpSpPr/>
          <p:nvPr/>
        </p:nvGrpSpPr>
        <p:grpSpPr>
          <a:xfrm>
            <a:off x="7950200" y="3325199"/>
            <a:ext cx="3081083" cy="834815"/>
            <a:chOff x="7483989" y="3433235"/>
            <a:chExt cx="3081083" cy="834815"/>
          </a:xfrm>
        </p:grpSpPr>
        <p:sp>
          <p:nvSpPr>
            <p:cNvPr id="48" name="矩形 4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9" name="矩形 4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0" name="组合 49"/>
          <p:cNvGrpSpPr/>
          <p:nvPr/>
        </p:nvGrpSpPr>
        <p:grpSpPr>
          <a:xfrm>
            <a:off x="7950200" y="4656181"/>
            <a:ext cx="3081083" cy="834815"/>
            <a:chOff x="7483989" y="3433235"/>
            <a:chExt cx="3081083" cy="834815"/>
          </a:xfrm>
        </p:grpSpPr>
        <p:sp>
          <p:nvSpPr>
            <p:cNvPr id="51" name="矩形 5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2" name="矩形 5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3" name="组合 52"/>
          <p:cNvGrpSpPr/>
          <p:nvPr/>
        </p:nvGrpSpPr>
        <p:grpSpPr>
          <a:xfrm>
            <a:off x="1166821" y="1994216"/>
            <a:ext cx="3081083" cy="834815"/>
            <a:chOff x="7483989" y="3433235"/>
            <a:chExt cx="3081083" cy="834815"/>
          </a:xfrm>
        </p:grpSpPr>
        <p:sp>
          <p:nvSpPr>
            <p:cNvPr id="54" name="矩形 5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5" name="矩形 5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6" name="组合 55"/>
          <p:cNvGrpSpPr/>
          <p:nvPr/>
        </p:nvGrpSpPr>
        <p:grpSpPr>
          <a:xfrm>
            <a:off x="1166821" y="3325199"/>
            <a:ext cx="3081083" cy="834815"/>
            <a:chOff x="7483989" y="3433235"/>
            <a:chExt cx="3081083" cy="834815"/>
          </a:xfrm>
        </p:grpSpPr>
        <p:sp>
          <p:nvSpPr>
            <p:cNvPr id="57" name="矩形 5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8" name="矩形 5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9" name="组合 58"/>
          <p:cNvGrpSpPr/>
          <p:nvPr/>
        </p:nvGrpSpPr>
        <p:grpSpPr>
          <a:xfrm>
            <a:off x="1166821" y="4656181"/>
            <a:ext cx="3081083" cy="834815"/>
            <a:chOff x="7483989" y="3433235"/>
            <a:chExt cx="3081083" cy="834815"/>
          </a:xfrm>
        </p:grpSpPr>
        <p:sp>
          <p:nvSpPr>
            <p:cNvPr id="60" name="矩形 5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1" name="矩形 6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p:tgtEl>
                                          <p:spTgt spid="53"/>
                                        </p:tgtEl>
                                        <p:attrNameLst>
                                          <p:attrName>ppt_x</p:attrName>
                                        </p:attrNameLst>
                                      </p:cBhvr>
                                      <p:tavLst>
                                        <p:tav tm="0">
                                          <p:val>
                                            <p:strVal val="#ppt_x-#ppt_w*1.125000"/>
                                          </p:val>
                                        </p:tav>
                                        <p:tav tm="100000">
                                          <p:val>
                                            <p:strVal val="#ppt_x"/>
                                          </p:val>
                                        </p:tav>
                                      </p:tavLst>
                                    </p:anim>
                                    <p:animEffect transition="in" filter="wipe(right)">
                                      <p:cBhvr>
                                        <p:cTn id="15" dur="500"/>
                                        <p:tgtEl>
                                          <p:spTgt spid="53"/>
                                        </p:tgtEl>
                                      </p:cBhvr>
                                    </p:animEffect>
                                  </p:childTnLst>
                                </p:cTn>
                              </p:par>
                              <p:par>
                                <p:cTn id="16" presetID="1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p:tgtEl>
                                          <p:spTgt spid="56"/>
                                        </p:tgtEl>
                                        <p:attrNameLst>
                                          <p:attrName>ppt_x</p:attrName>
                                        </p:attrNameLst>
                                      </p:cBhvr>
                                      <p:tavLst>
                                        <p:tav tm="0">
                                          <p:val>
                                            <p:strVal val="#ppt_x-#ppt_w*1.125000"/>
                                          </p:val>
                                        </p:tav>
                                        <p:tav tm="100000">
                                          <p:val>
                                            <p:strVal val="#ppt_x"/>
                                          </p:val>
                                        </p:tav>
                                      </p:tavLst>
                                    </p:anim>
                                    <p:animEffect transition="in" filter="wipe(right)">
                                      <p:cBhvr>
                                        <p:cTn id="19" dur="500"/>
                                        <p:tgtEl>
                                          <p:spTgt spid="56"/>
                                        </p:tgtEl>
                                      </p:cBhvr>
                                    </p:animEffect>
                                  </p:childTnLst>
                                </p:cTn>
                              </p:par>
                              <p:par>
                                <p:cTn id="20" presetID="12" presetClass="entr" presetSubtype="8"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p:tgtEl>
                                          <p:spTgt spid="59"/>
                                        </p:tgtEl>
                                        <p:attrNameLst>
                                          <p:attrName>ppt_x</p:attrName>
                                        </p:attrNameLst>
                                      </p:cBhvr>
                                      <p:tavLst>
                                        <p:tav tm="0">
                                          <p:val>
                                            <p:strVal val="#ppt_x-#ppt_w*1.125000"/>
                                          </p:val>
                                        </p:tav>
                                        <p:tav tm="100000">
                                          <p:val>
                                            <p:strVal val="#ppt_x"/>
                                          </p:val>
                                        </p:tav>
                                      </p:tavLst>
                                    </p:anim>
                                    <p:animEffect transition="in" filter="wipe(right)">
                                      <p:cBhvr>
                                        <p:cTn id="23" dur="500"/>
                                        <p:tgtEl>
                                          <p:spTgt spid="59"/>
                                        </p:tgtEl>
                                      </p:cBhvr>
                                    </p:animEffect>
                                  </p:childTnLst>
                                </p:cTn>
                              </p:par>
                              <p:par>
                                <p:cTn id="24" presetID="1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ppt_x</p:attrName>
                                        </p:attrNameLst>
                                      </p:cBhvr>
                                      <p:tavLst>
                                        <p:tav tm="0">
                                          <p:val>
                                            <p:strVal val="#ppt_x-#ppt_w*1.125000"/>
                                          </p:val>
                                        </p:tav>
                                        <p:tav tm="100000">
                                          <p:val>
                                            <p:strVal val="#ppt_x"/>
                                          </p:val>
                                        </p:tav>
                                      </p:tavLst>
                                    </p:anim>
                                    <p:animEffect transition="in" filter="wipe(right)">
                                      <p:cBhvr>
                                        <p:cTn id="27" dur="500"/>
                                        <p:tgtEl>
                                          <p:spTgt spid="44"/>
                                        </p:tgtEl>
                                      </p:cBhvr>
                                    </p:animEffect>
                                  </p:childTnLst>
                                </p:cTn>
                              </p:par>
                              <p:par>
                                <p:cTn id="28" presetID="12" presetClass="entr" presetSubtype="8"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p:tgtEl>
                                          <p:spTgt spid="47"/>
                                        </p:tgtEl>
                                        <p:attrNameLst>
                                          <p:attrName>ppt_x</p:attrName>
                                        </p:attrNameLst>
                                      </p:cBhvr>
                                      <p:tavLst>
                                        <p:tav tm="0">
                                          <p:val>
                                            <p:strVal val="#ppt_x-#ppt_w*1.125000"/>
                                          </p:val>
                                        </p:tav>
                                        <p:tav tm="100000">
                                          <p:val>
                                            <p:strVal val="#ppt_x"/>
                                          </p:val>
                                        </p:tav>
                                      </p:tavLst>
                                    </p:anim>
                                    <p:animEffect transition="in" filter="wipe(right)">
                                      <p:cBhvr>
                                        <p:cTn id="31" dur="500"/>
                                        <p:tgtEl>
                                          <p:spTgt spid="47"/>
                                        </p:tgtEl>
                                      </p:cBhvr>
                                    </p:animEffect>
                                  </p:childTnLst>
                                </p:cTn>
                              </p:par>
                              <p:par>
                                <p:cTn id="32" presetID="12" presetClass="entr" presetSubtype="8"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590f6d-d617-42c4-927e-db248414181d"/>
          <p:cNvGrpSpPr>
            <a:grpSpLocks noChangeAspect="1"/>
          </p:cNvGrpSpPr>
          <p:nvPr/>
        </p:nvGrpSpPr>
        <p:grpSpPr>
          <a:xfrm>
            <a:off x="3164114" y="1930793"/>
            <a:ext cx="5863772" cy="2740283"/>
            <a:chOff x="1981860" y="1641934"/>
            <a:chExt cx="8092204" cy="3781684"/>
          </a:xfrm>
        </p:grpSpPr>
        <p:cxnSp>
          <p:nvCxnSpPr>
            <p:cNvPr id="4" name="Straight Connector 97"/>
            <p:cNvCxnSpPr/>
            <p:nvPr/>
          </p:nvCxnSpPr>
          <p:spPr>
            <a:xfrm>
              <a:off x="7045617" y="368214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98"/>
            <p:cNvCxnSpPr/>
            <p:nvPr/>
          </p:nvCxnSpPr>
          <p:spPr>
            <a:xfrm flipH="1">
              <a:off x="7057203" y="217177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90"/>
            <p:cNvCxnSpPr/>
            <p:nvPr/>
          </p:nvCxnSpPr>
          <p:spPr>
            <a:xfrm flipH="1">
              <a:off x="2269397" y="365166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88"/>
            <p:cNvCxnSpPr/>
            <p:nvPr/>
          </p:nvCxnSpPr>
          <p:spPr>
            <a:xfrm>
              <a:off x="2280983" y="214129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Oval 2"/>
            <p:cNvSpPr/>
            <p:nvPr/>
          </p:nvSpPr>
          <p:spPr bwMode="auto">
            <a:xfrm>
              <a:off x="1981860"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grpSp>
          <p:nvGrpSpPr>
            <p:cNvPr id="9" name="Group 1"/>
            <p:cNvGrpSpPr/>
            <p:nvPr/>
          </p:nvGrpSpPr>
          <p:grpSpPr>
            <a:xfrm>
              <a:off x="4122557" y="1641934"/>
              <a:ext cx="3949700" cy="3781684"/>
              <a:chOff x="4122557" y="1641934"/>
              <a:chExt cx="3949700" cy="3781684"/>
            </a:xfrm>
          </p:grpSpPr>
          <p:sp>
            <p:nvSpPr>
              <p:cNvPr id="26" name="Freeform: Shape 33"/>
              <p:cNvSpPr/>
              <p:nvPr/>
            </p:nvSpPr>
            <p:spPr bwMode="auto">
              <a:xfrm>
                <a:off x="4134191" y="1641934"/>
                <a:ext cx="3938066" cy="3776073"/>
              </a:xfrm>
              <a:custGeom>
                <a:avLst/>
                <a:gdLst>
                  <a:gd name="T0" fmla="*/ 2147483646 w 570"/>
                  <a:gd name="T1" fmla="*/ 2147483646 h 567"/>
                  <a:gd name="T2" fmla="*/ 2147483646 w 570"/>
                  <a:gd name="T3" fmla="*/ 2147483646 h 567"/>
                  <a:gd name="T4" fmla="*/ 867452690 w 570"/>
                  <a:gd name="T5" fmla="*/ 2147483646 h 567"/>
                  <a:gd name="T6" fmla="*/ 1663799238 w 570"/>
                  <a:gd name="T7" fmla="*/ 2147483646 h 567"/>
                  <a:gd name="T8" fmla="*/ 1948208720 w 570"/>
                  <a:gd name="T9" fmla="*/ 2147483646 h 567"/>
                  <a:gd name="T10" fmla="*/ 355511852 w 570"/>
                  <a:gd name="T11" fmla="*/ 2147483646 h 567"/>
                  <a:gd name="T12" fmla="*/ 227527585 w 570"/>
                  <a:gd name="T13" fmla="*/ 2147483646 h 567"/>
                  <a:gd name="T14" fmla="*/ 355511852 w 570"/>
                  <a:gd name="T15" fmla="*/ 2147483646 h 567"/>
                  <a:gd name="T16" fmla="*/ 2147483646 w 570"/>
                  <a:gd name="T17" fmla="*/ 2147483646 h 567"/>
                  <a:gd name="T18" fmla="*/ 2147483646 w 570"/>
                  <a:gd name="T19" fmla="*/ 2147483646 h 567"/>
                  <a:gd name="T20" fmla="*/ 2147483646 w 570"/>
                  <a:gd name="T21" fmla="*/ 2147483646 h 567"/>
                  <a:gd name="T22" fmla="*/ 2147483646 w 570"/>
                  <a:gd name="T23" fmla="*/ 2147483646 h 567"/>
                  <a:gd name="T24" fmla="*/ 2147483646 w 570"/>
                  <a:gd name="T25" fmla="*/ 2147483646 h 567"/>
                  <a:gd name="T26" fmla="*/ 2147483646 w 570"/>
                  <a:gd name="T27" fmla="*/ 2147483646 h 567"/>
                  <a:gd name="T28" fmla="*/ 1023877905 w 570"/>
                  <a:gd name="T29" fmla="*/ 2147483646 h 567"/>
                  <a:gd name="T30" fmla="*/ 2147483646 w 570"/>
                  <a:gd name="T31" fmla="*/ 2147483646 h 567"/>
                  <a:gd name="T32" fmla="*/ 2147483646 w 570"/>
                  <a:gd name="T33" fmla="*/ 2147483646 h 567"/>
                  <a:gd name="T34" fmla="*/ 2147483646 w 570"/>
                  <a:gd name="T35" fmla="*/ 2147483646 h 567"/>
                  <a:gd name="T36" fmla="*/ 2147483646 w 570"/>
                  <a:gd name="T37" fmla="*/ 2147483646 h 567"/>
                  <a:gd name="T38" fmla="*/ 2147483646 w 570"/>
                  <a:gd name="T39" fmla="*/ 2147483646 h 567"/>
                  <a:gd name="T40" fmla="*/ 2147483646 w 570"/>
                  <a:gd name="T41" fmla="*/ 2147483646 h 567"/>
                  <a:gd name="T42" fmla="*/ 0 w 570"/>
                  <a:gd name="T43" fmla="*/ 2147483646 h 567"/>
                  <a:gd name="T44" fmla="*/ 270189008 w 570"/>
                  <a:gd name="T45" fmla="*/ 2147483646 h 567"/>
                  <a:gd name="T46" fmla="*/ 284409482 w 570"/>
                  <a:gd name="T47" fmla="*/ 2147483646 h 567"/>
                  <a:gd name="T48" fmla="*/ 270189008 w 570"/>
                  <a:gd name="T49" fmla="*/ 2147483646 h 567"/>
                  <a:gd name="T50" fmla="*/ 241748059 w 570"/>
                  <a:gd name="T51" fmla="*/ 2147483646 h 567"/>
                  <a:gd name="T52" fmla="*/ 99543319 w 570"/>
                  <a:gd name="T53" fmla="*/ 2147483646 h 567"/>
                  <a:gd name="T54" fmla="*/ 853232216 w 570"/>
                  <a:gd name="T55" fmla="*/ 1903075127 h 567"/>
                  <a:gd name="T56" fmla="*/ 981216482 w 570"/>
                  <a:gd name="T57" fmla="*/ 1789460501 h 567"/>
                  <a:gd name="T58" fmla="*/ 2147483646 w 570"/>
                  <a:gd name="T59" fmla="*/ 2147483646 h 567"/>
                  <a:gd name="T60" fmla="*/ 2147483646 w 570"/>
                  <a:gd name="T61" fmla="*/ 2147483646 h 567"/>
                  <a:gd name="T62" fmla="*/ 2147483646 w 570"/>
                  <a:gd name="T63" fmla="*/ 2147483646 h 567"/>
                  <a:gd name="T64" fmla="*/ 1820224453 w 570"/>
                  <a:gd name="T65" fmla="*/ 937335735 h 567"/>
                  <a:gd name="T66" fmla="*/ 2019311090 w 570"/>
                  <a:gd name="T67" fmla="*/ 724306428 h 567"/>
                  <a:gd name="T68" fmla="*/ 2019311090 w 570"/>
                  <a:gd name="T69" fmla="*/ 724306428 h 567"/>
                  <a:gd name="T70" fmla="*/ 2147483646 w 570"/>
                  <a:gd name="T71" fmla="*/ 227233020 h 567"/>
                  <a:gd name="T72" fmla="*/ 2147483646 w 570"/>
                  <a:gd name="T73" fmla="*/ 113618394 h 567"/>
                  <a:gd name="T74" fmla="*/ 2147483646 w 570"/>
                  <a:gd name="T75" fmla="*/ 298244045 h 567"/>
                  <a:gd name="T76" fmla="*/ 2147483646 w 570"/>
                  <a:gd name="T77" fmla="*/ 184625651 h 567"/>
                  <a:gd name="T78" fmla="*/ 2147483646 w 570"/>
                  <a:gd name="T79" fmla="*/ 198829363 h 567"/>
                  <a:gd name="T80" fmla="*/ 2147483646 w 570"/>
                  <a:gd name="T81" fmla="*/ 2147483646 h 567"/>
                  <a:gd name="T82" fmla="*/ 2147483646 w 570"/>
                  <a:gd name="T83" fmla="*/ 2147483646 h 567"/>
                  <a:gd name="T84" fmla="*/ 2147483646 w 570"/>
                  <a:gd name="T85" fmla="*/ 2147483646 h 567"/>
                  <a:gd name="T86" fmla="*/ 2147483646 w 570"/>
                  <a:gd name="T87" fmla="*/ 2147483646 h 567"/>
                  <a:gd name="T88" fmla="*/ 2147483646 w 570"/>
                  <a:gd name="T89" fmla="*/ 2147483646 h 567"/>
                  <a:gd name="T90" fmla="*/ 2147483646 w 570"/>
                  <a:gd name="T91" fmla="*/ 2147483646 h 567"/>
                  <a:gd name="T92" fmla="*/ 2147483646 w 570"/>
                  <a:gd name="T93" fmla="*/ 2147483646 h 567"/>
                  <a:gd name="T94" fmla="*/ 2147483646 w 570"/>
                  <a:gd name="T95" fmla="*/ 2147483646 h 567"/>
                  <a:gd name="T96" fmla="*/ 2147483646 w 570"/>
                  <a:gd name="T97" fmla="*/ 2147483646 h 567"/>
                  <a:gd name="T98" fmla="*/ 2147483646 w 570"/>
                  <a:gd name="T99" fmla="*/ 2147483646 h 567"/>
                  <a:gd name="T100" fmla="*/ 2147483646 w 570"/>
                  <a:gd name="T101" fmla="*/ 2147483646 h 567"/>
                  <a:gd name="T102" fmla="*/ 2147483646 w 570"/>
                  <a:gd name="T103" fmla="*/ 2147483646 h 567"/>
                  <a:gd name="T104" fmla="*/ 2147483646 w 570"/>
                  <a:gd name="T105" fmla="*/ 2147483646 h 567"/>
                  <a:gd name="T106" fmla="*/ 2147483646 w 570"/>
                  <a:gd name="T107" fmla="*/ 2147483646 h 567"/>
                  <a:gd name="T108" fmla="*/ 2147483646 w 570"/>
                  <a:gd name="T109" fmla="*/ 355051358 h 567"/>
                  <a:gd name="T110" fmla="*/ 2147483646 w 570"/>
                  <a:gd name="T111" fmla="*/ 0 h 5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70" h="567">
                    <a:moveTo>
                      <a:pt x="285" y="546"/>
                    </a:moveTo>
                    <a:cubicBezTo>
                      <a:pt x="250" y="546"/>
                      <a:pt x="216" y="548"/>
                      <a:pt x="189" y="552"/>
                    </a:cubicBezTo>
                    <a:cubicBezTo>
                      <a:pt x="189" y="552"/>
                      <a:pt x="189" y="552"/>
                      <a:pt x="189" y="552"/>
                    </a:cubicBezTo>
                    <a:cubicBezTo>
                      <a:pt x="190" y="552"/>
                      <a:pt x="190" y="552"/>
                      <a:pt x="190" y="552"/>
                    </a:cubicBezTo>
                    <a:cubicBezTo>
                      <a:pt x="216" y="548"/>
                      <a:pt x="250" y="546"/>
                      <a:pt x="285" y="546"/>
                    </a:cubicBezTo>
                    <a:cubicBezTo>
                      <a:pt x="285" y="546"/>
                      <a:pt x="285" y="546"/>
                      <a:pt x="285" y="546"/>
                    </a:cubicBezTo>
                    <a:moveTo>
                      <a:pt x="50" y="426"/>
                    </a:moveTo>
                    <a:cubicBezTo>
                      <a:pt x="54" y="428"/>
                      <a:pt x="57" y="431"/>
                      <a:pt x="60" y="434"/>
                    </a:cubicBezTo>
                    <a:cubicBezTo>
                      <a:pt x="60" y="434"/>
                      <a:pt x="61" y="435"/>
                      <a:pt x="61" y="435"/>
                    </a:cubicBezTo>
                    <a:cubicBezTo>
                      <a:pt x="67" y="441"/>
                      <a:pt x="73" y="446"/>
                      <a:pt x="79" y="452"/>
                    </a:cubicBezTo>
                    <a:cubicBezTo>
                      <a:pt x="80" y="453"/>
                      <a:pt x="80" y="453"/>
                      <a:pt x="80" y="453"/>
                    </a:cubicBezTo>
                    <a:cubicBezTo>
                      <a:pt x="93" y="464"/>
                      <a:pt x="105" y="476"/>
                      <a:pt x="117" y="488"/>
                    </a:cubicBezTo>
                    <a:cubicBezTo>
                      <a:pt x="118" y="489"/>
                      <a:pt x="118" y="489"/>
                      <a:pt x="118" y="490"/>
                    </a:cubicBezTo>
                    <a:cubicBezTo>
                      <a:pt x="124" y="496"/>
                      <a:pt x="130" y="502"/>
                      <a:pt x="135" y="507"/>
                    </a:cubicBezTo>
                    <a:cubicBezTo>
                      <a:pt x="136" y="508"/>
                      <a:pt x="136" y="508"/>
                      <a:pt x="137" y="509"/>
                    </a:cubicBezTo>
                    <a:cubicBezTo>
                      <a:pt x="143" y="516"/>
                      <a:pt x="149" y="523"/>
                      <a:pt x="155" y="529"/>
                    </a:cubicBezTo>
                    <a:cubicBezTo>
                      <a:pt x="126" y="496"/>
                      <a:pt x="85" y="456"/>
                      <a:pt x="50" y="426"/>
                    </a:cubicBezTo>
                    <a:moveTo>
                      <a:pt x="25" y="405"/>
                    </a:moveTo>
                    <a:cubicBezTo>
                      <a:pt x="16" y="409"/>
                      <a:pt x="16" y="409"/>
                      <a:pt x="16" y="409"/>
                    </a:cubicBezTo>
                    <a:cubicBezTo>
                      <a:pt x="16" y="409"/>
                      <a:pt x="16" y="409"/>
                      <a:pt x="16" y="409"/>
                    </a:cubicBezTo>
                    <a:cubicBezTo>
                      <a:pt x="16" y="409"/>
                      <a:pt x="16" y="409"/>
                      <a:pt x="16" y="409"/>
                    </a:cubicBezTo>
                    <a:cubicBezTo>
                      <a:pt x="25" y="405"/>
                      <a:pt x="25" y="405"/>
                      <a:pt x="25" y="405"/>
                    </a:cubicBezTo>
                    <a:cubicBezTo>
                      <a:pt x="30" y="409"/>
                      <a:pt x="36" y="413"/>
                      <a:pt x="41" y="418"/>
                    </a:cubicBezTo>
                    <a:cubicBezTo>
                      <a:pt x="36" y="413"/>
                      <a:pt x="30" y="409"/>
                      <a:pt x="25" y="405"/>
                    </a:cubicBezTo>
                    <a:moveTo>
                      <a:pt x="292" y="304"/>
                    </a:moveTo>
                    <a:cubicBezTo>
                      <a:pt x="292" y="304"/>
                      <a:pt x="292" y="304"/>
                      <a:pt x="292" y="304"/>
                    </a:cubicBezTo>
                    <a:cubicBezTo>
                      <a:pt x="305" y="333"/>
                      <a:pt x="329" y="392"/>
                      <a:pt x="352" y="446"/>
                    </a:cubicBezTo>
                    <a:cubicBezTo>
                      <a:pt x="340" y="416"/>
                      <a:pt x="340" y="416"/>
                      <a:pt x="340" y="416"/>
                    </a:cubicBezTo>
                    <a:cubicBezTo>
                      <a:pt x="292" y="304"/>
                      <a:pt x="292" y="304"/>
                      <a:pt x="292" y="304"/>
                    </a:cubicBezTo>
                    <a:moveTo>
                      <a:pt x="275" y="303"/>
                    </a:moveTo>
                    <a:cubicBezTo>
                      <a:pt x="272" y="311"/>
                      <a:pt x="268" y="321"/>
                      <a:pt x="264" y="332"/>
                    </a:cubicBezTo>
                    <a:cubicBezTo>
                      <a:pt x="251" y="363"/>
                      <a:pt x="234" y="404"/>
                      <a:pt x="219" y="444"/>
                    </a:cubicBezTo>
                    <a:cubicBezTo>
                      <a:pt x="264" y="331"/>
                      <a:pt x="264" y="331"/>
                      <a:pt x="264" y="331"/>
                    </a:cubicBezTo>
                    <a:cubicBezTo>
                      <a:pt x="275" y="303"/>
                      <a:pt x="275" y="303"/>
                      <a:pt x="275" y="303"/>
                    </a:cubicBezTo>
                    <a:cubicBezTo>
                      <a:pt x="275" y="303"/>
                      <a:pt x="275" y="303"/>
                      <a:pt x="275" y="303"/>
                    </a:cubicBezTo>
                    <a:moveTo>
                      <a:pt x="304" y="292"/>
                    </a:moveTo>
                    <a:cubicBezTo>
                      <a:pt x="304" y="292"/>
                      <a:pt x="304" y="292"/>
                      <a:pt x="304" y="292"/>
                    </a:cubicBezTo>
                    <a:cubicBezTo>
                      <a:pt x="334" y="304"/>
                      <a:pt x="394" y="329"/>
                      <a:pt x="449" y="351"/>
                    </a:cubicBezTo>
                    <a:cubicBezTo>
                      <a:pt x="446" y="350"/>
                      <a:pt x="446" y="350"/>
                      <a:pt x="446" y="350"/>
                    </a:cubicBezTo>
                    <a:cubicBezTo>
                      <a:pt x="446" y="350"/>
                      <a:pt x="446" y="350"/>
                      <a:pt x="446" y="350"/>
                    </a:cubicBezTo>
                    <a:cubicBezTo>
                      <a:pt x="401" y="332"/>
                      <a:pt x="352" y="312"/>
                      <a:pt x="320" y="299"/>
                    </a:cubicBezTo>
                    <a:cubicBezTo>
                      <a:pt x="351" y="311"/>
                      <a:pt x="397" y="330"/>
                      <a:pt x="441" y="348"/>
                    </a:cubicBezTo>
                    <a:cubicBezTo>
                      <a:pt x="304" y="292"/>
                      <a:pt x="304" y="292"/>
                      <a:pt x="304" y="292"/>
                    </a:cubicBezTo>
                    <a:moveTo>
                      <a:pt x="264" y="292"/>
                    </a:moveTo>
                    <a:cubicBezTo>
                      <a:pt x="225" y="308"/>
                      <a:pt x="136" y="346"/>
                      <a:pt x="72" y="373"/>
                    </a:cubicBezTo>
                    <a:cubicBezTo>
                      <a:pt x="72" y="373"/>
                      <a:pt x="72" y="373"/>
                      <a:pt x="72" y="373"/>
                    </a:cubicBezTo>
                    <a:cubicBezTo>
                      <a:pt x="264" y="292"/>
                      <a:pt x="264" y="292"/>
                      <a:pt x="264" y="292"/>
                    </a:cubicBezTo>
                    <a:cubicBezTo>
                      <a:pt x="264" y="292"/>
                      <a:pt x="264" y="292"/>
                      <a:pt x="264" y="292"/>
                    </a:cubicBezTo>
                    <a:moveTo>
                      <a:pt x="121" y="216"/>
                    </a:moveTo>
                    <a:cubicBezTo>
                      <a:pt x="264" y="275"/>
                      <a:pt x="264" y="275"/>
                      <a:pt x="264" y="275"/>
                    </a:cubicBezTo>
                    <a:cubicBezTo>
                      <a:pt x="264" y="275"/>
                      <a:pt x="264" y="275"/>
                      <a:pt x="264" y="275"/>
                    </a:cubicBezTo>
                    <a:cubicBezTo>
                      <a:pt x="239" y="265"/>
                      <a:pt x="191" y="245"/>
                      <a:pt x="144" y="225"/>
                    </a:cubicBezTo>
                    <a:cubicBezTo>
                      <a:pt x="136" y="222"/>
                      <a:pt x="129" y="219"/>
                      <a:pt x="121" y="216"/>
                    </a:cubicBezTo>
                    <a:moveTo>
                      <a:pt x="446" y="216"/>
                    </a:moveTo>
                    <a:cubicBezTo>
                      <a:pt x="316" y="270"/>
                      <a:pt x="316" y="270"/>
                      <a:pt x="316" y="270"/>
                    </a:cubicBezTo>
                    <a:cubicBezTo>
                      <a:pt x="303" y="275"/>
                      <a:pt x="303" y="275"/>
                      <a:pt x="303" y="275"/>
                    </a:cubicBezTo>
                    <a:cubicBezTo>
                      <a:pt x="303" y="275"/>
                      <a:pt x="303" y="275"/>
                      <a:pt x="303" y="275"/>
                    </a:cubicBezTo>
                    <a:cubicBezTo>
                      <a:pt x="328" y="265"/>
                      <a:pt x="373" y="246"/>
                      <a:pt x="419" y="227"/>
                    </a:cubicBezTo>
                    <a:cubicBezTo>
                      <a:pt x="384" y="242"/>
                      <a:pt x="350" y="256"/>
                      <a:pt x="325" y="266"/>
                    </a:cubicBezTo>
                    <a:cubicBezTo>
                      <a:pt x="350" y="256"/>
                      <a:pt x="384" y="242"/>
                      <a:pt x="419" y="227"/>
                    </a:cubicBezTo>
                    <a:cubicBezTo>
                      <a:pt x="428" y="223"/>
                      <a:pt x="437" y="219"/>
                      <a:pt x="446" y="216"/>
                    </a:cubicBezTo>
                    <a:moveTo>
                      <a:pt x="447" y="215"/>
                    </a:moveTo>
                    <a:cubicBezTo>
                      <a:pt x="447" y="215"/>
                      <a:pt x="447" y="215"/>
                      <a:pt x="447" y="215"/>
                    </a:cubicBezTo>
                    <a:cubicBezTo>
                      <a:pt x="447" y="215"/>
                      <a:pt x="447" y="215"/>
                      <a:pt x="447" y="215"/>
                    </a:cubicBezTo>
                    <a:cubicBezTo>
                      <a:pt x="447" y="215"/>
                      <a:pt x="447" y="215"/>
                      <a:pt x="447" y="215"/>
                    </a:cubicBezTo>
                    <a:moveTo>
                      <a:pt x="0" y="171"/>
                    </a:moveTo>
                    <a:cubicBezTo>
                      <a:pt x="0" y="176"/>
                      <a:pt x="2" y="180"/>
                      <a:pt x="7" y="182"/>
                    </a:cubicBezTo>
                    <a:cubicBezTo>
                      <a:pt x="16" y="186"/>
                      <a:pt x="16" y="186"/>
                      <a:pt x="16" y="186"/>
                    </a:cubicBezTo>
                    <a:cubicBezTo>
                      <a:pt x="18" y="200"/>
                      <a:pt x="19" y="216"/>
                      <a:pt x="19" y="232"/>
                    </a:cubicBezTo>
                    <a:cubicBezTo>
                      <a:pt x="19" y="233"/>
                      <a:pt x="19" y="233"/>
                      <a:pt x="19" y="233"/>
                    </a:cubicBezTo>
                    <a:cubicBezTo>
                      <a:pt x="20" y="241"/>
                      <a:pt x="20" y="249"/>
                      <a:pt x="20" y="258"/>
                    </a:cubicBezTo>
                    <a:cubicBezTo>
                      <a:pt x="20" y="258"/>
                      <a:pt x="20" y="259"/>
                      <a:pt x="20" y="259"/>
                    </a:cubicBezTo>
                    <a:cubicBezTo>
                      <a:pt x="20" y="276"/>
                      <a:pt x="20" y="294"/>
                      <a:pt x="20" y="311"/>
                    </a:cubicBezTo>
                    <a:cubicBezTo>
                      <a:pt x="20" y="311"/>
                      <a:pt x="20" y="312"/>
                      <a:pt x="20" y="312"/>
                    </a:cubicBezTo>
                    <a:cubicBezTo>
                      <a:pt x="19" y="320"/>
                      <a:pt x="19" y="328"/>
                      <a:pt x="19" y="336"/>
                    </a:cubicBezTo>
                    <a:cubicBezTo>
                      <a:pt x="19" y="337"/>
                      <a:pt x="19" y="338"/>
                      <a:pt x="19" y="339"/>
                    </a:cubicBezTo>
                    <a:cubicBezTo>
                      <a:pt x="18" y="347"/>
                      <a:pt x="18" y="354"/>
                      <a:pt x="17" y="361"/>
                    </a:cubicBezTo>
                    <a:cubicBezTo>
                      <a:pt x="17" y="361"/>
                      <a:pt x="17" y="362"/>
                      <a:pt x="17" y="363"/>
                    </a:cubicBezTo>
                    <a:cubicBezTo>
                      <a:pt x="17" y="370"/>
                      <a:pt x="16" y="376"/>
                      <a:pt x="16" y="382"/>
                    </a:cubicBezTo>
                    <a:cubicBezTo>
                      <a:pt x="21" y="328"/>
                      <a:pt x="22" y="240"/>
                      <a:pt x="16" y="186"/>
                    </a:cubicBezTo>
                    <a:cubicBezTo>
                      <a:pt x="7" y="182"/>
                      <a:pt x="7" y="182"/>
                      <a:pt x="7" y="182"/>
                    </a:cubicBezTo>
                    <a:cubicBezTo>
                      <a:pt x="2" y="180"/>
                      <a:pt x="0" y="176"/>
                      <a:pt x="0" y="171"/>
                    </a:cubicBezTo>
                    <a:moveTo>
                      <a:pt x="69" y="126"/>
                    </a:moveTo>
                    <a:cubicBezTo>
                      <a:pt x="66" y="129"/>
                      <a:pt x="63" y="131"/>
                      <a:pt x="60" y="134"/>
                    </a:cubicBezTo>
                    <a:cubicBezTo>
                      <a:pt x="60" y="134"/>
                      <a:pt x="60" y="134"/>
                      <a:pt x="60" y="134"/>
                    </a:cubicBezTo>
                    <a:cubicBezTo>
                      <a:pt x="50" y="143"/>
                      <a:pt x="40" y="152"/>
                      <a:pt x="31" y="159"/>
                    </a:cubicBezTo>
                    <a:cubicBezTo>
                      <a:pt x="43" y="150"/>
                      <a:pt x="55" y="138"/>
                      <a:pt x="69" y="126"/>
                    </a:cubicBezTo>
                    <a:moveTo>
                      <a:pt x="217" y="123"/>
                    </a:moveTo>
                    <a:cubicBezTo>
                      <a:pt x="276" y="264"/>
                      <a:pt x="276" y="264"/>
                      <a:pt x="276" y="264"/>
                    </a:cubicBezTo>
                    <a:cubicBezTo>
                      <a:pt x="276" y="264"/>
                      <a:pt x="276" y="264"/>
                      <a:pt x="276" y="264"/>
                    </a:cubicBezTo>
                    <a:cubicBezTo>
                      <a:pt x="264" y="235"/>
                      <a:pt x="240" y="177"/>
                      <a:pt x="217" y="123"/>
                    </a:cubicBezTo>
                    <a:moveTo>
                      <a:pt x="352" y="117"/>
                    </a:moveTo>
                    <a:cubicBezTo>
                      <a:pt x="292" y="264"/>
                      <a:pt x="292" y="264"/>
                      <a:pt x="292" y="264"/>
                    </a:cubicBezTo>
                    <a:cubicBezTo>
                      <a:pt x="292" y="264"/>
                      <a:pt x="292" y="264"/>
                      <a:pt x="292" y="264"/>
                    </a:cubicBezTo>
                    <a:cubicBezTo>
                      <a:pt x="300" y="244"/>
                      <a:pt x="314" y="211"/>
                      <a:pt x="329" y="175"/>
                    </a:cubicBezTo>
                    <a:cubicBezTo>
                      <a:pt x="330" y="171"/>
                      <a:pt x="332" y="166"/>
                      <a:pt x="334" y="162"/>
                    </a:cubicBezTo>
                    <a:cubicBezTo>
                      <a:pt x="332" y="166"/>
                      <a:pt x="330" y="171"/>
                      <a:pt x="329" y="175"/>
                    </a:cubicBezTo>
                    <a:cubicBezTo>
                      <a:pt x="336" y="156"/>
                      <a:pt x="344" y="136"/>
                      <a:pt x="352" y="117"/>
                    </a:cubicBezTo>
                    <a:moveTo>
                      <a:pt x="128" y="66"/>
                    </a:moveTo>
                    <a:cubicBezTo>
                      <a:pt x="128" y="66"/>
                      <a:pt x="127" y="67"/>
                      <a:pt x="127" y="67"/>
                    </a:cubicBezTo>
                    <a:cubicBezTo>
                      <a:pt x="127" y="67"/>
                      <a:pt x="128" y="66"/>
                      <a:pt x="128" y="66"/>
                    </a:cubicBezTo>
                    <a:moveTo>
                      <a:pt x="142" y="51"/>
                    </a:moveTo>
                    <a:cubicBezTo>
                      <a:pt x="139" y="54"/>
                      <a:pt x="136" y="57"/>
                      <a:pt x="133" y="60"/>
                    </a:cubicBezTo>
                    <a:cubicBezTo>
                      <a:pt x="133" y="61"/>
                      <a:pt x="133" y="61"/>
                      <a:pt x="133" y="61"/>
                    </a:cubicBezTo>
                    <a:cubicBezTo>
                      <a:pt x="136" y="57"/>
                      <a:pt x="139" y="54"/>
                      <a:pt x="142" y="51"/>
                    </a:cubicBezTo>
                    <a:moveTo>
                      <a:pt x="185" y="16"/>
                    </a:moveTo>
                    <a:cubicBezTo>
                      <a:pt x="211" y="19"/>
                      <a:pt x="245" y="21"/>
                      <a:pt x="279" y="21"/>
                    </a:cubicBezTo>
                    <a:cubicBezTo>
                      <a:pt x="245" y="21"/>
                      <a:pt x="211" y="19"/>
                      <a:pt x="185" y="16"/>
                    </a:cubicBezTo>
                    <a:cubicBezTo>
                      <a:pt x="185" y="16"/>
                      <a:pt x="185" y="16"/>
                      <a:pt x="185" y="16"/>
                    </a:cubicBezTo>
                    <a:moveTo>
                      <a:pt x="395" y="0"/>
                    </a:moveTo>
                    <a:cubicBezTo>
                      <a:pt x="390" y="0"/>
                      <a:pt x="386" y="3"/>
                      <a:pt x="384" y="8"/>
                    </a:cubicBezTo>
                    <a:cubicBezTo>
                      <a:pt x="380" y="16"/>
                      <a:pt x="380" y="16"/>
                      <a:pt x="380" y="16"/>
                    </a:cubicBezTo>
                    <a:cubicBezTo>
                      <a:pt x="354" y="19"/>
                      <a:pt x="319" y="21"/>
                      <a:pt x="285" y="21"/>
                    </a:cubicBezTo>
                    <a:cubicBezTo>
                      <a:pt x="285" y="21"/>
                      <a:pt x="285" y="21"/>
                      <a:pt x="285" y="21"/>
                    </a:cubicBezTo>
                    <a:cubicBezTo>
                      <a:pt x="326" y="21"/>
                      <a:pt x="366" y="18"/>
                      <a:pt x="394" y="14"/>
                    </a:cubicBezTo>
                    <a:cubicBezTo>
                      <a:pt x="394" y="14"/>
                      <a:pt x="394" y="14"/>
                      <a:pt x="394" y="13"/>
                    </a:cubicBezTo>
                    <a:cubicBezTo>
                      <a:pt x="394" y="13"/>
                      <a:pt x="394" y="13"/>
                      <a:pt x="394" y="13"/>
                    </a:cubicBezTo>
                    <a:cubicBezTo>
                      <a:pt x="394" y="14"/>
                      <a:pt x="394" y="14"/>
                      <a:pt x="394" y="14"/>
                    </a:cubicBezTo>
                    <a:cubicBezTo>
                      <a:pt x="394" y="14"/>
                      <a:pt x="394" y="14"/>
                      <a:pt x="394" y="14"/>
                    </a:cubicBezTo>
                    <a:cubicBezTo>
                      <a:pt x="395" y="14"/>
                      <a:pt x="395" y="14"/>
                      <a:pt x="395" y="14"/>
                    </a:cubicBezTo>
                    <a:cubicBezTo>
                      <a:pt x="395" y="14"/>
                      <a:pt x="395" y="14"/>
                      <a:pt x="395" y="14"/>
                    </a:cubicBezTo>
                    <a:cubicBezTo>
                      <a:pt x="429" y="61"/>
                      <a:pt x="506" y="138"/>
                      <a:pt x="552" y="170"/>
                    </a:cubicBezTo>
                    <a:cubicBezTo>
                      <a:pt x="552" y="170"/>
                      <a:pt x="552" y="170"/>
                      <a:pt x="552" y="170"/>
                    </a:cubicBezTo>
                    <a:cubicBezTo>
                      <a:pt x="552" y="170"/>
                      <a:pt x="552" y="170"/>
                      <a:pt x="552" y="170"/>
                    </a:cubicBezTo>
                    <a:cubicBezTo>
                      <a:pt x="552" y="170"/>
                      <a:pt x="552" y="170"/>
                      <a:pt x="552" y="170"/>
                    </a:cubicBezTo>
                    <a:cubicBezTo>
                      <a:pt x="552" y="170"/>
                      <a:pt x="552" y="171"/>
                      <a:pt x="553" y="171"/>
                    </a:cubicBezTo>
                    <a:cubicBezTo>
                      <a:pt x="553" y="171"/>
                      <a:pt x="553" y="171"/>
                      <a:pt x="553" y="171"/>
                    </a:cubicBezTo>
                    <a:cubicBezTo>
                      <a:pt x="552" y="171"/>
                      <a:pt x="552" y="171"/>
                      <a:pt x="552" y="171"/>
                    </a:cubicBezTo>
                    <a:cubicBezTo>
                      <a:pt x="544" y="228"/>
                      <a:pt x="544" y="337"/>
                      <a:pt x="554" y="393"/>
                    </a:cubicBezTo>
                    <a:cubicBezTo>
                      <a:pt x="554" y="393"/>
                      <a:pt x="554" y="393"/>
                      <a:pt x="554" y="393"/>
                    </a:cubicBezTo>
                    <a:cubicBezTo>
                      <a:pt x="554" y="393"/>
                      <a:pt x="554" y="393"/>
                      <a:pt x="554" y="393"/>
                    </a:cubicBezTo>
                    <a:cubicBezTo>
                      <a:pt x="554" y="393"/>
                      <a:pt x="554" y="393"/>
                      <a:pt x="554" y="393"/>
                    </a:cubicBezTo>
                    <a:cubicBezTo>
                      <a:pt x="554" y="393"/>
                      <a:pt x="554" y="393"/>
                      <a:pt x="554" y="393"/>
                    </a:cubicBezTo>
                    <a:cubicBezTo>
                      <a:pt x="553" y="394"/>
                      <a:pt x="553" y="394"/>
                      <a:pt x="553" y="394"/>
                    </a:cubicBezTo>
                    <a:cubicBezTo>
                      <a:pt x="553" y="394"/>
                      <a:pt x="553" y="394"/>
                      <a:pt x="553" y="394"/>
                    </a:cubicBezTo>
                    <a:cubicBezTo>
                      <a:pt x="507" y="428"/>
                      <a:pt x="430" y="506"/>
                      <a:pt x="398" y="552"/>
                    </a:cubicBezTo>
                    <a:cubicBezTo>
                      <a:pt x="398" y="552"/>
                      <a:pt x="398" y="552"/>
                      <a:pt x="398" y="552"/>
                    </a:cubicBezTo>
                    <a:cubicBezTo>
                      <a:pt x="398" y="552"/>
                      <a:pt x="398" y="552"/>
                      <a:pt x="398" y="552"/>
                    </a:cubicBezTo>
                    <a:cubicBezTo>
                      <a:pt x="398" y="552"/>
                      <a:pt x="398" y="552"/>
                      <a:pt x="397" y="552"/>
                    </a:cubicBezTo>
                    <a:cubicBezTo>
                      <a:pt x="397" y="552"/>
                      <a:pt x="397" y="552"/>
                      <a:pt x="397" y="552"/>
                    </a:cubicBezTo>
                    <a:cubicBezTo>
                      <a:pt x="397" y="552"/>
                      <a:pt x="397" y="552"/>
                      <a:pt x="397" y="552"/>
                    </a:cubicBezTo>
                    <a:cubicBezTo>
                      <a:pt x="397" y="552"/>
                      <a:pt x="397" y="552"/>
                      <a:pt x="397" y="552"/>
                    </a:cubicBezTo>
                    <a:cubicBezTo>
                      <a:pt x="371" y="548"/>
                      <a:pt x="334" y="546"/>
                      <a:pt x="296" y="546"/>
                    </a:cubicBezTo>
                    <a:cubicBezTo>
                      <a:pt x="292" y="546"/>
                      <a:pt x="288" y="546"/>
                      <a:pt x="285" y="546"/>
                    </a:cubicBezTo>
                    <a:cubicBezTo>
                      <a:pt x="285" y="546"/>
                      <a:pt x="285" y="546"/>
                      <a:pt x="285" y="546"/>
                    </a:cubicBezTo>
                    <a:cubicBezTo>
                      <a:pt x="288" y="546"/>
                      <a:pt x="292" y="546"/>
                      <a:pt x="296" y="546"/>
                    </a:cubicBezTo>
                    <a:cubicBezTo>
                      <a:pt x="327" y="546"/>
                      <a:pt x="358" y="547"/>
                      <a:pt x="383" y="550"/>
                    </a:cubicBezTo>
                    <a:cubicBezTo>
                      <a:pt x="386" y="560"/>
                      <a:pt x="386" y="560"/>
                      <a:pt x="386" y="560"/>
                    </a:cubicBezTo>
                    <a:cubicBezTo>
                      <a:pt x="388" y="564"/>
                      <a:pt x="393" y="567"/>
                      <a:pt x="398" y="567"/>
                    </a:cubicBezTo>
                    <a:cubicBezTo>
                      <a:pt x="399" y="567"/>
                      <a:pt x="401" y="567"/>
                      <a:pt x="402" y="567"/>
                    </a:cubicBezTo>
                    <a:cubicBezTo>
                      <a:pt x="408" y="564"/>
                      <a:pt x="411" y="557"/>
                      <a:pt x="409" y="551"/>
                    </a:cubicBezTo>
                    <a:cubicBezTo>
                      <a:pt x="405" y="541"/>
                      <a:pt x="405" y="541"/>
                      <a:pt x="405" y="541"/>
                    </a:cubicBezTo>
                    <a:cubicBezTo>
                      <a:pt x="438" y="499"/>
                      <a:pt x="499" y="437"/>
                      <a:pt x="542" y="402"/>
                    </a:cubicBezTo>
                    <a:cubicBezTo>
                      <a:pt x="551" y="406"/>
                      <a:pt x="551" y="406"/>
                      <a:pt x="551" y="406"/>
                    </a:cubicBezTo>
                    <a:cubicBezTo>
                      <a:pt x="552" y="407"/>
                      <a:pt x="554" y="407"/>
                      <a:pt x="556" y="407"/>
                    </a:cubicBezTo>
                    <a:cubicBezTo>
                      <a:pt x="560" y="407"/>
                      <a:pt x="565" y="404"/>
                      <a:pt x="567" y="399"/>
                    </a:cubicBezTo>
                    <a:cubicBezTo>
                      <a:pt x="570" y="393"/>
                      <a:pt x="567" y="386"/>
                      <a:pt x="560" y="383"/>
                    </a:cubicBezTo>
                    <a:cubicBezTo>
                      <a:pt x="552" y="380"/>
                      <a:pt x="552" y="380"/>
                      <a:pt x="552" y="380"/>
                    </a:cubicBezTo>
                    <a:cubicBezTo>
                      <a:pt x="545" y="326"/>
                      <a:pt x="544" y="240"/>
                      <a:pt x="550" y="185"/>
                    </a:cubicBezTo>
                    <a:cubicBezTo>
                      <a:pt x="559" y="182"/>
                      <a:pt x="559" y="182"/>
                      <a:pt x="559" y="182"/>
                    </a:cubicBezTo>
                    <a:cubicBezTo>
                      <a:pt x="565" y="179"/>
                      <a:pt x="568" y="172"/>
                      <a:pt x="565" y="166"/>
                    </a:cubicBezTo>
                    <a:cubicBezTo>
                      <a:pt x="563" y="161"/>
                      <a:pt x="559" y="158"/>
                      <a:pt x="554" y="158"/>
                    </a:cubicBezTo>
                    <a:cubicBezTo>
                      <a:pt x="552" y="158"/>
                      <a:pt x="551" y="158"/>
                      <a:pt x="549" y="159"/>
                    </a:cubicBezTo>
                    <a:cubicBezTo>
                      <a:pt x="541" y="162"/>
                      <a:pt x="541" y="162"/>
                      <a:pt x="541" y="162"/>
                    </a:cubicBezTo>
                    <a:cubicBezTo>
                      <a:pt x="499" y="129"/>
                      <a:pt x="437" y="68"/>
                      <a:pt x="403" y="25"/>
                    </a:cubicBezTo>
                    <a:cubicBezTo>
                      <a:pt x="406" y="17"/>
                      <a:pt x="406" y="17"/>
                      <a:pt x="406" y="17"/>
                    </a:cubicBezTo>
                    <a:cubicBezTo>
                      <a:pt x="409" y="11"/>
                      <a:pt x="406" y="4"/>
                      <a:pt x="400" y="1"/>
                    </a:cubicBezTo>
                    <a:cubicBezTo>
                      <a:pt x="398" y="1"/>
                      <a:pt x="397" y="0"/>
                      <a:pt x="395"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Freeform: Shape 34"/>
              <p:cNvSpPr/>
              <p:nvPr/>
            </p:nvSpPr>
            <p:spPr bwMode="auto">
              <a:xfrm>
                <a:off x="5219050" y="1641934"/>
                <a:ext cx="331565" cy="504973"/>
              </a:xfrm>
              <a:custGeom>
                <a:avLst/>
                <a:gdLst>
                  <a:gd name="T0" fmla="*/ 639686300 w 48"/>
                  <a:gd name="T1" fmla="*/ 819922026 h 76"/>
                  <a:gd name="T2" fmla="*/ 554394291 w 48"/>
                  <a:gd name="T3" fmla="*/ 1046108191 h 76"/>
                  <a:gd name="T4" fmla="*/ 326950189 w 48"/>
                  <a:gd name="T5" fmla="*/ 947152214 h 76"/>
                  <a:gd name="T6" fmla="*/ 28431927 w 48"/>
                  <a:gd name="T7" fmla="*/ 254460375 h 76"/>
                  <a:gd name="T8" fmla="*/ 127938014 w 48"/>
                  <a:gd name="T9" fmla="*/ 28274211 h 76"/>
                  <a:gd name="T10" fmla="*/ 355382116 w 48"/>
                  <a:gd name="T11" fmla="*/ 127230188 h 76"/>
                  <a:gd name="T12" fmla="*/ 639686300 w 48"/>
                  <a:gd name="T13" fmla="*/ 819922026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6">
                    <a:moveTo>
                      <a:pt x="45" y="58"/>
                    </a:moveTo>
                    <a:cubicBezTo>
                      <a:pt x="48" y="64"/>
                      <a:pt x="45" y="71"/>
                      <a:pt x="39" y="74"/>
                    </a:cubicBezTo>
                    <a:cubicBezTo>
                      <a:pt x="33" y="76"/>
                      <a:pt x="26" y="73"/>
                      <a:pt x="23" y="67"/>
                    </a:cubicBezTo>
                    <a:cubicBezTo>
                      <a:pt x="2" y="18"/>
                      <a:pt x="2" y="18"/>
                      <a:pt x="2" y="18"/>
                    </a:cubicBezTo>
                    <a:cubicBezTo>
                      <a:pt x="0" y="12"/>
                      <a:pt x="3" y="5"/>
                      <a:pt x="9" y="2"/>
                    </a:cubicBezTo>
                    <a:cubicBezTo>
                      <a:pt x="15" y="0"/>
                      <a:pt x="22" y="2"/>
                      <a:pt x="25" y="9"/>
                    </a:cubicBezTo>
                    <a:cubicBezTo>
                      <a:pt x="45" y="58"/>
                      <a:pt x="45" y="58"/>
                      <a:pt x="45" y="58"/>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Freeform: Shape 39"/>
              <p:cNvSpPr/>
              <p:nvPr/>
            </p:nvSpPr>
            <p:spPr bwMode="auto">
              <a:xfrm>
                <a:off x="5248135" y="4918645"/>
                <a:ext cx="337382" cy="504973"/>
              </a:xfrm>
              <a:custGeom>
                <a:avLst/>
                <a:gdLst>
                  <a:gd name="T0" fmla="*/ 338971294 w 49"/>
                  <a:gd name="T1" fmla="*/ 127230188 h 76"/>
                  <a:gd name="T2" fmla="*/ 564953409 w 49"/>
                  <a:gd name="T3" fmla="*/ 42411316 h 76"/>
                  <a:gd name="T4" fmla="*/ 663819410 w 49"/>
                  <a:gd name="T5" fmla="*/ 268597480 h 76"/>
                  <a:gd name="T6" fmla="*/ 353094471 w 49"/>
                  <a:gd name="T7" fmla="*/ 947152214 h 76"/>
                  <a:gd name="T8" fmla="*/ 127112356 w 49"/>
                  <a:gd name="T9" fmla="*/ 1031971086 h 76"/>
                  <a:gd name="T10" fmla="*/ 42369533 w 49"/>
                  <a:gd name="T11" fmla="*/ 805788681 h 76"/>
                  <a:gd name="T12" fmla="*/ 338971294 w 49"/>
                  <a:gd name="T13" fmla="*/ 127230188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6">
                    <a:moveTo>
                      <a:pt x="24" y="9"/>
                    </a:moveTo>
                    <a:cubicBezTo>
                      <a:pt x="27" y="3"/>
                      <a:pt x="34" y="0"/>
                      <a:pt x="40" y="3"/>
                    </a:cubicBezTo>
                    <a:cubicBezTo>
                      <a:pt x="46" y="5"/>
                      <a:pt x="49" y="13"/>
                      <a:pt x="47" y="19"/>
                    </a:cubicBezTo>
                    <a:cubicBezTo>
                      <a:pt x="25" y="67"/>
                      <a:pt x="25" y="67"/>
                      <a:pt x="25" y="67"/>
                    </a:cubicBezTo>
                    <a:cubicBezTo>
                      <a:pt x="22" y="73"/>
                      <a:pt x="15" y="76"/>
                      <a:pt x="9" y="73"/>
                    </a:cubicBezTo>
                    <a:cubicBezTo>
                      <a:pt x="3" y="71"/>
                      <a:pt x="0" y="64"/>
                      <a:pt x="3" y="57"/>
                    </a:cubicBezTo>
                    <a:cubicBezTo>
                      <a:pt x="24" y="9"/>
                      <a:pt x="24" y="9"/>
                      <a:pt x="24" y="9"/>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Freeform: Shape 40"/>
              <p:cNvSpPr/>
              <p:nvPr/>
            </p:nvSpPr>
            <p:spPr bwMode="auto">
              <a:xfrm>
                <a:off x="4122557" y="4071413"/>
                <a:ext cx="529341" cy="308594"/>
              </a:xfrm>
              <a:custGeom>
                <a:avLst/>
                <a:gdLst>
                  <a:gd name="T0" fmla="*/ 830693145 w 77"/>
                  <a:gd name="T1" fmla="*/ 28820717 h 46"/>
                  <a:gd name="T2" fmla="*/ 1041886064 w 77"/>
                  <a:gd name="T3" fmla="*/ 129700821 h 46"/>
                  <a:gd name="T4" fmla="*/ 943328868 w 77"/>
                  <a:gd name="T5" fmla="*/ 360277948 h 46"/>
                  <a:gd name="T6" fmla="*/ 253432252 w 77"/>
                  <a:gd name="T7" fmla="*/ 634089948 h 46"/>
                  <a:gd name="T8" fmla="*/ 28160807 w 77"/>
                  <a:gd name="T9" fmla="*/ 533209845 h 46"/>
                  <a:gd name="T10" fmla="*/ 126714250 w 77"/>
                  <a:gd name="T11" fmla="*/ 302632717 h 46"/>
                  <a:gd name="T12" fmla="*/ 830693145 w 77"/>
                  <a:gd name="T13" fmla="*/ 28820717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6">
                    <a:moveTo>
                      <a:pt x="59" y="2"/>
                    </a:moveTo>
                    <a:cubicBezTo>
                      <a:pt x="65" y="0"/>
                      <a:pt x="72" y="3"/>
                      <a:pt x="74" y="9"/>
                    </a:cubicBezTo>
                    <a:cubicBezTo>
                      <a:pt x="77" y="16"/>
                      <a:pt x="74" y="23"/>
                      <a:pt x="67" y="25"/>
                    </a:cubicBezTo>
                    <a:cubicBezTo>
                      <a:pt x="18" y="44"/>
                      <a:pt x="18" y="44"/>
                      <a:pt x="18" y="44"/>
                    </a:cubicBezTo>
                    <a:cubicBezTo>
                      <a:pt x="11" y="46"/>
                      <a:pt x="4" y="43"/>
                      <a:pt x="2" y="37"/>
                    </a:cubicBezTo>
                    <a:cubicBezTo>
                      <a:pt x="0" y="31"/>
                      <a:pt x="3" y="24"/>
                      <a:pt x="9" y="21"/>
                    </a:cubicBezTo>
                    <a:cubicBezTo>
                      <a:pt x="59" y="2"/>
                      <a:pt x="59" y="2"/>
                      <a:pt x="59" y="2"/>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Freeform: Shape 41"/>
              <p:cNvSpPr/>
              <p:nvPr/>
            </p:nvSpPr>
            <p:spPr bwMode="auto">
              <a:xfrm>
                <a:off x="4122557" y="2688350"/>
                <a:ext cx="523524" cy="331038"/>
              </a:xfrm>
              <a:custGeom>
                <a:avLst/>
                <a:gdLst>
                  <a:gd name="T0" fmla="*/ 947152214 w 76"/>
                  <a:gd name="T1" fmla="*/ 350908430 h 50"/>
                  <a:gd name="T2" fmla="*/ 1031971086 w 76"/>
                  <a:gd name="T3" fmla="*/ 575488626 h 50"/>
                  <a:gd name="T4" fmla="*/ 805788681 w 76"/>
                  <a:gd name="T5" fmla="*/ 659706199 h 50"/>
                  <a:gd name="T6" fmla="*/ 127230188 w 76"/>
                  <a:gd name="T7" fmla="*/ 350908430 h 50"/>
                  <a:gd name="T8" fmla="*/ 42411316 w 76"/>
                  <a:gd name="T9" fmla="*/ 126328234 h 50"/>
                  <a:gd name="T10" fmla="*/ 268597480 w 76"/>
                  <a:gd name="T11" fmla="*/ 42110660 h 50"/>
                  <a:gd name="T12" fmla="*/ 947152214 w 76"/>
                  <a:gd name="T13" fmla="*/ 35090843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50">
                    <a:moveTo>
                      <a:pt x="67" y="25"/>
                    </a:moveTo>
                    <a:cubicBezTo>
                      <a:pt x="73" y="28"/>
                      <a:pt x="76" y="35"/>
                      <a:pt x="73" y="41"/>
                    </a:cubicBezTo>
                    <a:cubicBezTo>
                      <a:pt x="71" y="47"/>
                      <a:pt x="63" y="50"/>
                      <a:pt x="57" y="47"/>
                    </a:cubicBezTo>
                    <a:cubicBezTo>
                      <a:pt x="9" y="25"/>
                      <a:pt x="9" y="25"/>
                      <a:pt x="9" y="25"/>
                    </a:cubicBezTo>
                    <a:cubicBezTo>
                      <a:pt x="3" y="22"/>
                      <a:pt x="0" y="15"/>
                      <a:pt x="3" y="9"/>
                    </a:cubicBezTo>
                    <a:cubicBezTo>
                      <a:pt x="6" y="3"/>
                      <a:pt x="13" y="0"/>
                      <a:pt x="19" y="3"/>
                    </a:cubicBezTo>
                    <a:cubicBezTo>
                      <a:pt x="67" y="25"/>
                      <a:pt x="67" y="25"/>
                      <a:pt x="67" y="25"/>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Freeform: Shape 42"/>
              <p:cNvSpPr/>
              <p:nvPr/>
            </p:nvSpPr>
            <p:spPr bwMode="auto">
              <a:xfrm>
                <a:off x="4233079" y="2780928"/>
                <a:ext cx="1864329" cy="1512113"/>
              </a:xfrm>
              <a:custGeom>
                <a:avLst/>
                <a:gdLst>
                  <a:gd name="T0" fmla="*/ 0 w 270"/>
                  <a:gd name="T1" fmla="*/ 0 h 227"/>
                  <a:gd name="T2" fmla="*/ 0 w 270"/>
                  <a:gd name="T3" fmla="*/ 14207021 h 227"/>
                  <a:gd name="T4" fmla="*/ 0 w 270"/>
                  <a:gd name="T5" fmla="*/ 2147483646 h 227"/>
                  <a:gd name="T6" fmla="*/ 14204775 w 270"/>
                  <a:gd name="T7" fmla="*/ 2147483646 h 227"/>
                  <a:gd name="T8" fmla="*/ 2147483646 w 270"/>
                  <a:gd name="T9" fmla="*/ 1605581885 h 227"/>
                  <a:gd name="T10" fmla="*/ 0 w 270"/>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7">
                    <a:moveTo>
                      <a:pt x="0" y="0"/>
                    </a:moveTo>
                    <a:cubicBezTo>
                      <a:pt x="0" y="1"/>
                      <a:pt x="0" y="1"/>
                      <a:pt x="0" y="1"/>
                    </a:cubicBezTo>
                    <a:cubicBezTo>
                      <a:pt x="9" y="56"/>
                      <a:pt x="7" y="168"/>
                      <a:pt x="0" y="224"/>
                    </a:cubicBezTo>
                    <a:cubicBezTo>
                      <a:pt x="0" y="227"/>
                      <a:pt x="1" y="227"/>
                      <a:pt x="1" y="227"/>
                    </a:cubicBezTo>
                    <a:cubicBezTo>
                      <a:pt x="62" y="200"/>
                      <a:pt x="270" y="113"/>
                      <a:pt x="270" y="113"/>
                    </a:cubicBezTo>
                    <a:cubicBezTo>
                      <a:pt x="0" y="0"/>
                      <a:pt x="0" y="0"/>
                      <a:pt x="0" y="0"/>
                    </a:cubicBezTo>
                  </a:path>
                </a:pathLst>
              </a:custGeom>
              <a:solidFill>
                <a:srgbClr val="6FE4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Freeform: Shape 43"/>
              <p:cNvSpPr/>
              <p:nvPr/>
            </p:nvSpPr>
            <p:spPr bwMode="auto">
              <a:xfrm>
                <a:off x="4233079" y="1734513"/>
                <a:ext cx="1864329" cy="1798265"/>
              </a:xfrm>
              <a:custGeom>
                <a:avLst/>
                <a:gdLst>
                  <a:gd name="T0" fmla="*/ 2147483646 w 270"/>
                  <a:gd name="T1" fmla="*/ 0 h 270"/>
                  <a:gd name="T2" fmla="*/ 2147483646 w 270"/>
                  <a:gd name="T3" fmla="*/ 0 h 270"/>
                  <a:gd name="T4" fmla="*/ 0 w 270"/>
                  <a:gd name="T5" fmla="*/ 2147483646 h 270"/>
                  <a:gd name="T6" fmla="*/ 0 w 270"/>
                  <a:gd name="T7" fmla="*/ 2147483646 h 270"/>
                  <a:gd name="T8" fmla="*/ 2147483646 w 270"/>
                  <a:gd name="T9" fmla="*/ 2147483646 h 270"/>
                  <a:gd name="T10" fmla="*/ 2147483646 w 270"/>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70">
                    <a:moveTo>
                      <a:pt x="158" y="0"/>
                    </a:moveTo>
                    <a:cubicBezTo>
                      <a:pt x="158" y="0"/>
                      <a:pt x="158" y="0"/>
                      <a:pt x="158" y="0"/>
                    </a:cubicBezTo>
                    <a:cubicBezTo>
                      <a:pt x="125" y="46"/>
                      <a:pt x="47" y="125"/>
                      <a:pt x="0" y="158"/>
                    </a:cubicBezTo>
                    <a:cubicBezTo>
                      <a:pt x="0" y="158"/>
                      <a:pt x="0" y="158"/>
                      <a:pt x="0" y="158"/>
                    </a:cubicBezTo>
                    <a:cubicBezTo>
                      <a:pt x="62" y="182"/>
                      <a:pt x="270" y="270"/>
                      <a:pt x="270" y="270"/>
                    </a:cubicBezTo>
                    <a:cubicBezTo>
                      <a:pt x="158" y="0"/>
                      <a:pt x="158" y="0"/>
                      <a:pt x="158" y="0"/>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Freeform: Shape 44"/>
              <p:cNvSpPr/>
              <p:nvPr/>
            </p:nvSpPr>
            <p:spPr bwMode="auto">
              <a:xfrm>
                <a:off x="5317938" y="1734513"/>
                <a:ext cx="1547305" cy="1798265"/>
              </a:xfrm>
              <a:custGeom>
                <a:avLst/>
                <a:gdLst>
                  <a:gd name="T0" fmla="*/ 2147483646 w 224"/>
                  <a:gd name="T1" fmla="*/ 0 h 270"/>
                  <a:gd name="T2" fmla="*/ 2147483646 w 224"/>
                  <a:gd name="T3" fmla="*/ 0 h 270"/>
                  <a:gd name="T4" fmla="*/ 0 w 224"/>
                  <a:gd name="T5" fmla="*/ 0 h 270"/>
                  <a:gd name="T6" fmla="*/ 0 w 224"/>
                  <a:gd name="T7" fmla="*/ 0 h 270"/>
                  <a:gd name="T8" fmla="*/ 1606322789 w 224"/>
                  <a:gd name="T9" fmla="*/ 2147483646 h 270"/>
                  <a:gd name="T10" fmla="*/ 2147483646 w 224"/>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224" y="0"/>
                    </a:moveTo>
                    <a:cubicBezTo>
                      <a:pt x="223" y="0"/>
                      <a:pt x="223" y="0"/>
                      <a:pt x="223" y="0"/>
                    </a:cubicBezTo>
                    <a:cubicBezTo>
                      <a:pt x="168" y="9"/>
                      <a:pt x="57" y="9"/>
                      <a:pt x="0" y="0"/>
                    </a:cubicBezTo>
                    <a:cubicBezTo>
                      <a:pt x="0" y="0"/>
                      <a:pt x="0" y="0"/>
                      <a:pt x="0" y="0"/>
                    </a:cubicBezTo>
                    <a:cubicBezTo>
                      <a:pt x="27" y="61"/>
                      <a:pt x="113" y="270"/>
                      <a:pt x="113" y="270"/>
                    </a:cubicBezTo>
                    <a:cubicBezTo>
                      <a:pt x="224" y="0"/>
                      <a:pt x="224" y="0"/>
                      <a:pt x="224" y="0"/>
                    </a:cubicBezTo>
                  </a:path>
                </a:pathLst>
              </a:custGeom>
              <a:solidFill>
                <a:schemeClr val="accent1"/>
              </a:solidFill>
              <a:ln>
                <a:noFill/>
              </a:ln>
            </p:spPr>
            <p:txBody>
              <a:bodyPr anchor="ctr"/>
              <a:lstStyle/>
              <a:p>
                <a:pPr algn="ctr"/>
                <a:endParaRPr/>
              </a:p>
            </p:txBody>
          </p:sp>
          <p:sp>
            <p:nvSpPr>
              <p:cNvPr id="38" name="Freeform: Shape 45"/>
              <p:cNvSpPr/>
              <p:nvPr/>
            </p:nvSpPr>
            <p:spPr bwMode="auto">
              <a:xfrm>
                <a:off x="6097408" y="1728902"/>
                <a:ext cx="1858512" cy="1803875"/>
              </a:xfrm>
              <a:custGeom>
                <a:avLst/>
                <a:gdLst>
                  <a:gd name="T0" fmla="*/ 2147483646 w 269"/>
                  <a:gd name="T1" fmla="*/ 2147483646 h 271"/>
                  <a:gd name="T2" fmla="*/ 2147483646 w 269"/>
                  <a:gd name="T3" fmla="*/ 2147483646 h 271"/>
                  <a:gd name="T4" fmla="*/ 1564292725 w 269"/>
                  <a:gd name="T5" fmla="*/ 0 h 271"/>
                  <a:gd name="T6" fmla="*/ 1564292725 w 269"/>
                  <a:gd name="T7" fmla="*/ 0 h 271"/>
                  <a:gd name="T8" fmla="*/ 0 w 269"/>
                  <a:gd name="T9" fmla="*/ 2147483646 h 271"/>
                  <a:gd name="T10" fmla="*/ 2147483646 w 269"/>
                  <a:gd name="T11" fmla="*/ 2147483646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1">
                    <a:moveTo>
                      <a:pt x="269" y="158"/>
                    </a:moveTo>
                    <a:cubicBezTo>
                      <a:pt x="269" y="158"/>
                      <a:pt x="269" y="158"/>
                      <a:pt x="269" y="158"/>
                    </a:cubicBezTo>
                    <a:cubicBezTo>
                      <a:pt x="223" y="125"/>
                      <a:pt x="144" y="47"/>
                      <a:pt x="110" y="0"/>
                    </a:cubicBezTo>
                    <a:cubicBezTo>
                      <a:pt x="110" y="0"/>
                      <a:pt x="110" y="0"/>
                      <a:pt x="110" y="0"/>
                    </a:cubicBezTo>
                    <a:cubicBezTo>
                      <a:pt x="86" y="62"/>
                      <a:pt x="0" y="271"/>
                      <a:pt x="0" y="271"/>
                    </a:cubicBezTo>
                    <a:cubicBezTo>
                      <a:pt x="269" y="158"/>
                      <a:pt x="269" y="158"/>
                      <a:pt x="269" y="158"/>
                    </a:cubicBezTo>
                  </a:path>
                </a:pathLst>
              </a:custGeom>
              <a:solidFill>
                <a:schemeClr val="accent2"/>
              </a:solidFill>
              <a:ln>
                <a:noFill/>
              </a:ln>
            </p:spPr>
            <p:txBody>
              <a:bodyPr anchor="ctr"/>
              <a:lstStyle/>
              <a:p>
                <a:pPr algn="ctr"/>
                <a:endParaRPr/>
              </a:p>
            </p:txBody>
          </p:sp>
          <p:sp>
            <p:nvSpPr>
              <p:cNvPr id="39" name="Freeform: Shape 46"/>
              <p:cNvSpPr/>
              <p:nvPr/>
            </p:nvSpPr>
            <p:spPr bwMode="auto">
              <a:xfrm>
                <a:off x="6097408" y="2775317"/>
                <a:ext cx="1864329" cy="1489670"/>
              </a:xfrm>
              <a:custGeom>
                <a:avLst/>
                <a:gdLst>
                  <a:gd name="T0" fmla="*/ 2147483646 w 270"/>
                  <a:gd name="T1" fmla="*/ 2147483646 h 224"/>
                  <a:gd name="T2" fmla="*/ 2147483646 w 270"/>
                  <a:gd name="T3" fmla="*/ 2147483646 h 224"/>
                  <a:gd name="T4" fmla="*/ 2147483646 w 270"/>
                  <a:gd name="T5" fmla="*/ 0 h 224"/>
                  <a:gd name="T6" fmla="*/ 2147483646 w 270"/>
                  <a:gd name="T7" fmla="*/ 0 h 224"/>
                  <a:gd name="T8" fmla="*/ 0 w 270"/>
                  <a:gd name="T9" fmla="*/ 1614454780 h 224"/>
                  <a:gd name="T10" fmla="*/ 2147483646 w 270"/>
                  <a:gd name="T11" fmla="*/ 2147483646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4">
                    <a:moveTo>
                      <a:pt x="269" y="224"/>
                    </a:moveTo>
                    <a:cubicBezTo>
                      <a:pt x="270" y="223"/>
                      <a:pt x="270" y="223"/>
                      <a:pt x="270" y="223"/>
                    </a:cubicBezTo>
                    <a:cubicBezTo>
                      <a:pt x="260" y="168"/>
                      <a:pt x="259" y="57"/>
                      <a:pt x="268" y="0"/>
                    </a:cubicBezTo>
                    <a:cubicBezTo>
                      <a:pt x="268" y="0"/>
                      <a:pt x="268" y="0"/>
                      <a:pt x="268" y="0"/>
                    </a:cubicBezTo>
                    <a:cubicBezTo>
                      <a:pt x="208" y="27"/>
                      <a:pt x="0" y="114"/>
                      <a:pt x="0" y="114"/>
                    </a:cubicBezTo>
                    <a:cubicBezTo>
                      <a:pt x="269" y="224"/>
                      <a:pt x="269" y="224"/>
                      <a:pt x="269" y="224"/>
                    </a:cubicBezTo>
                  </a:path>
                </a:pathLst>
              </a:custGeom>
              <a:solidFill>
                <a:schemeClr val="accent1"/>
              </a:solidFill>
              <a:ln>
                <a:noFill/>
              </a:ln>
            </p:spPr>
            <p:txBody>
              <a:bodyPr anchor="ctr"/>
              <a:lstStyle/>
              <a:p>
                <a:pPr algn="ctr"/>
                <a:endParaRPr/>
              </a:p>
            </p:txBody>
          </p:sp>
          <p:sp>
            <p:nvSpPr>
              <p:cNvPr id="40" name="Freeform: Shape 47"/>
              <p:cNvSpPr/>
              <p:nvPr/>
            </p:nvSpPr>
            <p:spPr bwMode="auto">
              <a:xfrm>
                <a:off x="6097408" y="3532776"/>
                <a:ext cx="1864329" cy="1784237"/>
              </a:xfrm>
              <a:custGeom>
                <a:avLst/>
                <a:gdLst>
                  <a:gd name="T0" fmla="*/ 1605071703 w 270"/>
                  <a:gd name="T1" fmla="*/ 2147483646 h 268"/>
                  <a:gd name="T2" fmla="*/ 1605071703 w 270"/>
                  <a:gd name="T3" fmla="*/ 2147483646 h 268"/>
                  <a:gd name="T4" fmla="*/ 2147483646 w 270"/>
                  <a:gd name="T5" fmla="*/ 1547028678 h 268"/>
                  <a:gd name="T6" fmla="*/ 2147483646 w 270"/>
                  <a:gd name="T7" fmla="*/ 1547028678 h 268"/>
                  <a:gd name="T8" fmla="*/ 0 w 270"/>
                  <a:gd name="T9" fmla="*/ 0 h 268"/>
                  <a:gd name="T10" fmla="*/ 1605071703 w 270"/>
                  <a:gd name="T11" fmla="*/ 2147483646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68">
                    <a:moveTo>
                      <a:pt x="113" y="268"/>
                    </a:moveTo>
                    <a:cubicBezTo>
                      <a:pt x="113" y="268"/>
                      <a:pt x="113" y="268"/>
                      <a:pt x="113" y="268"/>
                    </a:cubicBezTo>
                    <a:cubicBezTo>
                      <a:pt x="146" y="222"/>
                      <a:pt x="223" y="143"/>
                      <a:pt x="270" y="109"/>
                    </a:cubicBezTo>
                    <a:cubicBezTo>
                      <a:pt x="270" y="109"/>
                      <a:pt x="270" y="109"/>
                      <a:pt x="270" y="109"/>
                    </a:cubicBezTo>
                    <a:cubicBezTo>
                      <a:pt x="208" y="85"/>
                      <a:pt x="0" y="0"/>
                      <a:pt x="0" y="0"/>
                    </a:cubicBezTo>
                    <a:cubicBezTo>
                      <a:pt x="113" y="268"/>
                      <a:pt x="113" y="268"/>
                      <a:pt x="113" y="268"/>
                    </a:cubicBezTo>
                  </a:path>
                </a:pathLst>
              </a:custGeom>
              <a:solidFill>
                <a:schemeClr val="accent2"/>
              </a:solidFill>
              <a:ln>
                <a:noFill/>
              </a:ln>
            </p:spPr>
            <p:txBody>
              <a:bodyPr anchor="ctr"/>
              <a:lstStyle/>
              <a:p>
                <a:pPr algn="ctr"/>
                <a:endParaRPr/>
              </a:p>
            </p:txBody>
          </p:sp>
          <p:sp>
            <p:nvSpPr>
              <p:cNvPr id="41" name="Freeform: Shape 48"/>
              <p:cNvSpPr/>
              <p:nvPr/>
            </p:nvSpPr>
            <p:spPr bwMode="auto">
              <a:xfrm>
                <a:off x="5338297" y="3532776"/>
                <a:ext cx="1547305" cy="1798265"/>
              </a:xfrm>
              <a:custGeom>
                <a:avLst/>
                <a:gdLst>
                  <a:gd name="T0" fmla="*/ 0 w 224"/>
                  <a:gd name="T1" fmla="*/ 2147483646 h 270"/>
                  <a:gd name="T2" fmla="*/ 0 w 224"/>
                  <a:gd name="T3" fmla="*/ 2147483646 h 270"/>
                  <a:gd name="T4" fmla="*/ 2147483646 w 224"/>
                  <a:gd name="T5" fmla="*/ 2147483646 h 270"/>
                  <a:gd name="T6" fmla="*/ 2147483646 w 224"/>
                  <a:gd name="T7" fmla="*/ 2147483646 h 270"/>
                  <a:gd name="T8" fmla="*/ 1563676784 w 224"/>
                  <a:gd name="T9" fmla="*/ 0 h 270"/>
                  <a:gd name="T10" fmla="*/ 0 w 224"/>
                  <a:gd name="T11" fmla="*/ 2147483646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0" y="270"/>
                    </a:moveTo>
                    <a:cubicBezTo>
                      <a:pt x="0" y="270"/>
                      <a:pt x="0" y="270"/>
                      <a:pt x="0" y="270"/>
                    </a:cubicBezTo>
                    <a:cubicBezTo>
                      <a:pt x="56" y="260"/>
                      <a:pt x="167" y="259"/>
                      <a:pt x="224" y="268"/>
                    </a:cubicBezTo>
                    <a:cubicBezTo>
                      <a:pt x="224" y="268"/>
                      <a:pt x="224" y="268"/>
                      <a:pt x="224" y="268"/>
                    </a:cubicBezTo>
                    <a:cubicBezTo>
                      <a:pt x="196" y="207"/>
                      <a:pt x="110" y="0"/>
                      <a:pt x="110" y="0"/>
                    </a:cubicBezTo>
                    <a:cubicBezTo>
                      <a:pt x="0" y="270"/>
                      <a:pt x="0" y="270"/>
                      <a:pt x="0" y="270"/>
                    </a:cubicBezTo>
                  </a:path>
                </a:pathLst>
              </a:custGeom>
              <a:solidFill>
                <a:schemeClr val="accent1"/>
              </a:solidFill>
              <a:ln>
                <a:noFill/>
              </a:ln>
            </p:spPr>
            <p:txBody>
              <a:bodyPr anchor="ctr"/>
              <a:lstStyle/>
              <a:p>
                <a:pPr algn="ctr"/>
                <a:endParaRPr/>
              </a:p>
            </p:txBody>
          </p:sp>
          <p:sp>
            <p:nvSpPr>
              <p:cNvPr id="42" name="Freeform: Shape 49"/>
              <p:cNvSpPr/>
              <p:nvPr/>
            </p:nvSpPr>
            <p:spPr bwMode="auto">
              <a:xfrm>
                <a:off x="4238896" y="3532776"/>
                <a:ext cx="1858512" cy="1798265"/>
              </a:xfrm>
              <a:custGeom>
                <a:avLst/>
                <a:gdLst>
                  <a:gd name="T0" fmla="*/ 0 w 269"/>
                  <a:gd name="T1" fmla="*/ 1619276478 h 270"/>
                  <a:gd name="T2" fmla="*/ 0 w 269"/>
                  <a:gd name="T3" fmla="*/ 1619276478 h 270"/>
                  <a:gd name="T4" fmla="*/ 2147483646 w 269"/>
                  <a:gd name="T5" fmla="*/ 2147483646 h 270"/>
                  <a:gd name="T6" fmla="*/ 2147483646 w 269"/>
                  <a:gd name="T7" fmla="*/ 2147483646 h 270"/>
                  <a:gd name="T8" fmla="*/ 2147483646 w 269"/>
                  <a:gd name="T9" fmla="*/ 0 h 270"/>
                  <a:gd name="T10" fmla="*/ 0 w 269"/>
                  <a:gd name="T11" fmla="*/ 1619276478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0">
                    <a:moveTo>
                      <a:pt x="0" y="114"/>
                    </a:moveTo>
                    <a:cubicBezTo>
                      <a:pt x="0" y="114"/>
                      <a:pt x="0" y="114"/>
                      <a:pt x="0" y="114"/>
                    </a:cubicBezTo>
                    <a:cubicBezTo>
                      <a:pt x="47" y="146"/>
                      <a:pt x="126" y="224"/>
                      <a:pt x="160" y="270"/>
                    </a:cubicBezTo>
                    <a:cubicBezTo>
                      <a:pt x="160" y="270"/>
                      <a:pt x="160" y="270"/>
                      <a:pt x="160" y="270"/>
                    </a:cubicBezTo>
                    <a:cubicBezTo>
                      <a:pt x="183" y="208"/>
                      <a:pt x="269" y="0"/>
                      <a:pt x="269" y="0"/>
                    </a:cubicBezTo>
                    <a:cubicBezTo>
                      <a:pt x="0" y="114"/>
                      <a:pt x="0" y="114"/>
                      <a:pt x="0" y="114"/>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Oval 50"/>
              <p:cNvSpPr/>
              <p:nvPr/>
            </p:nvSpPr>
            <p:spPr bwMode="auto">
              <a:xfrm>
                <a:off x="5951984" y="3392506"/>
                <a:ext cx="290847" cy="280540"/>
              </a:xfrm>
              <a:prstGeom prst="ellipse">
                <a:avLst/>
              </a:prstGeom>
              <a:solidFill>
                <a:schemeClr val="bg1">
                  <a:lumMod val="85000"/>
                </a:schemeClr>
              </a:solidFill>
              <a:ln>
                <a:noFill/>
              </a:ln>
            </p:spPr>
            <p:txBody>
              <a:bodyPr anchor="ctr"/>
              <a:lstStyle/>
              <a:p>
                <a:pPr algn="ctr"/>
                <a:endParaRPr/>
              </a:p>
            </p:txBody>
          </p:sp>
          <p:sp>
            <p:nvSpPr>
              <p:cNvPr id="44" name="Freeform: Shape 51"/>
              <p:cNvSpPr/>
              <p:nvPr/>
            </p:nvSpPr>
            <p:spPr bwMode="auto">
              <a:xfrm>
                <a:off x="4238896" y="1782204"/>
                <a:ext cx="1864329" cy="3475896"/>
              </a:xfrm>
              <a:custGeom>
                <a:avLst/>
                <a:gdLst>
                  <a:gd name="T0" fmla="*/ 1988585545 w 270"/>
                  <a:gd name="T1" fmla="*/ 2147483646 h 522"/>
                  <a:gd name="T2" fmla="*/ 2144834298 w 270"/>
                  <a:gd name="T3" fmla="*/ 2147483646 h 522"/>
                  <a:gd name="T4" fmla="*/ 2144834298 w 270"/>
                  <a:gd name="T5" fmla="*/ 2147483646 h 522"/>
                  <a:gd name="T6" fmla="*/ 2144834298 w 270"/>
                  <a:gd name="T7" fmla="*/ 2147483646 h 522"/>
                  <a:gd name="T8" fmla="*/ 1988585545 w 270"/>
                  <a:gd name="T9" fmla="*/ 2147483646 h 522"/>
                  <a:gd name="T10" fmla="*/ 369309067 w 270"/>
                  <a:gd name="T11" fmla="*/ 2147483646 h 522"/>
                  <a:gd name="T12" fmla="*/ 497148271 w 270"/>
                  <a:gd name="T13" fmla="*/ 2147483646 h 522"/>
                  <a:gd name="T14" fmla="*/ 454533947 w 270"/>
                  <a:gd name="T15" fmla="*/ 2147483646 h 522"/>
                  <a:gd name="T16" fmla="*/ 383513842 w 270"/>
                  <a:gd name="T17" fmla="*/ 2147483646 h 522"/>
                  <a:gd name="T18" fmla="*/ 383513842 w 270"/>
                  <a:gd name="T19" fmla="*/ 2147483646 h 522"/>
                  <a:gd name="T20" fmla="*/ 369309067 w 270"/>
                  <a:gd name="T21" fmla="*/ 2147483646 h 522"/>
                  <a:gd name="T22" fmla="*/ 14204775 w 270"/>
                  <a:gd name="T23" fmla="*/ 2147483646 h 522"/>
                  <a:gd name="T24" fmla="*/ 0 w 270"/>
                  <a:gd name="T25" fmla="*/ 2147483646 h 522"/>
                  <a:gd name="T26" fmla="*/ 0 w 270"/>
                  <a:gd name="T27" fmla="*/ 2147483646 h 522"/>
                  <a:gd name="T28" fmla="*/ 0 w 270"/>
                  <a:gd name="T29" fmla="*/ 2147483646 h 522"/>
                  <a:gd name="T30" fmla="*/ 14204775 w 270"/>
                  <a:gd name="T31" fmla="*/ 2147483646 h 522"/>
                  <a:gd name="T32" fmla="*/ 227268858 w 270"/>
                  <a:gd name="T33" fmla="*/ 1959331718 h 522"/>
                  <a:gd name="T34" fmla="*/ 142040209 w 270"/>
                  <a:gd name="T35" fmla="*/ 2030325220 h 522"/>
                  <a:gd name="T36" fmla="*/ 142040209 w 270"/>
                  <a:gd name="T37" fmla="*/ 2030325220 h 522"/>
                  <a:gd name="T38" fmla="*/ 227268858 w 270"/>
                  <a:gd name="T39" fmla="*/ 1959331718 h 522"/>
                  <a:gd name="T40" fmla="*/ 1590870697 w 270"/>
                  <a:gd name="T41" fmla="*/ 653109317 h 522"/>
                  <a:gd name="T42" fmla="*/ 767027684 w 270"/>
                  <a:gd name="T43" fmla="*/ 1490795709 h 522"/>
                  <a:gd name="T44" fmla="*/ 909067893 w 270"/>
                  <a:gd name="T45" fmla="*/ 1363014189 h 522"/>
                  <a:gd name="T46" fmla="*/ 909067893 w 270"/>
                  <a:gd name="T47" fmla="*/ 1348816242 h 522"/>
                  <a:gd name="T48" fmla="*/ 1434621944 w 270"/>
                  <a:gd name="T49" fmla="*/ 837686392 h 522"/>
                  <a:gd name="T50" fmla="*/ 1434621944 w 270"/>
                  <a:gd name="T51" fmla="*/ 823488445 h 522"/>
                  <a:gd name="T52" fmla="*/ 1590870697 w 270"/>
                  <a:gd name="T53" fmla="*/ 653109317 h 522"/>
                  <a:gd name="T54" fmla="*/ 1676095577 w 270"/>
                  <a:gd name="T55" fmla="*/ 567921637 h 522"/>
                  <a:gd name="T56" fmla="*/ 1605071703 w 270"/>
                  <a:gd name="T57" fmla="*/ 638911370 h 522"/>
                  <a:gd name="T58" fmla="*/ 1676095577 w 270"/>
                  <a:gd name="T59" fmla="*/ 567921637 h 522"/>
                  <a:gd name="T60" fmla="*/ 1676095577 w 270"/>
                  <a:gd name="T61" fmla="*/ 567921637 h 522"/>
                  <a:gd name="T62" fmla="*/ 2102219974 w 270"/>
                  <a:gd name="T63" fmla="*/ 70989734 h 522"/>
                  <a:gd name="T64" fmla="*/ 1803931011 w 270"/>
                  <a:gd name="T65" fmla="*/ 425942169 h 522"/>
                  <a:gd name="T66" fmla="*/ 2102219974 w 270"/>
                  <a:gd name="T67" fmla="*/ 70989734 h 522"/>
                  <a:gd name="T68" fmla="*/ 2102219974 w 270"/>
                  <a:gd name="T69" fmla="*/ 70989734 h 522"/>
                  <a:gd name="T70" fmla="*/ 2102219974 w 270"/>
                  <a:gd name="T71" fmla="*/ 70989734 h 522"/>
                  <a:gd name="T72" fmla="*/ 2147483646 w 270"/>
                  <a:gd name="T73" fmla="*/ 0 h 522"/>
                  <a:gd name="T74" fmla="*/ 2147483646 w 270"/>
                  <a:gd name="T75" fmla="*/ 0 h 522"/>
                  <a:gd name="T76" fmla="*/ 2147483646 w 270"/>
                  <a:gd name="T77" fmla="*/ 0 h 522"/>
                  <a:gd name="T78" fmla="*/ 2147483646 w 270"/>
                  <a:gd name="T79" fmla="*/ 0 h 522"/>
                  <a:gd name="T80" fmla="*/ 2147483646 w 270"/>
                  <a:gd name="T81" fmla="*/ 0 h 522"/>
                  <a:gd name="T82" fmla="*/ 2147483646 w 270"/>
                  <a:gd name="T83" fmla="*/ 0 h 522"/>
                  <a:gd name="T84" fmla="*/ 2147483646 w 270"/>
                  <a:gd name="T85" fmla="*/ 0 h 522"/>
                  <a:gd name="T86" fmla="*/ 2147483646 w 270"/>
                  <a:gd name="T87" fmla="*/ 0 h 5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0" h="522">
                    <a:moveTo>
                      <a:pt x="140" y="508"/>
                    </a:moveTo>
                    <a:cubicBezTo>
                      <a:pt x="144" y="513"/>
                      <a:pt x="148" y="518"/>
                      <a:pt x="151" y="522"/>
                    </a:cubicBezTo>
                    <a:cubicBezTo>
                      <a:pt x="151" y="522"/>
                      <a:pt x="151" y="522"/>
                      <a:pt x="151" y="522"/>
                    </a:cubicBezTo>
                    <a:cubicBezTo>
                      <a:pt x="151" y="522"/>
                      <a:pt x="151" y="522"/>
                      <a:pt x="151" y="522"/>
                    </a:cubicBezTo>
                    <a:cubicBezTo>
                      <a:pt x="148" y="518"/>
                      <a:pt x="144" y="513"/>
                      <a:pt x="140" y="508"/>
                    </a:cubicBezTo>
                    <a:moveTo>
                      <a:pt x="26" y="397"/>
                    </a:moveTo>
                    <a:cubicBezTo>
                      <a:pt x="29" y="399"/>
                      <a:pt x="32" y="402"/>
                      <a:pt x="35" y="405"/>
                    </a:cubicBezTo>
                    <a:cubicBezTo>
                      <a:pt x="34" y="404"/>
                      <a:pt x="33" y="403"/>
                      <a:pt x="32" y="402"/>
                    </a:cubicBezTo>
                    <a:cubicBezTo>
                      <a:pt x="31" y="401"/>
                      <a:pt x="29" y="399"/>
                      <a:pt x="27" y="398"/>
                    </a:cubicBezTo>
                    <a:cubicBezTo>
                      <a:pt x="27" y="398"/>
                      <a:pt x="27" y="398"/>
                      <a:pt x="27" y="398"/>
                    </a:cubicBezTo>
                    <a:cubicBezTo>
                      <a:pt x="27" y="397"/>
                      <a:pt x="26" y="397"/>
                      <a:pt x="26" y="397"/>
                    </a:cubicBezTo>
                    <a:moveTo>
                      <a:pt x="1" y="361"/>
                    </a:moveTo>
                    <a:cubicBezTo>
                      <a:pt x="0" y="361"/>
                      <a:pt x="0" y="362"/>
                      <a:pt x="0" y="362"/>
                    </a:cubicBezTo>
                    <a:cubicBezTo>
                      <a:pt x="0" y="362"/>
                      <a:pt x="0" y="362"/>
                      <a:pt x="0" y="362"/>
                    </a:cubicBezTo>
                    <a:cubicBezTo>
                      <a:pt x="0" y="362"/>
                      <a:pt x="0" y="362"/>
                      <a:pt x="0" y="362"/>
                    </a:cubicBezTo>
                    <a:cubicBezTo>
                      <a:pt x="0" y="362"/>
                      <a:pt x="0" y="361"/>
                      <a:pt x="1" y="361"/>
                    </a:cubicBezTo>
                    <a:moveTo>
                      <a:pt x="16" y="138"/>
                    </a:moveTo>
                    <a:cubicBezTo>
                      <a:pt x="14" y="140"/>
                      <a:pt x="12" y="141"/>
                      <a:pt x="10" y="143"/>
                    </a:cubicBezTo>
                    <a:cubicBezTo>
                      <a:pt x="10" y="143"/>
                      <a:pt x="10" y="143"/>
                      <a:pt x="10" y="143"/>
                    </a:cubicBezTo>
                    <a:cubicBezTo>
                      <a:pt x="12" y="141"/>
                      <a:pt x="14" y="140"/>
                      <a:pt x="16" y="138"/>
                    </a:cubicBezTo>
                    <a:moveTo>
                      <a:pt x="112" y="46"/>
                    </a:moveTo>
                    <a:cubicBezTo>
                      <a:pt x="94" y="66"/>
                      <a:pt x="73" y="87"/>
                      <a:pt x="54" y="105"/>
                    </a:cubicBezTo>
                    <a:cubicBezTo>
                      <a:pt x="57" y="102"/>
                      <a:pt x="60" y="99"/>
                      <a:pt x="64" y="96"/>
                    </a:cubicBezTo>
                    <a:cubicBezTo>
                      <a:pt x="64" y="95"/>
                      <a:pt x="64" y="95"/>
                      <a:pt x="64" y="95"/>
                    </a:cubicBezTo>
                    <a:cubicBezTo>
                      <a:pt x="76" y="84"/>
                      <a:pt x="89" y="71"/>
                      <a:pt x="101" y="59"/>
                    </a:cubicBezTo>
                    <a:cubicBezTo>
                      <a:pt x="101" y="58"/>
                      <a:pt x="101" y="58"/>
                      <a:pt x="101" y="58"/>
                    </a:cubicBezTo>
                    <a:cubicBezTo>
                      <a:pt x="105" y="54"/>
                      <a:pt x="108" y="50"/>
                      <a:pt x="112" y="46"/>
                    </a:cubicBezTo>
                    <a:moveTo>
                      <a:pt x="118" y="40"/>
                    </a:moveTo>
                    <a:cubicBezTo>
                      <a:pt x="117" y="41"/>
                      <a:pt x="115" y="43"/>
                      <a:pt x="113" y="45"/>
                    </a:cubicBezTo>
                    <a:cubicBezTo>
                      <a:pt x="115" y="43"/>
                      <a:pt x="116" y="42"/>
                      <a:pt x="118" y="40"/>
                    </a:cubicBezTo>
                    <a:cubicBezTo>
                      <a:pt x="118" y="40"/>
                      <a:pt x="118" y="40"/>
                      <a:pt x="118" y="40"/>
                    </a:cubicBezTo>
                    <a:moveTo>
                      <a:pt x="148" y="5"/>
                    </a:moveTo>
                    <a:cubicBezTo>
                      <a:pt x="142" y="13"/>
                      <a:pt x="135" y="21"/>
                      <a:pt x="127" y="30"/>
                    </a:cubicBezTo>
                    <a:cubicBezTo>
                      <a:pt x="135" y="21"/>
                      <a:pt x="142" y="13"/>
                      <a:pt x="148" y="5"/>
                    </a:cubicBezTo>
                    <a:cubicBezTo>
                      <a:pt x="148" y="5"/>
                      <a:pt x="148" y="5"/>
                      <a:pt x="148" y="5"/>
                    </a:cubicBezTo>
                    <a:cubicBezTo>
                      <a:pt x="148" y="5"/>
                      <a:pt x="148" y="5"/>
                      <a:pt x="148" y="5"/>
                    </a:cubicBezTo>
                    <a:moveTo>
                      <a:pt x="270" y="0"/>
                    </a:moveTo>
                    <a:cubicBezTo>
                      <a:pt x="268" y="0"/>
                      <a:pt x="266" y="0"/>
                      <a:pt x="264" y="0"/>
                    </a:cubicBezTo>
                    <a:cubicBezTo>
                      <a:pt x="264" y="0"/>
                      <a:pt x="264" y="0"/>
                      <a:pt x="264" y="0"/>
                    </a:cubicBezTo>
                    <a:cubicBezTo>
                      <a:pt x="264" y="0"/>
                      <a:pt x="264" y="0"/>
                      <a:pt x="264" y="0"/>
                    </a:cubicBezTo>
                    <a:cubicBezTo>
                      <a:pt x="266" y="0"/>
                      <a:pt x="268" y="0"/>
                      <a:pt x="270" y="0"/>
                    </a:cubicBezTo>
                    <a:cubicBezTo>
                      <a:pt x="270" y="0"/>
                      <a:pt x="270" y="0"/>
                      <a:pt x="270" y="0"/>
                    </a:cubicBezTo>
                    <a:cubicBezTo>
                      <a:pt x="270" y="0"/>
                      <a:pt x="270" y="0"/>
                      <a:pt x="270" y="0"/>
                    </a:cubicBezTo>
                    <a:cubicBezTo>
                      <a:pt x="270" y="0"/>
                      <a:pt x="270" y="0"/>
                      <a:pt x="270" y="0"/>
                    </a:cubicBezTo>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Freeform: Shape 52"/>
              <p:cNvSpPr/>
              <p:nvPr/>
            </p:nvSpPr>
            <p:spPr bwMode="auto">
              <a:xfrm>
                <a:off x="4134191" y="1647545"/>
                <a:ext cx="1969034" cy="3764852"/>
              </a:xfrm>
              <a:custGeom>
                <a:avLst/>
                <a:gdLst>
                  <a:gd name="T0" fmla="*/ 2147483646 w 285"/>
                  <a:gd name="T1" fmla="*/ 2147483646 h 565"/>
                  <a:gd name="T2" fmla="*/ 2147483646 w 285"/>
                  <a:gd name="T3" fmla="*/ 2147483646 h 565"/>
                  <a:gd name="T4" fmla="*/ 2147483646 w 285"/>
                  <a:gd name="T5" fmla="*/ 2147483646 h 565"/>
                  <a:gd name="T6" fmla="*/ 2147483646 w 285"/>
                  <a:gd name="T7" fmla="*/ 2147483646 h 565"/>
                  <a:gd name="T8" fmla="*/ 2147483646 w 285"/>
                  <a:gd name="T9" fmla="*/ 2147483646 h 565"/>
                  <a:gd name="T10" fmla="*/ 2147483646 w 285"/>
                  <a:gd name="T11" fmla="*/ 2147483646 h 565"/>
                  <a:gd name="T12" fmla="*/ 2147483646 w 285"/>
                  <a:gd name="T13" fmla="*/ 2147483646 h 565"/>
                  <a:gd name="T14" fmla="*/ 2147483646 w 285"/>
                  <a:gd name="T15" fmla="*/ 2147483646 h 565"/>
                  <a:gd name="T16" fmla="*/ 668362593 w 285"/>
                  <a:gd name="T17" fmla="*/ 2147483646 h 565"/>
                  <a:gd name="T18" fmla="*/ 2147483646 w 285"/>
                  <a:gd name="T19" fmla="*/ 2147483646 h 565"/>
                  <a:gd name="T20" fmla="*/ 2147483646 w 285"/>
                  <a:gd name="T21" fmla="*/ 2147483646 h 565"/>
                  <a:gd name="T22" fmla="*/ 668362593 w 285"/>
                  <a:gd name="T23" fmla="*/ 2147483646 h 565"/>
                  <a:gd name="T24" fmla="*/ 156425288 w 285"/>
                  <a:gd name="T25" fmla="*/ 2147483646 h 565"/>
                  <a:gd name="T26" fmla="*/ 156425288 w 285"/>
                  <a:gd name="T27" fmla="*/ 2147483646 h 565"/>
                  <a:gd name="T28" fmla="*/ 156425288 w 285"/>
                  <a:gd name="T29" fmla="*/ 2147483646 h 565"/>
                  <a:gd name="T30" fmla="*/ 355512017 w 285"/>
                  <a:gd name="T31" fmla="*/ 2147483646 h 565"/>
                  <a:gd name="T32" fmla="*/ 355512017 w 285"/>
                  <a:gd name="T33" fmla="*/ 2147483646 h 565"/>
                  <a:gd name="T34" fmla="*/ 597260189 w 285"/>
                  <a:gd name="T35" fmla="*/ 2147483646 h 565"/>
                  <a:gd name="T36" fmla="*/ 355512017 w 285"/>
                  <a:gd name="T37" fmla="*/ 2147483646 h 565"/>
                  <a:gd name="T38" fmla="*/ 0 w 285"/>
                  <a:gd name="T39" fmla="*/ 2147483646 h 565"/>
                  <a:gd name="T40" fmla="*/ 0 w 285"/>
                  <a:gd name="T41" fmla="*/ 2147483646 h 565"/>
                  <a:gd name="T42" fmla="*/ 0 w 285"/>
                  <a:gd name="T43" fmla="*/ 2147483646 h 565"/>
                  <a:gd name="T44" fmla="*/ 1720681935 w 285"/>
                  <a:gd name="T45" fmla="*/ 2147483646 h 565"/>
                  <a:gd name="T46" fmla="*/ 1692240974 w 285"/>
                  <a:gd name="T47" fmla="*/ 2147483646 h 565"/>
                  <a:gd name="T48" fmla="*/ 227527691 w 285"/>
                  <a:gd name="T49" fmla="*/ 2147483646 h 565"/>
                  <a:gd name="T50" fmla="*/ 213307210 w 285"/>
                  <a:gd name="T51" fmla="*/ 2147483646 h 565"/>
                  <a:gd name="T52" fmla="*/ 213307210 w 285"/>
                  <a:gd name="T53" fmla="*/ 2147483646 h 565"/>
                  <a:gd name="T54" fmla="*/ 99543365 w 285"/>
                  <a:gd name="T55" fmla="*/ 2147483646 h 565"/>
                  <a:gd name="T56" fmla="*/ 14220481 w 285"/>
                  <a:gd name="T57" fmla="*/ 2147483646 h 565"/>
                  <a:gd name="T58" fmla="*/ 170645768 w 285"/>
                  <a:gd name="T59" fmla="*/ 2147483646 h 565"/>
                  <a:gd name="T60" fmla="*/ 170645768 w 285"/>
                  <a:gd name="T61" fmla="*/ 2147483646 h 565"/>
                  <a:gd name="T62" fmla="*/ 170645768 w 285"/>
                  <a:gd name="T63" fmla="*/ 2147483646 h 565"/>
                  <a:gd name="T64" fmla="*/ 170645768 w 285"/>
                  <a:gd name="T65" fmla="*/ 2147483646 h 565"/>
                  <a:gd name="T66" fmla="*/ 2147483646 w 285"/>
                  <a:gd name="T67" fmla="*/ 2147483646 h 565"/>
                  <a:gd name="T68" fmla="*/ 2147483646 w 285"/>
                  <a:gd name="T69" fmla="*/ 2147483646 h 565"/>
                  <a:gd name="T70" fmla="*/ 2147483646 w 285"/>
                  <a:gd name="T71" fmla="*/ 1734584494 h 565"/>
                  <a:gd name="T72" fmla="*/ 2147483646 w 285"/>
                  <a:gd name="T73" fmla="*/ 355449157 h 565"/>
                  <a:gd name="T74" fmla="*/ 2019312030 w 285"/>
                  <a:gd name="T75" fmla="*/ 710894543 h 565"/>
                  <a:gd name="T76" fmla="*/ 1891327703 w 285"/>
                  <a:gd name="T77" fmla="*/ 853074959 h 565"/>
                  <a:gd name="T78" fmla="*/ 1806004819 w 285"/>
                  <a:gd name="T79" fmla="*/ 938382455 h 565"/>
                  <a:gd name="T80" fmla="*/ 1649579532 w 285"/>
                  <a:gd name="T81" fmla="*/ 1123212849 h 565"/>
                  <a:gd name="T82" fmla="*/ 1123421746 w 285"/>
                  <a:gd name="T83" fmla="*/ 1649276998 h 565"/>
                  <a:gd name="T84" fmla="*/ 440834902 w 285"/>
                  <a:gd name="T85" fmla="*/ 2147483646 h 565"/>
                  <a:gd name="T86" fmla="*/ 355512017 w 285"/>
                  <a:gd name="T87" fmla="*/ 2147483646 h 565"/>
                  <a:gd name="T88" fmla="*/ 2147483646 w 285"/>
                  <a:gd name="T89" fmla="*/ 355449157 h 565"/>
                  <a:gd name="T90" fmla="*/ 2147483646 w 285"/>
                  <a:gd name="T91" fmla="*/ 213268740 h 565"/>
                  <a:gd name="T92" fmla="*/ 2147483646 w 285"/>
                  <a:gd name="T93" fmla="*/ 284357063 h 565"/>
                  <a:gd name="T94" fmla="*/ 2147483646 w 285"/>
                  <a:gd name="T95" fmla="*/ 284357063 h 565"/>
                  <a:gd name="T96" fmla="*/ 2147483646 w 285"/>
                  <a:gd name="T97" fmla="*/ 284357063 h 565"/>
                  <a:gd name="T98" fmla="*/ 2147483646 w 285"/>
                  <a:gd name="T99" fmla="*/ 213268740 h 565"/>
                  <a:gd name="T100" fmla="*/ 2147483646 w 285"/>
                  <a:gd name="T101" fmla="*/ 113742071 h 565"/>
                  <a:gd name="T102" fmla="*/ 2147483646 w 285"/>
                  <a:gd name="T103" fmla="*/ 113742071 h 565"/>
                  <a:gd name="T104" fmla="*/ 2147483646 w 285"/>
                  <a:gd name="T105" fmla="*/ 99526669 h 565"/>
                  <a:gd name="T106" fmla="*/ 2147483646 w 285"/>
                  <a:gd name="T107" fmla="*/ 99526669 h 565"/>
                  <a:gd name="T108" fmla="*/ 2147483646 w 285"/>
                  <a:gd name="T109" fmla="*/ 14219173 h 565"/>
                  <a:gd name="T110" fmla="*/ 2147483646 w 285"/>
                  <a:gd name="T111" fmla="*/ 0 h 565"/>
                  <a:gd name="T112" fmla="*/ 2147483646 w 285"/>
                  <a:gd name="T113" fmla="*/ 0 h 5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5" h="565">
                    <a:moveTo>
                      <a:pt x="175" y="565"/>
                    </a:moveTo>
                    <a:cubicBezTo>
                      <a:pt x="175" y="565"/>
                      <a:pt x="175" y="565"/>
                      <a:pt x="175" y="565"/>
                    </a:cubicBezTo>
                    <a:cubicBezTo>
                      <a:pt x="175" y="565"/>
                      <a:pt x="175" y="565"/>
                      <a:pt x="175" y="565"/>
                    </a:cubicBezTo>
                    <a:cubicBezTo>
                      <a:pt x="175" y="565"/>
                      <a:pt x="175" y="565"/>
                      <a:pt x="175" y="565"/>
                    </a:cubicBezTo>
                    <a:moveTo>
                      <a:pt x="186" y="558"/>
                    </a:moveTo>
                    <a:cubicBezTo>
                      <a:pt x="184" y="563"/>
                      <a:pt x="180" y="565"/>
                      <a:pt x="175" y="565"/>
                    </a:cubicBezTo>
                    <a:cubicBezTo>
                      <a:pt x="180" y="565"/>
                      <a:pt x="184" y="563"/>
                      <a:pt x="186" y="558"/>
                    </a:cubicBezTo>
                    <a:moveTo>
                      <a:pt x="186" y="558"/>
                    </a:moveTo>
                    <a:cubicBezTo>
                      <a:pt x="186" y="558"/>
                      <a:pt x="186" y="558"/>
                      <a:pt x="186" y="558"/>
                    </a:cubicBezTo>
                    <a:cubicBezTo>
                      <a:pt x="186" y="558"/>
                      <a:pt x="186" y="558"/>
                      <a:pt x="186" y="558"/>
                    </a:cubicBezTo>
                    <a:moveTo>
                      <a:pt x="285" y="545"/>
                    </a:moveTo>
                    <a:cubicBezTo>
                      <a:pt x="250" y="545"/>
                      <a:pt x="216" y="547"/>
                      <a:pt x="189" y="551"/>
                    </a:cubicBezTo>
                    <a:cubicBezTo>
                      <a:pt x="189" y="551"/>
                      <a:pt x="189" y="551"/>
                      <a:pt x="189" y="551"/>
                    </a:cubicBezTo>
                    <a:cubicBezTo>
                      <a:pt x="216" y="547"/>
                      <a:pt x="250" y="545"/>
                      <a:pt x="285" y="545"/>
                    </a:cubicBezTo>
                    <a:cubicBezTo>
                      <a:pt x="285" y="545"/>
                      <a:pt x="285" y="545"/>
                      <a:pt x="285" y="545"/>
                    </a:cubicBezTo>
                    <a:cubicBezTo>
                      <a:pt x="285" y="545"/>
                      <a:pt x="285" y="545"/>
                      <a:pt x="285" y="545"/>
                    </a:cubicBezTo>
                    <a:cubicBezTo>
                      <a:pt x="285" y="545"/>
                      <a:pt x="285" y="545"/>
                      <a:pt x="285" y="545"/>
                    </a:cubicBezTo>
                    <a:moveTo>
                      <a:pt x="47" y="422"/>
                    </a:moveTo>
                    <a:cubicBezTo>
                      <a:pt x="48" y="423"/>
                      <a:pt x="49" y="424"/>
                      <a:pt x="50" y="425"/>
                    </a:cubicBezTo>
                    <a:cubicBezTo>
                      <a:pt x="85" y="455"/>
                      <a:pt x="126" y="495"/>
                      <a:pt x="155" y="528"/>
                    </a:cubicBezTo>
                    <a:cubicBezTo>
                      <a:pt x="159" y="533"/>
                      <a:pt x="163" y="538"/>
                      <a:pt x="166" y="542"/>
                    </a:cubicBezTo>
                    <a:cubicBezTo>
                      <a:pt x="166" y="542"/>
                      <a:pt x="166" y="542"/>
                      <a:pt x="166" y="542"/>
                    </a:cubicBezTo>
                    <a:cubicBezTo>
                      <a:pt x="166" y="542"/>
                      <a:pt x="166" y="542"/>
                      <a:pt x="166" y="542"/>
                    </a:cubicBezTo>
                    <a:cubicBezTo>
                      <a:pt x="137" y="506"/>
                      <a:pt x="88" y="456"/>
                      <a:pt x="47" y="422"/>
                    </a:cubicBezTo>
                    <a:moveTo>
                      <a:pt x="11" y="409"/>
                    </a:moveTo>
                    <a:cubicBezTo>
                      <a:pt x="11" y="409"/>
                      <a:pt x="11" y="409"/>
                      <a:pt x="11" y="409"/>
                    </a:cubicBezTo>
                    <a:cubicBezTo>
                      <a:pt x="11" y="409"/>
                      <a:pt x="11" y="409"/>
                      <a:pt x="11" y="409"/>
                    </a:cubicBezTo>
                    <a:cubicBezTo>
                      <a:pt x="11" y="409"/>
                      <a:pt x="11" y="409"/>
                      <a:pt x="11" y="409"/>
                    </a:cubicBezTo>
                    <a:moveTo>
                      <a:pt x="16" y="408"/>
                    </a:moveTo>
                    <a:cubicBezTo>
                      <a:pt x="14" y="409"/>
                      <a:pt x="13" y="409"/>
                      <a:pt x="11" y="409"/>
                    </a:cubicBezTo>
                    <a:cubicBezTo>
                      <a:pt x="13" y="409"/>
                      <a:pt x="14" y="409"/>
                      <a:pt x="16" y="408"/>
                    </a:cubicBezTo>
                    <a:moveTo>
                      <a:pt x="25" y="404"/>
                    </a:moveTo>
                    <a:cubicBezTo>
                      <a:pt x="16" y="408"/>
                      <a:pt x="16" y="408"/>
                      <a:pt x="16" y="408"/>
                    </a:cubicBezTo>
                    <a:cubicBezTo>
                      <a:pt x="25" y="404"/>
                      <a:pt x="25" y="404"/>
                      <a:pt x="25" y="404"/>
                    </a:cubicBezTo>
                    <a:cubicBezTo>
                      <a:pt x="30" y="408"/>
                      <a:pt x="36" y="412"/>
                      <a:pt x="41" y="417"/>
                    </a:cubicBezTo>
                    <a:cubicBezTo>
                      <a:pt x="41" y="417"/>
                      <a:pt x="42" y="417"/>
                      <a:pt x="42" y="418"/>
                    </a:cubicBezTo>
                    <a:cubicBezTo>
                      <a:pt x="42" y="418"/>
                      <a:pt x="42" y="418"/>
                      <a:pt x="42" y="418"/>
                    </a:cubicBezTo>
                    <a:cubicBezTo>
                      <a:pt x="36" y="413"/>
                      <a:pt x="31" y="408"/>
                      <a:pt x="25" y="404"/>
                    </a:cubicBezTo>
                    <a:moveTo>
                      <a:pt x="0" y="401"/>
                    </a:moveTo>
                    <a:cubicBezTo>
                      <a:pt x="0" y="401"/>
                      <a:pt x="0" y="401"/>
                      <a:pt x="0" y="401"/>
                    </a:cubicBezTo>
                    <a:cubicBezTo>
                      <a:pt x="0" y="401"/>
                      <a:pt x="0" y="401"/>
                      <a:pt x="0" y="401"/>
                    </a:cubicBezTo>
                    <a:moveTo>
                      <a:pt x="0" y="401"/>
                    </a:moveTo>
                    <a:cubicBezTo>
                      <a:pt x="0" y="401"/>
                      <a:pt x="0" y="401"/>
                      <a:pt x="0" y="401"/>
                    </a:cubicBezTo>
                    <a:cubicBezTo>
                      <a:pt x="0" y="401"/>
                      <a:pt x="0" y="401"/>
                      <a:pt x="0" y="401"/>
                    </a:cubicBezTo>
                    <a:moveTo>
                      <a:pt x="119" y="214"/>
                    </a:moveTo>
                    <a:cubicBezTo>
                      <a:pt x="121" y="215"/>
                      <a:pt x="121" y="215"/>
                      <a:pt x="121" y="215"/>
                    </a:cubicBezTo>
                    <a:cubicBezTo>
                      <a:pt x="129" y="218"/>
                      <a:pt x="136" y="221"/>
                      <a:pt x="144" y="224"/>
                    </a:cubicBezTo>
                    <a:cubicBezTo>
                      <a:pt x="135" y="221"/>
                      <a:pt x="127" y="217"/>
                      <a:pt x="119" y="214"/>
                    </a:cubicBezTo>
                    <a:moveTo>
                      <a:pt x="7" y="181"/>
                    </a:moveTo>
                    <a:cubicBezTo>
                      <a:pt x="16" y="185"/>
                      <a:pt x="16" y="185"/>
                      <a:pt x="16" y="185"/>
                    </a:cubicBezTo>
                    <a:cubicBezTo>
                      <a:pt x="22" y="239"/>
                      <a:pt x="21" y="327"/>
                      <a:pt x="16" y="381"/>
                    </a:cubicBezTo>
                    <a:cubicBezTo>
                      <a:pt x="15" y="381"/>
                      <a:pt x="15" y="382"/>
                      <a:pt x="15" y="382"/>
                    </a:cubicBezTo>
                    <a:cubicBezTo>
                      <a:pt x="15" y="382"/>
                      <a:pt x="15" y="382"/>
                      <a:pt x="15" y="382"/>
                    </a:cubicBezTo>
                    <a:cubicBezTo>
                      <a:pt x="15" y="382"/>
                      <a:pt x="15" y="382"/>
                      <a:pt x="15" y="382"/>
                    </a:cubicBezTo>
                    <a:cubicBezTo>
                      <a:pt x="21" y="329"/>
                      <a:pt x="22" y="240"/>
                      <a:pt x="16" y="185"/>
                    </a:cubicBezTo>
                    <a:cubicBezTo>
                      <a:pt x="7" y="181"/>
                      <a:pt x="7" y="181"/>
                      <a:pt x="7" y="181"/>
                    </a:cubicBezTo>
                    <a:moveTo>
                      <a:pt x="1" y="165"/>
                    </a:moveTo>
                    <a:cubicBezTo>
                      <a:pt x="1" y="165"/>
                      <a:pt x="1" y="165"/>
                      <a:pt x="1" y="165"/>
                    </a:cubicBezTo>
                    <a:cubicBezTo>
                      <a:pt x="1" y="165"/>
                      <a:pt x="1" y="165"/>
                      <a:pt x="1" y="165"/>
                    </a:cubicBezTo>
                    <a:moveTo>
                      <a:pt x="12" y="158"/>
                    </a:moveTo>
                    <a:cubicBezTo>
                      <a:pt x="7" y="158"/>
                      <a:pt x="3" y="160"/>
                      <a:pt x="1" y="165"/>
                    </a:cubicBezTo>
                    <a:cubicBezTo>
                      <a:pt x="3" y="160"/>
                      <a:pt x="7" y="158"/>
                      <a:pt x="12" y="158"/>
                    </a:cubicBezTo>
                    <a:moveTo>
                      <a:pt x="12" y="158"/>
                    </a:moveTo>
                    <a:cubicBezTo>
                      <a:pt x="12" y="158"/>
                      <a:pt x="12" y="158"/>
                      <a:pt x="12" y="158"/>
                    </a:cubicBezTo>
                    <a:cubicBezTo>
                      <a:pt x="12" y="158"/>
                      <a:pt x="12" y="158"/>
                      <a:pt x="12" y="158"/>
                    </a:cubicBezTo>
                    <a:cubicBezTo>
                      <a:pt x="12" y="158"/>
                      <a:pt x="12" y="158"/>
                      <a:pt x="12" y="158"/>
                    </a:cubicBezTo>
                    <a:moveTo>
                      <a:pt x="216" y="120"/>
                    </a:moveTo>
                    <a:cubicBezTo>
                      <a:pt x="276" y="263"/>
                      <a:pt x="276" y="263"/>
                      <a:pt x="276" y="263"/>
                    </a:cubicBezTo>
                    <a:cubicBezTo>
                      <a:pt x="276" y="263"/>
                      <a:pt x="276" y="263"/>
                      <a:pt x="276" y="263"/>
                    </a:cubicBezTo>
                    <a:cubicBezTo>
                      <a:pt x="276" y="263"/>
                      <a:pt x="276" y="263"/>
                      <a:pt x="276" y="263"/>
                    </a:cubicBezTo>
                    <a:cubicBezTo>
                      <a:pt x="276" y="263"/>
                      <a:pt x="276" y="263"/>
                      <a:pt x="276" y="263"/>
                    </a:cubicBezTo>
                    <a:cubicBezTo>
                      <a:pt x="217" y="122"/>
                      <a:pt x="217" y="122"/>
                      <a:pt x="217" y="122"/>
                    </a:cubicBezTo>
                    <a:cubicBezTo>
                      <a:pt x="217" y="121"/>
                      <a:pt x="217" y="121"/>
                      <a:pt x="216" y="120"/>
                    </a:cubicBezTo>
                    <a:moveTo>
                      <a:pt x="163" y="25"/>
                    </a:moveTo>
                    <a:cubicBezTo>
                      <a:pt x="163" y="25"/>
                      <a:pt x="163" y="25"/>
                      <a:pt x="163" y="25"/>
                    </a:cubicBezTo>
                    <a:cubicBezTo>
                      <a:pt x="157" y="33"/>
                      <a:pt x="150" y="41"/>
                      <a:pt x="142" y="50"/>
                    </a:cubicBezTo>
                    <a:cubicBezTo>
                      <a:pt x="139" y="53"/>
                      <a:pt x="136" y="56"/>
                      <a:pt x="133" y="60"/>
                    </a:cubicBezTo>
                    <a:cubicBezTo>
                      <a:pt x="133" y="60"/>
                      <a:pt x="133" y="60"/>
                      <a:pt x="133" y="60"/>
                    </a:cubicBezTo>
                    <a:cubicBezTo>
                      <a:pt x="131" y="62"/>
                      <a:pt x="130" y="63"/>
                      <a:pt x="128" y="65"/>
                    </a:cubicBezTo>
                    <a:cubicBezTo>
                      <a:pt x="128" y="65"/>
                      <a:pt x="127" y="66"/>
                      <a:pt x="127" y="66"/>
                    </a:cubicBezTo>
                    <a:cubicBezTo>
                      <a:pt x="123" y="70"/>
                      <a:pt x="120" y="74"/>
                      <a:pt x="116" y="78"/>
                    </a:cubicBezTo>
                    <a:cubicBezTo>
                      <a:pt x="116" y="79"/>
                      <a:pt x="116" y="79"/>
                      <a:pt x="116" y="79"/>
                    </a:cubicBezTo>
                    <a:cubicBezTo>
                      <a:pt x="104" y="91"/>
                      <a:pt x="91" y="104"/>
                      <a:pt x="79" y="115"/>
                    </a:cubicBezTo>
                    <a:cubicBezTo>
                      <a:pt x="79" y="116"/>
                      <a:pt x="79" y="116"/>
                      <a:pt x="79" y="116"/>
                    </a:cubicBezTo>
                    <a:cubicBezTo>
                      <a:pt x="75" y="119"/>
                      <a:pt x="72" y="122"/>
                      <a:pt x="69" y="125"/>
                    </a:cubicBezTo>
                    <a:cubicBezTo>
                      <a:pt x="55" y="137"/>
                      <a:pt x="43" y="149"/>
                      <a:pt x="31" y="158"/>
                    </a:cubicBezTo>
                    <a:cubicBezTo>
                      <a:pt x="29" y="160"/>
                      <a:pt x="27" y="161"/>
                      <a:pt x="25" y="163"/>
                    </a:cubicBezTo>
                    <a:cubicBezTo>
                      <a:pt x="25" y="163"/>
                      <a:pt x="25" y="163"/>
                      <a:pt x="25" y="163"/>
                    </a:cubicBezTo>
                    <a:cubicBezTo>
                      <a:pt x="68" y="129"/>
                      <a:pt x="129" y="68"/>
                      <a:pt x="163" y="25"/>
                    </a:cubicBezTo>
                    <a:cubicBezTo>
                      <a:pt x="163" y="25"/>
                      <a:pt x="163" y="25"/>
                      <a:pt x="163" y="25"/>
                    </a:cubicBezTo>
                    <a:moveTo>
                      <a:pt x="182" y="8"/>
                    </a:moveTo>
                    <a:cubicBezTo>
                      <a:pt x="185" y="15"/>
                      <a:pt x="185" y="15"/>
                      <a:pt x="185" y="15"/>
                    </a:cubicBezTo>
                    <a:cubicBezTo>
                      <a:pt x="211" y="18"/>
                      <a:pt x="246" y="20"/>
                      <a:pt x="280" y="20"/>
                    </a:cubicBezTo>
                    <a:cubicBezTo>
                      <a:pt x="281" y="20"/>
                      <a:pt x="283" y="20"/>
                      <a:pt x="285" y="20"/>
                    </a:cubicBezTo>
                    <a:cubicBezTo>
                      <a:pt x="285" y="20"/>
                      <a:pt x="285" y="20"/>
                      <a:pt x="285" y="20"/>
                    </a:cubicBezTo>
                    <a:cubicBezTo>
                      <a:pt x="285" y="20"/>
                      <a:pt x="285" y="20"/>
                      <a:pt x="285" y="20"/>
                    </a:cubicBezTo>
                    <a:cubicBezTo>
                      <a:pt x="285" y="20"/>
                      <a:pt x="285" y="20"/>
                      <a:pt x="285" y="20"/>
                    </a:cubicBezTo>
                    <a:cubicBezTo>
                      <a:pt x="283" y="20"/>
                      <a:pt x="281" y="20"/>
                      <a:pt x="279" y="20"/>
                    </a:cubicBezTo>
                    <a:cubicBezTo>
                      <a:pt x="279" y="20"/>
                      <a:pt x="279" y="20"/>
                      <a:pt x="279" y="20"/>
                    </a:cubicBezTo>
                    <a:cubicBezTo>
                      <a:pt x="245" y="20"/>
                      <a:pt x="211" y="18"/>
                      <a:pt x="185" y="15"/>
                    </a:cubicBezTo>
                    <a:cubicBezTo>
                      <a:pt x="185" y="15"/>
                      <a:pt x="185" y="15"/>
                      <a:pt x="185" y="15"/>
                    </a:cubicBezTo>
                    <a:cubicBezTo>
                      <a:pt x="182" y="8"/>
                      <a:pt x="182" y="8"/>
                      <a:pt x="182" y="8"/>
                    </a:cubicBezTo>
                    <a:moveTo>
                      <a:pt x="182" y="8"/>
                    </a:moveTo>
                    <a:cubicBezTo>
                      <a:pt x="182" y="8"/>
                      <a:pt x="182" y="8"/>
                      <a:pt x="182" y="8"/>
                    </a:cubicBezTo>
                    <a:cubicBezTo>
                      <a:pt x="182" y="8"/>
                      <a:pt x="182" y="8"/>
                      <a:pt x="182" y="8"/>
                    </a:cubicBezTo>
                    <a:moveTo>
                      <a:pt x="182" y="7"/>
                    </a:moveTo>
                    <a:cubicBezTo>
                      <a:pt x="182" y="7"/>
                      <a:pt x="182" y="7"/>
                      <a:pt x="182" y="7"/>
                    </a:cubicBezTo>
                    <a:cubicBezTo>
                      <a:pt x="182" y="7"/>
                      <a:pt x="182" y="7"/>
                      <a:pt x="182" y="7"/>
                    </a:cubicBezTo>
                    <a:moveTo>
                      <a:pt x="171" y="0"/>
                    </a:moveTo>
                    <a:cubicBezTo>
                      <a:pt x="169" y="0"/>
                      <a:pt x="167" y="0"/>
                      <a:pt x="166" y="1"/>
                    </a:cubicBezTo>
                    <a:cubicBezTo>
                      <a:pt x="167" y="0"/>
                      <a:pt x="169" y="0"/>
                      <a:pt x="171" y="0"/>
                    </a:cubicBezTo>
                    <a:moveTo>
                      <a:pt x="171" y="0"/>
                    </a:moveTo>
                    <a:cubicBezTo>
                      <a:pt x="171" y="0"/>
                      <a:pt x="171" y="0"/>
                      <a:pt x="171" y="0"/>
                    </a:cubicBezTo>
                    <a:cubicBezTo>
                      <a:pt x="171" y="0"/>
                      <a:pt x="171" y="0"/>
                      <a:pt x="171" y="0"/>
                    </a:cubicBezTo>
                    <a:cubicBezTo>
                      <a:pt x="171" y="0"/>
                      <a:pt x="171" y="0"/>
                      <a:pt x="171"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Freeform: Shape 57"/>
              <p:cNvSpPr/>
              <p:nvPr/>
            </p:nvSpPr>
            <p:spPr bwMode="auto">
              <a:xfrm>
                <a:off x="4233079" y="2780928"/>
                <a:ext cx="1724723" cy="1512113"/>
              </a:xfrm>
              <a:custGeom>
                <a:avLst/>
                <a:gdLst>
                  <a:gd name="T0" fmla="*/ 0 w 250"/>
                  <a:gd name="T1" fmla="*/ 14207021 h 227"/>
                  <a:gd name="T2" fmla="*/ 28358372 w 250"/>
                  <a:gd name="T3" fmla="*/ 213131706 h 227"/>
                  <a:gd name="T4" fmla="*/ 14181069 w 250"/>
                  <a:gd name="T5" fmla="*/ 2147483646 h 227"/>
                  <a:gd name="T6" fmla="*/ 0 w 250"/>
                  <a:gd name="T7" fmla="*/ 2147483646 h 227"/>
                  <a:gd name="T8" fmla="*/ 14181069 w 250"/>
                  <a:gd name="T9" fmla="*/ 2147483646 h 227"/>
                  <a:gd name="T10" fmla="*/ 14181069 w 250"/>
                  <a:gd name="T11" fmla="*/ 2147483646 h 227"/>
                  <a:gd name="T12" fmla="*/ 822404088 w 250"/>
                  <a:gd name="T13" fmla="*/ 2147483646 h 227"/>
                  <a:gd name="T14" fmla="*/ 822404088 w 250"/>
                  <a:gd name="T15" fmla="*/ 2147483646 h 227"/>
                  <a:gd name="T16" fmla="*/ 2147483646 w 250"/>
                  <a:gd name="T17" fmla="*/ 1719249364 h 227"/>
                  <a:gd name="T18" fmla="*/ 2147483646 w 250"/>
                  <a:gd name="T19" fmla="*/ 1605581885 h 227"/>
                  <a:gd name="T20" fmla="*/ 2147483646 w 250"/>
                  <a:gd name="T21" fmla="*/ 1477703615 h 227"/>
                  <a:gd name="T22" fmla="*/ 1488835246 w 250"/>
                  <a:gd name="T23" fmla="*/ 625180559 h 227"/>
                  <a:gd name="T24" fmla="*/ 1517193619 w 250"/>
                  <a:gd name="T25" fmla="*/ 639391350 h 227"/>
                  <a:gd name="T26" fmla="*/ 1488835246 w 250"/>
                  <a:gd name="T27" fmla="*/ 625180559 h 227"/>
                  <a:gd name="T28" fmla="*/ 0 w 250"/>
                  <a:gd name="T29" fmla="*/ 14207021 h 227"/>
                  <a:gd name="T30" fmla="*/ 0 w 250"/>
                  <a:gd name="T31" fmla="*/ 0 h 227"/>
                  <a:gd name="T32" fmla="*/ 0 w 250"/>
                  <a:gd name="T33" fmla="*/ 14207021 h 227"/>
                  <a:gd name="T34" fmla="*/ 0 w 250"/>
                  <a:gd name="T35" fmla="*/ 14207021 h 227"/>
                  <a:gd name="T36" fmla="*/ 14181069 w 250"/>
                  <a:gd name="T37" fmla="*/ 14207021 h 227"/>
                  <a:gd name="T38" fmla="*/ 0 w 250"/>
                  <a:gd name="T39" fmla="*/ 0 h 2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0" h="227">
                    <a:moveTo>
                      <a:pt x="0" y="1"/>
                    </a:moveTo>
                    <a:cubicBezTo>
                      <a:pt x="1" y="6"/>
                      <a:pt x="1" y="10"/>
                      <a:pt x="2" y="15"/>
                    </a:cubicBezTo>
                    <a:cubicBezTo>
                      <a:pt x="8" y="70"/>
                      <a:pt x="7" y="159"/>
                      <a:pt x="1" y="212"/>
                    </a:cubicBezTo>
                    <a:cubicBezTo>
                      <a:pt x="1" y="216"/>
                      <a:pt x="1" y="220"/>
                      <a:pt x="0" y="224"/>
                    </a:cubicBezTo>
                    <a:cubicBezTo>
                      <a:pt x="0" y="226"/>
                      <a:pt x="1" y="227"/>
                      <a:pt x="1" y="227"/>
                    </a:cubicBezTo>
                    <a:cubicBezTo>
                      <a:pt x="1" y="227"/>
                      <a:pt x="1" y="227"/>
                      <a:pt x="1" y="227"/>
                    </a:cubicBezTo>
                    <a:cubicBezTo>
                      <a:pt x="14" y="221"/>
                      <a:pt x="34" y="212"/>
                      <a:pt x="58" y="202"/>
                    </a:cubicBezTo>
                    <a:cubicBezTo>
                      <a:pt x="58" y="202"/>
                      <a:pt x="58" y="202"/>
                      <a:pt x="58" y="202"/>
                    </a:cubicBezTo>
                    <a:cubicBezTo>
                      <a:pt x="122" y="175"/>
                      <a:pt x="211" y="137"/>
                      <a:pt x="250" y="121"/>
                    </a:cubicBezTo>
                    <a:cubicBezTo>
                      <a:pt x="249" y="118"/>
                      <a:pt x="249" y="116"/>
                      <a:pt x="249" y="113"/>
                    </a:cubicBezTo>
                    <a:cubicBezTo>
                      <a:pt x="249" y="110"/>
                      <a:pt x="249" y="107"/>
                      <a:pt x="250" y="104"/>
                    </a:cubicBezTo>
                    <a:cubicBezTo>
                      <a:pt x="105" y="44"/>
                      <a:pt x="105" y="44"/>
                      <a:pt x="105" y="44"/>
                    </a:cubicBezTo>
                    <a:cubicBezTo>
                      <a:pt x="106" y="44"/>
                      <a:pt x="107" y="45"/>
                      <a:pt x="107" y="45"/>
                    </a:cubicBezTo>
                    <a:cubicBezTo>
                      <a:pt x="105" y="44"/>
                      <a:pt x="105" y="44"/>
                      <a:pt x="105" y="44"/>
                    </a:cubicBezTo>
                    <a:cubicBezTo>
                      <a:pt x="62" y="26"/>
                      <a:pt x="22" y="10"/>
                      <a:pt x="0" y="1"/>
                    </a:cubicBezTo>
                    <a:moveTo>
                      <a:pt x="0" y="0"/>
                    </a:moveTo>
                    <a:cubicBezTo>
                      <a:pt x="0" y="1"/>
                      <a:pt x="0" y="1"/>
                      <a:pt x="0" y="1"/>
                    </a:cubicBezTo>
                    <a:cubicBezTo>
                      <a:pt x="0" y="1"/>
                      <a:pt x="0" y="1"/>
                      <a:pt x="0" y="1"/>
                    </a:cubicBezTo>
                    <a:cubicBezTo>
                      <a:pt x="0" y="1"/>
                      <a:pt x="1" y="1"/>
                      <a:pt x="1" y="1"/>
                    </a:cubicBezTo>
                    <a:cubicBezTo>
                      <a:pt x="0" y="0"/>
                      <a:pt x="0" y="0"/>
                      <a:pt x="0" y="0"/>
                    </a:cubicBezTo>
                  </a:path>
                </a:pathLst>
              </a:custGeom>
              <a:solidFill>
                <a:schemeClr val="accent1"/>
              </a:solidFill>
              <a:ln>
                <a:noFill/>
              </a:ln>
            </p:spPr>
            <p:txBody>
              <a:bodyPr anchor="ctr"/>
              <a:lstStyle/>
              <a:p>
                <a:pPr algn="ctr"/>
                <a:endParaRPr/>
              </a:p>
            </p:txBody>
          </p:sp>
          <p:sp>
            <p:nvSpPr>
              <p:cNvPr id="51" name="Freeform: Shape 58"/>
              <p:cNvSpPr/>
              <p:nvPr/>
            </p:nvSpPr>
            <p:spPr bwMode="auto">
              <a:xfrm>
                <a:off x="4233079" y="1734513"/>
                <a:ext cx="1809067" cy="1739350"/>
              </a:xfrm>
              <a:custGeom>
                <a:avLst/>
                <a:gdLst>
                  <a:gd name="T0" fmla="*/ 2147483646 w 262"/>
                  <a:gd name="T1" fmla="*/ 14220716 h 261"/>
                  <a:gd name="T2" fmla="*/ 2116372123 w 262"/>
                  <a:gd name="T3" fmla="*/ 170652357 h 261"/>
                  <a:gd name="T4" fmla="*/ 156243047 w 262"/>
                  <a:gd name="T5" fmla="*/ 2133148809 h 261"/>
                  <a:gd name="T6" fmla="*/ 14204599 w 262"/>
                  <a:gd name="T7" fmla="*/ 2147483646 h 261"/>
                  <a:gd name="T8" fmla="*/ 0 w 262"/>
                  <a:gd name="T9" fmla="*/ 2147483646 h 261"/>
                  <a:gd name="T10" fmla="*/ 0 w 262"/>
                  <a:gd name="T11" fmla="*/ 2147483646 h 261"/>
                  <a:gd name="T12" fmla="*/ 0 w 262"/>
                  <a:gd name="T13" fmla="*/ 2147483646 h 261"/>
                  <a:gd name="T14" fmla="*/ 0 w 262"/>
                  <a:gd name="T15" fmla="*/ 2147483646 h 261"/>
                  <a:gd name="T16" fmla="*/ 1491403705 w 262"/>
                  <a:gd name="T17" fmla="*/ 2147483646 h 261"/>
                  <a:gd name="T18" fmla="*/ 1846499825 w 262"/>
                  <a:gd name="T19" fmla="*/ 2147483646 h 261"/>
                  <a:gd name="T20" fmla="*/ 2147483646 w 262"/>
                  <a:gd name="T21" fmla="*/ 2147483646 h 261"/>
                  <a:gd name="T22" fmla="*/ 2147483646 w 262"/>
                  <a:gd name="T23" fmla="*/ 2147483646 h 261"/>
                  <a:gd name="T24" fmla="*/ 2147483646 w 262"/>
                  <a:gd name="T25" fmla="*/ 1521646729 h 261"/>
                  <a:gd name="T26" fmla="*/ 2147483646 w 262"/>
                  <a:gd name="T27" fmla="*/ 14220716 h 261"/>
                  <a:gd name="T28" fmla="*/ 2147483646 w 262"/>
                  <a:gd name="T29" fmla="*/ 0 h 261"/>
                  <a:gd name="T30" fmla="*/ 2147483646 w 262"/>
                  <a:gd name="T31" fmla="*/ 0 h 261"/>
                  <a:gd name="T32" fmla="*/ 2147483646 w 262"/>
                  <a:gd name="T33" fmla="*/ 0 h 261"/>
                  <a:gd name="T34" fmla="*/ 2147483646 w 262"/>
                  <a:gd name="T35" fmla="*/ 14220716 h 261"/>
                  <a:gd name="T36" fmla="*/ 2147483646 w 262"/>
                  <a:gd name="T37" fmla="*/ 0 h 2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2" h="261">
                    <a:moveTo>
                      <a:pt x="157" y="1"/>
                    </a:moveTo>
                    <a:cubicBezTo>
                      <a:pt x="155" y="4"/>
                      <a:pt x="152" y="8"/>
                      <a:pt x="149" y="12"/>
                    </a:cubicBezTo>
                    <a:cubicBezTo>
                      <a:pt x="115" y="55"/>
                      <a:pt x="54" y="116"/>
                      <a:pt x="11" y="150"/>
                    </a:cubicBezTo>
                    <a:cubicBezTo>
                      <a:pt x="8" y="153"/>
                      <a:pt x="4" y="155"/>
                      <a:pt x="1" y="158"/>
                    </a:cubicBezTo>
                    <a:cubicBezTo>
                      <a:pt x="1" y="158"/>
                      <a:pt x="0" y="158"/>
                      <a:pt x="0" y="158"/>
                    </a:cubicBezTo>
                    <a:cubicBezTo>
                      <a:pt x="0" y="158"/>
                      <a:pt x="0" y="158"/>
                      <a:pt x="0" y="158"/>
                    </a:cubicBezTo>
                    <a:cubicBezTo>
                      <a:pt x="0" y="158"/>
                      <a:pt x="0" y="158"/>
                      <a:pt x="0" y="158"/>
                    </a:cubicBezTo>
                    <a:cubicBezTo>
                      <a:pt x="0" y="158"/>
                      <a:pt x="0" y="158"/>
                      <a:pt x="0" y="158"/>
                    </a:cubicBezTo>
                    <a:cubicBezTo>
                      <a:pt x="22" y="167"/>
                      <a:pt x="62" y="183"/>
                      <a:pt x="105" y="201"/>
                    </a:cubicBezTo>
                    <a:cubicBezTo>
                      <a:pt x="113" y="204"/>
                      <a:pt x="121" y="208"/>
                      <a:pt x="130" y="211"/>
                    </a:cubicBezTo>
                    <a:cubicBezTo>
                      <a:pt x="177" y="231"/>
                      <a:pt x="225" y="251"/>
                      <a:pt x="250" y="261"/>
                    </a:cubicBezTo>
                    <a:cubicBezTo>
                      <a:pt x="252" y="256"/>
                      <a:pt x="256" y="252"/>
                      <a:pt x="262" y="250"/>
                    </a:cubicBezTo>
                    <a:cubicBezTo>
                      <a:pt x="202" y="107"/>
                      <a:pt x="202" y="107"/>
                      <a:pt x="202" y="107"/>
                    </a:cubicBezTo>
                    <a:cubicBezTo>
                      <a:pt x="184" y="63"/>
                      <a:pt x="167" y="23"/>
                      <a:pt x="157" y="1"/>
                    </a:cubicBezTo>
                    <a:moveTo>
                      <a:pt x="158" y="0"/>
                    </a:moveTo>
                    <a:cubicBezTo>
                      <a:pt x="158" y="0"/>
                      <a:pt x="158" y="0"/>
                      <a:pt x="158" y="0"/>
                    </a:cubicBezTo>
                    <a:cubicBezTo>
                      <a:pt x="157" y="0"/>
                      <a:pt x="157" y="0"/>
                      <a:pt x="157" y="0"/>
                    </a:cubicBezTo>
                    <a:cubicBezTo>
                      <a:pt x="158" y="0"/>
                      <a:pt x="158" y="0"/>
                      <a:pt x="158" y="1"/>
                    </a:cubicBezTo>
                    <a:cubicBezTo>
                      <a:pt x="158" y="0"/>
                      <a:pt x="158" y="0"/>
                      <a:pt x="158" y="0"/>
                    </a:cubicBezTo>
                  </a:path>
                </a:pathLst>
              </a:custGeom>
              <a:solidFill>
                <a:schemeClr val="accent2"/>
              </a:solidFill>
              <a:ln>
                <a:noFill/>
              </a:ln>
            </p:spPr>
            <p:txBody>
              <a:bodyPr anchor="ctr"/>
              <a:lstStyle/>
              <a:p>
                <a:pPr algn="ctr"/>
                <a:endParaRPr/>
              </a:p>
            </p:txBody>
          </p:sp>
          <p:sp>
            <p:nvSpPr>
              <p:cNvPr id="53" name="Freeform: Shape 60"/>
              <p:cNvSpPr/>
              <p:nvPr/>
            </p:nvSpPr>
            <p:spPr bwMode="auto">
              <a:xfrm>
                <a:off x="5640777" y="3659020"/>
                <a:ext cx="395552" cy="945422"/>
              </a:xfrm>
              <a:custGeom>
                <a:avLst/>
                <a:gdLst>
                  <a:gd name="T0" fmla="*/ 659953272 w 57"/>
                  <a:gd name="T1" fmla="*/ 411631823 h 142"/>
                  <a:gd name="T2" fmla="*/ 0 w 57"/>
                  <a:gd name="T3" fmla="*/ 2015578593 h 142"/>
                  <a:gd name="T4" fmla="*/ 14347881 w 57"/>
                  <a:gd name="T5" fmla="*/ 2001382573 h 142"/>
                  <a:gd name="T6" fmla="*/ 659953272 w 57"/>
                  <a:gd name="T7" fmla="*/ 411631823 h 142"/>
                  <a:gd name="T8" fmla="*/ 817768596 w 57"/>
                  <a:gd name="T9" fmla="*/ 0 h 142"/>
                  <a:gd name="T10" fmla="*/ 659953272 w 57"/>
                  <a:gd name="T11" fmla="*/ 397439571 h 142"/>
                  <a:gd name="T12" fmla="*/ 817768596 w 57"/>
                  <a:gd name="T13" fmla="*/ 0 h 142"/>
                  <a:gd name="T14" fmla="*/ 817768596 w 57"/>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42">
                    <a:moveTo>
                      <a:pt x="46" y="29"/>
                    </a:moveTo>
                    <a:cubicBezTo>
                      <a:pt x="33" y="60"/>
                      <a:pt x="16" y="102"/>
                      <a:pt x="0" y="142"/>
                    </a:cubicBezTo>
                    <a:cubicBezTo>
                      <a:pt x="1" y="141"/>
                      <a:pt x="1" y="141"/>
                      <a:pt x="1" y="141"/>
                    </a:cubicBezTo>
                    <a:cubicBezTo>
                      <a:pt x="16" y="101"/>
                      <a:pt x="33" y="60"/>
                      <a:pt x="46" y="29"/>
                    </a:cubicBezTo>
                    <a:moveTo>
                      <a:pt x="57" y="0"/>
                    </a:moveTo>
                    <a:cubicBezTo>
                      <a:pt x="46" y="28"/>
                      <a:pt x="46" y="28"/>
                      <a:pt x="46" y="28"/>
                    </a:cubicBezTo>
                    <a:cubicBezTo>
                      <a:pt x="57" y="0"/>
                      <a:pt x="57" y="0"/>
                      <a:pt x="57" y="0"/>
                    </a:cubicBezTo>
                    <a:cubicBezTo>
                      <a:pt x="57" y="0"/>
                      <a:pt x="57" y="0"/>
                      <a:pt x="57"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62"/>
              <p:cNvSpPr/>
              <p:nvPr/>
            </p:nvSpPr>
            <p:spPr bwMode="auto">
              <a:xfrm>
                <a:off x="4238896" y="3586079"/>
                <a:ext cx="1797433" cy="1744961"/>
              </a:xfrm>
              <a:custGeom>
                <a:avLst/>
                <a:gdLst>
                  <a:gd name="T0" fmla="*/ 2147483646 w 260"/>
                  <a:gd name="T1" fmla="*/ 0 h 262"/>
                  <a:gd name="T2" fmla="*/ 811582974 w 260"/>
                  <a:gd name="T3" fmla="*/ 1164713013 h 262"/>
                  <a:gd name="T4" fmla="*/ 811582974 w 260"/>
                  <a:gd name="T5" fmla="*/ 1164713013 h 262"/>
                  <a:gd name="T6" fmla="*/ 0 w 260"/>
                  <a:gd name="T7" fmla="*/ 1505608304 h 262"/>
                  <a:gd name="T8" fmla="*/ 0 w 260"/>
                  <a:gd name="T9" fmla="*/ 1505608304 h 262"/>
                  <a:gd name="T10" fmla="*/ 142384169 w 260"/>
                  <a:gd name="T11" fmla="*/ 1605032956 h 262"/>
                  <a:gd name="T12" fmla="*/ 384434239 w 260"/>
                  <a:gd name="T13" fmla="*/ 1803886029 h 262"/>
                  <a:gd name="T14" fmla="*/ 455626323 w 260"/>
                  <a:gd name="T15" fmla="*/ 1860704424 h 262"/>
                  <a:gd name="T16" fmla="*/ 2147483646 w 260"/>
                  <a:gd name="T17" fmla="*/ 2147483646 h 262"/>
                  <a:gd name="T18" fmla="*/ 2147483646 w 260"/>
                  <a:gd name="T19" fmla="*/ 2147483646 h 262"/>
                  <a:gd name="T20" fmla="*/ 2147483646 w 260"/>
                  <a:gd name="T21" fmla="*/ 2147483646 h 262"/>
                  <a:gd name="T22" fmla="*/ 2147483646 w 260"/>
                  <a:gd name="T23" fmla="*/ 2147483646 h 262"/>
                  <a:gd name="T24" fmla="*/ 2147483646 w 260"/>
                  <a:gd name="T25" fmla="*/ 2147483646 h 262"/>
                  <a:gd name="T26" fmla="*/ 2147483646 w 260"/>
                  <a:gd name="T27" fmla="*/ 2147483646 h 262"/>
                  <a:gd name="T28" fmla="*/ 2147483646 w 260"/>
                  <a:gd name="T29" fmla="*/ 2147483646 h 262"/>
                  <a:gd name="T30" fmla="*/ 2147483646 w 260"/>
                  <a:gd name="T31" fmla="*/ 568153792 h 262"/>
                  <a:gd name="T32" fmla="*/ 2147483646 w 260"/>
                  <a:gd name="T33" fmla="*/ 156243047 h 262"/>
                  <a:gd name="T34" fmla="*/ 2147483646 w 260"/>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262">
                    <a:moveTo>
                      <a:pt x="249" y="0"/>
                    </a:moveTo>
                    <a:cubicBezTo>
                      <a:pt x="57" y="82"/>
                      <a:pt x="57" y="82"/>
                      <a:pt x="57" y="82"/>
                    </a:cubicBezTo>
                    <a:cubicBezTo>
                      <a:pt x="57" y="82"/>
                      <a:pt x="57" y="82"/>
                      <a:pt x="57" y="82"/>
                    </a:cubicBezTo>
                    <a:cubicBezTo>
                      <a:pt x="0" y="106"/>
                      <a:pt x="0" y="106"/>
                      <a:pt x="0" y="106"/>
                    </a:cubicBezTo>
                    <a:cubicBezTo>
                      <a:pt x="0" y="106"/>
                      <a:pt x="0" y="106"/>
                      <a:pt x="0" y="106"/>
                    </a:cubicBezTo>
                    <a:cubicBezTo>
                      <a:pt x="3" y="108"/>
                      <a:pt x="7" y="111"/>
                      <a:pt x="10" y="113"/>
                    </a:cubicBezTo>
                    <a:cubicBezTo>
                      <a:pt x="16" y="117"/>
                      <a:pt x="21" y="122"/>
                      <a:pt x="27" y="127"/>
                    </a:cubicBezTo>
                    <a:cubicBezTo>
                      <a:pt x="29" y="128"/>
                      <a:pt x="31" y="130"/>
                      <a:pt x="32" y="131"/>
                    </a:cubicBezTo>
                    <a:cubicBezTo>
                      <a:pt x="73" y="165"/>
                      <a:pt x="122" y="215"/>
                      <a:pt x="151" y="251"/>
                    </a:cubicBezTo>
                    <a:cubicBezTo>
                      <a:pt x="154" y="255"/>
                      <a:pt x="157" y="258"/>
                      <a:pt x="159" y="261"/>
                    </a:cubicBezTo>
                    <a:cubicBezTo>
                      <a:pt x="159" y="262"/>
                      <a:pt x="160" y="262"/>
                      <a:pt x="160" y="262"/>
                    </a:cubicBezTo>
                    <a:cubicBezTo>
                      <a:pt x="160" y="262"/>
                      <a:pt x="160" y="262"/>
                      <a:pt x="160" y="262"/>
                    </a:cubicBezTo>
                    <a:cubicBezTo>
                      <a:pt x="160" y="262"/>
                      <a:pt x="160" y="262"/>
                      <a:pt x="160" y="262"/>
                    </a:cubicBezTo>
                    <a:cubicBezTo>
                      <a:pt x="160" y="262"/>
                      <a:pt x="160" y="262"/>
                      <a:pt x="160" y="262"/>
                    </a:cubicBezTo>
                    <a:cubicBezTo>
                      <a:pt x="169" y="239"/>
                      <a:pt x="185" y="197"/>
                      <a:pt x="203" y="153"/>
                    </a:cubicBezTo>
                    <a:cubicBezTo>
                      <a:pt x="219" y="113"/>
                      <a:pt x="236" y="71"/>
                      <a:pt x="249" y="40"/>
                    </a:cubicBezTo>
                    <a:cubicBezTo>
                      <a:pt x="253" y="29"/>
                      <a:pt x="257" y="19"/>
                      <a:pt x="260" y="11"/>
                    </a:cubicBezTo>
                    <a:cubicBezTo>
                      <a:pt x="255" y="9"/>
                      <a:pt x="251" y="5"/>
                      <a:pt x="249" y="0"/>
                    </a:cubicBezTo>
                  </a:path>
                </a:pathLst>
              </a:custGeom>
              <a:solidFill>
                <a:schemeClr val="accent2"/>
              </a:solidFill>
              <a:ln>
                <a:noFill/>
              </a:ln>
            </p:spPr>
            <p:txBody>
              <a:bodyPr anchor="ctr"/>
              <a:lstStyle/>
              <a:p>
                <a:pPr algn="ctr"/>
                <a:endParaRPr/>
              </a:p>
            </p:txBody>
          </p:sp>
        </p:grpSp>
        <p:sp>
          <p:nvSpPr>
            <p:cNvPr id="10" name="Oval 65"/>
            <p:cNvSpPr/>
            <p:nvPr/>
          </p:nvSpPr>
          <p:spPr bwMode="auto">
            <a:xfrm>
              <a:off x="1988210"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91"/>
            <p:cNvSpPr/>
            <p:nvPr/>
          </p:nvSpPr>
          <p:spPr bwMode="auto">
            <a:xfrm>
              <a:off x="9610514"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2" name="Oval 92"/>
            <p:cNvSpPr/>
            <p:nvPr/>
          </p:nvSpPr>
          <p:spPr bwMode="auto">
            <a:xfrm>
              <a:off x="9616864"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57" name="图片 5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58" name="组合 57"/>
          <p:cNvGrpSpPr/>
          <p:nvPr/>
        </p:nvGrpSpPr>
        <p:grpSpPr>
          <a:xfrm>
            <a:off x="1533918" y="363433"/>
            <a:ext cx="4885992" cy="716067"/>
            <a:chOff x="3653004" y="402712"/>
            <a:chExt cx="4885992" cy="716067"/>
          </a:xfrm>
        </p:grpSpPr>
        <p:sp>
          <p:nvSpPr>
            <p:cNvPr id="59" name="文本框 5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60" name="文本框 5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69" name="组合 68"/>
          <p:cNvGrpSpPr/>
          <p:nvPr/>
        </p:nvGrpSpPr>
        <p:grpSpPr>
          <a:xfrm>
            <a:off x="8359232" y="2542118"/>
            <a:ext cx="2444495" cy="834815"/>
            <a:chOff x="7483989" y="3433235"/>
            <a:chExt cx="2444495" cy="834815"/>
          </a:xfrm>
        </p:grpSpPr>
        <p:sp>
          <p:nvSpPr>
            <p:cNvPr id="70" name="矩形 69"/>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1" name="矩形 7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2" name="组合 71"/>
          <p:cNvGrpSpPr/>
          <p:nvPr/>
        </p:nvGrpSpPr>
        <p:grpSpPr>
          <a:xfrm>
            <a:off x="8359232" y="4070711"/>
            <a:ext cx="2444495" cy="834815"/>
            <a:chOff x="7483989" y="3433235"/>
            <a:chExt cx="2444495" cy="834815"/>
          </a:xfrm>
        </p:grpSpPr>
        <p:sp>
          <p:nvSpPr>
            <p:cNvPr id="73" name="矩形 72"/>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4" name="矩形 7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5" name="组合 74"/>
          <p:cNvGrpSpPr/>
          <p:nvPr/>
        </p:nvGrpSpPr>
        <p:grpSpPr>
          <a:xfrm>
            <a:off x="1159989" y="2542118"/>
            <a:ext cx="2444494" cy="834815"/>
            <a:chOff x="7483990" y="3433235"/>
            <a:chExt cx="2444494" cy="834815"/>
          </a:xfrm>
        </p:grpSpPr>
        <p:sp>
          <p:nvSpPr>
            <p:cNvPr id="76" name="矩形 75"/>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7" name="矩形 76"/>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78" name="组合 77"/>
          <p:cNvGrpSpPr/>
          <p:nvPr/>
        </p:nvGrpSpPr>
        <p:grpSpPr>
          <a:xfrm>
            <a:off x="1159989" y="4070711"/>
            <a:ext cx="2444494" cy="834815"/>
            <a:chOff x="7483990" y="3433235"/>
            <a:chExt cx="2444494" cy="834815"/>
          </a:xfrm>
        </p:grpSpPr>
        <p:sp>
          <p:nvSpPr>
            <p:cNvPr id="79" name="矩形 78"/>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80" name="矩形 79"/>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81" name="组合 80"/>
          <p:cNvGrpSpPr/>
          <p:nvPr/>
        </p:nvGrpSpPr>
        <p:grpSpPr>
          <a:xfrm>
            <a:off x="1663126" y="5064459"/>
            <a:ext cx="8877874" cy="959482"/>
            <a:chOff x="4585593" y="3382435"/>
            <a:chExt cx="8877874" cy="959482"/>
          </a:xfrm>
        </p:grpSpPr>
        <p:sp>
          <p:nvSpPr>
            <p:cNvPr id="82" name="矩形 81"/>
            <p:cNvSpPr/>
            <p:nvPr/>
          </p:nvSpPr>
          <p:spPr>
            <a:xfrm>
              <a:off x="4585593" y="3732519"/>
              <a:ext cx="8877874"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用户可以在投影仪或者计算机上进行演示也可以将演示文稿打印出来制用户可以在投影仪或者计算机上进行演示也可以</a:t>
              </a:r>
              <a:r>
                <a:rPr lang="zh-CN" altLang="en-US" sz="1400" dirty="0" smtClean="0">
                  <a:solidFill>
                    <a:schemeClr val="tx1">
                      <a:lumMod val="75000"/>
                      <a:lumOff val="25000"/>
                    </a:schemeClr>
                  </a:solidFill>
                  <a:latin typeface="+mn-ea"/>
                </a:rPr>
                <a:t>将作成</a:t>
              </a:r>
              <a:r>
                <a:rPr lang="zh-CN" altLang="en-US" sz="1400" dirty="0">
                  <a:solidFill>
                    <a:schemeClr val="tx1">
                      <a:lumMod val="75000"/>
                      <a:lumOff val="25000"/>
                    </a:schemeClr>
                  </a:solidFill>
                  <a:latin typeface="+mn-ea"/>
                </a:rPr>
                <a:t>胶片用户可以在投影仪或者计算机上进行演示也</a:t>
              </a:r>
              <a:r>
                <a:rPr lang="zh-CN" altLang="en-US" sz="1400" dirty="0" smtClean="0">
                  <a:solidFill>
                    <a:schemeClr val="tx1">
                      <a:lumMod val="75000"/>
                      <a:lumOff val="25000"/>
                    </a:schemeClr>
                  </a:solidFill>
                  <a:latin typeface="+mn-ea"/>
                </a:rPr>
                <a:t>可以打印</a:t>
              </a:r>
              <a:r>
                <a:rPr lang="zh-CN" altLang="en-US" sz="1400" dirty="0">
                  <a:solidFill>
                    <a:schemeClr val="tx1">
                      <a:lumMod val="75000"/>
                      <a:lumOff val="25000"/>
                    </a:schemeClr>
                  </a:solidFill>
                  <a:latin typeface="+mn-ea"/>
                </a:rPr>
                <a:t>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83" name="矩形 82"/>
            <p:cNvSpPr/>
            <p:nvPr/>
          </p:nvSpPr>
          <p:spPr>
            <a:xfrm>
              <a:off x="7999254" y="3382435"/>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latin typeface="+mn-ea"/>
                </a:rPr>
                <a:t>标题文字添加</a:t>
              </a:r>
            </a:p>
          </p:txBody>
        </p:sp>
      </p:grpSp>
      <p:sp>
        <p:nvSpPr>
          <p:cNvPr id="1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randombar(horizontal)">
                                      <p:cBhvr>
                                        <p:cTn id="13" dur="500"/>
                                        <p:tgtEl>
                                          <p:spTgt spid="75"/>
                                        </p:tgtEl>
                                      </p:cBhvr>
                                    </p:animEffect>
                                  </p:childTnLst>
                                </p:cTn>
                              </p:par>
                              <p:par>
                                <p:cTn id="14" presetID="14" presetClass="entr" presetSubtype="1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randombar(horizontal)">
                                      <p:cBhvr>
                                        <p:cTn id="16" dur="500"/>
                                        <p:tgtEl>
                                          <p:spTgt spid="78"/>
                                        </p:tgtEl>
                                      </p:cBhvr>
                                    </p:animEffect>
                                  </p:childTnLst>
                                </p:cTn>
                              </p:par>
                              <p:par>
                                <p:cTn id="17" presetID="14" presetClass="entr" presetSubtype="1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randombar(horizontal)">
                                      <p:cBhvr>
                                        <p:cTn id="19" dur="500"/>
                                        <p:tgtEl>
                                          <p:spTgt spid="69"/>
                                        </p:tgtEl>
                                      </p:cBhvr>
                                    </p:animEffect>
                                  </p:childTnLst>
                                </p:cTn>
                              </p:par>
                              <p:par>
                                <p:cTn id="20" presetID="14" presetClass="entr" presetSubtype="1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randombar(horizontal)">
                                      <p:cBhvr>
                                        <p:cTn id="22" dur="500"/>
                                        <p:tgtEl>
                                          <p:spTgt spid="72"/>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1000"/>
                                        <p:tgtEl>
                                          <p:spTgt spid="81"/>
                                        </p:tgtEl>
                                      </p:cBhvr>
                                    </p:animEffect>
                                    <p:anim calcmode="lin" valueType="num">
                                      <p:cBhvr>
                                        <p:cTn id="27" dur="1000" fill="hold"/>
                                        <p:tgtEl>
                                          <p:spTgt spid="81"/>
                                        </p:tgtEl>
                                        <p:attrNameLst>
                                          <p:attrName>ppt_x</p:attrName>
                                        </p:attrNameLst>
                                      </p:cBhvr>
                                      <p:tavLst>
                                        <p:tav tm="0">
                                          <p:val>
                                            <p:strVal val="#ppt_x"/>
                                          </p:val>
                                        </p:tav>
                                        <p:tav tm="100000">
                                          <p:val>
                                            <p:strVal val="#ppt_x"/>
                                          </p:val>
                                        </p:tav>
                                      </p:tavLst>
                                    </p:anim>
                                    <p:anim calcmode="lin" valueType="num">
                                      <p:cBhvr>
                                        <p:cTn id="2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c20e0d7-1a86-4f47-a7ee-48173af62f72"/>
          <p:cNvGrpSpPr>
            <a:grpSpLocks noChangeAspect="1"/>
          </p:cNvGrpSpPr>
          <p:nvPr/>
        </p:nvGrpSpPr>
        <p:grpSpPr>
          <a:xfrm>
            <a:off x="1027944" y="1948520"/>
            <a:ext cx="10153128" cy="3698776"/>
            <a:chOff x="1091444" y="1808820"/>
            <a:chExt cx="10153128" cy="3698776"/>
          </a:xfrm>
        </p:grpSpPr>
        <p:sp>
          <p:nvSpPr>
            <p:cNvPr id="4" name="Rectangle: Rounded Corners 2"/>
            <p:cNvSpPr/>
            <p:nvPr/>
          </p:nvSpPr>
          <p:spPr>
            <a:xfrm>
              <a:off x="1091444" y="1808820"/>
              <a:ext cx="2256251" cy="3698776"/>
            </a:xfrm>
            <a:prstGeom prst="roundRect">
              <a:avLst>
                <a:gd name="adj" fmla="val 3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5" name="Rectangle: Rounded Corners 3"/>
            <p:cNvSpPr/>
            <p:nvPr/>
          </p:nvSpPr>
          <p:spPr>
            <a:xfrm>
              <a:off x="3723736" y="1808820"/>
              <a:ext cx="2256251" cy="3698776"/>
            </a:xfrm>
            <a:prstGeom prst="roundRect">
              <a:avLst>
                <a:gd name="adj" fmla="val 34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6" name="Rectangle: Rounded Corners 4"/>
            <p:cNvSpPr/>
            <p:nvPr/>
          </p:nvSpPr>
          <p:spPr>
            <a:xfrm>
              <a:off x="8988321" y="1808820"/>
              <a:ext cx="2256251" cy="3698776"/>
            </a:xfrm>
            <a:prstGeom prst="roundRect">
              <a:avLst>
                <a:gd name="adj" fmla="val 34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7" name="Rectangle: Rounded Corners 5"/>
            <p:cNvSpPr/>
            <p:nvPr/>
          </p:nvSpPr>
          <p:spPr>
            <a:xfrm>
              <a:off x="6356029" y="1808820"/>
              <a:ext cx="2256251" cy="3698776"/>
            </a:xfrm>
            <a:prstGeom prst="roundRect">
              <a:avLst>
                <a:gd name="adj" fmla="val 34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8" name="Freeform: Shape 6"/>
            <p:cNvSpPr/>
            <p:nvPr/>
          </p:nvSpPr>
          <p:spPr>
            <a:xfrm>
              <a:off x="1091444"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TextBox 7"/>
            <p:cNvSpPr txBox="1"/>
            <p:nvPr/>
          </p:nvSpPr>
          <p:spPr>
            <a:xfrm>
              <a:off x="1841902" y="2554997"/>
              <a:ext cx="755336" cy="707886"/>
            </a:xfrm>
            <a:prstGeom prst="rect">
              <a:avLst/>
            </a:prstGeom>
            <a:noFill/>
          </p:spPr>
          <p:txBody>
            <a:bodyPr wrap="none">
              <a:normAutofit/>
            </a:bodyPr>
            <a:lstStyle/>
            <a:p>
              <a:pPr algn="ctr"/>
              <a:r>
                <a:rPr lang="en-US" sz="2400" dirty="0">
                  <a:solidFill>
                    <a:schemeClr val="bg1"/>
                  </a:solidFill>
                </a:rPr>
                <a:t>01</a:t>
              </a:r>
            </a:p>
          </p:txBody>
        </p:sp>
        <p:sp>
          <p:nvSpPr>
            <p:cNvPr id="11" name="Freeform: Shape 9"/>
            <p:cNvSpPr/>
            <p:nvPr/>
          </p:nvSpPr>
          <p:spPr>
            <a:xfrm>
              <a:off x="1939174" y="4714641"/>
              <a:ext cx="544020" cy="52760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1"/>
            </a:solidFill>
            <a:ln w="12700">
              <a:miter lim="400000"/>
            </a:ln>
            <a:effectLst/>
          </p:spPr>
          <p:txBody>
            <a:bodyPr anchor="ctr"/>
            <a:lstStyle/>
            <a:p>
              <a:pPr algn="ctr"/>
              <a:endParaRPr/>
            </a:p>
          </p:txBody>
        </p:sp>
        <p:sp>
          <p:nvSpPr>
            <p:cNvPr id="12" name="Freeform: Shape 10"/>
            <p:cNvSpPr/>
            <p:nvPr/>
          </p:nvSpPr>
          <p:spPr>
            <a:xfrm>
              <a:off x="3723736"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TextBox 11"/>
            <p:cNvSpPr txBox="1"/>
            <p:nvPr/>
          </p:nvSpPr>
          <p:spPr>
            <a:xfrm>
              <a:off x="4474194" y="2554997"/>
              <a:ext cx="755336" cy="707886"/>
            </a:xfrm>
            <a:prstGeom prst="rect">
              <a:avLst/>
            </a:prstGeom>
            <a:noFill/>
          </p:spPr>
          <p:txBody>
            <a:bodyPr wrap="none">
              <a:normAutofit/>
            </a:bodyPr>
            <a:lstStyle/>
            <a:p>
              <a:pPr algn="ctr"/>
              <a:r>
                <a:rPr lang="en-US" sz="2400">
                  <a:solidFill>
                    <a:schemeClr val="bg1"/>
                  </a:solidFill>
                </a:rPr>
                <a:t>02</a:t>
              </a:r>
            </a:p>
          </p:txBody>
        </p:sp>
        <p:sp>
          <p:nvSpPr>
            <p:cNvPr id="15" name="Freeform: Shape 13"/>
            <p:cNvSpPr/>
            <p:nvPr/>
          </p:nvSpPr>
          <p:spPr>
            <a:xfrm>
              <a:off x="8988321"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TextBox 14"/>
            <p:cNvSpPr txBox="1"/>
            <p:nvPr/>
          </p:nvSpPr>
          <p:spPr>
            <a:xfrm>
              <a:off x="9738779" y="2554997"/>
              <a:ext cx="755335" cy="707886"/>
            </a:xfrm>
            <a:prstGeom prst="rect">
              <a:avLst/>
            </a:prstGeom>
            <a:noFill/>
          </p:spPr>
          <p:txBody>
            <a:bodyPr wrap="none">
              <a:normAutofit/>
            </a:bodyPr>
            <a:lstStyle/>
            <a:p>
              <a:pPr algn="ctr"/>
              <a:r>
                <a:rPr lang="en-US" sz="2400">
                  <a:solidFill>
                    <a:schemeClr val="bg1"/>
                  </a:solidFill>
                </a:rPr>
                <a:t>04</a:t>
              </a:r>
            </a:p>
          </p:txBody>
        </p:sp>
        <p:sp>
          <p:nvSpPr>
            <p:cNvPr id="18" name="Freeform: Shape 16"/>
            <p:cNvSpPr/>
            <p:nvPr/>
          </p:nvSpPr>
          <p:spPr>
            <a:xfrm>
              <a:off x="6356029"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TextBox 17"/>
            <p:cNvSpPr txBox="1"/>
            <p:nvPr/>
          </p:nvSpPr>
          <p:spPr>
            <a:xfrm>
              <a:off x="7106486" y="2554997"/>
              <a:ext cx="755335" cy="707886"/>
            </a:xfrm>
            <a:prstGeom prst="rect">
              <a:avLst/>
            </a:prstGeom>
            <a:noFill/>
          </p:spPr>
          <p:txBody>
            <a:bodyPr wrap="none">
              <a:normAutofit/>
            </a:bodyPr>
            <a:lstStyle/>
            <a:p>
              <a:pPr algn="ctr"/>
              <a:r>
                <a:rPr lang="en-US" sz="2400">
                  <a:solidFill>
                    <a:schemeClr val="bg1"/>
                  </a:solidFill>
                </a:rPr>
                <a:t>03</a:t>
              </a:r>
            </a:p>
          </p:txBody>
        </p:sp>
        <p:sp>
          <p:nvSpPr>
            <p:cNvPr id="21" name="Freeform: Shape 19"/>
            <p:cNvSpPr/>
            <p:nvPr/>
          </p:nvSpPr>
          <p:spPr>
            <a:xfrm>
              <a:off x="4572389" y="4763195"/>
              <a:ext cx="558945" cy="443518"/>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anchor="ctr"/>
            <a:lstStyle/>
            <a:p>
              <a:pPr algn="ctr"/>
              <a:endParaRPr/>
            </a:p>
          </p:txBody>
        </p:sp>
        <p:sp>
          <p:nvSpPr>
            <p:cNvPr id="22" name="Freeform: Shape 20"/>
            <p:cNvSpPr/>
            <p:nvPr/>
          </p:nvSpPr>
          <p:spPr>
            <a:xfrm>
              <a:off x="7254439" y="4762013"/>
              <a:ext cx="459429" cy="445565"/>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3"/>
            </a:solidFill>
            <a:ln w="12700">
              <a:miter lim="400000"/>
            </a:ln>
          </p:spPr>
          <p:txBody>
            <a:bodyPr anchor="ctr"/>
            <a:lstStyle/>
            <a:p>
              <a:pPr algn="ctr"/>
              <a:endParaRPr/>
            </a:p>
          </p:txBody>
        </p:sp>
        <p:sp>
          <p:nvSpPr>
            <p:cNvPr id="23" name="Freeform: Shape 21"/>
            <p:cNvSpPr/>
            <p:nvPr/>
          </p:nvSpPr>
          <p:spPr>
            <a:xfrm>
              <a:off x="9886885" y="4761148"/>
              <a:ext cx="459123" cy="44556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5"/>
            </a:solidFill>
            <a:ln w="12700">
              <a:miter lim="400000"/>
            </a:ln>
          </p:spPr>
          <p:txBody>
            <a:bodyPr anchor="ct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37" name="矩形 36"/>
          <p:cNvSpPr/>
          <p:nvPr/>
        </p:nvSpPr>
        <p:spPr>
          <a:xfrm>
            <a:off x="1251438"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8" name="矩形 37"/>
          <p:cNvSpPr/>
          <p:nvPr/>
        </p:nvSpPr>
        <p:spPr>
          <a:xfrm>
            <a:off x="1119342"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39" name="矩形 38"/>
          <p:cNvSpPr/>
          <p:nvPr/>
        </p:nvSpPr>
        <p:spPr>
          <a:xfrm>
            <a:off x="3763085"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0" name="矩形 39"/>
          <p:cNvSpPr/>
          <p:nvPr/>
        </p:nvSpPr>
        <p:spPr>
          <a:xfrm>
            <a:off x="6395377"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1" name="矩形 40"/>
          <p:cNvSpPr/>
          <p:nvPr/>
        </p:nvSpPr>
        <p:spPr>
          <a:xfrm>
            <a:off x="9027670"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2" name="矩形 41"/>
          <p:cNvSpPr/>
          <p:nvPr/>
        </p:nvSpPr>
        <p:spPr>
          <a:xfrm>
            <a:off x="3883730"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3" name="矩形 42"/>
          <p:cNvSpPr/>
          <p:nvPr/>
        </p:nvSpPr>
        <p:spPr>
          <a:xfrm>
            <a:off x="6516022"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4" name="矩形 43"/>
          <p:cNvSpPr/>
          <p:nvPr/>
        </p:nvSpPr>
        <p:spPr>
          <a:xfrm>
            <a:off x="9148315"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animEffect transition="in" filter="fade">
                                      <p:cBhvr>
                                        <p:cTn id="20" dur="500"/>
                                        <p:tgtEl>
                                          <p:spTgt spid="4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68897" y="2204159"/>
            <a:ext cx="4475478" cy="3523185"/>
            <a:chOff x="1076027" y="1913873"/>
            <a:chExt cx="4079732" cy="3211646"/>
          </a:xfrm>
        </p:grpSpPr>
        <p:sp>
          <p:nvSpPr>
            <p:cNvPr id="34" name="椭圆 33"/>
            <p:cNvSpPr/>
            <p:nvPr/>
          </p:nvSpPr>
          <p:spPr>
            <a:xfrm>
              <a:off x="1604403" y="2148403"/>
              <a:ext cx="2977116" cy="2977116"/>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1786929" y="2330929"/>
              <a:ext cx="2612065" cy="2612065"/>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椭圆 35"/>
            <p:cNvSpPr/>
            <p:nvPr/>
          </p:nvSpPr>
          <p:spPr>
            <a:xfrm>
              <a:off x="1968249" y="2512249"/>
              <a:ext cx="2249424" cy="2249424"/>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椭圆 36"/>
            <p:cNvSpPr/>
            <p:nvPr/>
          </p:nvSpPr>
          <p:spPr>
            <a:xfrm>
              <a:off x="2151129" y="2695129"/>
              <a:ext cx="1883664" cy="1883664"/>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弧形 37"/>
            <p:cNvSpPr/>
            <p:nvPr/>
          </p:nvSpPr>
          <p:spPr>
            <a:xfrm>
              <a:off x="1604403" y="2148403"/>
              <a:ext cx="2977116" cy="2977116"/>
            </a:xfrm>
            <a:prstGeom prst="arc">
              <a:avLst>
                <a:gd name="adj1" fmla="val 16200000"/>
                <a:gd name="adj2" fmla="val 20886546"/>
              </a:avLst>
            </a:prstGeom>
            <a:noFill/>
            <a:ln w="1270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弧形 38"/>
            <p:cNvSpPr/>
            <p:nvPr/>
          </p:nvSpPr>
          <p:spPr>
            <a:xfrm>
              <a:off x="1786929" y="2330928"/>
              <a:ext cx="2612065" cy="2612065"/>
            </a:xfrm>
            <a:prstGeom prst="arc">
              <a:avLst>
                <a:gd name="adj1" fmla="val 12350273"/>
                <a:gd name="adj2" fmla="val 15240146"/>
              </a:avLst>
            </a:prstGeom>
            <a:noFill/>
            <a:ln w="127000"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弧形 39"/>
            <p:cNvSpPr/>
            <p:nvPr/>
          </p:nvSpPr>
          <p:spPr>
            <a:xfrm>
              <a:off x="1968249" y="2512249"/>
              <a:ext cx="2249424" cy="2249424"/>
            </a:xfrm>
            <a:prstGeom prst="arc">
              <a:avLst>
                <a:gd name="adj1" fmla="val 3842578"/>
                <a:gd name="adj2" fmla="val 9752989"/>
              </a:avLst>
            </a:prstGeom>
            <a:noFill/>
            <a:ln w="1270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弧形 40"/>
            <p:cNvSpPr/>
            <p:nvPr/>
          </p:nvSpPr>
          <p:spPr>
            <a:xfrm>
              <a:off x="2151129" y="2695129"/>
              <a:ext cx="1883664" cy="1883664"/>
            </a:xfrm>
            <a:prstGeom prst="arc">
              <a:avLst>
                <a:gd name="adj1" fmla="val 21482739"/>
                <a:gd name="adj2" fmla="val 2573572"/>
              </a:avLst>
            </a:prstGeom>
            <a:noFill/>
            <a:ln w="1270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文本框 6"/>
            <p:cNvSpPr txBox="1"/>
            <p:nvPr/>
          </p:nvSpPr>
          <p:spPr>
            <a:xfrm>
              <a:off x="4696979" y="3011750"/>
              <a:ext cx="458780" cy="276999"/>
            </a:xfrm>
            <a:prstGeom prst="rect">
              <a:avLst/>
            </a:prstGeom>
            <a:noFill/>
          </p:spPr>
          <p:txBody>
            <a:bodyPr wrap="none">
              <a:noAutofit/>
            </a:bodyPr>
            <a:lstStyle/>
            <a:p>
              <a:r>
                <a:rPr lang="en-US" sz="1600">
                  <a:solidFill>
                    <a:schemeClr val="tx1">
                      <a:lumMod val="75000"/>
                      <a:lumOff val="25000"/>
                    </a:schemeClr>
                  </a:solidFill>
                </a:rPr>
                <a:t>65%</a:t>
              </a:r>
            </a:p>
          </p:txBody>
        </p:sp>
        <p:sp>
          <p:nvSpPr>
            <p:cNvPr id="44" name="文本框 58"/>
            <p:cNvSpPr txBox="1"/>
            <p:nvPr/>
          </p:nvSpPr>
          <p:spPr>
            <a:xfrm>
              <a:off x="4648371" y="4128083"/>
              <a:ext cx="433132" cy="276999"/>
            </a:xfrm>
            <a:prstGeom prst="rect">
              <a:avLst/>
            </a:prstGeom>
            <a:noFill/>
          </p:spPr>
          <p:txBody>
            <a:bodyPr wrap="none">
              <a:noAutofit/>
            </a:bodyPr>
            <a:lstStyle/>
            <a:p>
              <a:r>
                <a:rPr lang="en-US" sz="1600">
                  <a:solidFill>
                    <a:schemeClr val="tx1">
                      <a:lumMod val="75000"/>
                      <a:lumOff val="25000"/>
                    </a:schemeClr>
                  </a:solidFill>
                </a:rPr>
                <a:t>10%</a:t>
              </a:r>
            </a:p>
          </p:txBody>
        </p:sp>
        <p:sp>
          <p:nvSpPr>
            <p:cNvPr id="45" name="文本框 60"/>
            <p:cNvSpPr txBox="1"/>
            <p:nvPr/>
          </p:nvSpPr>
          <p:spPr>
            <a:xfrm>
              <a:off x="1076027" y="4221112"/>
              <a:ext cx="452368" cy="276999"/>
            </a:xfrm>
            <a:prstGeom prst="rect">
              <a:avLst/>
            </a:prstGeom>
            <a:noFill/>
          </p:spPr>
          <p:txBody>
            <a:bodyPr wrap="none">
              <a:noAutofit/>
            </a:bodyPr>
            <a:lstStyle/>
            <a:p>
              <a:r>
                <a:rPr lang="en-US" sz="1600">
                  <a:solidFill>
                    <a:schemeClr val="tx1">
                      <a:lumMod val="75000"/>
                      <a:lumOff val="25000"/>
                    </a:schemeClr>
                  </a:solidFill>
                </a:rPr>
                <a:t>45%</a:t>
              </a:r>
            </a:p>
          </p:txBody>
        </p:sp>
        <p:sp>
          <p:nvSpPr>
            <p:cNvPr id="46" name="文本框 61"/>
            <p:cNvSpPr txBox="1"/>
            <p:nvPr/>
          </p:nvSpPr>
          <p:spPr>
            <a:xfrm>
              <a:off x="1875424" y="1913873"/>
              <a:ext cx="450764" cy="276999"/>
            </a:xfrm>
            <a:prstGeom prst="rect">
              <a:avLst/>
            </a:prstGeom>
            <a:noFill/>
          </p:spPr>
          <p:txBody>
            <a:bodyPr wrap="none">
              <a:noAutofit/>
            </a:bodyPr>
            <a:lstStyle/>
            <a:p>
              <a:r>
                <a:rPr lang="en-US" sz="1600" dirty="0">
                  <a:solidFill>
                    <a:schemeClr val="tx1">
                      <a:lumMod val="75000"/>
                      <a:lumOff val="25000"/>
                    </a:schemeClr>
                  </a:solidFill>
                </a:rPr>
                <a:t>20%</a:t>
              </a:r>
            </a:p>
          </p:txBody>
        </p:sp>
      </p:grpSp>
      <p:grpSp>
        <p:nvGrpSpPr>
          <p:cNvPr id="2" name="组合 1"/>
          <p:cNvGrpSpPr/>
          <p:nvPr/>
        </p:nvGrpSpPr>
        <p:grpSpPr>
          <a:xfrm>
            <a:off x="5799452" y="1995156"/>
            <a:ext cx="640424" cy="3677082"/>
            <a:chOff x="5799452" y="1995156"/>
            <a:chExt cx="640424" cy="3677082"/>
          </a:xfrm>
        </p:grpSpPr>
        <p:cxnSp>
          <p:nvCxnSpPr>
            <p:cNvPr id="4" name="直接连接符 3"/>
            <p:cNvCxnSpPr/>
            <p:nvPr/>
          </p:nvCxnSpPr>
          <p:spPr>
            <a:xfrm>
              <a:off x="6118160" y="2093687"/>
              <a:ext cx="0" cy="3492000"/>
            </a:xfrm>
            <a:prstGeom prst="line">
              <a:avLst/>
            </a:prstGeom>
            <a:ln w="9525" cap="rnd">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000721" y="1995156"/>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椭圆 5"/>
            <p:cNvSpPr/>
            <p:nvPr/>
          </p:nvSpPr>
          <p:spPr>
            <a:xfrm>
              <a:off x="6000720" y="3835148"/>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椭圆 12"/>
            <p:cNvSpPr/>
            <p:nvPr/>
          </p:nvSpPr>
          <p:spPr>
            <a:xfrm>
              <a:off x="6000720" y="5437363"/>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等腰三角形 14"/>
            <p:cNvSpPr/>
            <p:nvPr/>
          </p:nvSpPr>
          <p:spPr>
            <a:xfrm rot="5400000">
              <a:off x="6311201" y="202849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等腰三角形 15"/>
            <p:cNvSpPr/>
            <p:nvPr/>
          </p:nvSpPr>
          <p:spPr>
            <a:xfrm rot="5400000">
              <a:off x="6309644" y="5469515"/>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等腰三角形 16"/>
            <p:cNvSpPr/>
            <p:nvPr/>
          </p:nvSpPr>
          <p:spPr>
            <a:xfrm rot="16200000" flipH="1">
              <a:off x="5841347" y="386730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1" name="组合 20"/>
          <p:cNvGrpSpPr/>
          <p:nvPr/>
        </p:nvGrpSpPr>
        <p:grpSpPr>
          <a:xfrm>
            <a:off x="8117004" y="1763487"/>
            <a:ext cx="904240" cy="904240"/>
            <a:chOff x="8479392" y="1192327"/>
            <a:chExt cx="1259958" cy="1259958"/>
          </a:xfrm>
        </p:grpSpPr>
        <p:sp>
          <p:nvSpPr>
            <p:cNvPr id="28" name="椭圆 27"/>
            <p:cNvSpPr/>
            <p:nvPr/>
          </p:nvSpPr>
          <p:spPr>
            <a:xfrm>
              <a:off x="8479392" y="1192327"/>
              <a:ext cx="1259958" cy="125995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54"/>
            <p:cNvSpPr/>
            <p:nvPr/>
          </p:nvSpPr>
          <p:spPr>
            <a:xfrm>
              <a:off x="8783074" y="1556098"/>
              <a:ext cx="652594" cy="532416"/>
            </a:xfrm>
            <a:custGeom>
              <a:avLst/>
              <a:gdLst>
                <a:gd name="connsiteX0" fmla="*/ 163513 w 338575"/>
                <a:gd name="connsiteY0" fmla="*/ 228600 h 276225"/>
                <a:gd name="connsiteX1" fmla="*/ 191294 w 338575"/>
                <a:gd name="connsiteY1" fmla="*/ 228600 h 276225"/>
                <a:gd name="connsiteX2" fmla="*/ 197909 w 338575"/>
                <a:gd name="connsiteY2" fmla="*/ 240185 h 276225"/>
                <a:gd name="connsiteX3" fmla="*/ 201878 w 338575"/>
                <a:gd name="connsiteY3" fmla="*/ 228600 h 276225"/>
                <a:gd name="connsiteX4" fmla="*/ 227013 w 338575"/>
                <a:gd name="connsiteY4" fmla="*/ 228600 h 276225"/>
                <a:gd name="connsiteX5" fmla="*/ 212461 w 338575"/>
                <a:gd name="connsiteY5" fmla="*/ 268502 h 276225"/>
                <a:gd name="connsiteX6" fmla="*/ 203200 w 338575"/>
                <a:gd name="connsiteY6" fmla="*/ 276225 h 276225"/>
                <a:gd name="connsiteX7" fmla="*/ 201878 w 338575"/>
                <a:gd name="connsiteY7" fmla="*/ 276225 h 276225"/>
                <a:gd name="connsiteX8" fmla="*/ 192617 w 338575"/>
                <a:gd name="connsiteY8" fmla="*/ 271077 h 276225"/>
                <a:gd name="connsiteX9" fmla="*/ 163513 w 338575"/>
                <a:gd name="connsiteY9" fmla="*/ 228600 h 276225"/>
                <a:gd name="connsiteX10" fmla="*/ 69850 w 338575"/>
                <a:gd name="connsiteY10" fmla="*/ 207962 h 276225"/>
                <a:gd name="connsiteX11" fmla="*/ 98425 w 338575"/>
                <a:gd name="connsiteY11" fmla="*/ 236537 h 276225"/>
                <a:gd name="connsiteX12" fmla="*/ 69850 w 338575"/>
                <a:gd name="connsiteY12" fmla="*/ 265112 h 276225"/>
                <a:gd name="connsiteX13" fmla="*/ 41275 w 338575"/>
                <a:gd name="connsiteY13" fmla="*/ 236537 h 276225"/>
                <a:gd name="connsiteX14" fmla="*/ 69850 w 338575"/>
                <a:gd name="connsiteY14" fmla="*/ 207962 h 276225"/>
                <a:gd name="connsiteX15" fmla="*/ 3957 w 338575"/>
                <a:gd name="connsiteY15" fmla="*/ 92075 h 276225"/>
                <a:gd name="connsiteX16" fmla="*/ 269093 w 338575"/>
                <a:gd name="connsiteY16" fmla="*/ 92075 h 276225"/>
                <a:gd name="connsiteX17" fmla="*/ 271731 w 338575"/>
                <a:gd name="connsiteY17" fmla="*/ 93387 h 276225"/>
                <a:gd name="connsiteX18" fmla="*/ 273050 w 338575"/>
                <a:gd name="connsiteY18" fmla="*/ 97321 h 276225"/>
                <a:gd name="connsiteX19" fmla="*/ 234797 w 338575"/>
                <a:gd name="connsiteY19" fmla="*/ 210102 h 276225"/>
                <a:gd name="connsiteX20" fmla="*/ 230839 w 338575"/>
                <a:gd name="connsiteY20" fmla="*/ 212725 h 276225"/>
                <a:gd name="connsiteX21" fmla="*/ 106846 w 338575"/>
                <a:gd name="connsiteY21" fmla="*/ 212725 h 276225"/>
                <a:gd name="connsiteX22" fmla="*/ 69911 w 338575"/>
                <a:gd name="connsiteY22" fmla="*/ 193054 h 276225"/>
                <a:gd name="connsiteX23" fmla="*/ 64635 w 338575"/>
                <a:gd name="connsiteY23" fmla="*/ 193054 h 276225"/>
                <a:gd name="connsiteX24" fmla="*/ 0 w 338575"/>
                <a:gd name="connsiteY24" fmla="*/ 97321 h 276225"/>
                <a:gd name="connsiteX25" fmla="*/ 0 w 338575"/>
                <a:gd name="connsiteY25" fmla="*/ 93387 h 276225"/>
                <a:gd name="connsiteX26" fmla="*/ 3957 w 338575"/>
                <a:gd name="connsiteY26" fmla="*/ 92075 h 276225"/>
                <a:gd name="connsiteX27" fmla="*/ 325870 w 338575"/>
                <a:gd name="connsiteY27" fmla="*/ 83703 h 276225"/>
                <a:gd name="connsiteX28" fmla="*/ 334384 w 338575"/>
                <a:gd name="connsiteY28" fmla="*/ 86501 h 276225"/>
                <a:gd name="connsiteX29" fmla="*/ 335719 w 338575"/>
                <a:gd name="connsiteY29" fmla="*/ 102304 h 276225"/>
                <a:gd name="connsiteX30" fmla="*/ 255588 w 338575"/>
                <a:gd name="connsiteY30" fmla="*/ 198438 h 276225"/>
                <a:gd name="connsiteX31" fmla="*/ 275621 w 338575"/>
                <a:gd name="connsiteY31" fmla="*/ 137860 h 276225"/>
                <a:gd name="connsiteX32" fmla="*/ 318358 w 338575"/>
                <a:gd name="connsiteY32" fmla="*/ 87818 h 276225"/>
                <a:gd name="connsiteX33" fmla="*/ 325870 w 338575"/>
                <a:gd name="connsiteY33" fmla="*/ 83703 h 276225"/>
                <a:gd name="connsiteX34" fmla="*/ 146580 w 338575"/>
                <a:gd name="connsiteY34" fmla="*/ 0 h 276225"/>
                <a:gd name="connsiteX35" fmla="*/ 184944 w 338575"/>
                <a:gd name="connsiteY35" fmla="*/ 29410 h 276225"/>
                <a:gd name="connsiteX36" fmla="*/ 203465 w 338575"/>
                <a:gd name="connsiteY36" fmla="*/ 42779 h 276225"/>
                <a:gd name="connsiteX37" fmla="*/ 252413 w 338575"/>
                <a:gd name="connsiteY37" fmla="*/ 76200 h 276225"/>
                <a:gd name="connsiteX38" fmla="*/ 14288 w 338575"/>
                <a:gd name="connsiteY38" fmla="*/ 76200 h 276225"/>
                <a:gd name="connsiteX39" fmla="*/ 63236 w 338575"/>
                <a:gd name="connsiteY39" fmla="*/ 42779 h 276225"/>
                <a:gd name="connsiteX40" fmla="*/ 72496 w 338575"/>
                <a:gd name="connsiteY40" fmla="*/ 42779 h 276225"/>
                <a:gd name="connsiteX41" fmla="*/ 117476 w 338575"/>
                <a:gd name="connsiteY41" fmla="*/ 14705 h 276225"/>
                <a:gd name="connsiteX42" fmla="*/ 146580 w 338575"/>
                <a:gd name="connsiteY42"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8575" h="276225">
                  <a:moveTo>
                    <a:pt x="163513" y="228600"/>
                  </a:moveTo>
                  <a:cubicBezTo>
                    <a:pt x="163513" y="228600"/>
                    <a:pt x="163513" y="228600"/>
                    <a:pt x="191294" y="228600"/>
                  </a:cubicBezTo>
                  <a:cubicBezTo>
                    <a:pt x="191294" y="228600"/>
                    <a:pt x="191294" y="228600"/>
                    <a:pt x="197909" y="240185"/>
                  </a:cubicBezTo>
                  <a:cubicBezTo>
                    <a:pt x="197909" y="240185"/>
                    <a:pt x="197909" y="240185"/>
                    <a:pt x="201878" y="228600"/>
                  </a:cubicBezTo>
                  <a:cubicBezTo>
                    <a:pt x="201878" y="228600"/>
                    <a:pt x="201878" y="228600"/>
                    <a:pt x="227013" y="228600"/>
                  </a:cubicBezTo>
                  <a:lnTo>
                    <a:pt x="212461" y="268502"/>
                  </a:lnTo>
                  <a:cubicBezTo>
                    <a:pt x="211138" y="272364"/>
                    <a:pt x="208492" y="274938"/>
                    <a:pt x="203200" y="276225"/>
                  </a:cubicBezTo>
                  <a:cubicBezTo>
                    <a:pt x="203200" y="276225"/>
                    <a:pt x="201878" y="276225"/>
                    <a:pt x="201878" y="276225"/>
                  </a:cubicBezTo>
                  <a:cubicBezTo>
                    <a:pt x="197909" y="276225"/>
                    <a:pt x="193940" y="274938"/>
                    <a:pt x="192617" y="271077"/>
                  </a:cubicBezTo>
                  <a:cubicBezTo>
                    <a:pt x="192617" y="271077"/>
                    <a:pt x="192617" y="271077"/>
                    <a:pt x="163513" y="228600"/>
                  </a:cubicBezTo>
                  <a:close/>
                  <a:moveTo>
                    <a:pt x="69850" y="207962"/>
                  </a:moveTo>
                  <a:cubicBezTo>
                    <a:pt x="85632" y="207962"/>
                    <a:pt x="98425" y="220755"/>
                    <a:pt x="98425" y="236537"/>
                  </a:cubicBezTo>
                  <a:cubicBezTo>
                    <a:pt x="98425" y="252319"/>
                    <a:pt x="85632" y="265112"/>
                    <a:pt x="69850" y="265112"/>
                  </a:cubicBezTo>
                  <a:cubicBezTo>
                    <a:pt x="54068" y="265112"/>
                    <a:pt x="41275" y="252319"/>
                    <a:pt x="41275" y="236537"/>
                  </a:cubicBezTo>
                  <a:cubicBezTo>
                    <a:pt x="41275" y="220755"/>
                    <a:pt x="54068" y="207962"/>
                    <a:pt x="69850" y="207962"/>
                  </a:cubicBezTo>
                  <a:close/>
                  <a:moveTo>
                    <a:pt x="3957" y="92075"/>
                  </a:moveTo>
                  <a:cubicBezTo>
                    <a:pt x="3957" y="92075"/>
                    <a:pt x="3957" y="92075"/>
                    <a:pt x="269093" y="92075"/>
                  </a:cubicBezTo>
                  <a:cubicBezTo>
                    <a:pt x="270412" y="92075"/>
                    <a:pt x="271731" y="93387"/>
                    <a:pt x="271731" y="93387"/>
                  </a:cubicBezTo>
                  <a:cubicBezTo>
                    <a:pt x="273050" y="94698"/>
                    <a:pt x="273050" y="96009"/>
                    <a:pt x="273050" y="97321"/>
                  </a:cubicBezTo>
                  <a:cubicBezTo>
                    <a:pt x="273050" y="97321"/>
                    <a:pt x="273050" y="97321"/>
                    <a:pt x="234797" y="210102"/>
                  </a:cubicBezTo>
                  <a:cubicBezTo>
                    <a:pt x="233478" y="211414"/>
                    <a:pt x="232158" y="212725"/>
                    <a:pt x="230839" y="212725"/>
                  </a:cubicBezTo>
                  <a:cubicBezTo>
                    <a:pt x="230839" y="212725"/>
                    <a:pt x="230839" y="212725"/>
                    <a:pt x="106846" y="212725"/>
                  </a:cubicBezTo>
                  <a:cubicBezTo>
                    <a:pt x="98931" y="200923"/>
                    <a:pt x="85740" y="193054"/>
                    <a:pt x="69911" y="193054"/>
                  </a:cubicBezTo>
                  <a:cubicBezTo>
                    <a:pt x="67273" y="193054"/>
                    <a:pt x="65954" y="193054"/>
                    <a:pt x="64635" y="193054"/>
                  </a:cubicBezTo>
                  <a:cubicBezTo>
                    <a:pt x="64635" y="193054"/>
                    <a:pt x="64635" y="193054"/>
                    <a:pt x="0" y="97321"/>
                  </a:cubicBezTo>
                  <a:cubicBezTo>
                    <a:pt x="0" y="96009"/>
                    <a:pt x="0" y="94698"/>
                    <a:pt x="0" y="93387"/>
                  </a:cubicBezTo>
                  <a:cubicBezTo>
                    <a:pt x="1319" y="93387"/>
                    <a:pt x="2638" y="92075"/>
                    <a:pt x="3957" y="92075"/>
                  </a:cubicBezTo>
                  <a:close/>
                  <a:moveTo>
                    <a:pt x="325870" y="83703"/>
                  </a:moveTo>
                  <a:cubicBezTo>
                    <a:pt x="328708" y="83538"/>
                    <a:pt x="331713" y="84526"/>
                    <a:pt x="334384" y="86501"/>
                  </a:cubicBezTo>
                  <a:cubicBezTo>
                    <a:pt x="339726" y="90452"/>
                    <a:pt x="339726" y="98353"/>
                    <a:pt x="335719" y="102304"/>
                  </a:cubicBezTo>
                  <a:cubicBezTo>
                    <a:pt x="335719" y="102304"/>
                    <a:pt x="335719" y="102304"/>
                    <a:pt x="255588" y="198438"/>
                  </a:cubicBezTo>
                  <a:cubicBezTo>
                    <a:pt x="255588" y="198438"/>
                    <a:pt x="255588" y="198438"/>
                    <a:pt x="275621" y="137860"/>
                  </a:cubicBezTo>
                  <a:cubicBezTo>
                    <a:pt x="275621" y="137860"/>
                    <a:pt x="275621" y="137860"/>
                    <a:pt x="318358" y="87818"/>
                  </a:cubicBezTo>
                  <a:cubicBezTo>
                    <a:pt x="320361" y="85184"/>
                    <a:pt x="323032" y="83867"/>
                    <a:pt x="325870" y="83703"/>
                  </a:cubicBezTo>
                  <a:close/>
                  <a:moveTo>
                    <a:pt x="146580" y="0"/>
                  </a:moveTo>
                  <a:cubicBezTo>
                    <a:pt x="165100" y="0"/>
                    <a:pt x="179653" y="12031"/>
                    <a:pt x="184944" y="29410"/>
                  </a:cubicBezTo>
                  <a:cubicBezTo>
                    <a:pt x="192882" y="30747"/>
                    <a:pt x="199496" y="36094"/>
                    <a:pt x="203465" y="42779"/>
                  </a:cubicBezTo>
                  <a:cubicBezTo>
                    <a:pt x="225955" y="42779"/>
                    <a:pt x="244475" y="56147"/>
                    <a:pt x="252413" y="76200"/>
                  </a:cubicBezTo>
                  <a:lnTo>
                    <a:pt x="14288" y="76200"/>
                  </a:lnTo>
                  <a:cubicBezTo>
                    <a:pt x="22226" y="56147"/>
                    <a:pt x="42069" y="42779"/>
                    <a:pt x="63236" y="42779"/>
                  </a:cubicBezTo>
                  <a:cubicBezTo>
                    <a:pt x="67205" y="42779"/>
                    <a:pt x="69851" y="42779"/>
                    <a:pt x="72496" y="42779"/>
                  </a:cubicBezTo>
                  <a:cubicBezTo>
                    <a:pt x="80434" y="26737"/>
                    <a:pt x="97632" y="14705"/>
                    <a:pt x="117476" y="14705"/>
                  </a:cubicBezTo>
                  <a:cubicBezTo>
                    <a:pt x="124090" y="5347"/>
                    <a:pt x="135996" y="0"/>
                    <a:pt x="146580" y="0"/>
                  </a:cubicBezTo>
                  <a:close/>
                </a:path>
              </a:pathLst>
            </a:custGeom>
            <a:solidFill>
              <a:schemeClr val="accent2">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2" name="组合 21"/>
          <p:cNvGrpSpPr/>
          <p:nvPr/>
        </p:nvGrpSpPr>
        <p:grpSpPr>
          <a:xfrm>
            <a:off x="9437092" y="1763487"/>
            <a:ext cx="904240" cy="904240"/>
            <a:chOff x="9986077" y="1192327"/>
            <a:chExt cx="1259958" cy="1259958"/>
          </a:xfrm>
        </p:grpSpPr>
        <p:sp>
          <p:nvSpPr>
            <p:cNvPr id="26" name="椭圆 25"/>
            <p:cNvSpPr/>
            <p:nvPr/>
          </p:nvSpPr>
          <p:spPr>
            <a:xfrm>
              <a:off x="9986077" y="1192327"/>
              <a:ext cx="1259958" cy="1259958"/>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56"/>
            <p:cNvSpPr/>
            <p:nvPr/>
          </p:nvSpPr>
          <p:spPr>
            <a:xfrm>
              <a:off x="10289759" y="1508266"/>
              <a:ext cx="652594" cy="628081"/>
            </a:xfrm>
            <a:custGeom>
              <a:avLst/>
              <a:gdLst>
                <a:gd name="connsiteX0" fmla="*/ 87400 w 338138"/>
                <a:gd name="connsiteY0" fmla="*/ 185737 h 325437"/>
                <a:gd name="connsiteX1" fmla="*/ 90049 w 338138"/>
                <a:gd name="connsiteY1" fmla="*/ 185737 h 325437"/>
                <a:gd name="connsiteX2" fmla="*/ 92697 w 338138"/>
                <a:gd name="connsiteY2" fmla="*/ 187043 h 325437"/>
                <a:gd name="connsiteX3" fmla="*/ 119182 w 338138"/>
                <a:gd name="connsiteY3" fmla="*/ 198793 h 325437"/>
                <a:gd name="connsiteX4" fmla="*/ 121831 w 338138"/>
                <a:gd name="connsiteY4" fmla="*/ 201405 h 325437"/>
                <a:gd name="connsiteX5" fmla="*/ 131101 w 338138"/>
                <a:gd name="connsiteY5" fmla="*/ 226211 h 325437"/>
                <a:gd name="connsiteX6" fmla="*/ 141694 w 338138"/>
                <a:gd name="connsiteY6" fmla="*/ 201405 h 325437"/>
                <a:gd name="connsiteX7" fmla="*/ 144343 w 338138"/>
                <a:gd name="connsiteY7" fmla="*/ 198793 h 325437"/>
                <a:gd name="connsiteX8" fmla="*/ 170828 w 338138"/>
                <a:gd name="connsiteY8" fmla="*/ 187043 h 325437"/>
                <a:gd name="connsiteX9" fmla="*/ 173476 w 338138"/>
                <a:gd name="connsiteY9" fmla="*/ 185737 h 325437"/>
                <a:gd name="connsiteX10" fmla="*/ 176125 w 338138"/>
                <a:gd name="connsiteY10" fmla="*/ 185737 h 325437"/>
                <a:gd name="connsiteX11" fmla="*/ 237040 w 338138"/>
                <a:gd name="connsiteY11" fmla="*/ 219683 h 325437"/>
                <a:gd name="connsiteX12" fmla="*/ 263525 w 338138"/>
                <a:gd name="connsiteY12" fmla="*/ 281047 h 325437"/>
                <a:gd name="connsiteX13" fmla="*/ 263525 w 338138"/>
                <a:gd name="connsiteY13" fmla="*/ 283658 h 325437"/>
                <a:gd name="connsiteX14" fmla="*/ 131101 w 338138"/>
                <a:gd name="connsiteY14" fmla="*/ 325437 h 325437"/>
                <a:gd name="connsiteX15" fmla="*/ 0 w 338138"/>
                <a:gd name="connsiteY15" fmla="*/ 283658 h 325437"/>
                <a:gd name="connsiteX16" fmla="*/ 0 w 338138"/>
                <a:gd name="connsiteY16" fmla="*/ 281047 h 325437"/>
                <a:gd name="connsiteX17" fmla="*/ 26485 w 338138"/>
                <a:gd name="connsiteY17" fmla="*/ 219683 h 325437"/>
                <a:gd name="connsiteX18" fmla="*/ 87400 w 338138"/>
                <a:gd name="connsiteY18" fmla="*/ 185737 h 325437"/>
                <a:gd name="connsiteX19" fmla="*/ 131108 w 338138"/>
                <a:gd name="connsiteY19" fmla="*/ 25400 h 325437"/>
                <a:gd name="connsiteX20" fmla="*/ 186098 w 338138"/>
                <a:gd name="connsiteY20" fmla="*/ 46600 h 325437"/>
                <a:gd name="connsiteX21" fmla="*/ 195263 w 338138"/>
                <a:gd name="connsiteY21" fmla="*/ 77075 h 325437"/>
                <a:gd name="connsiteX22" fmla="*/ 191335 w 338138"/>
                <a:gd name="connsiteY22" fmla="*/ 89000 h 325437"/>
                <a:gd name="connsiteX23" fmla="*/ 191335 w 338138"/>
                <a:gd name="connsiteY23" fmla="*/ 135375 h 325437"/>
                <a:gd name="connsiteX24" fmla="*/ 192645 w 338138"/>
                <a:gd name="connsiteY24" fmla="*/ 143325 h 325437"/>
                <a:gd name="connsiteX25" fmla="*/ 157294 w 338138"/>
                <a:gd name="connsiteY25" fmla="*/ 145975 h 325437"/>
                <a:gd name="connsiteX26" fmla="*/ 153366 w 338138"/>
                <a:gd name="connsiteY26" fmla="*/ 145975 h 325437"/>
                <a:gd name="connsiteX27" fmla="*/ 141583 w 338138"/>
                <a:gd name="connsiteY27" fmla="*/ 142000 h 325437"/>
                <a:gd name="connsiteX28" fmla="*/ 128490 w 338138"/>
                <a:gd name="connsiteY28" fmla="*/ 142000 h 325437"/>
                <a:gd name="connsiteX29" fmla="*/ 110160 w 338138"/>
                <a:gd name="connsiteY29" fmla="*/ 159225 h 325437"/>
                <a:gd name="connsiteX30" fmla="*/ 128490 w 338138"/>
                <a:gd name="connsiteY30" fmla="*/ 177775 h 325437"/>
                <a:gd name="connsiteX31" fmla="*/ 141583 w 338138"/>
                <a:gd name="connsiteY31" fmla="*/ 177775 h 325437"/>
                <a:gd name="connsiteX32" fmla="*/ 152057 w 338138"/>
                <a:gd name="connsiteY32" fmla="*/ 173800 h 325437"/>
                <a:gd name="connsiteX33" fmla="*/ 157294 w 338138"/>
                <a:gd name="connsiteY33" fmla="*/ 173800 h 325437"/>
                <a:gd name="connsiteX34" fmla="*/ 174315 w 338138"/>
                <a:gd name="connsiteY34" fmla="*/ 173800 h 325437"/>
                <a:gd name="connsiteX35" fmla="*/ 131108 w 338138"/>
                <a:gd name="connsiteY35" fmla="*/ 193675 h 325437"/>
                <a:gd name="connsiteX36" fmla="*/ 69572 w 338138"/>
                <a:gd name="connsiteY36" fmla="*/ 145975 h 325437"/>
                <a:gd name="connsiteX37" fmla="*/ 72191 w 338138"/>
                <a:gd name="connsiteY37" fmla="*/ 135375 h 325437"/>
                <a:gd name="connsiteX38" fmla="*/ 72191 w 338138"/>
                <a:gd name="connsiteY38" fmla="*/ 89000 h 325437"/>
                <a:gd name="connsiteX39" fmla="*/ 68263 w 338138"/>
                <a:gd name="connsiteY39" fmla="*/ 75750 h 325437"/>
                <a:gd name="connsiteX40" fmla="*/ 81356 w 338138"/>
                <a:gd name="connsiteY40" fmla="*/ 39975 h 325437"/>
                <a:gd name="connsiteX41" fmla="*/ 131108 w 338138"/>
                <a:gd name="connsiteY41" fmla="*/ 25400 h 325437"/>
                <a:gd name="connsiteX42" fmla="*/ 212887 w 338138"/>
                <a:gd name="connsiteY42" fmla="*/ 0 h 325437"/>
                <a:gd name="connsiteX43" fmla="*/ 338138 w 338138"/>
                <a:gd name="connsiteY43" fmla="*/ 95557 h 325437"/>
                <a:gd name="connsiteX44" fmla="*/ 311769 w 338138"/>
                <a:gd name="connsiteY44" fmla="*/ 154462 h 325437"/>
                <a:gd name="connsiteX45" fmla="*/ 302540 w 338138"/>
                <a:gd name="connsiteY45" fmla="*/ 215984 h 325437"/>
                <a:gd name="connsiteX46" fmla="*/ 298585 w 338138"/>
                <a:gd name="connsiteY46" fmla="*/ 222529 h 325437"/>
                <a:gd name="connsiteX47" fmla="*/ 294630 w 338138"/>
                <a:gd name="connsiteY47" fmla="*/ 223838 h 325437"/>
                <a:gd name="connsiteX48" fmla="*/ 290675 w 338138"/>
                <a:gd name="connsiteY48" fmla="*/ 222529 h 325437"/>
                <a:gd name="connsiteX49" fmla="*/ 241893 w 338138"/>
                <a:gd name="connsiteY49" fmla="*/ 188495 h 325437"/>
                <a:gd name="connsiteX50" fmla="*/ 212887 w 338138"/>
                <a:gd name="connsiteY50" fmla="*/ 191113 h 325437"/>
                <a:gd name="connsiteX51" fmla="*/ 206295 w 338138"/>
                <a:gd name="connsiteY51" fmla="*/ 191113 h 325437"/>
                <a:gd name="connsiteX52" fmla="*/ 182563 w 338138"/>
                <a:gd name="connsiteY52" fmla="*/ 179332 h 325437"/>
                <a:gd name="connsiteX53" fmla="*/ 189155 w 338138"/>
                <a:gd name="connsiteY53" fmla="*/ 172787 h 325437"/>
                <a:gd name="connsiteX54" fmla="*/ 191792 w 338138"/>
                <a:gd name="connsiteY54" fmla="*/ 172787 h 325437"/>
                <a:gd name="connsiteX55" fmla="*/ 212887 w 338138"/>
                <a:gd name="connsiteY55" fmla="*/ 174096 h 325437"/>
                <a:gd name="connsiteX56" fmla="*/ 239256 w 338138"/>
                <a:gd name="connsiteY56" fmla="*/ 171478 h 325437"/>
                <a:gd name="connsiteX57" fmla="*/ 245848 w 338138"/>
                <a:gd name="connsiteY57" fmla="*/ 170169 h 325437"/>
                <a:gd name="connsiteX58" fmla="*/ 252440 w 338138"/>
                <a:gd name="connsiteY58" fmla="*/ 174096 h 325437"/>
                <a:gd name="connsiteX59" fmla="*/ 288038 w 338138"/>
                <a:gd name="connsiteY59" fmla="*/ 198967 h 325437"/>
                <a:gd name="connsiteX60" fmla="*/ 294630 w 338138"/>
                <a:gd name="connsiteY60" fmla="*/ 151844 h 325437"/>
                <a:gd name="connsiteX61" fmla="*/ 295948 w 338138"/>
                <a:gd name="connsiteY61" fmla="*/ 145299 h 325437"/>
                <a:gd name="connsiteX62" fmla="*/ 299904 w 338138"/>
                <a:gd name="connsiteY62" fmla="*/ 141372 h 325437"/>
                <a:gd name="connsiteX63" fmla="*/ 319680 w 338138"/>
                <a:gd name="connsiteY63" fmla="*/ 95557 h 325437"/>
                <a:gd name="connsiteX64" fmla="*/ 290675 w 338138"/>
                <a:gd name="connsiteY64" fmla="*/ 41888 h 325437"/>
                <a:gd name="connsiteX65" fmla="*/ 212887 w 338138"/>
                <a:gd name="connsiteY65" fmla="*/ 17017 h 325437"/>
                <a:gd name="connsiteX66" fmla="*/ 204976 w 338138"/>
                <a:gd name="connsiteY66" fmla="*/ 18326 h 325437"/>
                <a:gd name="connsiteX67" fmla="*/ 183882 w 338138"/>
                <a:gd name="connsiteY67" fmla="*/ 2618 h 325437"/>
                <a:gd name="connsiteX68" fmla="*/ 212887 w 338138"/>
                <a:gd name="connsiteY68" fmla="*/ 0 h 325437"/>
                <a:gd name="connsiteX69" fmla="*/ 131102 w 338138"/>
                <a:gd name="connsiteY69" fmla="*/ 0 h 325437"/>
                <a:gd name="connsiteX70" fmla="*/ 207736 w 338138"/>
                <a:gd name="connsiteY70" fmla="*/ 33125 h 325437"/>
                <a:gd name="connsiteX71" fmla="*/ 220949 w 338138"/>
                <a:gd name="connsiteY71" fmla="*/ 78175 h 325437"/>
                <a:gd name="connsiteX72" fmla="*/ 227555 w 338138"/>
                <a:gd name="connsiteY72" fmla="*/ 78175 h 325437"/>
                <a:gd name="connsiteX73" fmla="*/ 238125 w 338138"/>
                <a:gd name="connsiteY73" fmla="*/ 88775 h 325437"/>
                <a:gd name="connsiteX74" fmla="*/ 238125 w 338138"/>
                <a:gd name="connsiteY74" fmla="*/ 135150 h 325437"/>
                <a:gd name="connsiteX75" fmla="*/ 227555 w 338138"/>
                <a:gd name="connsiteY75" fmla="*/ 145750 h 325437"/>
                <a:gd name="connsiteX76" fmla="*/ 222270 w 338138"/>
                <a:gd name="connsiteY76" fmla="*/ 145750 h 325437"/>
                <a:gd name="connsiteX77" fmla="*/ 220949 w 338138"/>
                <a:gd name="connsiteY77" fmla="*/ 147075 h 325437"/>
                <a:gd name="connsiteX78" fmla="*/ 157527 w 338138"/>
                <a:gd name="connsiteY78" fmla="*/ 165625 h 325437"/>
                <a:gd name="connsiteX79" fmla="*/ 148279 w 338138"/>
                <a:gd name="connsiteY79" fmla="*/ 164300 h 325437"/>
                <a:gd name="connsiteX80" fmla="*/ 141672 w 338138"/>
                <a:gd name="connsiteY80" fmla="*/ 168275 h 325437"/>
                <a:gd name="connsiteX81" fmla="*/ 128459 w 338138"/>
                <a:gd name="connsiteY81" fmla="*/ 168275 h 325437"/>
                <a:gd name="connsiteX82" fmla="*/ 119211 w 338138"/>
                <a:gd name="connsiteY82" fmla="*/ 159000 h 325437"/>
                <a:gd name="connsiteX83" fmla="*/ 128459 w 338138"/>
                <a:gd name="connsiteY83" fmla="*/ 149725 h 325437"/>
                <a:gd name="connsiteX84" fmla="*/ 141672 w 338138"/>
                <a:gd name="connsiteY84" fmla="*/ 149725 h 325437"/>
                <a:gd name="connsiteX85" fmla="*/ 149600 w 338138"/>
                <a:gd name="connsiteY85" fmla="*/ 155025 h 325437"/>
                <a:gd name="connsiteX86" fmla="*/ 157527 w 338138"/>
                <a:gd name="connsiteY86" fmla="*/ 155025 h 325437"/>
                <a:gd name="connsiteX87" fmla="*/ 209057 w 338138"/>
                <a:gd name="connsiteY87" fmla="*/ 145750 h 325437"/>
                <a:gd name="connsiteX88" fmla="*/ 199808 w 338138"/>
                <a:gd name="connsiteY88" fmla="*/ 135150 h 325437"/>
                <a:gd name="connsiteX89" fmla="*/ 199808 w 338138"/>
                <a:gd name="connsiteY89" fmla="*/ 88775 h 325437"/>
                <a:gd name="connsiteX90" fmla="*/ 205093 w 338138"/>
                <a:gd name="connsiteY90" fmla="*/ 79500 h 325437"/>
                <a:gd name="connsiteX91" fmla="*/ 194523 w 338138"/>
                <a:gd name="connsiteY91" fmla="*/ 42400 h 325437"/>
                <a:gd name="connsiteX92" fmla="*/ 131102 w 338138"/>
                <a:gd name="connsiteY92" fmla="*/ 15900 h 325437"/>
                <a:gd name="connsiteX93" fmla="*/ 57110 w 338138"/>
                <a:gd name="connsiteY93" fmla="*/ 79500 h 325437"/>
                <a:gd name="connsiteX94" fmla="*/ 63717 w 338138"/>
                <a:gd name="connsiteY94" fmla="*/ 88775 h 325437"/>
                <a:gd name="connsiteX95" fmla="*/ 63717 w 338138"/>
                <a:gd name="connsiteY95" fmla="*/ 135150 h 325437"/>
                <a:gd name="connsiteX96" fmla="*/ 51825 w 338138"/>
                <a:gd name="connsiteY96" fmla="*/ 145750 h 325437"/>
                <a:gd name="connsiteX97" fmla="*/ 35970 w 338138"/>
                <a:gd name="connsiteY97" fmla="*/ 145750 h 325437"/>
                <a:gd name="connsiteX98" fmla="*/ 25400 w 338138"/>
                <a:gd name="connsiteY98" fmla="*/ 135150 h 325437"/>
                <a:gd name="connsiteX99" fmla="*/ 25400 w 338138"/>
                <a:gd name="connsiteY99" fmla="*/ 88775 h 325437"/>
                <a:gd name="connsiteX100" fmla="*/ 35970 w 338138"/>
                <a:gd name="connsiteY100" fmla="*/ 78175 h 325437"/>
                <a:gd name="connsiteX101" fmla="*/ 42576 w 338138"/>
                <a:gd name="connsiteY101" fmla="*/ 78175 h 325437"/>
                <a:gd name="connsiteX102" fmla="*/ 55789 w 338138"/>
                <a:gd name="connsiteY102" fmla="*/ 33125 h 325437"/>
                <a:gd name="connsiteX103" fmla="*/ 131102 w 338138"/>
                <a:gd name="connsiteY103" fmla="*/ 0 h 32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5437">
                  <a:moveTo>
                    <a:pt x="87400" y="185737"/>
                  </a:moveTo>
                  <a:cubicBezTo>
                    <a:pt x="88725" y="185737"/>
                    <a:pt x="88725" y="185737"/>
                    <a:pt x="90049" y="185737"/>
                  </a:cubicBezTo>
                  <a:cubicBezTo>
                    <a:pt x="91373" y="185737"/>
                    <a:pt x="91373" y="185737"/>
                    <a:pt x="92697" y="187043"/>
                  </a:cubicBezTo>
                  <a:cubicBezTo>
                    <a:pt x="100643" y="192265"/>
                    <a:pt x="109913" y="196182"/>
                    <a:pt x="119182" y="198793"/>
                  </a:cubicBezTo>
                  <a:cubicBezTo>
                    <a:pt x="120507" y="198793"/>
                    <a:pt x="121831" y="200099"/>
                    <a:pt x="121831" y="201405"/>
                  </a:cubicBezTo>
                  <a:cubicBezTo>
                    <a:pt x="121831" y="201405"/>
                    <a:pt x="121831" y="201405"/>
                    <a:pt x="131101" y="226211"/>
                  </a:cubicBezTo>
                  <a:cubicBezTo>
                    <a:pt x="131101" y="226211"/>
                    <a:pt x="131101" y="226211"/>
                    <a:pt x="141694" y="201405"/>
                  </a:cubicBezTo>
                  <a:cubicBezTo>
                    <a:pt x="141694" y="200099"/>
                    <a:pt x="143019" y="198793"/>
                    <a:pt x="144343" y="198793"/>
                  </a:cubicBezTo>
                  <a:cubicBezTo>
                    <a:pt x="153613" y="196182"/>
                    <a:pt x="162882" y="192265"/>
                    <a:pt x="170828" y="187043"/>
                  </a:cubicBezTo>
                  <a:cubicBezTo>
                    <a:pt x="172152" y="185737"/>
                    <a:pt x="172152" y="185737"/>
                    <a:pt x="173476" y="185737"/>
                  </a:cubicBezTo>
                  <a:cubicBezTo>
                    <a:pt x="174801" y="185737"/>
                    <a:pt x="174801" y="185737"/>
                    <a:pt x="176125" y="185737"/>
                  </a:cubicBezTo>
                  <a:cubicBezTo>
                    <a:pt x="192016" y="193571"/>
                    <a:pt x="227770" y="213155"/>
                    <a:pt x="237040" y="219683"/>
                  </a:cubicBezTo>
                  <a:cubicBezTo>
                    <a:pt x="252931" y="230128"/>
                    <a:pt x="259552" y="258851"/>
                    <a:pt x="263525" y="281047"/>
                  </a:cubicBezTo>
                  <a:cubicBezTo>
                    <a:pt x="263525" y="281047"/>
                    <a:pt x="263525" y="282352"/>
                    <a:pt x="263525" y="283658"/>
                  </a:cubicBezTo>
                  <a:cubicBezTo>
                    <a:pt x="262201" y="284963"/>
                    <a:pt x="246310" y="325437"/>
                    <a:pt x="131101" y="325437"/>
                  </a:cubicBezTo>
                  <a:cubicBezTo>
                    <a:pt x="17215" y="325437"/>
                    <a:pt x="1324" y="284963"/>
                    <a:pt x="0" y="283658"/>
                  </a:cubicBezTo>
                  <a:cubicBezTo>
                    <a:pt x="0" y="282352"/>
                    <a:pt x="0" y="281047"/>
                    <a:pt x="0" y="281047"/>
                  </a:cubicBezTo>
                  <a:cubicBezTo>
                    <a:pt x="1324" y="273213"/>
                    <a:pt x="9270" y="231434"/>
                    <a:pt x="26485" y="219683"/>
                  </a:cubicBezTo>
                  <a:cubicBezTo>
                    <a:pt x="35755" y="213155"/>
                    <a:pt x="72834" y="193571"/>
                    <a:pt x="87400" y="185737"/>
                  </a:cubicBezTo>
                  <a:close/>
                  <a:moveTo>
                    <a:pt x="131108" y="25400"/>
                  </a:moveTo>
                  <a:cubicBezTo>
                    <a:pt x="159913" y="25400"/>
                    <a:pt x="178243" y="32025"/>
                    <a:pt x="186098" y="46600"/>
                  </a:cubicBezTo>
                  <a:cubicBezTo>
                    <a:pt x="191335" y="53225"/>
                    <a:pt x="193954" y="63825"/>
                    <a:pt x="195263" y="77075"/>
                  </a:cubicBezTo>
                  <a:cubicBezTo>
                    <a:pt x="192645" y="79725"/>
                    <a:pt x="191335" y="85025"/>
                    <a:pt x="191335" y="89000"/>
                  </a:cubicBezTo>
                  <a:cubicBezTo>
                    <a:pt x="191335" y="89000"/>
                    <a:pt x="191335" y="89000"/>
                    <a:pt x="191335" y="135375"/>
                  </a:cubicBezTo>
                  <a:cubicBezTo>
                    <a:pt x="191335" y="138025"/>
                    <a:pt x="191335" y="140675"/>
                    <a:pt x="192645" y="143325"/>
                  </a:cubicBezTo>
                  <a:cubicBezTo>
                    <a:pt x="184789" y="144650"/>
                    <a:pt x="174315" y="145975"/>
                    <a:pt x="157294" y="145975"/>
                  </a:cubicBezTo>
                  <a:cubicBezTo>
                    <a:pt x="155985" y="145975"/>
                    <a:pt x="154676" y="145975"/>
                    <a:pt x="153366" y="145975"/>
                  </a:cubicBezTo>
                  <a:cubicBezTo>
                    <a:pt x="150748" y="143325"/>
                    <a:pt x="145511" y="142000"/>
                    <a:pt x="141583" y="142000"/>
                  </a:cubicBezTo>
                  <a:cubicBezTo>
                    <a:pt x="141583" y="142000"/>
                    <a:pt x="141583" y="142000"/>
                    <a:pt x="128490" y="142000"/>
                  </a:cubicBezTo>
                  <a:cubicBezTo>
                    <a:pt x="118016" y="142000"/>
                    <a:pt x="110160" y="149950"/>
                    <a:pt x="110160" y="159225"/>
                  </a:cubicBezTo>
                  <a:cubicBezTo>
                    <a:pt x="110160" y="169825"/>
                    <a:pt x="118016" y="177775"/>
                    <a:pt x="128490" y="177775"/>
                  </a:cubicBezTo>
                  <a:cubicBezTo>
                    <a:pt x="128490" y="177775"/>
                    <a:pt x="128490" y="177775"/>
                    <a:pt x="141583" y="177775"/>
                  </a:cubicBezTo>
                  <a:cubicBezTo>
                    <a:pt x="145511" y="177775"/>
                    <a:pt x="149438" y="176450"/>
                    <a:pt x="152057" y="173800"/>
                  </a:cubicBezTo>
                  <a:cubicBezTo>
                    <a:pt x="153366" y="173800"/>
                    <a:pt x="154676" y="173800"/>
                    <a:pt x="157294" y="173800"/>
                  </a:cubicBezTo>
                  <a:cubicBezTo>
                    <a:pt x="162531" y="173800"/>
                    <a:pt x="169078" y="173800"/>
                    <a:pt x="174315" y="173800"/>
                  </a:cubicBezTo>
                  <a:cubicBezTo>
                    <a:pt x="159913" y="187050"/>
                    <a:pt x="141583" y="193675"/>
                    <a:pt x="131108" y="193675"/>
                  </a:cubicBezTo>
                  <a:cubicBezTo>
                    <a:pt x="115397" y="193675"/>
                    <a:pt x="83974" y="179100"/>
                    <a:pt x="69572" y="145975"/>
                  </a:cubicBezTo>
                  <a:cubicBezTo>
                    <a:pt x="70882" y="143325"/>
                    <a:pt x="72191" y="139350"/>
                    <a:pt x="72191" y="135375"/>
                  </a:cubicBezTo>
                  <a:cubicBezTo>
                    <a:pt x="72191" y="135375"/>
                    <a:pt x="72191" y="135375"/>
                    <a:pt x="72191" y="89000"/>
                  </a:cubicBezTo>
                  <a:cubicBezTo>
                    <a:pt x="72191" y="85025"/>
                    <a:pt x="70882" y="79725"/>
                    <a:pt x="68263" y="75750"/>
                  </a:cubicBezTo>
                  <a:cubicBezTo>
                    <a:pt x="69572" y="59850"/>
                    <a:pt x="74810" y="47925"/>
                    <a:pt x="81356" y="39975"/>
                  </a:cubicBezTo>
                  <a:cubicBezTo>
                    <a:pt x="91830" y="29375"/>
                    <a:pt x="107541" y="25400"/>
                    <a:pt x="131108" y="25400"/>
                  </a:cubicBezTo>
                  <a:close/>
                  <a:moveTo>
                    <a:pt x="212887" y="0"/>
                  </a:moveTo>
                  <a:cubicBezTo>
                    <a:pt x="281446" y="0"/>
                    <a:pt x="338138" y="43197"/>
                    <a:pt x="338138" y="95557"/>
                  </a:cubicBezTo>
                  <a:cubicBezTo>
                    <a:pt x="338138" y="117810"/>
                    <a:pt x="328909" y="137445"/>
                    <a:pt x="311769" y="154462"/>
                  </a:cubicBezTo>
                  <a:cubicBezTo>
                    <a:pt x="311769" y="154462"/>
                    <a:pt x="311769" y="154462"/>
                    <a:pt x="302540" y="215984"/>
                  </a:cubicBezTo>
                  <a:cubicBezTo>
                    <a:pt x="302540" y="219911"/>
                    <a:pt x="301222" y="221220"/>
                    <a:pt x="298585" y="222529"/>
                  </a:cubicBezTo>
                  <a:cubicBezTo>
                    <a:pt x="297267" y="222529"/>
                    <a:pt x="295948" y="223838"/>
                    <a:pt x="294630" y="223838"/>
                  </a:cubicBezTo>
                  <a:cubicBezTo>
                    <a:pt x="293311" y="223838"/>
                    <a:pt x="291993" y="222529"/>
                    <a:pt x="290675" y="222529"/>
                  </a:cubicBezTo>
                  <a:cubicBezTo>
                    <a:pt x="290675" y="222529"/>
                    <a:pt x="290675" y="222529"/>
                    <a:pt x="241893" y="188495"/>
                  </a:cubicBezTo>
                  <a:cubicBezTo>
                    <a:pt x="232664" y="191113"/>
                    <a:pt x="223435" y="191113"/>
                    <a:pt x="212887" y="191113"/>
                  </a:cubicBezTo>
                  <a:cubicBezTo>
                    <a:pt x="210250" y="191113"/>
                    <a:pt x="207613" y="191113"/>
                    <a:pt x="206295" y="191113"/>
                  </a:cubicBezTo>
                  <a:cubicBezTo>
                    <a:pt x="198384" y="187186"/>
                    <a:pt x="190474" y="183259"/>
                    <a:pt x="182563" y="179332"/>
                  </a:cubicBezTo>
                  <a:cubicBezTo>
                    <a:pt x="182563" y="179332"/>
                    <a:pt x="182563" y="179332"/>
                    <a:pt x="189155" y="172787"/>
                  </a:cubicBezTo>
                  <a:cubicBezTo>
                    <a:pt x="190474" y="172787"/>
                    <a:pt x="190474" y="172787"/>
                    <a:pt x="191792" y="172787"/>
                  </a:cubicBezTo>
                  <a:cubicBezTo>
                    <a:pt x="198384" y="174096"/>
                    <a:pt x="204976" y="174096"/>
                    <a:pt x="212887" y="174096"/>
                  </a:cubicBezTo>
                  <a:cubicBezTo>
                    <a:pt x="222116" y="174096"/>
                    <a:pt x="230027" y="172787"/>
                    <a:pt x="239256" y="171478"/>
                  </a:cubicBezTo>
                  <a:cubicBezTo>
                    <a:pt x="239256" y="171478"/>
                    <a:pt x="239256" y="171478"/>
                    <a:pt x="245848" y="170169"/>
                  </a:cubicBezTo>
                  <a:cubicBezTo>
                    <a:pt x="245848" y="170169"/>
                    <a:pt x="245848" y="170169"/>
                    <a:pt x="252440" y="174096"/>
                  </a:cubicBezTo>
                  <a:cubicBezTo>
                    <a:pt x="252440" y="174096"/>
                    <a:pt x="252440" y="174096"/>
                    <a:pt x="288038" y="198967"/>
                  </a:cubicBezTo>
                  <a:cubicBezTo>
                    <a:pt x="288038" y="198967"/>
                    <a:pt x="288038" y="198967"/>
                    <a:pt x="294630" y="151844"/>
                  </a:cubicBezTo>
                  <a:cubicBezTo>
                    <a:pt x="294630" y="151844"/>
                    <a:pt x="294630" y="151844"/>
                    <a:pt x="295948" y="145299"/>
                  </a:cubicBezTo>
                  <a:cubicBezTo>
                    <a:pt x="295948" y="145299"/>
                    <a:pt x="295948" y="145299"/>
                    <a:pt x="299904" y="141372"/>
                  </a:cubicBezTo>
                  <a:cubicBezTo>
                    <a:pt x="313088" y="128282"/>
                    <a:pt x="319680" y="112574"/>
                    <a:pt x="319680" y="95557"/>
                  </a:cubicBezTo>
                  <a:cubicBezTo>
                    <a:pt x="319680" y="75922"/>
                    <a:pt x="309133" y="56287"/>
                    <a:pt x="290675" y="41888"/>
                  </a:cubicBezTo>
                  <a:cubicBezTo>
                    <a:pt x="269580" y="26180"/>
                    <a:pt x="241893" y="17017"/>
                    <a:pt x="212887" y="17017"/>
                  </a:cubicBezTo>
                  <a:cubicBezTo>
                    <a:pt x="210250" y="17017"/>
                    <a:pt x="207613" y="18326"/>
                    <a:pt x="204976" y="18326"/>
                  </a:cubicBezTo>
                  <a:cubicBezTo>
                    <a:pt x="199703" y="11781"/>
                    <a:pt x="191792" y="6545"/>
                    <a:pt x="183882" y="2618"/>
                  </a:cubicBezTo>
                  <a:cubicBezTo>
                    <a:pt x="193111" y="1309"/>
                    <a:pt x="202340" y="0"/>
                    <a:pt x="212887" y="0"/>
                  </a:cubicBezTo>
                  <a:close/>
                  <a:moveTo>
                    <a:pt x="131102" y="0"/>
                  </a:moveTo>
                  <a:cubicBezTo>
                    <a:pt x="169419" y="0"/>
                    <a:pt x="194523" y="10600"/>
                    <a:pt x="207736" y="33125"/>
                  </a:cubicBezTo>
                  <a:cubicBezTo>
                    <a:pt x="215663" y="46375"/>
                    <a:pt x="219627" y="60950"/>
                    <a:pt x="220949" y="78175"/>
                  </a:cubicBezTo>
                  <a:cubicBezTo>
                    <a:pt x="220949" y="78175"/>
                    <a:pt x="220949" y="78175"/>
                    <a:pt x="227555" y="78175"/>
                  </a:cubicBezTo>
                  <a:cubicBezTo>
                    <a:pt x="232840" y="78175"/>
                    <a:pt x="238125" y="83475"/>
                    <a:pt x="238125" y="88775"/>
                  </a:cubicBezTo>
                  <a:cubicBezTo>
                    <a:pt x="238125" y="88775"/>
                    <a:pt x="238125" y="88775"/>
                    <a:pt x="238125" y="135150"/>
                  </a:cubicBezTo>
                  <a:cubicBezTo>
                    <a:pt x="238125" y="141775"/>
                    <a:pt x="232840" y="145750"/>
                    <a:pt x="227555" y="145750"/>
                  </a:cubicBezTo>
                  <a:cubicBezTo>
                    <a:pt x="227555" y="145750"/>
                    <a:pt x="227555" y="145750"/>
                    <a:pt x="222270" y="145750"/>
                  </a:cubicBezTo>
                  <a:cubicBezTo>
                    <a:pt x="222270" y="147075"/>
                    <a:pt x="220949" y="147075"/>
                    <a:pt x="220949" y="147075"/>
                  </a:cubicBezTo>
                  <a:cubicBezTo>
                    <a:pt x="213021" y="159000"/>
                    <a:pt x="190559" y="165625"/>
                    <a:pt x="157527" y="165625"/>
                  </a:cubicBezTo>
                  <a:cubicBezTo>
                    <a:pt x="154885" y="165625"/>
                    <a:pt x="150921" y="165625"/>
                    <a:pt x="148279" y="164300"/>
                  </a:cubicBezTo>
                  <a:cubicBezTo>
                    <a:pt x="146957" y="166950"/>
                    <a:pt x="144315" y="168275"/>
                    <a:pt x="141672" y="168275"/>
                  </a:cubicBezTo>
                  <a:cubicBezTo>
                    <a:pt x="141672" y="168275"/>
                    <a:pt x="141672" y="168275"/>
                    <a:pt x="128459" y="168275"/>
                  </a:cubicBezTo>
                  <a:cubicBezTo>
                    <a:pt x="123174" y="168275"/>
                    <a:pt x="119211" y="164300"/>
                    <a:pt x="119211" y="159000"/>
                  </a:cubicBezTo>
                  <a:cubicBezTo>
                    <a:pt x="119211" y="153700"/>
                    <a:pt x="123174" y="149725"/>
                    <a:pt x="128459" y="149725"/>
                  </a:cubicBezTo>
                  <a:cubicBezTo>
                    <a:pt x="128459" y="149725"/>
                    <a:pt x="128459" y="149725"/>
                    <a:pt x="141672" y="149725"/>
                  </a:cubicBezTo>
                  <a:cubicBezTo>
                    <a:pt x="144315" y="149725"/>
                    <a:pt x="148279" y="152375"/>
                    <a:pt x="149600" y="155025"/>
                  </a:cubicBezTo>
                  <a:cubicBezTo>
                    <a:pt x="152242" y="155025"/>
                    <a:pt x="154885" y="155025"/>
                    <a:pt x="157527" y="155025"/>
                  </a:cubicBezTo>
                  <a:cubicBezTo>
                    <a:pt x="186595" y="155025"/>
                    <a:pt x="201129" y="151050"/>
                    <a:pt x="209057" y="145750"/>
                  </a:cubicBezTo>
                  <a:cubicBezTo>
                    <a:pt x="203772" y="144425"/>
                    <a:pt x="199808" y="140450"/>
                    <a:pt x="199808" y="135150"/>
                  </a:cubicBezTo>
                  <a:cubicBezTo>
                    <a:pt x="199808" y="135150"/>
                    <a:pt x="199808" y="135150"/>
                    <a:pt x="199808" y="88775"/>
                  </a:cubicBezTo>
                  <a:cubicBezTo>
                    <a:pt x="199808" y="84800"/>
                    <a:pt x="202451" y="82150"/>
                    <a:pt x="205093" y="79500"/>
                  </a:cubicBezTo>
                  <a:cubicBezTo>
                    <a:pt x="203772" y="64925"/>
                    <a:pt x="201129" y="51675"/>
                    <a:pt x="194523" y="42400"/>
                  </a:cubicBezTo>
                  <a:cubicBezTo>
                    <a:pt x="183953" y="23850"/>
                    <a:pt x="164134" y="15900"/>
                    <a:pt x="131102" y="15900"/>
                  </a:cubicBezTo>
                  <a:cubicBezTo>
                    <a:pt x="75609" y="15900"/>
                    <a:pt x="61074" y="42400"/>
                    <a:pt x="57110" y="79500"/>
                  </a:cubicBezTo>
                  <a:cubicBezTo>
                    <a:pt x="61074" y="82150"/>
                    <a:pt x="63717" y="84800"/>
                    <a:pt x="63717" y="88775"/>
                  </a:cubicBezTo>
                  <a:cubicBezTo>
                    <a:pt x="63717" y="88775"/>
                    <a:pt x="63717" y="88775"/>
                    <a:pt x="63717" y="135150"/>
                  </a:cubicBezTo>
                  <a:cubicBezTo>
                    <a:pt x="63717" y="141775"/>
                    <a:pt x="58432" y="145750"/>
                    <a:pt x="51825" y="145750"/>
                  </a:cubicBezTo>
                  <a:cubicBezTo>
                    <a:pt x="51825" y="145750"/>
                    <a:pt x="51825" y="145750"/>
                    <a:pt x="35970" y="145750"/>
                  </a:cubicBezTo>
                  <a:cubicBezTo>
                    <a:pt x="30685" y="145750"/>
                    <a:pt x="25400" y="141775"/>
                    <a:pt x="25400" y="135150"/>
                  </a:cubicBezTo>
                  <a:cubicBezTo>
                    <a:pt x="25400" y="135150"/>
                    <a:pt x="25400" y="135150"/>
                    <a:pt x="25400" y="88775"/>
                  </a:cubicBezTo>
                  <a:cubicBezTo>
                    <a:pt x="25400" y="83475"/>
                    <a:pt x="30685" y="78175"/>
                    <a:pt x="35970" y="78175"/>
                  </a:cubicBezTo>
                  <a:cubicBezTo>
                    <a:pt x="35970" y="78175"/>
                    <a:pt x="35970" y="78175"/>
                    <a:pt x="42576" y="78175"/>
                  </a:cubicBezTo>
                  <a:cubicBezTo>
                    <a:pt x="43898" y="60950"/>
                    <a:pt x="47862" y="46375"/>
                    <a:pt x="55789" y="33125"/>
                  </a:cubicBezTo>
                  <a:cubicBezTo>
                    <a:pt x="69002" y="10600"/>
                    <a:pt x="94106" y="0"/>
                    <a:pt x="131102" y="0"/>
                  </a:cubicBezTo>
                  <a:close/>
                </a:path>
              </a:pathLst>
            </a:custGeom>
            <a:solidFill>
              <a:schemeClr val="accent3">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3" name="组合 22"/>
          <p:cNvGrpSpPr/>
          <p:nvPr/>
        </p:nvGrpSpPr>
        <p:grpSpPr>
          <a:xfrm>
            <a:off x="6796916" y="1763487"/>
            <a:ext cx="904240" cy="904240"/>
            <a:chOff x="6972707" y="1192327"/>
            <a:chExt cx="1259958" cy="1259958"/>
          </a:xfrm>
        </p:grpSpPr>
        <p:sp>
          <p:nvSpPr>
            <p:cNvPr id="24" name="椭圆 23"/>
            <p:cNvSpPr/>
            <p:nvPr/>
          </p:nvSpPr>
          <p:spPr>
            <a:xfrm>
              <a:off x="6972707" y="1192327"/>
              <a:ext cx="1259958" cy="12599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任意多边形: 形状 73"/>
            <p:cNvSpPr/>
            <p:nvPr/>
          </p:nvSpPr>
          <p:spPr>
            <a:xfrm>
              <a:off x="7288703" y="1496009"/>
              <a:ext cx="627967" cy="65259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chemeClr val="accent1">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47" name="图片 4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8" name="组合 47"/>
          <p:cNvGrpSpPr/>
          <p:nvPr/>
        </p:nvGrpSpPr>
        <p:grpSpPr>
          <a:xfrm>
            <a:off x="1533918" y="363433"/>
            <a:ext cx="4885992" cy="716067"/>
            <a:chOff x="3653004" y="402712"/>
            <a:chExt cx="4885992" cy="716067"/>
          </a:xfrm>
        </p:grpSpPr>
        <p:sp>
          <p:nvSpPr>
            <p:cNvPr id="49" name="文本框 4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 name="组合 2"/>
          <p:cNvGrpSpPr/>
          <p:nvPr/>
        </p:nvGrpSpPr>
        <p:grpSpPr>
          <a:xfrm>
            <a:off x="6666643" y="3383778"/>
            <a:ext cx="3996732" cy="1034033"/>
            <a:chOff x="6666643" y="3383778"/>
            <a:chExt cx="3996732" cy="1034033"/>
          </a:xfrm>
        </p:grpSpPr>
        <p:cxnSp>
          <p:nvCxnSpPr>
            <p:cNvPr id="8" name="直接连接符 7"/>
            <p:cNvCxnSpPr/>
            <p:nvPr/>
          </p:nvCxnSpPr>
          <p:spPr>
            <a:xfrm>
              <a:off x="6715879" y="3772899"/>
              <a:ext cx="394749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任意多边形: 形状 45"/>
            <p:cNvSpPr/>
            <p:nvPr/>
          </p:nvSpPr>
          <p:spPr>
            <a:xfrm>
              <a:off x="6715879" y="3408028"/>
              <a:ext cx="270119" cy="280121"/>
            </a:xfrm>
            <a:custGeom>
              <a:avLst/>
              <a:gdLst>
                <a:gd name="connsiteX0" fmla="*/ 128587 w 312287"/>
                <a:gd name="connsiteY0" fmla="*/ 12700 h 323850"/>
                <a:gd name="connsiteX1" fmla="*/ 11112 w 312287"/>
                <a:gd name="connsiteY1" fmla="*/ 129382 h 323850"/>
                <a:gd name="connsiteX2" fmla="*/ 128587 w 312287"/>
                <a:gd name="connsiteY2" fmla="*/ 246064 h 323850"/>
                <a:gd name="connsiteX3" fmla="*/ 246062 w 312287"/>
                <a:gd name="connsiteY3" fmla="*/ 129382 h 323850"/>
                <a:gd name="connsiteX4" fmla="*/ 128587 w 312287"/>
                <a:gd name="connsiteY4" fmla="*/ 12700 h 323850"/>
                <a:gd name="connsiteX5" fmla="*/ 128775 w 312287"/>
                <a:gd name="connsiteY5" fmla="*/ 0 h 323850"/>
                <a:gd name="connsiteX6" fmla="*/ 257549 w 312287"/>
                <a:gd name="connsiteY6" fmla="*/ 128491 h 323850"/>
                <a:gd name="connsiteX7" fmla="*/ 219442 w 312287"/>
                <a:gd name="connsiteY7" fmla="*/ 218959 h 323850"/>
                <a:gd name="connsiteX8" fmla="*/ 311424 w 312287"/>
                <a:gd name="connsiteY8" fmla="*/ 314672 h 323850"/>
                <a:gd name="connsiteX9" fmla="*/ 310110 w 312287"/>
                <a:gd name="connsiteY9" fmla="*/ 322539 h 323850"/>
                <a:gd name="connsiteX10" fmla="*/ 306168 w 312287"/>
                <a:gd name="connsiteY10" fmla="*/ 323850 h 323850"/>
                <a:gd name="connsiteX11" fmla="*/ 302226 w 312287"/>
                <a:gd name="connsiteY11" fmla="*/ 322539 h 323850"/>
                <a:gd name="connsiteX12" fmla="*/ 210244 w 312287"/>
                <a:gd name="connsiteY12" fmla="*/ 228137 h 323850"/>
                <a:gd name="connsiteX13" fmla="*/ 128775 w 312287"/>
                <a:gd name="connsiteY13" fmla="*/ 256982 h 323850"/>
                <a:gd name="connsiteX14" fmla="*/ 0 w 312287"/>
                <a:gd name="connsiteY14" fmla="*/ 128491 h 323850"/>
                <a:gd name="connsiteX15" fmla="*/ 128775 w 312287"/>
                <a:gd name="connsiteY15"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287" h="323850">
                  <a:moveTo>
                    <a:pt x="128587" y="12700"/>
                  </a:moveTo>
                  <a:cubicBezTo>
                    <a:pt x="63707" y="12700"/>
                    <a:pt x="11112" y="64940"/>
                    <a:pt x="11112" y="129382"/>
                  </a:cubicBezTo>
                  <a:cubicBezTo>
                    <a:pt x="11112" y="193824"/>
                    <a:pt x="63707" y="246064"/>
                    <a:pt x="128587" y="246064"/>
                  </a:cubicBezTo>
                  <a:cubicBezTo>
                    <a:pt x="193467" y="246064"/>
                    <a:pt x="246062" y="193824"/>
                    <a:pt x="246062" y="129382"/>
                  </a:cubicBezTo>
                  <a:cubicBezTo>
                    <a:pt x="246062" y="64940"/>
                    <a:pt x="193467" y="12700"/>
                    <a:pt x="128587" y="12700"/>
                  </a:cubicBezTo>
                  <a:close/>
                  <a:moveTo>
                    <a:pt x="128775" y="0"/>
                  </a:moveTo>
                  <a:cubicBezTo>
                    <a:pt x="199732" y="0"/>
                    <a:pt x="257549" y="57690"/>
                    <a:pt x="257549" y="128491"/>
                  </a:cubicBezTo>
                  <a:cubicBezTo>
                    <a:pt x="257549" y="163892"/>
                    <a:pt x="243095" y="196670"/>
                    <a:pt x="219442" y="218959"/>
                  </a:cubicBezTo>
                  <a:cubicBezTo>
                    <a:pt x="219442" y="218959"/>
                    <a:pt x="219442" y="218959"/>
                    <a:pt x="311424" y="314672"/>
                  </a:cubicBezTo>
                  <a:cubicBezTo>
                    <a:pt x="312738" y="315983"/>
                    <a:pt x="312738" y="319917"/>
                    <a:pt x="310110" y="322539"/>
                  </a:cubicBezTo>
                  <a:cubicBezTo>
                    <a:pt x="310110" y="323850"/>
                    <a:pt x="307482" y="323850"/>
                    <a:pt x="306168" y="323850"/>
                  </a:cubicBezTo>
                  <a:cubicBezTo>
                    <a:pt x="304854" y="323850"/>
                    <a:pt x="303540" y="323850"/>
                    <a:pt x="302226" y="322539"/>
                  </a:cubicBezTo>
                  <a:cubicBezTo>
                    <a:pt x="302226" y="322539"/>
                    <a:pt x="302226" y="322539"/>
                    <a:pt x="210244" y="228137"/>
                  </a:cubicBezTo>
                  <a:cubicBezTo>
                    <a:pt x="187906" y="246493"/>
                    <a:pt x="160311" y="256982"/>
                    <a:pt x="128775" y="256982"/>
                  </a:cubicBezTo>
                  <a:cubicBezTo>
                    <a:pt x="57817" y="256982"/>
                    <a:pt x="0" y="199292"/>
                    <a:pt x="0" y="128491"/>
                  </a:cubicBezTo>
                  <a:cubicBezTo>
                    <a:pt x="0" y="57690"/>
                    <a:pt x="57817" y="0"/>
                    <a:pt x="128775" y="0"/>
                  </a:cubicBezTo>
                  <a:close/>
                </a:path>
              </a:pathLst>
            </a:custGeom>
            <a:solidFill>
              <a:schemeClr val="dk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2" name="组合 61"/>
            <p:cNvGrpSpPr/>
            <p:nvPr/>
          </p:nvGrpSpPr>
          <p:grpSpPr>
            <a:xfrm>
              <a:off x="6666643" y="3383778"/>
              <a:ext cx="3996731" cy="1034033"/>
              <a:chOff x="7108328" y="3238446"/>
              <a:chExt cx="3996731" cy="1034033"/>
            </a:xfrm>
          </p:grpSpPr>
          <p:sp>
            <p:nvSpPr>
              <p:cNvPr id="63" name="矩形 62"/>
              <p:cNvSpPr/>
              <p:nvPr/>
            </p:nvSpPr>
            <p:spPr>
              <a:xfrm>
                <a:off x="7108328" y="3663081"/>
                <a:ext cx="3996731"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64" name="矩形 63"/>
              <p:cNvSpPr/>
              <p:nvPr/>
            </p:nvSpPr>
            <p:spPr>
              <a:xfrm>
                <a:off x="7483989" y="3238446"/>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mn-ea"/>
                  </a:rPr>
                  <a:t>标题文字添加</a:t>
                </a:r>
              </a:p>
            </p:txBody>
          </p:sp>
        </p:grpSp>
      </p:grpSp>
      <p:grpSp>
        <p:nvGrpSpPr>
          <p:cNvPr id="7" name="组合 6"/>
          <p:cNvGrpSpPr/>
          <p:nvPr/>
        </p:nvGrpSpPr>
        <p:grpSpPr>
          <a:xfrm>
            <a:off x="6739982" y="5208184"/>
            <a:ext cx="3883542" cy="714140"/>
            <a:chOff x="6739982" y="5208184"/>
            <a:chExt cx="3883542" cy="714140"/>
          </a:xfrm>
        </p:grpSpPr>
        <p:grpSp>
          <p:nvGrpSpPr>
            <p:cNvPr id="19" name="组合 18"/>
            <p:cNvGrpSpPr/>
            <p:nvPr/>
          </p:nvGrpSpPr>
          <p:grpSpPr>
            <a:xfrm>
              <a:off x="6739982" y="5208184"/>
              <a:ext cx="714140" cy="714140"/>
              <a:chOff x="6972707" y="4917897"/>
              <a:chExt cx="761316" cy="761316"/>
            </a:xfrm>
          </p:grpSpPr>
          <p:sp>
            <p:nvSpPr>
              <p:cNvPr id="32" name="矩形: 圆角 63"/>
              <p:cNvSpPr/>
              <p:nvPr/>
            </p:nvSpPr>
            <p:spPr>
              <a:xfrm>
                <a:off x="6972707" y="4917897"/>
                <a:ext cx="761316" cy="761316"/>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47"/>
              <p:cNvSpPr/>
              <p:nvPr/>
            </p:nvSpPr>
            <p:spPr>
              <a:xfrm>
                <a:off x="7180329" y="5125757"/>
                <a:ext cx="346073" cy="345596"/>
              </a:xfrm>
              <a:custGeom>
                <a:avLst/>
                <a:gdLst>
                  <a:gd name="connsiteX0" fmla="*/ 142851 w 336480"/>
                  <a:gd name="connsiteY0" fmla="*/ 229463 h 336016"/>
                  <a:gd name="connsiteX1" fmla="*/ 152983 w 336480"/>
                  <a:gd name="connsiteY1" fmla="*/ 229627 h 336016"/>
                  <a:gd name="connsiteX2" fmla="*/ 160827 w 336480"/>
                  <a:gd name="connsiteY2" fmla="*/ 247930 h 336016"/>
                  <a:gd name="connsiteX3" fmla="*/ 124221 w 336480"/>
                  <a:gd name="connsiteY3" fmla="*/ 327678 h 336016"/>
                  <a:gd name="connsiteX4" fmla="*/ 105918 w 336480"/>
                  <a:gd name="connsiteY4" fmla="*/ 334215 h 336016"/>
                  <a:gd name="connsiteX5" fmla="*/ 99382 w 336480"/>
                  <a:gd name="connsiteY5" fmla="*/ 315912 h 336016"/>
                  <a:gd name="connsiteX6" fmla="*/ 134680 w 336480"/>
                  <a:gd name="connsiteY6" fmla="*/ 236164 h 336016"/>
                  <a:gd name="connsiteX7" fmla="*/ 142851 w 336480"/>
                  <a:gd name="connsiteY7" fmla="*/ 229463 h 336016"/>
                  <a:gd name="connsiteX8" fmla="*/ 122081 w 336480"/>
                  <a:gd name="connsiteY8" fmla="*/ 201355 h 336016"/>
                  <a:gd name="connsiteX9" fmla="*/ 132722 w 336480"/>
                  <a:gd name="connsiteY9" fmla="*/ 205345 h 336016"/>
                  <a:gd name="connsiteX10" fmla="*/ 132722 w 336480"/>
                  <a:gd name="connsiteY10" fmla="*/ 225296 h 336016"/>
                  <a:gd name="connsiteX11" fmla="*/ 66218 w 336480"/>
                  <a:gd name="connsiteY11" fmla="*/ 291800 h 336016"/>
                  <a:gd name="connsiteX12" fmla="*/ 46267 w 336480"/>
                  <a:gd name="connsiteY12" fmla="*/ 291800 h 336016"/>
                  <a:gd name="connsiteX13" fmla="*/ 46267 w 336480"/>
                  <a:gd name="connsiteY13" fmla="*/ 271849 h 336016"/>
                  <a:gd name="connsiteX14" fmla="*/ 111441 w 336480"/>
                  <a:gd name="connsiteY14" fmla="*/ 205345 h 336016"/>
                  <a:gd name="connsiteX15" fmla="*/ 122081 w 336480"/>
                  <a:gd name="connsiteY15" fmla="*/ 201355 h 336016"/>
                  <a:gd name="connsiteX16" fmla="*/ 100115 w 336480"/>
                  <a:gd name="connsiteY16" fmla="*/ 177086 h 336016"/>
                  <a:gd name="connsiteX17" fmla="*/ 108403 w 336480"/>
                  <a:gd name="connsiteY17" fmla="*/ 183814 h 336016"/>
                  <a:gd name="connsiteX18" fmla="*/ 100447 w 336480"/>
                  <a:gd name="connsiteY18" fmla="*/ 202193 h 336016"/>
                  <a:gd name="connsiteX19" fmla="*/ 20884 w 336480"/>
                  <a:gd name="connsiteY19" fmla="*/ 238950 h 336016"/>
                  <a:gd name="connsiteX20" fmla="*/ 994 w 336480"/>
                  <a:gd name="connsiteY20" fmla="*/ 232386 h 336016"/>
                  <a:gd name="connsiteX21" fmla="*/ 8950 w 336480"/>
                  <a:gd name="connsiteY21" fmla="*/ 214008 h 336016"/>
                  <a:gd name="connsiteX22" fmla="*/ 89838 w 336480"/>
                  <a:gd name="connsiteY22" fmla="*/ 177251 h 336016"/>
                  <a:gd name="connsiteX23" fmla="*/ 100115 w 336480"/>
                  <a:gd name="connsiteY23" fmla="*/ 177086 h 336016"/>
                  <a:gd name="connsiteX24" fmla="*/ 222974 w 336480"/>
                  <a:gd name="connsiteY24" fmla="*/ 30162 h 336016"/>
                  <a:gd name="connsiteX25" fmla="*/ 136455 w 336480"/>
                  <a:gd name="connsiteY25" fmla="*/ 115094 h 336016"/>
                  <a:gd name="connsiteX26" fmla="*/ 222974 w 336480"/>
                  <a:gd name="connsiteY26" fmla="*/ 200026 h 336016"/>
                  <a:gd name="connsiteX27" fmla="*/ 309493 w 336480"/>
                  <a:gd name="connsiteY27" fmla="*/ 115094 h 336016"/>
                  <a:gd name="connsiteX28" fmla="*/ 222974 w 336480"/>
                  <a:gd name="connsiteY28" fmla="*/ 30162 h 336016"/>
                  <a:gd name="connsiteX29" fmla="*/ 222180 w 336480"/>
                  <a:gd name="connsiteY29" fmla="*/ 0 h 336016"/>
                  <a:gd name="connsiteX30" fmla="*/ 336480 w 336480"/>
                  <a:gd name="connsiteY30" fmla="*/ 115094 h 336016"/>
                  <a:gd name="connsiteX31" fmla="*/ 222180 w 336480"/>
                  <a:gd name="connsiteY31" fmla="*/ 230188 h 336016"/>
                  <a:gd name="connsiteX32" fmla="*/ 107880 w 336480"/>
                  <a:gd name="connsiteY32" fmla="*/ 115094 h 336016"/>
                  <a:gd name="connsiteX33" fmla="*/ 222180 w 336480"/>
                  <a:gd name="connsiteY33" fmla="*/ 0 h 33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6480" h="336016">
                    <a:moveTo>
                      <a:pt x="142851" y="229463"/>
                    </a:moveTo>
                    <a:cubicBezTo>
                      <a:pt x="146120" y="228319"/>
                      <a:pt x="149715" y="228319"/>
                      <a:pt x="152983" y="229627"/>
                    </a:cubicBezTo>
                    <a:cubicBezTo>
                      <a:pt x="160827" y="232241"/>
                      <a:pt x="163442" y="241393"/>
                      <a:pt x="160827" y="247930"/>
                    </a:cubicBezTo>
                    <a:cubicBezTo>
                      <a:pt x="160827" y="247930"/>
                      <a:pt x="160827" y="247930"/>
                      <a:pt x="124221" y="327678"/>
                    </a:cubicBezTo>
                    <a:cubicBezTo>
                      <a:pt x="121607" y="335522"/>
                      <a:pt x="113762" y="338137"/>
                      <a:pt x="105918" y="334215"/>
                    </a:cubicBezTo>
                    <a:cubicBezTo>
                      <a:pt x="99382" y="331600"/>
                      <a:pt x="96767" y="323756"/>
                      <a:pt x="99382" y="315912"/>
                    </a:cubicBezTo>
                    <a:cubicBezTo>
                      <a:pt x="99382" y="315912"/>
                      <a:pt x="99382" y="315912"/>
                      <a:pt x="134680" y="236164"/>
                    </a:cubicBezTo>
                    <a:cubicBezTo>
                      <a:pt x="136641" y="232895"/>
                      <a:pt x="139583" y="230607"/>
                      <a:pt x="142851" y="229463"/>
                    </a:cubicBezTo>
                    <a:close/>
                    <a:moveTo>
                      <a:pt x="122081" y="201355"/>
                    </a:moveTo>
                    <a:cubicBezTo>
                      <a:pt x="125739" y="201355"/>
                      <a:pt x="129397" y="202685"/>
                      <a:pt x="132722" y="205345"/>
                    </a:cubicBezTo>
                    <a:cubicBezTo>
                      <a:pt x="138042" y="211996"/>
                      <a:pt x="138042" y="219976"/>
                      <a:pt x="132722" y="225296"/>
                    </a:cubicBezTo>
                    <a:cubicBezTo>
                      <a:pt x="132722" y="225296"/>
                      <a:pt x="132722" y="225296"/>
                      <a:pt x="66218" y="291800"/>
                    </a:cubicBezTo>
                    <a:cubicBezTo>
                      <a:pt x="59568" y="298450"/>
                      <a:pt x="51587" y="297120"/>
                      <a:pt x="46267" y="291800"/>
                    </a:cubicBezTo>
                    <a:cubicBezTo>
                      <a:pt x="39617" y="286479"/>
                      <a:pt x="39617" y="277169"/>
                      <a:pt x="46267" y="271849"/>
                    </a:cubicBezTo>
                    <a:cubicBezTo>
                      <a:pt x="46267" y="271849"/>
                      <a:pt x="46267" y="271849"/>
                      <a:pt x="111441" y="205345"/>
                    </a:cubicBezTo>
                    <a:cubicBezTo>
                      <a:pt x="114766" y="202685"/>
                      <a:pt x="118423" y="201355"/>
                      <a:pt x="122081" y="201355"/>
                    </a:cubicBezTo>
                    <a:close/>
                    <a:moveTo>
                      <a:pt x="100115" y="177086"/>
                    </a:moveTo>
                    <a:cubicBezTo>
                      <a:pt x="103430" y="178235"/>
                      <a:pt x="106414" y="180532"/>
                      <a:pt x="108403" y="183814"/>
                    </a:cubicBezTo>
                    <a:cubicBezTo>
                      <a:pt x="111055" y="191691"/>
                      <a:pt x="108403" y="199567"/>
                      <a:pt x="100447" y="202193"/>
                    </a:cubicBezTo>
                    <a:cubicBezTo>
                      <a:pt x="100447" y="202193"/>
                      <a:pt x="100447" y="202193"/>
                      <a:pt x="20884" y="238950"/>
                    </a:cubicBezTo>
                    <a:cubicBezTo>
                      <a:pt x="12928" y="242888"/>
                      <a:pt x="3646" y="238950"/>
                      <a:pt x="994" y="232386"/>
                    </a:cubicBezTo>
                    <a:cubicBezTo>
                      <a:pt x="-1658" y="224510"/>
                      <a:pt x="994" y="216633"/>
                      <a:pt x="8950" y="214008"/>
                    </a:cubicBezTo>
                    <a:cubicBezTo>
                      <a:pt x="8950" y="214008"/>
                      <a:pt x="8950" y="214008"/>
                      <a:pt x="89838" y="177251"/>
                    </a:cubicBezTo>
                    <a:cubicBezTo>
                      <a:pt x="93153" y="175938"/>
                      <a:pt x="96800" y="175938"/>
                      <a:pt x="100115" y="177086"/>
                    </a:cubicBezTo>
                    <a:close/>
                    <a:moveTo>
                      <a:pt x="222974" y="30162"/>
                    </a:moveTo>
                    <a:cubicBezTo>
                      <a:pt x="175191" y="30162"/>
                      <a:pt x="136455" y="68187"/>
                      <a:pt x="136455" y="115094"/>
                    </a:cubicBezTo>
                    <a:cubicBezTo>
                      <a:pt x="136455" y="162001"/>
                      <a:pt x="175191" y="200026"/>
                      <a:pt x="222974" y="200026"/>
                    </a:cubicBezTo>
                    <a:cubicBezTo>
                      <a:pt x="270757" y="200026"/>
                      <a:pt x="309493" y="162001"/>
                      <a:pt x="309493" y="115094"/>
                    </a:cubicBezTo>
                    <a:cubicBezTo>
                      <a:pt x="309493" y="68187"/>
                      <a:pt x="270757" y="30162"/>
                      <a:pt x="222974" y="30162"/>
                    </a:cubicBezTo>
                    <a:close/>
                    <a:moveTo>
                      <a:pt x="222180" y="0"/>
                    </a:moveTo>
                    <a:cubicBezTo>
                      <a:pt x="285306" y="0"/>
                      <a:pt x="336480" y="51529"/>
                      <a:pt x="336480" y="115094"/>
                    </a:cubicBezTo>
                    <a:cubicBezTo>
                      <a:pt x="336480" y="178659"/>
                      <a:pt x="285306" y="230188"/>
                      <a:pt x="222180" y="230188"/>
                    </a:cubicBezTo>
                    <a:cubicBezTo>
                      <a:pt x="159054" y="230188"/>
                      <a:pt x="107880" y="178659"/>
                      <a:pt x="107880" y="115094"/>
                    </a:cubicBezTo>
                    <a:cubicBezTo>
                      <a:pt x="107880" y="51529"/>
                      <a:pt x="159054" y="0"/>
                      <a:pt x="222180"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p:cNvGrpSpPr/>
            <p:nvPr/>
          </p:nvGrpSpPr>
          <p:grpSpPr>
            <a:xfrm>
              <a:off x="8546389" y="5208184"/>
              <a:ext cx="714140" cy="714140"/>
              <a:chOff x="9193901" y="4917897"/>
              <a:chExt cx="761316" cy="761316"/>
            </a:xfrm>
          </p:grpSpPr>
          <p:sp>
            <p:nvSpPr>
              <p:cNvPr id="30" name="矩形: 圆角 66"/>
              <p:cNvSpPr/>
              <p:nvPr/>
            </p:nvSpPr>
            <p:spPr>
              <a:xfrm>
                <a:off x="9193901" y="4917897"/>
                <a:ext cx="761316" cy="761316"/>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任意多边形: 形状 50"/>
              <p:cNvSpPr/>
              <p:nvPr/>
            </p:nvSpPr>
            <p:spPr>
              <a:xfrm>
                <a:off x="9436608" y="5125519"/>
                <a:ext cx="275903" cy="346073"/>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5" name="矩形 64"/>
            <p:cNvSpPr/>
            <p:nvPr/>
          </p:nvSpPr>
          <p:spPr>
            <a:xfrm>
              <a:off x="7488193"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sp>
          <p:nvSpPr>
            <p:cNvPr id="66" name="矩形 65"/>
            <p:cNvSpPr/>
            <p:nvPr/>
          </p:nvSpPr>
          <p:spPr>
            <a:xfrm>
              <a:off x="9294599"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grpSp>
      <p:sp>
        <p:nvSpPr>
          <p:cNvPr id="67" name="矩形 66"/>
          <p:cNvSpPr/>
          <p:nvPr/>
        </p:nvSpPr>
        <p:spPr>
          <a:xfrm>
            <a:off x="2358790" y="3740883"/>
            <a:ext cx="1658160"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ppt_w</p:attrName>
                                        </p:attrNameLst>
                                      </p:cBhvr>
                                      <p:tavLst>
                                        <p:tav tm="0">
                                          <p:val>
                                            <p:fltVal val="0"/>
                                          </p:val>
                                        </p:tav>
                                        <p:tav tm="100000">
                                          <p:val>
                                            <p:strVal val="#ppt_w"/>
                                          </p:val>
                                        </p:tav>
                                      </p:tavLst>
                                    </p:anim>
                                    <p:anim calcmode="lin" valueType="num">
                                      <p:cBhvr>
                                        <p:cTn id="15" dur="500" fill="hold"/>
                                        <p:tgtEl>
                                          <p:spTgt spid="67"/>
                                        </p:tgtEl>
                                        <p:attrNameLst>
                                          <p:attrName>ppt_h</p:attrName>
                                        </p:attrNameLst>
                                      </p:cBhvr>
                                      <p:tavLst>
                                        <p:tav tm="0">
                                          <p:val>
                                            <p:fltVal val="0"/>
                                          </p:val>
                                        </p:tav>
                                        <p:tav tm="100000">
                                          <p:val>
                                            <p:strVal val="#ppt_h"/>
                                          </p:val>
                                        </p:tav>
                                      </p:tavLst>
                                    </p:anim>
                                    <p:animEffect transition="in" filter="fade">
                                      <p:cBhvr>
                                        <p:cTn id="16" dur="500"/>
                                        <p:tgtEl>
                                          <p:spTgt spid="6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16"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04</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67493" y="1889705"/>
            <a:ext cx="6030655" cy="5015161"/>
            <a:chOff x="3067493" y="1889705"/>
            <a:chExt cx="6030655" cy="5015161"/>
          </a:xfrm>
        </p:grpSpPr>
        <p:sp>
          <p:nvSpPr>
            <p:cNvPr id="43" name="任意多边形 42"/>
            <p:cNvSpPr/>
            <p:nvPr/>
          </p:nvSpPr>
          <p:spPr>
            <a:xfrm flipH="1">
              <a:off x="4766202" y="1889705"/>
              <a:ext cx="1638079" cy="5015161"/>
            </a:xfrm>
            <a:custGeom>
              <a:avLst/>
              <a:gdLst>
                <a:gd name="connsiteX0" fmla="*/ 1228559 w 1638079"/>
                <a:gd name="connsiteY0" fmla="*/ 0 h 5015161"/>
                <a:gd name="connsiteX1" fmla="*/ 1228559 w 1638079"/>
                <a:gd name="connsiteY1" fmla="*/ 206832 h 5015161"/>
                <a:gd name="connsiteX2" fmla="*/ 716660 w 1638079"/>
                <a:gd name="connsiteY2" fmla="*/ 206832 h 5015161"/>
                <a:gd name="connsiteX3" fmla="*/ 0 w 1638079"/>
                <a:gd name="connsiteY3" fmla="*/ 923492 h 5015161"/>
                <a:gd name="connsiteX4" fmla="*/ 0 w 1638079"/>
                <a:gd name="connsiteY4" fmla="*/ 5015161 h 5015161"/>
                <a:gd name="connsiteX5" fmla="*/ 222992 w 1638079"/>
                <a:gd name="connsiteY5" fmla="*/ 5015161 h 5015161"/>
                <a:gd name="connsiteX6" fmla="*/ 222992 w 1638079"/>
                <a:gd name="connsiteY6" fmla="*/ 923492 h 5015161"/>
                <a:gd name="connsiteX7" fmla="*/ 716660 w 1638079"/>
                <a:gd name="connsiteY7" fmla="*/ 429824 h 5015161"/>
                <a:gd name="connsiteX8" fmla="*/ 1228559 w 1638079"/>
                <a:gd name="connsiteY8" fmla="*/ 429824 h 5015161"/>
                <a:gd name="connsiteX9" fmla="*/ 1228559 w 1638079"/>
                <a:gd name="connsiteY9" fmla="*/ 636656 h 5015161"/>
                <a:gd name="connsiteX10" fmla="*/ 1638079 w 1638079"/>
                <a:gd name="connsiteY10" fmla="*/ 318328 h 501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5015161">
                  <a:moveTo>
                    <a:pt x="1228559" y="0"/>
                  </a:moveTo>
                  <a:lnTo>
                    <a:pt x="1228559" y="206832"/>
                  </a:lnTo>
                  <a:lnTo>
                    <a:pt x="716660" y="206832"/>
                  </a:lnTo>
                  <a:cubicBezTo>
                    <a:pt x="320860" y="206832"/>
                    <a:pt x="0" y="527692"/>
                    <a:pt x="0" y="923492"/>
                  </a:cubicBezTo>
                  <a:lnTo>
                    <a:pt x="0" y="5015161"/>
                  </a:lnTo>
                  <a:lnTo>
                    <a:pt x="222992" y="5015161"/>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5" name="任意多边形 44"/>
            <p:cNvSpPr/>
            <p:nvPr/>
          </p:nvSpPr>
          <p:spPr>
            <a:xfrm flipH="1">
              <a:off x="4083410" y="4894561"/>
              <a:ext cx="1638079" cy="2010305"/>
            </a:xfrm>
            <a:custGeom>
              <a:avLst/>
              <a:gdLst>
                <a:gd name="connsiteX0" fmla="*/ 1228559 w 1638079"/>
                <a:gd name="connsiteY0" fmla="*/ 0 h 2010305"/>
                <a:gd name="connsiteX1" fmla="*/ 1228559 w 1638079"/>
                <a:gd name="connsiteY1" fmla="*/ 206832 h 2010305"/>
                <a:gd name="connsiteX2" fmla="*/ 716660 w 1638079"/>
                <a:gd name="connsiteY2" fmla="*/ 206832 h 2010305"/>
                <a:gd name="connsiteX3" fmla="*/ 0 w 1638079"/>
                <a:gd name="connsiteY3" fmla="*/ 923492 h 2010305"/>
                <a:gd name="connsiteX4" fmla="*/ 0 w 1638079"/>
                <a:gd name="connsiteY4" fmla="*/ 2010305 h 2010305"/>
                <a:gd name="connsiteX5" fmla="*/ 222992 w 1638079"/>
                <a:gd name="connsiteY5" fmla="*/ 2010305 h 2010305"/>
                <a:gd name="connsiteX6" fmla="*/ 222992 w 1638079"/>
                <a:gd name="connsiteY6" fmla="*/ 923492 h 2010305"/>
                <a:gd name="connsiteX7" fmla="*/ 716660 w 1638079"/>
                <a:gd name="connsiteY7" fmla="*/ 429824 h 2010305"/>
                <a:gd name="connsiteX8" fmla="*/ 1228559 w 1638079"/>
                <a:gd name="connsiteY8" fmla="*/ 429824 h 2010305"/>
                <a:gd name="connsiteX9" fmla="*/ 1228559 w 1638079"/>
                <a:gd name="connsiteY9" fmla="*/ 636656 h 2010305"/>
                <a:gd name="connsiteX10" fmla="*/ 1638079 w 1638079"/>
                <a:gd name="connsiteY10" fmla="*/ 318328 h 201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010305">
                  <a:moveTo>
                    <a:pt x="1228559" y="0"/>
                  </a:moveTo>
                  <a:lnTo>
                    <a:pt x="1228559" y="206832"/>
                  </a:lnTo>
                  <a:lnTo>
                    <a:pt x="716660" y="206832"/>
                  </a:lnTo>
                  <a:cubicBezTo>
                    <a:pt x="320860" y="206832"/>
                    <a:pt x="0" y="527692"/>
                    <a:pt x="0" y="923492"/>
                  </a:cubicBezTo>
                  <a:lnTo>
                    <a:pt x="0" y="2010305"/>
                  </a:lnTo>
                  <a:lnTo>
                    <a:pt x="222992" y="2010305"/>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4" name="任意多边形 43"/>
            <p:cNvSpPr/>
            <p:nvPr/>
          </p:nvSpPr>
          <p:spPr>
            <a:xfrm>
              <a:off x="5823293" y="2786071"/>
              <a:ext cx="3274855" cy="4118795"/>
            </a:xfrm>
            <a:custGeom>
              <a:avLst/>
              <a:gdLst>
                <a:gd name="connsiteX0" fmla="*/ 2837793 w 3274855"/>
                <a:gd name="connsiteY0" fmla="*/ 0 h 4118795"/>
                <a:gd name="connsiteX1" fmla="*/ 3274855 w 3274855"/>
                <a:gd name="connsiteY1" fmla="*/ 310685 h 4118795"/>
                <a:gd name="connsiteX2" fmla="*/ 2837793 w 3274855"/>
                <a:gd name="connsiteY2" fmla="*/ 621371 h 4118795"/>
                <a:gd name="connsiteX3" fmla="*/ 2837793 w 3274855"/>
                <a:gd name="connsiteY3" fmla="*/ 425486 h 4118795"/>
                <a:gd name="connsiteX4" fmla="*/ 827359 w 3274855"/>
                <a:gd name="connsiteY4" fmla="*/ 425486 h 4118795"/>
                <a:gd name="connsiteX5" fmla="*/ 229600 w 3274855"/>
                <a:gd name="connsiteY5" fmla="*/ 1023245 h 4118795"/>
                <a:gd name="connsiteX6" fmla="*/ 229600 w 3274855"/>
                <a:gd name="connsiteY6" fmla="*/ 4118795 h 4118795"/>
                <a:gd name="connsiteX7" fmla="*/ 0 w 3274855"/>
                <a:gd name="connsiteY7" fmla="*/ 4118795 h 4118795"/>
                <a:gd name="connsiteX8" fmla="*/ 0 w 3274855"/>
                <a:gd name="connsiteY8" fmla="*/ 1023245 h 4118795"/>
                <a:gd name="connsiteX9" fmla="*/ 827359 w 3274855"/>
                <a:gd name="connsiteY9" fmla="*/ 195886 h 4118795"/>
                <a:gd name="connsiteX10" fmla="*/ 2837793 w 3274855"/>
                <a:gd name="connsiteY10" fmla="*/ 195885 h 411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855" h="4118795">
                  <a:moveTo>
                    <a:pt x="2837793" y="0"/>
                  </a:moveTo>
                  <a:lnTo>
                    <a:pt x="3274855" y="310685"/>
                  </a:lnTo>
                  <a:lnTo>
                    <a:pt x="2837793" y="621371"/>
                  </a:lnTo>
                  <a:lnTo>
                    <a:pt x="2837793" y="425486"/>
                  </a:lnTo>
                  <a:lnTo>
                    <a:pt x="827359" y="425486"/>
                  </a:lnTo>
                  <a:cubicBezTo>
                    <a:pt x="497226" y="425486"/>
                    <a:pt x="229600" y="693112"/>
                    <a:pt x="229600" y="1023245"/>
                  </a:cubicBezTo>
                  <a:lnTo>
                    <a:pt x="229600" y="4118795"/>
                  </a:lnTo>
                  <a:lnTo>
                    <a:pt x="0" y="4118795"/>
                  </a:lnTo>
                  <a:lnTo>
                    <a:pt x="0" y="1023245"/>
                  </a:lnTo>
                  <a:cubicBezTo>
                    <a:pt x="0" y="566307"/>
                    <a:pt x="370421" y="195886"/>
                    <a:pt x="827359" y="195886"/>
                  </a:cubicBezTo>
                  <a:lnTo>
                    <a:pt x="2837793" y="1958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1" name="任意多边形 40"/>
            <p:cNvSpPr/>
            <p:nvPr/>
          </p:nvSpPr>
          <p:spPr>
            <a:xfrm flipH="1">
              <a:off x="3067493" y="3393040"/>
              <a:ext cx="4027164" cy="3511826"/>
            </a:xfrm>
            <a:custGeom>
              <a:avLst/>
              <a:gdLst>
                <a:gd name="connsiteX0" fmla="*/ 3489699 w 4027164"/>
                <a:gd name="connsiteY0" fmla="*/ 0 h 3511826"/>
                <a:gd name="connsiteX1" fmla="*/ 3489699 w 4027164"/>
                <a:gd name="connsiteY1" fmla="*/ 265753 h 3511826"/>
                <a:gd name="connsiteX2" fmla="*/ 1017423 w 4027164"/>
                <a:gd name="connsiteY2" fmla="*/ 265752 h 3511826"/>
                <a:gd name="connsiteX3" fmla="*/ 0 w 4027164"/>
                <a:gd name="connsiteY3" fmla="*/ 1283175 h 3511826"/>
                <a:gd name="connsiteX4" fmla="*/ 0 w 4027164"/>
                <a:gd name="connsiteY4" fmla="*/ 3511826 h 3511826"/>
                <a:gd name="connsiteX5" fmla="*/ 232609 w 4027164"/>
                <a:gd name="connsiteY5" fmla="*/ 3511826 h 3511826"/>
                <a:gd name="connsiteX6" fmla="*/ 232609 w 4027164"/>
                <a:gd name="connsiteY6" fmla="*/ 1283176 h 3511826"/>
                <a:gd name="connsiteX7" fmla="*/ 1017423 w 4027164"/>
                <a:gd name="connsiteY7" fmla="*/ 498362 h 3511826"/>
                <a:gd name="connsiteX8" fmla="*/ 3489699 w 4027164"/>
                <a:gd name="connsiteY8" fmla="*/ 498362 h 3511826"/>
                <a:gd name="connsiteX9" fmla="*/ 3489699 w 4027164"/>
                <a:gd name="connsiteY9" fmla="*/ 764114 h 3511826"/>
                <a:gd name="connsiteX10" fmla="*/ 4027164 w 4027164"/>
                <a:gd name="connsiteY10" fmla="*/ 382057 h 35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7164" h="3511826">
                  <a:moveTo>
                    <a:pt x="3489699" y="0"/>
                  </a:moveTo>
                  <a:lnTo>
                    <a:pt x="3489699" y="265753"/>
                  </a:lnTo>
                  <a:lnTo>
                    <a:pt x="1017423" y="265752"/>
                  </a:lnTo>
                  <a:cubicBezTo>
                    <a:pt x="455516" y="265752"/>
                    <a:pt x="0" y="721268"/>
                    <a:pt x="0" y="1283175"/>
                  </a:cubicBezTo>
                  <a:lnTo>
                    <a:pt x="0" y="3511826"/>
                  </a:lnTo>
                  <a:lnTo>
                    <a:pt x="232609" y="3511826"/>
                  </a:lnTo>
                  <a:lnTo>
                    <a:pt x="232609" y="1283176"/>
                  </a:lnTo>
                  <a:cubicBezTo>
                    <a:pt x="232609" y="849735"/>
                    <a:pt x="583982" y="498362"/>
                    <a:pt x="1017423" y="498362"/>
                  </a:cubicBezTo>
                  <a:lnTo>
                    <a:pt x="3489699" y="498362"/>
                  </a:lnTo>
                  <a:lnTo>
                    <a:pt x="3489699" y="764114"/>
                  </a:lnTo>
                  <a:lnTo>
                    <a:pt x="4027164" y="3820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2" name="任意多边形 41"/>
            <p:cNvSpPr/>
            <p:nvPr/>
          </p:nvSpPr>
          <p:spPr>
            <a:xfrm>
              <a:off x="6520430" y="4347273"/>
              <a:ext cx="1638079" cy="2557593"/>
            </a:xfrm>
            <a:custGeom>
              <a:avLst/>
              <a:gdLst>
                <a:gd name="connsiteX0" fmla="*/ 1228559 w 1638079"/>
                <a:gd name="connsiteY0" fmla="*/ 0 h 2557593"/>
                <a:gd name="connsiteX1" fmla="*/ 1638079 w 1638079"/>
                <a:gd name="connsiteY1" fmla="*/ 318328 h 2557593"/>
                <a:gd name="connsiteX2" fmla="*/ 1228559 w 1638079"/>
                <a:gd name="connsiteY2" fmla="*/ 636656 h 2557593"/>
                <a:gd name="connsiteX3" fmla="*/ 1228559 w 1638079"/>
                <a:gd name="connsiteY3" fmla="*/ 429824 h 2557593"/>
                <a:gd name="connsiteX4" fmla="*/ 716660 w 1638079"/>
                <a:gd name="connsiteY4" fmla="*/ 429824 h 2557593"/>
                <a:gd name="connsiteX5" fmla="*/ 222992 w 1638079"/>
                <a:gd name="connsiteY5" fmla="*/ 923492 h 2557593"/>
                <a:gd name="connsiteX6" fmla="*/ 222992 w 1638079"/>
                <a:gd name="connsiteY6" fmla="*/ 2557593 h 2557593"/>
                <a:gd name="connsiteX7" fmla="*/ 0 w 1638079"/>
                <a:gd name="connsiteY7" fmla="*/ 2557593 h 2557593"/>
                <a:gd name="connsiteX8" fmla="*/ 0 w 1638079"/>
                <a:gd name="connsiteY8" fmla="*/ 923492 h 2557593"/>
                <a:gd name="connsiteX9" fmla="*/ 716660 w 1638079"/>
                <a:gd name="connsiteY9" fmla="*/ 206832 h 2557593"/>
                <a:gd name="connsiteX10" fmla="*/ 1228559 w 1638079"/>
                <a:gd name="connsiteY10" fmla="*/ 206832 h 255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557593">
                  <a:moveTo>
                    <a:pt x="1228559" y="0"/>
                  </a:moveTo>
                  <a:lnTo>
                    <a:pt x="1638079" y="318328"/>
                  </a:lnTo>
                  <a:lnTo>
                    <a:pt x="1228559" y="636656"/>
                  </a:lnTo>
                  <a:lnTo>
                    <a:pt x="1228559" y="429824"/>
                  </a:lnTo>
                  <a:lnTo>
                    <a:pt x="716660" y="429824"/>
                  </a:lnTo>
                  <a:cubicBezTo>
                    <a:pt x="444015" y="429824"/>
                    <a:pt x="222992" y="650847"/>
                    <a:pt x="222992" y="923492"/>
                  </a:cubicBezTo>
                  <a:lnTo>
                    <a:pt x="222992" y="2557593"/>
                  </a:lnTo>
                  <a:lnTo>
                    <a:pt x="0" y="2557593"/>
                  </a:lnTo>
                  <a:lnTo>
                    <a:pt x="0" y="923492"/>
                  </a:lnTo>
                  <a:cubicBezTo>
                    <a:pt x="0" y="527692"/>
                    <a:pt x="320860" y="206832"/>
                    <a:pt x="716660" y="206832"/>
                  </a:cubicBezTo>
                  <a:lnTo>
                    <a:pt x="1228559" y="20683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6" name="组合 45"/>
          <p:cNvGrpSpPr/>
          <p:nvPr/>
        </p:nvGrpSpPr>
        <p:grpSpPr>
          <a:xfrm>
            <a:off x="8274658" y="4314138"/>
            <a:ext cx="3081083" cy="834815"/>
            <a:chOff x="7483989" y="3433235"/>
            <a:chExt cx="3081083" cy="834815"/>
          </a:xfrm>
        </p:grpSpPr>
        <p:sp>
          <p:nvSpPr>
            <p:cNvPr id="47" name="矩形 4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8" name="矩形 4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9" name="组合 48"/>
          <p:cNvGrpSpPr/>
          <p:nvPr/>
        </p:nvGrpSpPr>
        <p:grpSpPr>
          <a:xfrm>
            <a:off x="9142030" y="1889705"/>
            <a:ext cx="2213711" cy="1056414"/>
            <a:chOff x="7483989" y="3433235"/>
            <a:chExt cx="2213711" cy="1056414"/>
          </a:xfrm>
        </p:grpSpPr>
        <p:sp>
          <p:nvSpPr>
            <p:cNvPr id="50" name="矩形 49"/>
            <p:cNvSpPr/>
            <p:nvPr/>
          </p:nvSpPr>
          <p:spPr>
            <a:xfrm>
              <a:off x="7483990" y="3732519"/>
              <a:ext cx="2213710"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2" name="组合 51"/>
          <p:cNvGrpSpPr/>
          <p:nvPr/>
        </p:nvGrpSpPr>
        <p:grpSpPr>
          <a:xfrm>
            <a:off x="2599501" y="1686469"/>
            <a:ext cx="2050552" cy="1056414"/>
            <a:chOff x="7483989" y="3433235"/>
            <a:chExt cx="2050552" cy="1056414"/>
          </a:xfrm>
        </p:grpSpPr>
        <p:sp>
          <p:nvSpPr>
            <p:cNvPr id="53" name="矩形 52"/>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5" name="组合 54"/>
          <p:cNvGrpSpPr/>
          <p:nvPr/>
        </p:nvGrpSpPr>
        <p:grpSpPr>
          <a:xfrm>
            <a:off x="900792" y="3221374"/>
            <a:ext cx="2050552" cy="1056414"/>
            <a:chOff x="7483989" y="3433235"/>
            <a:chExt cx="2050552" cy="1056414"/>
          </a:xfrm>
        </p:grpSpPr>
        <p:sp>
          <p:nvSpPr>
            <p:cNvPr id="56" name="矩形 55"/>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8" name="组合 57"/>
          <p:cNvGrpSpPr/>
          <p:nvPr/>
        </p:nvGrpSpPr>
        <p:grpSpPr>
          <a:xfrm>
            <a:off x="900793" y="4770703"/>
            <a:ext cx="3118642" cy="834815"/>
            <a:chOff x="6415900" y="3433235"/>
            <a:chExt cx="3118642" cy="834815"/>
          </a:xfrm>
        </p:grpSpPr>
        <p:sp>
          <p:nvSpPr>
            <p:cNvPr id="59" name="矩形 58"/>
            <p:cNvSpPr/>
            <p:nvPr/>
          </p:nvSpPr>
          <p:spPr>
            <a:xfrm>
              <a:off x="6415900" y="3732519"/>
              <a:ext cx="311864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sp>
        <p:nvSpPr>
          <p:cNvPr id="4"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0-#ppt_w/2"/>
                                          </p:val>
                                        </p:tav>
                                        <p:tav tm="100000">
                                          <p:val>
                                            <p:strVal val="#ppt_x"/>
                                          </p:val>
                                        </p:tav>
                                      </p:tavLst>
                                    </p:anim>
                                    <p:anim calcmode="lin" valueType="num">
                                      <p:cBhvr additive="base">
                                        <p:cTn id="17" dur="500" fill="hold"/>
                                        <p:tgtEl>
                                          <p:spTgt spid="5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0-#ppt_w/2"/>
                                          </p:val>
                                        </p:tav>
                                        <p:tav tm="100000">
                                          <p:val>
                                            <p:strVal val="#ppt_x"/>
                                          </p:val>
                                        </p:tav>
                                      </p:tavLst>
                                    </p:anim>
                                    <p:anim calcmode="lin" valueType="num">
                                      <p:cBhvr additive="base">
                                        <p:cTn id="21" dur="500" fill="hold"/>
                                        <p:tgtEl>
                                          <p:spTgt spid="5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1+#ppt_w/2"/>
                                          </p:val>
                                        </p:tav>
                                        <p:tav tm="100000">
                                          <p:val>
                                            <p:strVal val="#ppt_x"/>
                                          </p:val>
                                        </p:tav>
                                      </p:tavLst>
                                    </p:anim>
                                    <p:anim calcmode="lin" valueType="num">
                                      <p:cBhvr additive="base">
                                        <p:cTn id="25" dur="500" fill="hold"/>
                                        <p:tgtEl>
                                          <p:spTgt spid="4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1+#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df9a82-c279-460a-a0ae-4c6c6900a864"/>
          <p:cNvGrpSpPr>
            <a:grpSpLocks noChangeAspect="1"/>
          </p:cNvGrpSpPr>
          <p:nvPr/>
        </p:nvGrpSpPr>
        <p:grpSpPr>
          <a:xfrm>
            <a:off x="1276624" y="1843663"/>
            <a:ext cx="9656168" cy="4023940"/>
            <a:chOff x="1352824" y="1691263"/>
            <a:chExt cx="9656168" cy="4023940"/>
          </a:xfrm>
        </p:grpSpPr>
        <p:sp>
          <p:nvSpPr>
            <p:cNvPr id="4" name="Rectangle 1"/>
            <p:cNvSpPr/>
            <p:nvPr/>
          </p:nvSpPr>
          <p:spPr>
            <a:xfrm>
              <a:off x="1352824" y="3176972"/>
              <a:ext cx="2474920"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2"/>
            <p:cNvSpPr/>
            <p:nvPr/>
          </p:nvSpPr>
          <p:spPr>
            <a:xfrm>
              <a:off x="8560186" y="3176972"/>
              <a:ext cx="244880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 name="Group 30"/>
            <p:cNvGrpSpPr/>
            <p:nvPr/>
          </p:nvGrpSpPr>
          <p:grpSpPr>
            <a:xfrm>
              <a:off x="3954040" y="2108497"/>
              <a:ext cx="672715" cy="360266"/>
              <a:chOff x="3246637" y="2558266"/>
              <a:chExt cx="883575" cy="616450"/>
            </a:xfrm>
          </p:grpSpPr>
          <p:sp>
            <p:nvSpPr>
              <p:cNvPr id="37" name="Arrow: Chevron 31"/>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Arrow: Chevron 32"/>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Arrow: Chevron 33"/>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Group 34"/>
            <p:cNvGrpSpPr/>
            <p:nvPr/>
          </p:nvGrpSpPr>
          <p:grpSpPr>
            <a:xfrm>
              <a:off x="7601801" y="2108497"/>
              <a:ext cx="672715" cy="360266"/>
              <a:chOff x="3246637" y="2558266"/>
              <a:chExt cx="883575" cy="616450"/>
            </a:xfrm>
          </p:grpSpPr>
          <p:sp>
            <p:nvSpPr>
              <p:cNvPr id="34" name="Arrow: Chevron 35"/>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Arrow: Chevron 36"/>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Arrow: Chevron 37"/>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Rectangle 38"/>
            <p:cNvSpPr/>
            <p:nvPr/>
          </p:nvSpPr>
          <p:spPr>
            <a:xfrm>
              <a:off x="4269141" y="3176972"/>
              <a:ext cx="373525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40"/>
            <p:cNvSpPr/>
            <p:nvPr/>
          </p:nvSpPr>
          <p:spPr>
            <a:xfrm>
              <a:off x="4487915" y="3395582"/>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0" name="Rectangle 43"/>
            <p:cNvSpPr/>
            <p:nvPr/>
          </p:nvSpPr>
          <p:spPr>
            <a:xfrm>
              <a:off x="4487915" y="4505071"/>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1" name="Oval 65"/>
            <p:cNvSpPr/>
            <p:nvPr/>
          </p:nvSpPr>
          <p:spPr>
            <a:xfrm>
              <a:off x="8693445" y="3416497"/>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01</a:t>
              </a:r>
            </a:p>
          </p:txBody>
        </p:sp>
        <p:sp>
          <p:nvSpPr>
            <p:cNvPr id="12" name="Oval 69"/>
            <p:cNvSpPr/>
            <p:nvPr/>
          </p:nvSpPr>
          <p:spPr>
            <a:xfrm>
              <a:off x="8693445" y="4184673"/>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13" name="Oval 73"/>
            <p:cNvSpPr/>
            <p:nvPr/>
          </p:nvSpPr>
          <p:spPr>
            <a:xfrm>
              <a:off x="8693441" y="4952848"/>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nvGrpSpPr>
            <p:cNvPr id="14" name="Group 81"/>
            <p:cNvGrpSpPr/>
            <p:nvPr/>
          </p:nvGrpSpPr>
          <p:grpSpPr>
            <a:xfrm>
              <a:off x="9164674" y="1691263"/>
              <a:ext cx="1194732" cy="1194731"/>
              <a:chOff x="9164674" y="1691263"/>
              <a:chExt cx="1194732" cy="1194731"/>
            </a:xfrm>
          </p:grpSpPr>
          <p:sp>
            <p:nvSpPr>
              <p:cNvPr id="32" name="Oval 26"/>
              <p:cNvSpPr/>
              <p:nvPr/>
            </p:nvSpPr>
            <p:spPr>
              <a:xfrm>
                <a:off x="9164674" y="1691263"/>
                <a:ext cx="1194732" cy="11947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Freeform: Shape 76"/>
              <p:cNvSpPr/>
              <p:nvPr/>
            </p:nvSpPr>
            <p:spPr bwMode="auto">
              <a:xfrm>
                <a:off x="9461831" y="1978535"/>
                <a:ext cx="600418" cy="600418"/>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15" name="Group 79"/>
            <p:cNvGrpSpPr/>
            <p:nvPr/>
          </p:nvGrpSpPr>
          <p:grpSpPr>
            <a:xfrm>
              <a:off x="1869151" y="1691264"/>
              <a:ext cx="1194732" cy="1194731"/>
              <a:chOff x="1869151" y="1691264"/>
              <a:chExt cx="1194732" cy="1194731"/>
            </a:xfrm>
          </p:grpSpPr>
          <p:sp>
            <p:nvSpPr>
              <p:cNvPr id="30" name="Oval 4"/>
              <p:cNvSpPr/>
              <p:nvPr/>
            </p:nvSpPr>
            <p:spPr>
              <a:xfrm>
                <a:off x="1869151" y="1691264"/>
                <a:ext cx="1194732" cy="11947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Freeform: Shape 77"/>
              <p:cNvSpPr/>
              <p:nvPr/>
            </p:nvSpPr>
            <p:spPr bwMode="auto">
              <a:xfrm>
                <a:off x="2171564" y="1990350"/>
                <a:ext cx="600418" cy="600418"/>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grpSp>
        <p:grpSp>
          <p:nvGrpSpPr>
            <p:cNvPr id="16" name="Group 80"/>
            <p:cNvGrpSpPr/>
            <p:nvPr/>
          </p:nvGrpSpPr>
          <p:grpSpPr>
            <a:xfrm>
              <a:off x="5516912" y="1691263"/>
              <a:ext cx="1194732" cy="1194731"/>
              <a:chOff x="5539402" y="1691263"/>
              <a:chExt cx="1194732" cy="1194731"/>
            </a:xfrm>
          </p:grpSpPr>
          <p:sp>
            <p:nvSpPr>
              <p:cNvPr id="28" name="Oval 17"/>
              <p:cNvSpPr/>
              <p:nvPr/>
            </p:nvSpPr>
            <p:spPr>
              <a:xfrm>
                <a:off x="5539402" y="1691263"/>
                <a:ext cx="1194732" cy="11947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reeform: Shape 78"/>
              <p:cNvSpPr/>
              <p:nvPr/>
            </p:nvSpPr>
            <p:spPr bwMode="auto">
              <a:xfrm>
                <a:off x="5831975" y="2001635"/>
                <a:ext cx="600418" cy="600418"/>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grpSp>
        <p:sp>
          <p:nvSpPr>
            <p:cNvPr id="22" name="Oval 49"/>
            <p:cNvSpPr/>
            <p:nvPr/>
          </p:nvSpPr>
          <p:spPr>
            <a:xfrm>
              <a:off x="1482438" y="3416497"/>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dirty="0">
                  <a:solidFill>
                    <a:schemeClr val="bg1"/>
                  </a:solidFill>
                </a:rPr>
                <a:t>01</a:t>
              </a:r>
            </a:p>
          </p:txBody>
        </p:sp>
        <p:sp>
          <p:nvSpPr>
            <p:cNvPr id="23" name="Oval 53"/>
            <p:cNvSpPr/>
            <p:nvPr/>
          </p:nvSpPr>
          <p:spPr>
            <a:xfrm>
              <a:off x="1482438" y="4184673"/>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24" name="Oval 57"/>
            <p:cNvSpPr/>
            <p:nvPr/>
          </p:nvSpPr>
          <p:spPr>
            <a:xfrm>
              <a:off x="1482434" y="4952848"/>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pic>
        <p:nvPicPr>
          <p:cNvPr id="40" name="图片 3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1" name="组合 40"/>
          <p:cNvGrpSpPr/>
          <p:nvPr/>
        </p:nvGrpSpPr>
        <p:grpSpPr>
          <a:xfrm>
            <a:off x="1533918" y="363433"/>
            <a:ext cx="4885992" cy="716067"/>
            <a:chOff x="3653004" y="402712"/>
            <a:chExt cx="4885992" cy="716067"/>
          </a:xfrm>
        </p:grpSpPr>
        <p:sp>
          <p:nvSpPr>
            <p:cNvPr id="42" name="文本框 41"/>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53" name="矩形 52"/>
          <p:cNvSpPr/>
          <p:nvPr/>
        </p:nvSpPr>
        <p:spPr>
          <a:xfrm>
            <a:off x="4479259" y="4045123"/>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4550555" y="3556197"/>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5" name="矩形 54"/>
          <p:cNvSpPr/>
          <p:nvPr/>
        </p:nvSpPr>
        <p:spPr>
          <a:xfrm>
            <a:off x="4550555" y="4650524"/>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6" name="矩形 55"/>
          <p:cNvSpPr/>
          <p:nvPr/>
        </p:nvSpPr>
        <p:spPr>
          <a:xfrm>
            <a:off x="4479259" y="5135866"/>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1941621"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8" name="矩形 57"/>
          <p:cNvSpPr/>
          <p:nvPr/>
        </p:nvSpPr>
        <p:spPr>
          <a:xfrm>
            <a:off x="1941621"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9" name="矩形 58"/>
          <p:cNvSpPr/>
          <p:nvPr/>
        </p:nvSpPr>
        <p:spPr>
          <a:xfrm>
            <a:off x="1941621"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0" name="矩形 59"/>
          <p:cNvSpPr/>
          <p:nvPr/>
        </p:nvSpPr>
        <p:spPr>
          <a:xfrm>
            <a:off x="9178563"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1" name="矩形 60"/>
          <p:cNvSpPr/>
          <p:nvPr/>
        </p:nvSpPr>
        <p:spPr>
          <a:xfrm>
            <a:off x="9178563"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2" name="矩形 61"/>
          <p:cNvSpPr/>
          <p:nvPr/>
        </p:nvSpPr>
        <p:spPr>
          <a:xfrm>
            <a:off x="9178563"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2"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screen"/>
          <a:srcRect/>
          <a:stretch>
            <a:fillRect/>
          </a:stretch>
        </p:blipFill>
        <p:spPr/>
      </p:pic>
      <p:grpSp>
        <p:nvGrpSpPr>
          <p:cNvPr id="3" name="ff11e29f-f557-4e12-8449-969040ed6fa2"/>
          <p:cNvGrpSpPr>
            <a:grpSpLocks noChangeAspect="1"/>
          </p:cNvGrpSpPr>
          <p:nvPr/>
        </p:nvGrpSpPr>
        <p:grpSpPr>
          <a:xfrm>
            <a:off x="1696049" y="3510232"/>
            <a:ext cx="8799902" cy="1253070"/>
            <a:chOff x="1696049" y="2816929"/>
            <a:chExt cx="8799902" cy="1253070"/>
          </a:xfrm>
        </p:grpSpPr>
        <p:grpSp>
          <p:nvGrpSpPr>
            <p:cNvPr id="5" name="Group 1"/>
            <p:cNvGrpSpPr/>
            <p:nvPr/>
          </p:nvGrpSpPr>
          <p:grpSpPr>
            <a:xfrm>
              <a:off x="1696049" y="2816932"/>
              <a:ext cx="1253067" cy="1253067"/>
              <a:chOff x="1016000" y="1689102"/>
              <a:chExt cx="787400" cy="787400"/>
            </a:xfrm>
          </p:grpSpPr>
          <p:grpSp>
            <p:nvGrpSpPr>
              <p:cNvPr id="33" name="Group 2"/>
              <p:cNvGrpSpPr/>
              <p:nvPr/>
            </p:nvGrpSpPr>
            <p:grpSpPr>
              <a:xfrm>
                <a:off x="1016000" y="1689102"/>
                <a:ext cx="787400" cy="787400"/>
                <a:chOff x="4343400" y="1854886"/>
                <a:chExt cx="457200" cy="457200"/>
              </a:xfrm>
            </p:grpSpPr>
            <p:sp>
              <p:nvSpPr>
                <p:cNvPr id="35" name="Oval 4"/>
                <p:cNvSpPr/>
                <p:nvPr/>
              </p:nvSpPr>
              <p:spPr>
                <a:xfrm>
                  <a:off x="4343400" y="1854886"/>
                  <a:ext cx="457200" cy="457200"/>
                </a:xfrm>
                <a:prstGeom prst="ellipse">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Oval 5"/>
                <p:cNvSpPr/>
                <p:nvPr/>
              </p:nvSpPr>
              <p:spPr>
                <a:xfrm>
                  <a:off x="4408030" y="1919516"/>
                  <a:ext cx="327939" cy="327939"/>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4" name="Freeform: Shape 3"/>
              <p:cNvSpPr/>
              <p:nvPr/>
            </p:nvSpPr>
            <p:spPr bwMode="auto">
              <a:xfrm>
                <a:off x="1267654" y="1960311"/>
                <a:ext cx="284092" cy="244978"/>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anchor="ctr"/>
              <a:lstStyle/>
              <a:p>
                <a:pPr algn="ctr"/>
                <a:endParaRPr/>
              </a:p>
            </p:txBody>
          </p:sp>
        </p:grpSp>
        <p:grpSp>
          <p:nvGrpSpPr>
            <p:cNvPr id="6" name="Group 6"/>
            <p:cNvGrpSpPr/>
            <p:nvPr/>
          </p:nvGrpSpPr>
          <p:grpSpPr>
            <a:xfrm>
              <a:off x="4211661" y="2816929"/>
              <a:ext cx="1253067" cy="1253067"/>
              <a:chOff x="2597150" y="1689100"/>
              <a:chExt cx="787400" cy="787400"/>
            </a:xfrm>
          </p:grpSpPr>
          <p:grpSp>
            <p:nvGrpSpPr>
              <p:cNvPr id="29" name="Group 7"/>
              <p:cNvGrpSpPr/>
              <p:nvPr/>
            </p:nvGrpSpPr>
            <p:grpSpPr>
              <a:xfrm>
                <a:off x="2597150" y="1689100"/>
                <a:ext cx="787400" cy="787400"/>
                <a:chOff x="4343400" y="1854885"/>
                <a:chExt cx="457200" cy="457200"/>
              </a:xfrm>
            </p:grpSpPr>
            <p:sp>
              <p:nvSpPr>
                <p:cNvPr id="31" name="Oval 9"/>
                <p:cNvSpPr/>
                <p:nvPr/>
              </p:nvSpPr>
              <p:spPr>
                <a:xfrm>
                  <a:off x="4343400" y="1854885"/>
                  <a:ext cx="457200" cy="457200"/>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Oval 10"/>
                <p:cNvSpPr/>
                <p:nvPr/>
              </p:nvSpPr>
              <p:spPr>
                <a:xfrm>
                  <a:off x="4408030" y="1919516"/>
                  <a:ext cx="327939" cy="327939"/>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0" name="Freeform: Shape 8"/>
              <p:cNvSpPr/>
              <p:nvPr/>
            </p:nvSpPr>
            <p:spPr bwMode="auto">
              <a:xfrm>
                <a:off x="2847775" y="1970605"/>
                <a:ext cx="286150" cy="22439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ln>
            </p:spPr>
            <p:txBody>
              <a:bodyPr anchor="ctr"/>
              <a:lstStyle/>
              <a:p>
                <a:pPr algn="ctr"/>
                <a:endParaRPr/>
              </a:p>
            </p:txBody>
          </p:sp>
        </p:grpSp>
        <p:grpSp>
          <p:nvGrpSpPr>
            <p:cNvPr id="7" name="Group 11"/>
            <p:cNvGrpSpPr/>
            <p:nvPr/>
          </p:nvGrpSpPr>
          <p:grpSpPr>
            <a:xfrm>
              <a:off x="6727272" y="2816929"/>
              <a:ext cx="1253067" cy="1253067"/>
              <a:chOff x="4178300" y="1689100"/>
              <a:chExt cx="787400" cy="787400"/>
            </a:xfrm>
          </p:grpSpPr>
          <p:grpSp>
            <p:nvGrpSpPr>
              <p:cNvPr id="25" name="Group 12"/>
              <p:cNvGrpSpPr/>
              <p:nvPr/>
            </p:nvGrpSpPr>
            <p:grpSpPr>
              <a:xfrm>
                <a:off x="4178300" y="1689100"/>
                <a:ext cx="787400" cy="787400"/>
                <a:chOff x="4343400" y="1854885"/>
                <a:chExt cx="457200" cy="457200"/>
              </a:xfrm>
            </p:grpSpPr>
            <p:sp>
              <p:nvSpPr>
                <p:cNvPr id="27" name="Oval 14"/>
                <p:cNvSpPr/>
                <p:nvPr/>
              </p:nvSpPr>
              <p:spPr>
                <a:xfrm>
                  <a:off x="4343400" y="1854885"/>
                  <a:ext cx="457200" cy="457200"/>
                </a:xfrm>
                <a:prstGeom prst="ellipse">
                  <a:avLst/>
                </a:prstGeom>
                <a:solidFill>
                  <a:schemeClr val="bg1"/>
                </a:solid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8" name="Oval 15"/>
                <p:cNvSpPr/>
                <p:nvPr/>
              </p:nvSpPr>
              <p:spPr>
                <a:xfrm>
                  <a:off x="4408030" y="1919516"/>
                  <a:ext cx="327939" cy="327939"/>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6" name="Freeform: Shape 13"/>
              <p:cNvSpPr/>
              <p:nvPr/>
            </p:nvSpPr>
            <p:spPr bwMode="auto">
              <a:xfrm>
                <a:off x="4429954" y="1979868"/>
                <a:ext cx="284092" cy="205864"/>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anchor="ctr"/>
              <a:lstStyle/>
              <a:p>
                <a:pPr algn="ctr"/>
                <a:endParaRPr/>
              </a:p>
            </p:txBody>
          </p:sp>
        </p:grpSp>
        <p:grpSp>
          <p:nvGrpSpPr>
            <p:cNvPr id="8" name="Group 16"/>
            <p:cNvGrpSpPr/>
            <p:nvPr/>
          </p:nvGrpSpPr>
          <p:grpSpPr>
            <a:xfrm>
              <a:off x="9242884" y="2816929"/>
              <a:ext cx="1253067" cy="1253067"/>
              <a:chOff x="5759450" y="1689100"/>
              <a:chExt cx="787400" cy="787400"/>
            </a:xfrm>
          </p:grpSpPr>
          <p:grpSp>
            <p:nvGrpSpPr>
              <p:cNvPr id="21" name="Group 17"/>
              <p:cNvGrpSpPr/>
              <p:nvPr/>
            </p:nvGrpSpPr>
            <p:grpSpPr>
              <a:xfrm>
                <a:off x="5759450" y="1689100"/>
                <a:ext cx="787400" cy="787400"/>
                <a:chOff x="4343400" y="1854885"/>
                <a:chExt cx="457200" cy="457200"/>
              </a:xfrm>
            </p:grpSpPr>
            <p:sp>
              <p:nvSpPr>
                <p:cNvPr id="23" name="Oval 19"/>
                <p:cNvSpPr/>
                <p:nvPr/>
              </p:nvSpPr>
              <p:spPr>
                <a:xfrm>
                  <a:off x="4343400" y="1854885"/>
                  <a:ext cx="457200" cy="457200"/>
                </a:xfrm>
                <a:prstGeom prst="ellipse">
                  <a:avLst/>
                </a:prstGeom>
                <a:solidFill>
                  <a:schemeClr val="bg1"/>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Oval 20"/>
                <p:cNvSpPr/>
                <p:nvPr/>
              </p:nvSpPr>
              <p:spPr>
                <a:xfrm>
                  <a:off x="4408030" y="1919516"/>
                  <a:ext cx="327939" cy="327939"/>
                </a:xfrm>
                <a:prstGeom prst="ellips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2" name="Freeform: Shape 18"/>
              <p:cNvSpPr/>
              <p:nvPr/>
            </p:nvSpPr>
            <p:spPr bwMode="auto">
              <a:xfrm>
                <a:off x="6030661" y="1960311"/>
                <a:ext cx="244978" cy="24497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anchor="ctr"/>
              <a:lstStyle/>
              <a:p>
                <a:pPr algn="ctr"/>
                <a:endParaRPr/>
              </a:p>
            </p:txBody>
          </p:sp>
        </p:grpSp>
      </p:grpSp>
      <p:pic>
        <p:nvPicPr>
          <p:cNvPr id="37" name="图片 36"/>
          <p:cNvPicPr>
            <a:picLocks noChangeAspect="1"/>
          </p:cNvPicPr>
          <p:nvPr/>
        </p:nvPicPr>
        <p:blipFill rotWithShape="1">
          <a:blip r:embed="rId4" cstate="screen"/>
          <a:srcRect/>
          <a:stretch>
            <a:fillRect/>
          </a:stretch>
        </p:blipFill>
        <p:spPr>
          <a:xfrm>
            <a:off x="338307" y="292100"/>
            <a:ext cx="1072811" cy="787400"/>
          </a:xfrm>
          <a:prstGeom prst="rect">
            <a:avLst/>
          </a:prstGeom>
        </p:spPr>
      </p:pic>
      <p:grpSp>
        <p:nvGrpSpPr>
          <p:cNvPr id="38" name="组合 37"/>
          <p:cNvGrpSpPr/>
          <p:nvPr/>
        </p:nvGrpSpPr>
        <p:grpSpPr>
          <a:xfrm>
            <a:off x="1533918" y="363433"/>
            <a:ext cx="4885992" cy="716067"/>
            <a:chOff x="3653004" y="402712"/>
            <a:chExt cx="4885992" cy="716067"/>
          </a:xfrm>
        </p:grpSpPr>
        <p:sp>
          <p:nvSpPr>
            <p:cNvPr id="39" name="文本框 3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9" name="组合 48"/>
          <p:cNvGrpSpPr/>
          <p:nvPr/>
        </p:nvGrpSpPr>
        <p:grpSpPr>
          <a:xfrm>
            <a:off x="1297305" y="4928870"/>
            <a:ext cx="2050552" cy="1056414"/>
            <a:chOff x="7999254" y="3433235"/>
            <a:chExt cx="2050552" cy="1056414"/>
          </a:xfrm>
        </p:grpSpPr>
        <p:sp>
          <p:nvSpPr>
            <p:cNvPr id="50" name="矩形 49"/>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2" name="组合 51"/>
          <p:cNvGrpSpPr/>
          <p:nvPr/>
        </p:nvGrpSpPr>
        <p:grpSpPr>
          <a:xfrm>
            <a:off x="3812917" y="4928870"/>
            <a:ext cx="2050552" cy="1056414"/>
            <a:chOff x="7999254" y="3433235"/>
            <a:chExt cx="2050552" cy="1056414"/>
          </a:xfrm>
        </p:grpSpPr>
        <p:sp>
          <p:nvSpPr>
            <p:cNvPr id="53" name="矩形 52"/>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5" name="组合 54"/>
          <p:cNvGrpSpPr/>
          <p:nvPr/>
        </p:nvGrpSpPr>
        <p:grpSpPr>
          <a:xfrm>
            <a:off x="6328528" y="4928870"/>
            <a:ext cx="2050552" cy="1056414"/>
            <a:chOff x="7999254" y="3433235"/>
            <a:chExt cx="2050552" cy="1056414"/>
          </a:xfrm>
        </p:grpSpPr>
        <p:sp>
          <p:nvSpPr>
            <p:cNvPr id="56" name="矩形 55"/>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8" name="组合 57"/>
          <p:cNvGrpSpPr/>
          <p:nvPr/>
        </p:nvGrpSpPr>
        <p:grpSpPr>
          <a:xfrm>
            <a:off x="8844140" y="4928870"/>
            <a:ext cx="2050552" cy="1056414"/>
            <a:chOff x="7999254" y="3433235"/>
            <a:chExt cx="2050552" cy="1056414"/>
          </a:xfrm>
        </p:grpSpPr>
        <p:sp>
          <p:nvSpPr>
            <p:cNvPr id="59" name="矩形 58"/>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5"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p:tgtEl>
                                          <p:spTgt spid="49"/>
                                        </p:tgtEl>
                                        <p:attrNameLst>
                                          <p:attrName>ppt_y</p:attrName>
                                        </p:attrNameLst>
                                      </p:cBhvr>
                                      <p:tavLst>
                                        <p:tav tm="0">
                                          <p:val>
                                            <p:strVal val="#ppt_y+#ppt_h*1.125000"/>
                                          </p:val>
                                        </p:tav>
                                        <p:tav tm="100000">
                                          <p:val>
                                            <p:strVal val="#ppt_y"/>
                                          </p:val>
                                        </p:tav>
                                      </p:tavLst>
                                    </p:anim>
                                    <p:animEffect transition="in" filter="wipe(up)">
                                      <p:cBhvr>
                                        <p:cTn id="18" dur="500"/>
                                        <p:tgtEl>
                                          <p:spTgt spid="49"/>
                                        </p:tgtEl>
                                      </p:cBhvr>
                                    </p:animEffect>
                                  </p:childTnLst>
                                </p:cTn>
                              </p:par>
                              <p:par>
                                <p:cTn id="19" presetID="12" presetClass="entr" presetSubtype="4"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p:tgtEl>
                                          <p:spTgt spid="52"/>
                                        </p:tgtEl>
                                        <p:attrNameLst>
                                          <p:attrName>ppt_y</p:attrName>
                                        </p:attrNameLst>
                                      </p:cBhvr>
                                      <p:tavLst>
                                        <p:tav tm="0">
                                          <p:val>
                                            <p:strVal val="#ppt_y+#ppt_h*1.125000"/>
                                          </p:val>
                                        </p:tav>
                                        <p:tav tm="100000">
                                          <p:val>
                                            <p:strVal val="#ppt_y"/>
                                          </p:val>
                                        </p:tav>
                                      </p:tavLst>
                                    </p:anim>
                                    <p:animEffect transition="in" filter="wipe(up)">
                                      <p:cBhvr>
                                        <p:cTn id="22" dur="500"/>
                                        <p:tgtEl>
                                          <p:spTgt spid="52"/>
                                        </p:tgtEl>
                                      </p:cBhvr>
                                    </p:animEffect>
                                  </p:childTnLst>
                                </p:cTn>
                              </p:par>
                              <p:par>
                                <p:cTn id="23" presetID="1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p:tgtEl>
                                          <p:spTgt spid="55"/>
                                        </p:tgtEl>
                                        <p:attrNameLst>
                                          <p:attrName>ppt_y</p:attrName>
                                        </p:attrNameLst>
                                      </p:cBhvr>
                                      <p:tavLst>
                                        <p:tav tm="0">
                                          <p:val>
                                            <p:strVal val="#ppt_y+#ppt_h*1.125000"/>
                                          </p:val>
                                        </p:tav>
                                        <p:tav tm="100000">
                                          <p:val>
                                            <p:strVal val="#ppt_y"/>
                                          </p:val>
                                        </p:tav>
                                      </p:tavLst>
                                    </p:anim>
                                    <p:animEffect transition="in" filter="wipe(up)">
                                      <p:cBhvr>
                                        <p:cTn id="26" dur="500"/>
                                        <p:tgtEl>
                                          <p:spTgt spid="55"/>
                                        </p:tgtEl>
                                      </p:cBhvr>
                                    </p:animEffect>
                                  </p:childTnLst>
                                </p:cTn>
                              </p:par>
                              <p:par>
                                <p:cTn id="27" presetID="1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ppt_y</p:attrName>
                                        </p:attrNameLst>
                                      </p:cBhvr>
                                      <p:tavLst>
                                        <p:tav tm="0">
                                          <p:val>
                                            <p:strVal val="#ppt_y+#ppt_h*1.125000"/>
                                          </p:val>
                                        </p:tav>
                                        <p:tav tm="100000">
                                          <p:val>
                                            <p:strVal val="#ppt_y"/>
                                          </p:val>
                                        </p:tav>
                                      </p:tavLst>
                                    </p:anim>
                                    <p:animEffect transition="in" filter="wipe(up)">
                                      <p:cBhvr>
                                        <p:cTn id="3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sz="quarter" idx="10"/>
          </p:nvPr>
        </p:nvPicPr>
        <p:blipFill>
          <a:blip r:embed="rId3" cstate="screen"/>
          <a:srcRect/>
          <a:stretch>
            <a:fillRect/>
          </a:stretch>
        </p:blipFill>
        <p:spPr/>
      </p:pic>
      <p:pic>
        <p:nvPicPr>
          <p:cNvPr id="15" name="图片占位符 14"/>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grpSp>
        <p:nvGrpSpPr>
          <p:cNvPr id="3" name="aabf6c66-33f2-4d2f-bcbd-e9a6068dccfd"/>
          <p:cNvGrpSpPr>
            <a:grpSpLocks noChangeAspect="1"/>
          </p:cNvGrpSpPr>
          <p:nvPr/>
        </p:nvGrpSpPr>
        <p:grpSpPr>
          <a:xfrm>
            <a:off x="2254161" y="1525750"/>
            <a:ext cx="7679557" cy="1033001"/>
            <a:chOff x="1588145" y="1736857"/>
            <a:chExt cx="6290859" cy="846203"/>
          </a:xfrm>
        </p:grpSpPr>
        <p:sp>
          <p:nvSpPr>
            <p:cNvPr id="7" name="椭圆 6"/>
            <p:cNvSpPr/>
            <p:nvPr/>
          </p:nvSpPr>
          <p:spPr>
            <a:xfrm>
              <a:off x="1588145" y="1736857"/>
              <a:ext cx="846203" cy="846203"/>
            </a:xfrm>
            <a:prstGeom prst="ellipse">
              <a:avLst/>
            </a:prstGeom>
            <a:solidFill>
              <a:schemeClr val="accent1"/>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任意多边形 7"/>
            <p:cNvSpPr>
              <a:spLocks noChangeAspect="1"/>
            </p:cNvSpPr>
            <p:nvPr/>
          </p:nvSpPr>
          <p:spPr bwMode="auto">
            <a:xfrm>
              <a:off x="1819292" y="1966467"/>
              <a:ext cx="383910" cy="38698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a:p>
          </p:txBody>
        </p:sp>
        <p:sp>
          <p:nvSpPr>
            <p:cNvPr id="9" name="椭圆 8"/>
            <p:cNvSpPr/>
            <p:nvPr/>
          </p:nvSpPr>
          <p:spPr>
            <a:xfrm>
              <a:off x="4310473" y="1736857"/>
              <a:ext cx="846203" cy="846203"/>
            </a:xfrm>
            <a:prstGeom prst="ellipse">
              <a:avLst/>
            </a:prstGeom>
            <a:solidFill>
              <a:schemeClr val="accent2"/>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任意多边形 9"/>
            <p:cNvSpPr>
              <a:spLocks noChangeAspect="1"/>
            </p:cNvSpPr>
            <p:nvPr/>
          </p:nvSpPr>
          <p:spPr bwMode="auto">
            <a:xfrm>
              <a:off x="4546680" y="1973064"/>
              <a:ext cx="373789" cy="37378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sp>
          <p:nvSpPr>
            <p:cNvPr id="11" name="椭圆 10"/>
            <p:cNvSpPr/>
            <p:nvPr/>
          </p:nvSpPr>
          <p:spPr>
            <a:xfrm>
              <a:off x="7032801" y="1736857"/>
              <a:ext cx="846203" cy="846203"/>
            </a:xfrm>
            <a:prstGeom prst="ellipse">
              <a:avLst/>
            </a:prstGeom>
            <a:solidFill>
              <a:schemeClr val="accent3"/>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任意多边形 11"/>
            <p:cNvSpPr>
              <a:spLocks noChangeAspect="1"/>
            </p:cNvSpPr>
            <p:nvPr/>
          </p:nvSpPr>
          <p:spPr bwMode="auto">
            <a:xfrm>
              <a:off x="7250156" y="1963158"/>
              <a:ext cx="411494" cy="393602"/>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anchor="ctr"/>
            <a:lstStyle/>
            <a:p>
              <a:pPr algn="ctr"/>
              <a:endParaRPr/>
            </a:p>
          </p:txBody>
        </p:sp>
      </p:grpSp>
      <p:pic>
        <p:nvPicPr>
          <p:cNvPr id="19" name="图片 18"/>
          <p:cNvPicPr>
            <a:picLocks noChangeAspect="1"/>
          </p:cNvPicPr>
          <p:nvPr/>
        </p:nvPicPr>
        <p:blipFill rotWithShape="1">
          <a:blip r:embed="rId6" cstate="screen"/>
          <a:srcRect/>
          <a:stretch>
            <a:fillRect/>
          </a:stretch>
        </p:blipFill>
        <p:spPr>
          <a:xfrm>
            <a:off x="338307" y="292100"/>
            <a:ext cx="1072811" cy="787400"/>
          </a:xfrm>
          <a:prstGeom prst="rect">
            <a:avLst/>
          </a:prstGeom>
        </p:spPr>
      </p:pic>
      <p:grpSp>
        <p:nvGrpSpPr>
          <p:cNvPr id="20" name="组合 19"/>
          <p:cNvGrpSpPr/>
          <p:nvPr/>
        </p:nvGrpSpPr>
        <p:grpSpPr>
          <a:xfrm>
            <a:off x="1533918" y="363433"/>
            <a:ext cx="4885992" cy="716067"/>
            <a:chOff x="3653004" y="402712"/>
            <a:chExt cx="4885992" cy="716067"/>
          </a:xfrm>
        </p:grpSpPr>
        <p:sp>
          <p:nvSpPr>
            <p:cNvPr id="21" name="文本框 2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2" name="文本框 2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1" name="组合 30"/>
          <p:cNvGrpSpPr/>
          <p:nvPr/>
        </p:nvGrpSpPr>
        <p:grpSpPr>
          <a:xfrm>
            <a:off x="1193324" y="5123585"/>
            <a:ext cx="9703275" cy="834815"/>
            <a:chOff x="7483989" y="3433235"/>
            <a:chExt cx="9703275" cy="834815"/>
          </a:xfrm>
        </p:grpSpPr>
        <p:sp>
          <p:nvSpPr>
            <p:cNvPr id="32" name="矩形 31"/>
            <p:cNvSpPr/>
            <p:nvPr/>
          </p:nvSpPr>
          <p:spPr>
            <a:xfrm>
              <a:off x="7483989" y="3732519"/>
              <a:ext cx="97032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3" name="矩形 3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7"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TextBox 9"/>
          <p:cNvSpPr txBox="1"/>
          <p:nvPr/>
        </p:nvSpPr>
        <p:spPr>
          <a:xfrm>
            <a:off x="5069840" y="2656205"/>
            <a:ext cx="5268595" cy="830997"/>
          </a:xfrm>
          <a:prstGeom prst="rect">
            <a:avLst/>
          </a:prstGeom>
          <a:noFill/>
        </p:spPr>
        <p:txBody>
          <a:bodyPr wrap="square" rtlCol="0">
            <a:spAutoFit/>
          </a:bodyPr>
          <a:lstStyle/>
          <a:p>
            <a:pPr lvl="0" algn="just" fontAlgn="base">
              <a:lnSpc>
                <a:spcPct val="150000"/>
              </a:lnSpc>
              <a:spcBef>
                <a:spcPct val="0"/>
              </a:spcBef>
              <a:spcAft>
                <a:spcPct val="0"/>
              </a:spcAft>
            </a:pPr>
            <a:r>
              <a:rPr lang="zh-CN" altLang="en-US" sz="1600" dirty="0" smtClean="0">
                <a:solidFill>
                  <a:srgbClr val="000000">
                    <a:lumMod val="95000"/>
                    <a:lumOff val="5000"/>
                  </a:srgbClr>
                </a:solidFill>
                <a:latin typeface="微软雅黑" panose="020B0503020204020204" charset="-122"/>
                <a:ea typeface="微软雅黑" panose="020B0503020204020204" charset="-122"/>
              </a:rPr>
              <a:t>常年在互联网公司从事</a:t>
            </a:r>
            <a:r>
              <a:rPr lang="en-US" altLang="zh-CN" sz="1600" dirty="0" smtClean="0">
                <a:solidFill>
                  <a:srgbClr val="000000">
                    <a:lumMod val="95000"/>
                    <a:lumOff val="5000"/>
                  </a:srgbClr>
                </a:solidFill>
                <a:latin typeface="微软雅黑" panose="020B0503020204020204" charset="-122"/>
                <a:ea typeface="微软雅黑" panose="020B0503020204020204" charset="-122"/>
              </a:rPr>
              <a:t>Java</a:t>
            </a:r>
            <a:r>
              <a:rPr lang="zh-CN" altLang="en-US" sz="1600" dirty="0" smtClean="0">
                <a:solidFill>
                  <a:srgbClr val="000000">
                    <a:lumMod val="95000"/>
                    <a:lumOff val="5000"/>
                  </a:srgbClr>
                </a:solidFill>
                <a:latin typeface="微软雅黑" panose="020B0503020204020204" charset="-122"/>
                <a:ea typeface="微软雅黑" panose="020B0503020204020204" charset="-122"/>
              </a:rPr>
              <a:t>开发工作。服役过的公司有飞牛网（大润发网上商城），万达，</a:t>
            </a:r>
            <a:r>
              <a:rPr lang="en-US" altLang="zh-CN" sz="1600" dirty="0" smtClean="0">
                <a:solidFill>
                  <a:srgbClr val="000000">
                    <a:lumMod val="95000"/>
                    <a:lumOff val="5000"/>
                  </a:srgbClr>
                </a:solidFill>
                <a:latin typeface="微软雅黑" panose="020B0503020204020204" charset="-122"/>
                <a:ea typeface="微软雅黑" panose="020B0503020204020204" charset="-122"/>
              </a:rPr>
              <a:t>2345</a:t>
            </a:r>
            <a:r>
              <a:rPr lang="zh-CN" altLang="en-US" sz="1600" dirty="0" smtClean="0">
                <a:solidFill>
                  <a:srgbClr val="000000">
                    <a:lumMod val="95000"/>
                    <a:lumOff val="5000"/>
                  </a:srgbClr>
                </a:solidFill>
                <a:latin typeface="微软雅黑" panose="020B0503020204020204" charset="-122"/>
                <a:ea typeface="微软雅黑" panose="020B0503020204020204" charset="-122"/>
              </a:rPr>
              <a:t>网址导航等。</a:t>
            </a:r>
            <a:endParaRPr lang="zh-CN" altLang="en-US" sz="1600" dirty="0">
              <a:solidFill>
                <a:srgbClr val="000000">
                  <a:lumMod val="95000"/>
                  <a:lumOff val="5000"/>
                </a:srgbClr>
              </a:solidFill>
              <a:latin typeface="微软雅黑" panose="020B0503020204020204" charset="-122"/>
              <a:ea typeface="微软雅黑" panose="020B0503020204020204" charset="-122"/>
            </a:endParaRPr>
          </a:p>
        </p:txBody>
      </p:sp>
      <p:sp>
        <p:nvSpPr>
          <p:cNvPr id="5" name="矩形 4"/>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讲师简介</a:t>
            </a:r>
          </a:p>
        </p:txBody>
      </p:sp>
      <p:sp>
        <p:nvSpPr>
          <p:cNvPr id="11" name="圆角矩形 10"/>
          <p:cNvSpPr/>
          <p:nvPr/>
        </p:nvSpPr>
        <p:spPr>
          <a:xfrm>
            <a:off x="1867535" y="2454275"/>
            <a:ext cx="2520315" cy="3133090"/>
          </a:xfrm>
          <a:prstGeom prst="roundRect">
            <a:avLst>
              <a:gd name="adj" fmla="val 5618"/>
            </a:avLst>
          </a:prstGeom>
          <a:solidFill>
            <a:schemeClr val="bg1"/>
          </a:solidFill>
          <a:ln w="28575">
            <a:solidFill>
              <a:srgbClr val="00A99D"/>
            </a:solidFill>
          </a:ln>
          <a:effectLst>
            <a:outerShdw blurRad="292100" dist="50800" dir="396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TextBox 9"/>
          <p:cNvSpPr txBox="1"/>
          <p:nvPr/>
        </p:nvSpPr>
        <p:spPr>
          <a:xfrm>
            <a:off x="5069840" y="5178425"/>
            <a:ext cx="5268595" cy="738664"/>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1600" dirty="0">
                <a:solidFill>
                  <a:srgbClr val="000000">
                    <a:lumMod val="95000"/>
                    <a:lumOff val="5000"/>
                  </a:srgbClr>
                </a:solidFill>
                <a:latin typeface="微软雅黑" panose="020B0503020204020204" charset="-122"/>
                <a:ea typeface="微软雅黑" panose="020B0503020204020204" charset="-122"/>
              </a:rPr>
              <a:t>QQ</a:t>
            </a:r>
            <a:r>
              <a:rPr lang="zh-CN" altLang="en-US" sz="1600" dirty="0" smtClean="0">
                <a:solidFill>
                  <a:srgbClr val="000000">
                    <a:lumMod val="95000"/>
                    <a:lumOff val="5000"/>
                  </a:srgbClr>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1057293036</a:t>
            </a:r>
            <a:r>
              <a:rPr lang="zh-CN" altLang="en-US" sz="1800" dirty="0" smtClean="0">
                <a:solidFill>
                  <a:schemeClr val="tx1"/>
                </a:solidFill>
                <a:latin typeface="微软雅黑" panose="020B0503020204020204" charset="-122"/>
                <a:ea typeface="微软雅黑" panose="020B0503020204020204" charset="-122"/>
              </a:rPr>
              <a:t>欢迎</a:t>
            </a:r>
            <a:r>
              <a:rPr lang="zh-CN" altLang="en-US" sz="1800" dirty="0">
                <a:solidFill>
                  <a:schemeClr val="tx1"/>
                </a:solidFill>
                <a:latin typeface="微软雅黑" panose="020B0503020204020204" charset="-122"/>
                <a:ea typeface="微软雅黑" panose="020B0503020204020204" charset="-122"/>
              </a:rPr>
              <a:t>技术探讨和交流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256"/>
                                        </p:tgtEl>
                                        <p:attrNameLst>
                                          <p:attrName>style.visibility</p:attrName>
                                        </p:attrNameLst>
                                      </p:cBhvr>
                                      <p:to>
                                        <p:strVal val="visible"/>
                                      </p:to>
                                    </p:set>
                                    <p:animEffect transition="in" filter="randombar(horizontal)">
                                      <p:cBhvr>
                                        <p:cTn id="2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10" grpId="0"/>
      <p:bldP spid="2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95608" y="4578602"/>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15" name="图片占位符 14"/>
          <p:cNvPicPr>
            <a:picLocks noGrp="1" noChangeAspect="1"/>
          </p:cNvPicPr>
          <p:nvPr>
            <p:ph type="pic" sz="quarter" idx="10"/>
          </p:nvPr>
        </p:nvPicPr>
        <p:blipFill>
          <a:blip r:embed="rId3" cstate="screen"/>
          <a:srcRect/>
          <a:stretch>
            <a:fillRect/>
          </a:stretch>
        </p:blipFill>
        <p:spPr/>
      </p:pic>
      <p:pic>
        <p:nvPicPr>
          <p:cNvPr id="16" name="图片占位符 15"/>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pic>
        <p:nvPicPr>
          <p:cNvPr id="18" name="图片占位符 17"/>
          <p:cNvPicPr>
            <a:picLocks noGrp="1" noChangeAspect="1"/>
          </p:cNvPicPr>
          <p:nvPr>
            <p:ph type="pic" sz="quarter" idx="13"/>
          </p:nvPr>
        </p:nvPicPr>
        <p:blipFill>
          <a:blip r:embed="rId6" cstate="screen"/>
          <a:srcRect/>
          <a:stretch>
            <a:fillRect/>
          </a:stretch>
        </p:blipFill>
        <p:spPr/>
      </p:pic>
      <p:pic>
        <p:nvPicPr>
          <p:cNvPr id="19" name="图片占位符 18"/>
          <p:cNvPicPr>
            <a:picLocks noGrp="1" noChangeAspect="1"/>
          </p:cNvPicPr>
          <p:nvPr>
            <p:ph type="pic" sz="quarter" idx="14"/>
          </p:nvPr>
        </p:nvPicPr>
        <p:blipFill>
          <a:blip r:embed="rId7" cstate="screen"/>
          <a:srcRect/>
          <a:stretch>
            <a:fillRect/>
          </a:stretch>
        </p:blipFill>
        <p:spPr/>
      </p:pic>
      <p:pic>
        <p:nvPicPr>
          <p:cNvPr id="20" name="图片占位符 19"/>
          <p:cNvPicPr>
            <a:picLocks noGrp="1" noChangeAspect="1"/>
          </p:cNvPicPr>
          <p:nvPr>
            <p:ph type="pic" sz="quarter" idx="15"/>
          </p:nvPr>
        </p:nvPicPr>
        <p:blipFill>
          <a:blip r:embed="rId8" cstate="screen"/>
          <a:srcRect/>
          <a:stretch>
            <a:fillRect/>
          </a:stretch>
        </p:blipFill>
        <p:spPr/>
      </p:pic>
      <p:sp>
        <p:nvSpPr>
          <p:cNvPr id="52" name="Rectangle 6"/>
          <p:cNvSpPr/>
          <p:nvPr/>
        </p:nvSpPr>
        <p:spPr>
          <a:xfrm>
            <a:off x="874713" y="3074586"/>
            <a:ext cx="3224696" cy="59121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3" name="Rectangle 7"/>
          <p:cNvSpPr/>
          <p:nvPr/>
        </p:nvSpPr>
        <p:spPr>
          <a:xfrm>
            <a:off x="4485873" y="3074586"/>
            <a:ext cx="3224696" cy="591216"/>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54" name="Rectangle 8"/>
          <p:cNvSpPr/>
          <p:nvPr/>
        </p:nvSpPr>
        <p:spPr>
          <a:xfrm>
            <a:off x="8092592" y="3085586"/>
            <a:ext cx="3224696" cy="591216"/>
          </a:xfrm>
          <a:prstGeom prst="rect">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Rectangle 9"/>
          <p:cNvSpPr/>
          <p:nvPr/>
        </p:nvSpPr>
        <p:spPr>
          <a:xfrm>
            <a:off x="874713" y="5177141"/>
            <a:ext cx="3224696" cy="591216"/>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Rectangle 10"/>
          <p:cNvSpPr/>
          <p:nvPr/>
        </p:nvSpPr>
        <p:spPr>
          <a:xfrm>
            <a:off x="4485873" y="5177141"/>
            <a:ext cx="3224696" cy="591216"/>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7" name="Rectangle 11"/>
          <p:cNvSpPr/>
          <p:nvPr/>
        </p:nvSpPr>
        <p:spPr>
          <a:xfrm>
            <a:off x="8092592" y="5188141"/>
            <a:ext cx="3224696" cy="591216"/>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22" name="图片 21"/>
          <p:cNvPicPr>
            <a:picLocks noChangeAspect="1"/>
          </p:cNvPicPr>
          <p:nvPr/>
        </p:nvPicPr>
        <p:blipFill rotWithShape="1">
          <a:blip r:embed="rId9" cstate="screen"/>
          <a:srcRect/>
          <a:stretch>
            <a:fillRect/>
          </a:stretch>
        </p:blipFill>
        <p:spPr>
          <a:xfrm>
            <a:off x="338307" y="292100"/>
            <a:ext cx="1072811" cy="787400"/>
          </a:xfrm>
          <a:prstGeom prst="rect">
            <a:avLst/>
          </a:prstGeom>
        </p:spPr>
      </p:pic>
      <p:grpSp>
        <p:nvGrpSpPr>
          <p:cNvPr id="23" name="组合 22"/>
          <p:cNvGrpSpPr/>
          <p:nvPr/>
        </p:nvGrpSpPr>
        <p:grpSpPr>
          <a:xfrm>
            <a:off x="1533918" y="363433"/>
            <a:ext cx="4885992" cy="716067"/>
            <a:chOff x="3653004" y="402712"/>
            <a:chExt cx="4885992" cy="716067"/>
          </a:xfrm>
        </p:grpSpPr>
        <p:sp>
          <p:nvSpPr>
            <p:cNvPr id="24" name="文本框 2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5" name="文本框 2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4" name="组合 33"/>
          <p:cNvGrpSpPr/>
          <p:nvPr/>
        </p:nvGrpSpPr>
        <p:grpSpPr>
          <a:xfrm>
            <a:off x="930020" y="3063971"/>
            <a:ext cx="3081083" cy="594429"/>
            <a:chOff x="7483989" y="3433235"/>
            <a:chExt cx="3081083" cy="594429"/>
          </a:xfrm>
        </p:grpSpPr>
        <p:sp>
          <p:nvSpPr>
            <p:cNvPr id="35" name="矩形 34"/>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6" name="矩形 35"/>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37" name="组合 36"/>
          <p:cNvGrpSpPr/>
          <p:nvPr/>
        </p:nvGrpSpPr>
        <p:grpSpPr>
          <a:xfrm>
            <a:off x="930020" y="5177141"/>
            <a:ext cx="3081083" cy="594429"/>
            <a:chOff x="7483989" y="3433235"/>
            <a:chExt cx="3081083" cy="594429"/>
          </a:xfrm>
        </p:grpSpPr>
        <p:sp>
          <p:nvSpPr>
            <p:cNvPr id="38" name="矩形 37"/>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9" name="矩形 38"/>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0" name="组合 39"/>
          <p:cNvGrpSpPr/>
          <p:nvPr/>
        </p:nvGrpSpPr>
        <p:grpSpPr>
          <a:xfrm>
            <a:off x="4570332" y="3063971"/>
            <a:ext cx="3081083" cy="594429"/>
            <a:chOff x="7483989" y="3433235"/>
            <a:chExt cx="3081083" cy="594429"/>
          </a:xfrm>
        </p:grpSpPr>
        <p:sp>
          <p:nvSpPr>
            <p:cNvPr id="41" name="矩形 40"/>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2" name="矩形 41"/>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3" name="组合 42"/>
          <p:cNvGrpSpPr/>
          <p:nvPr/>
        </p:nvGrpSpPr>
        <p:grpSpPr>
          <a:xfrm>
            <a:off x="4570332" y="5177141"/>
            <a:ext cx="3081083" cy="594429"/>
            <a:chOff x="7483989" y="3433235"/>
            <a:chExt cx="3081083" cy="594429"/>
          </a:xfrm>
        </p:grpSpPr>
        <p:sp>
          <p:nvSpPr>
            <p:cNvPr id="44" name="矩形 43"/>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5" name="矩形 44"/>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6" name="组合 45"/>
          <p:cNvGrpSpPr/>
          <p:nvPr/>
        </p:nvGrpSpPr>
        <p:grpSpPr>
          <a:xfrm>
            <a:off x="8168792" y="3063971"/>
            <a:ext cx="3081083" cy="594429"/>
            <a:chOff x="7483989" y="3433235"/>
            <a:chExt cx="3081083" cy="594429"/>
          </a:xfrm>
        </p:grpSpPr>
        <p:sp>
          <p:nvSpPr>
            <p:cNvPr id="47" name="矩形 46"/>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8" name="矩形 47"/>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9" name="组合 48"/>
          <p:cNvGrpSpPr/>
          <p:nvPr/>
        </p:nvGrpSpPr>
        <p:grpSpPr>
          <a:xfrm>
            <a:off x="8168792" y="5177141"/>
            <a:ext cx="3081083" cy="594429"/>
            <a:chOff x="7483989" y="3433235"/>
            <a:chExt cx="3081083" cy="594429"/>
          </a:xfrm>
        </p:grpSpPr>
        <p:sp>
          <p:nvSpPr>
            <p:cNvPr id="50" name="矩形 49"/>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10"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style.rotation</p:attrName>
                                        </p:attrNameLst>
                                      </p:cBhvr>
                                      <p:tavLst>
                                        <p:tav tm="0">
                                          <p:val>
                                            <p:fltVal val="90"/>
                                          </p:val>
                                        </p:tav>
                                        <p:tav tm="100000">
                                          <p:val>
                                            <p:fltVal val="0"/>
                                          </p:val>
                                        </p:tav>
                                      </p:tavLst>
                                    </p:anim>
                                    <p:animEffect transition="in" filter="fade">
                                      <p:cBhvr>
                                        <p:cTn id="34" dur="1000"/>
                                        <p:tgtEl>
                                          <p:spTgt spid="19"/>
                                        </p:tgtEl>
                                      </p:cBhvr>
                                    </p:animEffect>
                                  </p:childTnLst>
                                </p:cTn>
                              </p:par>
                              <p:par>
                                <p:cTn id="35" presetID="3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style.rotation</p:attrName>
                                        </p:attrNameLst>
                                      </p:cBhvr>
                                      <p:tavLst>
                                        <p:tav tm="0">
                                          <p:val>
                                            <p:fltVal val="90"/>
                                          </p:val>
                                        </p:tav>
                                        <p:tav tm="100000">
                                          <p:val>
                                            <p:fltVal val="0"/>
                                          </p:val>
                                        </p:tav>
                                      </p:tavLst>
                                    </p:anim>
                                    <p:animEffect transition="in" filter="fade">
                                      <p:cBhvr>
                                        <p:cTn id="40" dur="1000"/>
                                        <p:tgtEl>
                                          <p:spTgt spid="20"/>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par>
                                <p:cTn id="69" presetID="10"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83099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smtClean="0">
                <a:ln>
                  <a:noFill/>
                </a:ln>
                <a:solidFill>
                  <a:prstClr val="black">
                    <a:lumMod val="75000"/>
                    <a:lumOff val="25000"/>
                  </a:prstClr>
                </a:solidFill>
                <a:effectLst/>
                <a:uLnTx/>
                <a:uFillTx/>
                <a:latin typeface="Arial" panose="020B0604020202020204"/>
                <a:ea typeface="微软雅黑" panose="020B0503020204020204" charset="-122"/>
                <a:cs typeface="+mn-cs"/>
              </a:rPr>
              <a:t>感谢您的观看</a:t>
            </a: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61102" y="2180083"/>
              <a:ext cx="2069797"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2018</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9" name="组合 8"/>
          <p:cNvGrpSpPr/>
          <p:nvPr/>
        </p:nvGrpSpPr>
        <p:grpSpPr>
          <a:xfrm>
            <a:off x="417830" y="294640"/>
            <a:ext cx="2142490" cy="621665"/>
            <a:chOff x="658" y="464"/>
            <a:chExt cx="3374" cy="979"/>
          </a:xfrm>
        </p:grpSpPr>
        <p:pic>
          <p:nvPicPr>
            <p:cNvPr id="10" name="图片 9"/>
            <p:cNvPicPr>
              <a:picLocks noChangeAspect="1"/>
            </p:cNvPicPr>
            <p:nvPr/>
          </p:nvPicPr>
          <p:blipFill>
            <a:blip r:embed="rId4"/>
            <a:stretch>
              <a:fillRect/>
            </a:stretch>
          </p:blipFill>
          <p:spPr>
            <a:xfrm>
              <a:off x="658" y="464"/>
              <a:ext cx="1153" cy="979"/>
            </a:xfrm>
            <a:prstGeom prst="rect">
              <a:avLst/>
            </a:prstGeom>
          </p:spPr>
        </p:pic>
        <p:sp>
          <p:nvSpPr>
            <p:cNvPr id="11" name="文本框 10"/>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srcRect/>
          <a:stretch>
            <a:fillRect/>
          </a:stretch>
        </p:blipFill>
        <p:spPr>
          <a:xfrm>
            <a:off x="1158434" y="1739901"/>
            <a:ext cx="4637570" cy="3403790"/>
          </a:xfrm>
          <a:prstGeom prst="rect">
            <a:avLst/>
          </a:prstGeom>
        </p:spPr>
      </p:pic>
      <p:sp>
        <p:nvSpPr>
          <p:cNvPr id="8" name="文本框 7"/>
          <p:cNvSpPr txBox="1"/>
          <p:nvPr/>
        </p:nvSpPr>
        <p:spPr>
          <a:xfrm>
            <a:off x="2668812" y="2885320"/>
            <a:ext cx="1828800"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smtClean="0">
                <a:solidFill>
                  <a:schemeClr val="bg1"/>
                </a:solidFill>
              </a:rPr>
              <a:t>目录</a:t>
            </a:r>
            <a:endParaRPr lang="zh-CN" altLang="en-US" sz="5400" b="1" dirty="0">
              <a:solidFill>
                <a:schemeClr val="bg1"/>
              </a:solidFill>
            </a:endParaRPr>
          </a:p>
        </p:txBody>
      </p:sp>
      <p:grpSp>
        <p:nvGrpSpPr>
          <p:cNvPr id="25" name="组合 24"/>
          <p:cNvGrpSpPr/>
          <p:nvPr/>
        </p:nvGrpSpPr>
        <p:grpSpPr>
          <a:xfrm>
            <a:off x="6288313" y="1288597"/>
            <a:ext cx="4426524" cy="830997"/>
            <a:chOff x="6288313" y="1288597"/>
            <a:chExt cx="4426524" cy="830997"/>
          </a:xfrm>
        </p:grpSpPr>
        <p:pic>
          <p:nvPicPr>
            <p:cNvPr id="3" name="图片 2"/>
            <p:cNvPicPr>
              <a:picLocks noChangeAspect="1"/>
            </p:cNvPicPr>
            <p:nvPr/>
          </p:nvPicPr>
          <p:blipFill rotWithShape="1">
            <a:blip r:embed="rId4" cstate="screen"/>
            <a:srcRect/>
            <a:stretch>
              <a:fillRect/>
            </a:stretch>
          </p:blipFill>
          <p:spPr>
            <a:xfrm>
              <a:off x="6288313" y="1301531"/>
              <a:ext cx="971550" cy="713079"/>
            </a:xfrm>
            <a:prstGeom prst="rect">
              <a:avLst/>
            </a:prstGeom>
          </p:spPr>
        </p:pic>
        <p:sp>
          <p:nvSpPr>
            <p:cNvPr id="9" name="文本框 8"/>
            <p:cNvSpPr txBox="1"/>
            <p:nvPr/>
          </p:nvSpPr>
          <p:spPr>
            <a:xfrm>
              <a:off x="6559532" y="133267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bg1"/>
                  </a:solidFill>
                </a:rPr>
                <a:t>1</a:t>
              </a:r>
              <a:endParaRPr lang="zh-CN" altLang="en-US" sz="2800" b="1" dirty="0">
                <a:solidFill>
                  <a:schemeClr val="bg1"/>
                </a:solidFill>
              </a:endParaRPr>
            </a:p>
          </p:txBody>
        </p:sp>
        <p:grpSp>
          <p:nvGrpSpPr>
            <p:cNvPr id="13" name="组合 12"/>
            <p:cNvGrpSpPr/>
            <p:nvPr/>
          </p:nvGrpSpPr>
          <p:grpSpPr>
            <a:xfrm>
              <a:off x="7419520" y="1288597"/>
              <a:ext cx="3295317" cy="830997"/>
              <a:chOff x="5402407" y="1261770"/>
              <a:chExt cx="3295317" cy="830997"/>
            </a:xfrm>
          </p:grpSpPr>
          <p:sp>
            <p:nvSpPr>
              <p:cNvPr id="14" name="文本框 13"/>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框架简介</a:t>
                </a:r>
              </a:p>
              <a:p>
                <a:endParaRPr lang="zh-CN" altLang="en-US" sz="2400" b="1" dirty="0">
                  <a:solidFill>
                    <a:schemeClr val="tx1">
                      <a:lumMod val="85000"/>
                      <a:lumOff val="15000"/>
                    </a:schemeClr>
                  </a:solidFill>
                  <a:latin typeface="+mn-ea"/>
                </a:endParaRPr>
              </a:p>
            </p:txBody>
          </p:sp>
          <p:sp>
            <p:nvSpPr>
              <p:cNvPr id="15" name="文本框 14"/>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6" name="组合 25"/>
          <p:cNvGrpSpPr/>
          <p:nvPr/>
        </p:nvGrpSpPr>
        <p:grpSpPr>
          <a:xfrm>
            <a:off x="6288313" y="2474353"/>
            <a:ext cx="4426524" cy="830997"/>
            <a:chOff x="6288313" y="2474353"/>
            <a:chExt cx="4426524" cy="830997"/>
          </a:xfrm>
        </p:grpSpPr>
        <p:pic>
          <p:nvPicPr>
            <p:cNvPr id="4" name="图片 3"/>
            <p:cNvPicPr>
              <a:picLocks noChangeAspect="1"/>
            </p:cNvPicPr>
            <p:nvPr/>
          </p:nvPicPr>
          <p:blipFill rotWithShape="1">
            <a:blip r:embed="rId4" cstate="screen"/>
            <a:srcRect/>
            <a:stretch>
              <a:fillRect/>
            </a:stretch>
          </p:blipFill>
          <p:spPr>
            <a:xfrm>
              <a:off x="6288313" y="2490681"/>
              <a:ext cx="971550" cy="713079"/>
            </a:xfrm>
            <a:prstGeom prst="rect">
              <a:avLst/>
            </a:prstGeom>
          </p:spPr>
        </p:pic>
        <p:sp>
          <p:nvSpPr>
            <p:cNvPr id="10" name="文本框 9"/>
            <p:cNvSpPr txBox="1"/>
            <p:nvPr/>
          </p:nvSpPr>
          <p:spPr>
            <a:xfrm>
              <a:off x="6559532" y="252373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2</a:t>
              </a:r>
              <a:endParaRPr lang="zh-CN" altLang="en-US" sz="2800" b="1" dirty="0">
                <a:solidFill>
                  <a:schemeClr val="bg1"/>
                </a:solidFill>
              </a:endParaRPr>
            </a:p>
          </p:txBody>
        </p:sp>
        <p:grpSp>
          <p:nvGrpSpPr>
            <p:cNvPr id="16" name="组合 15"/>
            <p:cNvGrpSpPr/>
            <p:nvPr/>
          </p:nvGrpSpPr>
          <p:grpSpPr>
            <a:xfrm>
              <a:off x="7419520" y="2474353"/>
              <a:ext cx="3295317" cy="830997"/>
              <a:chOff x="5402407" y="1261770"/>
              <a:chExt cx="3295317" cy="830997"/>
            </a:xfrm>
          </p:grpSpPr>
          <p:sp>
            <p:nvSpPr>
              <p:cNvPr id="17" name="文本框 16"/>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sk-SK" altLang="zh-CN" sz="2400" b="1" dirty="0" err="1">
                    <a:solidFill>
                      <a:schemeClr val="tx1">
                        <a:lumMod val="85000"/>
                        <a:lumOff val="15000"/>
                      </a:schemeClr>
                    </a:solidFill>
                    <a:latin typeface="+mn-ea"/>
                  </a:rPr>
                  <a:t>Hystrix</a:t>
                </a:r>
                <a:r>
                  <a:rPr lang="zh-CN" altLang="sk-SK" sz="2400" b="1" dirty="0">
                    <a:solidFill>
                      <a:schemeClr val="tx1">
                        <a:lumMod val="85000"/>
                        <a:lumOff val="15000"/>
                      </a:schemeClr>
                    </a:solidFill>
                    <a:latin typeface="+mn-ea"/>
                  </a:rPr>
                  <a:t>核心功能</a:t>
                </a:r>
              </a:p>
              <a:p>
                <a:endParaRPr lang="zh-CN" altLang="en-US" sz="2400" b="1" dirty="0">
                  <a:solidFill>
                    <a:schemeClr val="tx1">
                      <a:lumMod val="85000"/>
                      <a:lumOff val="15000"/>
                    </a:schemeClr>
                  </a:solidFill>
                  <a:latin typeface="+mn-ea"/>
                </a:endParaRPr>
              </a:p>
            </p:txBody>
          </p:sp>
          <p:sp>
            <p:nvSpPr>
              <p:cNvPr id="18" name="文本框 17"/>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7" name="组合 26"/>
          <p:cNvGrpSpPr/>
          <p:nvPr/>
        </p:nvGrpSpPr>
        <p:grpSpPr>
          <a:xfrm>
            <a:off x="6288313" y="3679831"/>
            <a:ext cx="4426524" cy="830997"/>
            <a:chOff x="6288313" y="3679831"/>
            <a:chExt cx="4426524" cy="830997"/>
          </a:xfrm>
        </p:grpSpPr>
        <p:pic>
          <p:nvPicPr>
            <p:cNvPr id="5" name="图片 4"/>
            <p:cNvPicPr>
              <a:picLocks noChangeAspect="1"/>
            </p:cNvPicPr>
            <p:nvPr/>
          </p:nvPicPr>
          <p:blipFill rotWithShape="1">
            <a:blip r:embed="rId4" cstate="screen"/>
            <a:srcRect/>
            <a:stretch>
              <a:fillRect/>
            </a:stretch>
          </p:blipFill>
          <p:spPr>
            <a:xfrm>
              <a:off x="6288313" y="3679831"/>
              <a:ext cx="971550" cy="713079"/>
            </a:xfrm>
            <a:prstGeom prst="rect">
              <a:avLst/>
            </a:prstGeom>
          </p:spPr>
        </p:pic>
        <p:sp>
          <p:nvSpPr>
            <p:cNvPr id="11" name="文本框 10"/>
            <p:cNvSpPr txBox="1"/>
            <p:nvPr/>
          </p:nvSpPr>
          <p:spPr>
            <a:xfrm>
              <a:off x="6559532" y="3710956"/>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3</a:t>
              </a:r>
              <a:endParaRPr lang="zh-CN" altLang="en-US" sz="2800" b="1" dirty="0">
                <a:solidFill>
                  <a:schemeClr val="bg1"/>
                </a:solidFill>
              </a:endParaRPr>
            </a:p>
          </p:txBody>
        </p:sp>
        <p:grpSp>
          <p:nvGrpSpPr>
            <p:cNvPr id="19" name="组合 18"/>
            <p:cNvGrpSpPr/>
            <p:nvPr/>
          </p:nvGrpSpPr>
          <p:grpSpPr>
            <a:xfrm>
              <a:off x="7419520" y="3679831"/>
              <a:ext cx="3295317" cy="830997"/>
              <a:chOff x="5402407" y="1261770"/>
              <a:chExt cx="3295317" cy="830997"/>
            </a:xfrm>
          </p:grpSpPr>
          <p:sp>
            <p:nvSpPr>
              <p:cNvPr id="20" name="文本框 19"/>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 </a:t>
                </a:r>
                <a:r>
                  <a:rPr lang="en-US" altLang="zh-CN" sz="2400" b="1" dirty="0" smtClean="0">
                    <a:solidFill>
                      <a:schemeClr val="tx1">
                        <a:lumMod val="85000"/>
                        <a:lumOff val="15000"/>
                      </a:schemeClr>
                    </a:solidFill>
                    <a:latin typeface="+mn-ea"/>
                  </a:rPr>
                  <a:t>demo</a:t>
                </a:r>
                <a:r>
                  <a:rPr lang="zh-CN" altLang="en-US" sz="2400" b="1" dirty="0" smtClean="0">
                    <a:solidFill>
                      <a:schemeClr val="tx1">
                        <a:lumMod val="85000"/>
                        <a:lumOff val="15000"/>
                      </a:schemeClr>
                    </a:solidFill>
                    <a:latin typeface="+mn-ea"/>
                  </a:rPr>
                  <a:t>演示</a:t>
                </a:r>
                <a:endParaRPr lang="en-US" altLang="zh-CN" sz="2400" b="1" dirty="0">
                  <a:solidFill>
                    <a:schemeClr val="tx1">
                      <a:lumMod val="85000"/>
                      <a:lumOff val="15000"/>
                    </a:schemeClr>
                  </a:solidFill>
                  <a:latin typeface="+mn-ea"/>
                </a:endParaRPr>
              </a:p>
              <a:p>
                <a:endParaRPr lang="zh-CN" altLang="en-US" sz="2400" b="1" dirty="0">
                  <a:solidFill>
                    <a:schemeClr val="tx1">
                      <a:lumMod val="85000"/>
                      <a:lumOff val="15000"/>
                    </a:schemeClr>
                  </a:solidFill>
                  <a:latin typeface="+mn-ea"/>
                </a:endParaRPr>
              </a:p>
            </p:txBody>
          </p:sp>
          <p:sp>
            <p:nvSpPr>
              <p:cNvPr id="21" name="文本框 20"/>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8" name="组合 27"/>
          <p:cNvGrpSpPr/>
          <p:nvPr/>
        </p:nvGrpSpPr>
        <p:grpSpPr>
          <a:xfrm>
            <a:off x="6288313" y="4868981"/>
            <a:ext cx="4426524" cy="833994"/>
            <a:chOff x="6288313" y="4868981"/>
            <a:chExt cx="4426524" cy="833994"/>
          </a:xfrm>
        </p:grpSpPr>
        <p:pic>
          <p:nvPicPr>
            <p:cNvPr id="6" name="图片 5"/>
            <p:cNvPicPr>
              <a:picLocks noChangeAspect="1"/>
            </p:cNvPicPr>
            <p:nvPr/>
          </p:nvPicPr>
          <p:blipFill rotWithShape="1">
            <a:blip r:embed="rId4" cstate="screen"/>
            <a:srcRect/>
            <a:stretch>
              <a:fillRect/>
            </a:stretch>
          </p:blipFill>
          <p:spPr>
            <a:xfrm>
              <a:off x="6288313" y="4868981"/>
              <a:ext cx="971550" cy="713079"/>
            </a:xfrm>
            <a:prstGeom prst="rect">
              <a:avLst/>
            </a:prstGeom>
          </p:spPr>
        </p:pic>
        <p:sp>
          <p:nvSpPr>
            <p:cNvPr id="12" name="文本框 11"/>
            <p:cNvSpPr txBox="1"/>
            <p:nvPr/>
          </p:nvSpPr>
          <p:spPr>
            <a:xfrm>
              <a:off x="6559532" y="488649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4</a:t>
              </a:r>
              <a:endParaRPr lang="zh-CN" altLang="en-US" sz="2800" b="1" dirty="0">
                <a:solidFill>
                  <a:schemeClr val="bg1"/>
                </a:solidFill>
              </a:endParaRPr>
            </a:p>
          </p:txBody>
        </p:sp>
        <p:grpSp>
          <p:nvGrpSpPr>
            <p:cNvPr id="22" name="组合 21"/>
            <p:cNvGrpSpPr/>
            <p:nvPr/>
          </p:nvGrpSpPr>
          <p:grpSpPr>
            <a:xfrm>
              <a:off x="7419520" y="4871978"/>
              <a:ext cx="3295317" cy="830997"/>
              <a:chOff x="5402407" y="1261770"/>
              <a:chExt cx="3295317" cy="830997"/>
            </a:xfrm>
          </p:grpSpPr>
          <p:sp>
            <p:nvSpPr>
              <p:cNvPr id="23" name="文本框 22"/>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使用场景</a:t>
                </a:r>
              </a:p>
              <a:p>
                <a:endParaRPr lang="zh-CN" altLang="en-US" sz="2400" b="1" dirty="0">
                  <a:solidFill>
                    <a:schemeClr val="tx1">
                      <a:lumMod val="85000"/>
                      <a:lumOff val="15000"/>
                    </a:schemeClr>
                  </a:solidFill>
                  <a:latin typeface="+mn-ea"/>
                </a:endParaRPr>
              </a:p>
            </p:txBody>
          </p:sp>
          <p:sp>
            <p:nvSpPr>
              <p:cNvPr id="24" name="文本框 23"/>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9" name="组合 28"/>
          <p:cNvGrpSpPr/>
          <p:nvPr/>
        </p:nvGrpSpPr>
        <p:grpSpPr>
          <a:xfrm>
            <a:off x="9722985" y="6139992"/>
            <a:ext cx="1594303" cy="377374"/>
            <a:chOff x="9722985" y="5717714"/>
            <a:chExt cx="1594303" cy="377374"/>
          </a:xfrm>
        </p:grpSpPr>
        <p:grpSp>
          <p:nvGrpSpPr>
            <p:cNvPr id="30" name="组合 29"/>
            <p:cNvGrpSpPr/>
            <p:nvPr/>
          </p:nvGrpSpPr>
          <p:grpSpPr>
            <a:xfrm>
              <a:off x="9722985" y="5717714"/>
              <a:ext cx="1594303" cy="377374"/>
              <a:chOff x="9956800" y="4113202"/>
              <a:chExt cx="2391457" cy="566062"/>
            </a:xfrm>
          </p:grpSpPr>
          <p:sp>
            <p:nvSpPr>
              <p:cNvPr id="34" name="椭圆 3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417830" y="294640"/>
            <a:ext cx="2142490" cy="621665"/>
            <a:chOff x="658" y="464"/>
            <a:chExt cx="3374" cy="979"/>
          </a:xfrm>
        </p:grpSpPr>
        <p:pic>
          <p:nvPicPr>
            <p:cNvPr id="41" name="图片 40"/>
            <p:cNvPicPr>
              <a:picLocks noChangeAspect="1"/>
            </p:cNvPicPr>
            <p:nvPr/>
          </p:nvPicPr>
          <p:blipFill>
            <a:blip r:embed="rId5"/>
            <a:stretch>
              <a:fillRect/>
            </a:stretch>
          </p:blipFill>
          <p:spPr>
            <a:xfrm>
              <a:off x="658" y="464"/>
              <a:ext cx="1153" cy="979"/>
            </a:xfrm>
            <a:prstGeom prst="rect">
              <a:avLst/>
            </a:prstGeom>
          </p:spPr>
        </p:pic>
        <p:sp>
          <p:nvSpPr>
            <p:cNvPr id="42" name="文本框 41"/>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500"/>
                            </p:stCondLst>
                            <p:childTnLst>
                              <p:par>
                                <p:cTn id="16" presetID="1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p:tgtEl>
                                          <p:spTgt spid="26"/>
                                        </p:tgtEl>
                                        <p:attrNameLst>
                                          <p:attrName>ppt_x</p:attrName>
                                        </p:attrNameLst>
                                      </p:cBhvr>
                                      <p:tavLst>
                                        <p:tav tm="0">
                                          <p:val>
                                            <p:strVal val="#ppt_x-#ppt_w*1.125000"/>
                                          </p:val>
                                        </p:tav>
                                        <p:tav tm="100000">
                                          <p:val>
                                            <p:strVal val="#ppt_x"/>
                                          </p:val>
                                        </p:tav>
                                      </p:tavLst>
                                    </p:anim>
                                    <p:animEffect transition="in" filter="wipe(right)">
                                      <p:cBhvr>
                                        <p:cTn id="24" dur="500"/>
                                        <p:tgtEl>
                                          <p:spTgt spid="26"/>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01</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816026" y="1504474"/>
            <a:ext cx="5805023" cy="1086598"/>
            <a:chOff x="4935819" y="3059475"/>
            <a:chExt cx="5805023" cy="1086598"/>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r>
                <a:rPr kumimoji="1" lang="en-US" altLang="zh-CN" sz="3200" dirty="0"/>
                <a:t>Hystrix</a:t>
              </a:r>
              <a:r>
                <a:rPr kumimoji="1" lang="zh-CN" altLang="en-US" sz="3200" dirty="0"/>
                <a:t>框架简介</a:t>
              </a:r>
              <a:endParaRPr lang="zh-CN" altLang="en-US" sz="3200" b="1" dirty="0">
                <a:solidFill>
                  <a:schemeClr val="accent1"/>
                </a:solidFill>
                <a:latin typeface="+mn-ea"/>
              </a:endParaRPr>
            </a:p>
          </p:txBody>
        </p:sp>
        <p:sp>
          <p:nvSpPr>
            <p:cNvPr id="17" name="文本框 16"/>
            <p:cNvSpPr txBox="1"/>
            <p:nvPr/>
          </p:nvSpPr>
          <p:spPr>
            <a:xfrm>
              <a:off x="4935819" y="3684408"/>
              <a:ext cx="5805023" cy="461665"/>
            </a:xfrm>
            <a:prstGeom prst="rect">
              <a:avLst/>
            </a:prstGeom>
            <a:noFill/>
          </p:spPr>
          <p:txBody>
            <a:bodyPr wrap="square" rtlCol="0">
              <a:spAutoFit/>
              <a:scene3d>
                <a:camera prst="orthographicFront"/>
                <a:lightRig rig="threePt" dir="t"/>
              </a:scene3d>
              <a:sp3d contourW="12700"/>
            </a:bodyPr>
            <a:lstStyle/>
            <a:p>
              <a:r>
                <a:rPr kumimoji="1" lang="en-US" altLang="zh-CN" sz="1200" dirty="0"/>
                <a:t>Hystrix</a:t>
              </a:r>
              <a:r>
                <a:rPr kumimoji="1" lang="zh-CN" altLang="en-US" sz="1200" dirty="0"/>
                <a:t>翻译成中文是“豪猪”的意思。豪猪身上长满了刺，能保护自己不受天敌的伤害，代表了一种防御机制。因此</a:t>
              </a:r>
              <a:r>
                <a:rPr kumimoji="1" lang="en-US" altLang="zh-CN" sz="1200" dirty="0"/>
                <a:t>Hystrix</a:t>
              </a:r>
              <a:r>
                <a:rPr kumimoji="1" lang="zh-CN" altLang="en-US" sz="1200" dirty="0"/>
                <a:t> 的</a:t>
              </a:r>
              <a:r>
                <a:rPr kumimoji="1" lang="en-US" altLang="zh-CN" sz="1200" dirty="0"/>
                <a:t>logo</a:t>
              </a:r>
              <a:r>
                <a:rPr kumimoji="1" lang="zh-CN" altLang="en-US" sz="1200" dirty="0"/>
                <a:t>也是定义成了豪猪。</a:t>
              </a:r>
              <a:endParaRPr kumimoji="1" lang="en-US" altLang="zh-CN" sz="1200" dirty="0"/>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 name="组合 5"/>
          <p:cNvGrpSpPr/>
          <p:nvPr/>
        </p:nvGrpSpPr>
        <p:grpSpPr>
          <a:xfrm>
            <a:off x="417830" y="294640"/>
            <a:ext cx="2142490" cy="621665"/>
            <a:chOff x="658" y="464"/>
            <a:chExt cx="3374" cy="979"/>
          </a:xfrm>
        </p:grpSpPr>
        <p:pic>
          <p:nvPicPr>
            <p:cNvPr id="7" name="图片 6"/>
            <p:cNvPicPr>
              <a:picLocks noChangeAspect="1"/>
            </p:cNvPicPr>
            <p:nvPr/>
          </p:nvPicPr>
          <p:blipFill>
            <a:blip r:embed="rId4"/>
            <a:stretch>
              <a:fillRect/>
            </a:stretch>
          </p:blipFill>
          <p:spPr>
            <a:xfrm>
              <a:off x="658" y="464"/>
              <a:ext cx="1153" cy="979"/>
            </a:xfrm>
            <a:prstGeom prst="rect">
              <a:avLst/>
            </a:prstGeom>
          </p:spPr>
        </p:pic>
        <p:sp>
          <p:nvSpPr>
            <p:cNvPr id="9" name="文本框 8"/>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pic>
        <p:nvPicPr>
          <p:cNvPr id="27" name="图片 26"/>
          <p:cNvPicPr>
            <a:picLocks noChangeAspect="1"/>
          </p:cNvPicPr>
          <p:nvPr/>
        </p:nvPicPr>
        <p:blipFill>
          <a:blip r:embed="rId5"/>
          <a:stretch>
            <a:fillRect/>
          </a:stretch>
        </p:blipFill>
        <p:spPr>
          <a:xfrm>
            <a:off x="4598989" y="2870793"/>
            <a:ext cx="6229432" cy="27960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kumimoji="1" lang="en-US" altLang="zh-CN" sz="2800" dirty="0"/>
                <a:t>Hystrix</a:t>
              </a:r>
              <a:r>
                <a:rPr kumimoji="1" lang="zh-CN" altLang="en-US" sz="2800" dirty="0"/>
                <a:t>框架简介</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grpSp>
        <p:nvGrpSpPr>
          <p:cNvPr id="83" name="组合 93"/>
          <p:cNvGrpSpPr/>
          <p:nvPr/>
        </p:nvGrpSpPr>
        <p:grpSpPr>
          <a:xfrm>
            <a:off x="1301665" y="3031272"/>
            <a:ext cx="526679" cy="526678"/>
            <a:chOff x="1225466" y="2786647"/>
            <a:chExt cx="616904" cy="616902"/>
          </a:xfrm>
        </p:grpSpPr>
        <p:sp>
          <p:nvSpPr>
            <p:cNvPr id="84" name="Rectangle: Rounded Corners 180"/>
            <p:cNvSpPr/>
            <p:nvPr/>
          </p:nvSpPr>
          <p:spPr>
            <a:xfrm>
              <a:off x="1225466" y="2786647"/>
              <a:ext cx="616904" cy="616902"/>
            </a:xfrm>
            <a:prstGeom prst="ellipse">
              <a:avLst/>
            </a:prstGeom>
            <a:solidFill>
              <a:schemeClr val="accent2"/>
            </a:solidFill>
            <a:ln w="12700" cap="flat">
              <a:noFill/>
              <a:miter lim="400000"/>
            </a:ln>
            <a:effectLst/>
          </p:spPr>
          <p:txBody>
            <a:bodyPr anchor="ctr"/>
            <a:lstStyle/>
            <a:p>
              <a:pPr algn="ctr"/>
              <a:endParaRPr/>
            </a:p>
          </p:txBody>
        </p:sp>
        <p:sp>
          <p:nvSpPr>
            <p:cNvPr id="85" name="Freeform: Shape 181"/>
            <p:cNvSpPr/>
            <p:nvPr/>
          </p:nvSpPr>
          <p:spPr>
            <a:xfrm>
              <a:off x="1388496" y="2941664"/>
              <a:ext cx="306869" cy="306868"/>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grpSp>
      <p:grpSp>
        <p:nvGrpSpPr>
          <p:cNvPr id="86" name="组合 94"/>
          <p:cNvGrpSpPr/>
          <p:nvPr/>
        </p:nvGrpSpPr>
        <p:grpSpPr>
          <a:xfrm>
            <a:off x="1301665" y="2036910"/>
            <a:ext cx="526679" cy="526678"/>
            <a:chOff x="1225466" y="2107672"/>
            <a:chExt cx="616904" cy="616902"/>
          </a:xfrm>
        </p:grpSpPr>
        <p:sp>
          <p:nvSpPr>
            <p:cNvPr id="87"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88"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grpSp>
        <p:nvGrpSpPr>
          <p:cNvPr id="92" name="组合 92"/>
          <p:cNvGrpSpPr/>
          <p:nvPr/>
        </p:nvGrpSpPr>
        <p:grpSpPr>
          <a:xfrm>
            <a:off x="1301665" y="4025634"/>
            <a:ext cx="526679" cy="526678"/>
            <a:chOff x="1225466" y="3465621"/>
            <a:chExt cx="616904" cy="616902"/>
          </a:xfrm>
        </p:grpSpPr>
        <p:sp>
          <p:nvSpPr>
            <p:cNvPr id="93" name="Rectangle: Rounded Corners 174"/>
            <p:cNvSpPr/>
            <p:nvPr/>
          </p:nvSpPr>
          <p:spPr>
            <a:xfrm>
              <a:off x="1225466" y="3465621"/>
              <a:ext cx="616904" cy="616902"/>
            </a:xfrm>
            <a:prstGeom prst="ellipse">
              <a:avLst/>
            </a:prstGeom>
            <a:solidFill>
              <a:schemeClr val="accent3"/>
            </a:solidFill>
            <a:ln w="12700" cap="flat">
              <a:noFill/>
              <a:miter lim="400000"/>
            </a:ln>
            <a:effectLst/>
          </p:spPr>
          <p:txBody>
            <a:bodyPr anchor="ctr"/>
            <a:lstStyle/>
            <a:p>
              <a:pPr algn="ctr"/>
              <a:endParaRPr/>
            </a:p>
          </p:txBody>
        </p:sp>
        <p:sp>
          <p:nvSpPr>
            <p:cNvPr id="94" name="Freeform: Shape 175"/>
            <p:cNvSpPr/>
            <p:nvPr/>
          </p:nvSpPr>
          <p:spPr>
            <a:xfrm>
              <a:off x="1365129" y="3625064"/>
              <a:ext cx="353603" cy="278486"/>
            </a:xfrm>
            <a:custGeom>
              <a:avLst/>
              <a:gdLst/>
              <a:ahLst/>
              <a:cxnLst>
                <a:cxn ang="0">
                  <a:pos x="wd2" y="hd2"/>
                </a:cxn>
                <a:cxn ang="5400000">
                  <a:pos x="wd2" y="hd2"/>
                </a:cxn>
                <a:cxn ang="10800000">
                  <a:pos x="wd2" y="hd2"/>
                </a:cxn>
                <a:cxn ang="16200000">
                  <a:pos x="wd2" y="hd2"/>
                </a:cxn>
              </a:cxnLst>
              <a:rect l="0" t="0" r="r" b="b"/>
              <a:pathLst>
                <a:path w="21542" h="21600" extrusionOk="0">
                  <a:moveTo>
                    <a:pt x="4687" y="0"/>
                  </a:moveTo>
                  <a:cubicBezTo>
                    <a:pt x="4388" y="0"/>
                    <a:pt x="4151" y="312"/>
                    <a:pt x="4151" y="692"/>
                  </a:cubicBezTo>
                  <a:lnTo>
                    <a:pt x="4151" y="2973"/>
                  </a:lnTo>
                  <a:lnTo>
                    <a:pt x="1922" y="2973"/>
                  </a:lnTo>
                  <a:cubicBezTo>
                    <a:pt x="1624" y="2973"/>
                    <a:pt x="1385" y="3276"/>
                    <a:pt x="1385" y="3655"/>
                  </a:cubicBezTo>
                  <a:lnTo>
                    <a:pt x="1385" y="6952"/>
                  </a:lnTo>
                  <a:lnTo>
                    <a:pt x="539" y="6952"/>
                  </a:lnTo>
                  <a:cubicBezTo>
                    <a:pt x="371" y="6952"/>
                    <a:pt x="218" y="7053"/>
                    <a:pt x="116" y="7221"/>
                  </a:cubicBezTo>
                  <a:cubicBezTo>
                    <a:pt x="13" y="7389"/>
                    <a:pt x="-25" y="7608"/>
                    <a:pt x="17" y="7814"/>
                  </a:cubicBezTo>
                  <a:lnTo>
                    <a:pt x="1844" y="16813"/>
                  </a:lnTo>
                  <a:cubicBezTo>
                    <a:pt x="1891" y="17045"/>
                    <a:pt x="2030" y="17228"/>
                    <a:pt x="2211" y="17298"/>
                  </a:cubicBezTo>
                  <a:cubicBezTo>
                    <a:pt x="2642" y="17465"/>
                    <a:pt x="2944" y="17745"/>
                    <a:pt x="3212" y="17999"/>
                  </a:cubicBezTo>
                  <a:cubicBezTo>
                    <a:pt x="3604" y="18368"/>
                    <a:pt x="3943" y="18690"/>
                    <a:pt x="4652" y="18690"/>
                  </a:cubicBezTo>
                  <a:cubicBezTo>
                    <a:pt x="5361" y="18690"/>
                    <a:pt x="5699" y="18368"/>
                    <a:pt x="6091" y="17999"/>
                  </a:cubicBezTo>
                  <a:cubicBezTo>
                    <a:pt x="6514" y="17600"/>
                    <a:pt x="6994" y="17145"/>
                    <a:pt x="7918" y="17145"/>
                  </a:cubicBezTo>
                  <a:cubicBezTo>
                    <a:pt x="8840" y="17145"/>
                    <a:pt x="9315" y="17600"/>
                    <a:pt x="9738" y="17999"/>
                  </a:cubicBezTo>
                  <a:cubicBezTo>
                    <a:pt x="10130" y="18368"/>
                    <a:pt x="10467" y="18690"/>
                    <a:pt x="11177" y="18690"/>
                  </a:cubicBezTo>
                  <a:cubicBezTo>
                    <a:pt x="11887" y="18690"/>
                    <a:pt x="12231" y="18368"/>
                    <a:pt x="12623" y="17999"/>
                  </a:cubicBezTo>
                  <a:cubicBezTo>
                    <a:pt x="13046" y="17600"/>
                    <a:pt x="13519" y="17145"/>
                    <a:pt x="14443" y="17145"/>
                  </a:cubicBezTo>
                  <a:cubicBezTo>
                    <a:pt x="14876" y="17145"/>
                    <a:pt x="15253" y="17251"/>
                    <a:pt x="15600" y="17460"/>
                  </a:cubicBezTo>
                  <a:cubicBezTo>
                    <a:pt x="15836" y="17602"/>
                    <a:pt x="16125" y="17506"/>
                    <a:pt x="16277" y="17235"/>
                  </a:cubicBezTo>
                  <a:lnTo>
                    <a:pt x="21441" y="8038"/>
                  </a:lnTo>
                  <a:cubicBezTo>
                    <a:pt x="21558" y="7829"/>
                    <a:pt x="21575" y="7558"/>
                    <a:pt x="21483" y="7329"/>
                  </a:cubicBezTo>
                  <a:cubicBezTo>
                    <a:pt x="21390" y="7099"/>
                    <a:pt x="21205" y="6952"/>
                    <a:pt x="21003" y="6952"/>
                  </a:cubicBezTo>
                  <a:lnTo>
                    <a:pt x="16884" y="6952"/>
                  </a:lnTo>
                  <a:lnTo>
                    <a:pt x="15861" y="3422"/>
                  </a:lnTo>
                  <a:cubicBezTo>
                    <a:pt x="15783" y="3152"/>
                    <a:pt x="15579" y="2973"/>
                    <a:pt x="15353" y="2973"/>
                  </a:cubicBezTo>
                  <a:lnTo>
                    <a:pt x="8341" y="2973"/>
                  </a:lnTo>
                  <a:lnTo>
                    <a:pt x="7706" y="476"/>
                  </a:lnTo>
                  <a:cubicBezTo>
                    <a:pt x="7634" y="193"/>
                    <a:pt x="7425" y="0"/>
                    <a:pt x="7191" y="0"/>
                  </a:cubicBezTo>
                  <a:lnTo>
                    <a:pt x="4687" y="0"/>
                  </a:lnTo>
                  <a:close/>
                  <a:moveTo>
                    <a:pt x="5230" y="1374"/>
                  </a:moveTo>
                  <a:cubicBezTo>
                    <a:pt x="5230" y="1374"/>
                    <a:pt x="6803" y="1374"/>
                    <a:pt x="6803" y="1374"/>
                  </a:cubicBezTo>
                  <a:lnTo>
                    <a:pt x="7212" y="2973"/>
                  </a:lnTo>
                  <a:lnTo>
                    <a:pt x="5230" y="2973"/>
                  </a:lnTo>
                  <a:lnTo>
                    <a:pt x="5230" y="1374"/>
                  </a:lnTo>
                  <a:close/>
                  <a:moveTo>
                    <a:pt x="2465" y="4347"/>
                  </a:moveTo>
                  <a:cubicBezTo>
                    <a:pt x="2465" y="4347"/>
                    <a:pt x="4292" y="4347"/>
                    <a:pt x="4292" y="4347"/>
                  </a:cubicBezTo>
                  <a:lnTo>
                    <a:pt x="14979" y="4347"/>
                  </a:lnTo>
                  <a:lnTo>
                    <a:pt x="15734" y="6952"/>
                  </a:lnTo>
                  <a:lnTo>
                    <a:pt x="2465" y="6952"/>
                  </a:lnTo>
                  <a:lnTo>
                    <a:pt x="2465" y="4347"/>
                  </a:lnTo>
                  <a:close/>
                  <a:moveTo>
                    <a:pt x="1237" y="8326"/>
                  </a:moveTo>
                  <a:lnTo>
                    <a:pt x="19952" y="8326"/>
                  </a:lnTo>
                  <a:cubicBezTo>
                    <a:pt x="19952" y="8326"/>
                    <a:pt x="15642" y="16005"/>
                    <a:pt x="15642" y="16005"/>
                  </a:cubicBezTo>
                  <a:cubicBezTo>
                    <a:pt x="15270" y="15852"/>
                    <a:pt x="14871" y="15771"/>
                    <a:pt x="14443" y="15771"/>
                  </a:cubicBezTo>
                  <a:cubicBezTo>
                    <a:pt x="13163" y="15771"/>
                    <a:pt x="12447" y="16447"/>
                    <a:pt x="11974" y="16894"/>
                  </a:cubicBezTo>
                  <a:cubicBezTo>
                    <a:pt x="11633" y="17215"/>
                    <a:pt x="11530" y="17316"/>
                    <a:pt x="11177" y="17316"/>
                  </a:cubicBezTo>
                  <a:cubicBezTo>
                    <a:pt x="10824" y="17316"/>
                    <a:pt x="10721" y="17215"/>
                    <a:pt x="10380" y="16894"/>
                  </a:cubicBezTo>
                  <a:cubicBezTo>
                    <a:pt x="9907" y="16447"/>
                    <a:pt x="9196" y="15771"/>
                    <a:pt x="7918" y="15771"/>
                  </a:cubicBezTo>
                  <a:cubicBezTo>
                    <a:pt x="6638" y="15771"/>
                    <a:pt x="5923" y="16447"/>
                    <a:pt x="5449" y="16894"/>
                  </a:cubicBezTo>
                  <a:cubicBezTo>
                    <a:pt x="5108" y="17215"/>
                    <a:pt x="5004" y="17316"/>
                    <a:pt x="4652" y="17316"/>
                  </a:cubicBezTo>
                  <a:cubicBezTo>
                    <a:pt x="4298" y="17316"/>
                    <a:pt x="4195" y="17215"/>
                    <a:pt x="3854" y="16894"/>
                  </a:cubicBezTo>
                  <a:cubicBezTo>
                    <a:pt x="3601" y="16656"/>
                    <a:pt x="3272" y="16347"/>
                    <a:pt x="2817" y="16112"/>
                  </a:cubicBezTo>
                  <a:lnTo>
                    <a:pt x="1237" y="8326"/>
                  </a:lnTo>
                  <a:close/>
                  <a:moveTo>
                    <a:pt x="1442" y="18681"/>
                  </a:moveTo>
                  <a:cubicBezTo>
                    <a:pt x="1144" y="18681"/>
                    <a:pt x="906" y="18993"/>
                    <a:pt x="906" y="19373"/>
                  </a:cubicBezTo>
                  <a:cubicBezTo>
                    <a:pt x="906" y="19752"/>
                    <a:pt x="1144" y="20055"/>
                    <a:pt x="1442" y="20055"/>
                  </a:cubicBezTo>
                  <a:cubicBezTo>
                    <a:pt x="2365" y="20055"/>
                    <a:pt x="2846" y="20510"/>
                    <a:pt x="3269" y="20908"/>
                  </a:cubicBezTo>
                  <a:cubicBezTo>
                    <a:pt x="3660" y="21278"/>
                    <a:pt x="3999" y="21600"/>
                    <a:pt x="4708" y="21600"/>
                  </a:cubicBezTo>
                  <a:cubicBezTo>
                    <a:pt x="5417" y="21600"/>
                    <a:pt x="5755" y="21278"/>
                    <a:pt x="6147" y="20908"/>
                  </a:cubicBezTo>
                  <a:cubicBezTo>
                    <a:pt x="6570" y="20510"/>
                    <a:pt x="7051" y="20055"/>
                    <a:pt x="7974" y="20055"/>
                  </a:cubicBezTo>
                  <a:cubicBezTo>
                    <a:pt x="8897" y="20055"/>
                    <a:pt x="9378" y="20510"/>
                    <a:pt x="9801" y="20908"/>
                  </a:cubicBezTo>
                  <a:cubicBezTo>
                    <a:pt x="10193" y="21278"/>
                    <a:pt x="10530" y="21600"/>
                    <a:pt x="11240" y="21600"/>
                  </a:cubicBezTo>
                  <a:cubicBezTo>
                    <a:pt x="11949" y="21600"/>
                    <a:pt x="12287" y="21278"/>
                    <a:pt x="12679" y="20908"/>
                  </a:cubicBezTo>
                  <a:cubicBezTo>
                    <a:pt x="13102" y="20510"/>
                    <a:pt x="13577" y="20055"/>
                    <a:pt x="14499" y="20055"/>
                  </a:cubicBezTo>
                  <a:cubicBezTo>
                    <a:pt x="15423" y="20055"/>
                    <a:pt x="15904" y="20510"/>
                    <a:pt x="16326" y="20908"/>
                  </a:cubicBezTo>
                  <a:cubicBezTo>
                    <a:pt x="16718" y="21278"/>
                    <a:pt x="17056" y="21600"/>
                    <a:pt x="17765" y="21600"/>
                  </a:cubicBezTo>
                  <a:cubicBezTo>
                    <a:pt x="18063" y="21600"/>
                    <a:pt x="18309" y="21288"/>
                    <a:pt x="18309" y="20908"/>
                  </a:cubicBezTo>
                  <a:cubicBezTo>
                    <a:pt x="18309" y="20529"/>
                    <a:pt x="18063" y="20226"/>
                    <a:pt x="17765" y="20226"/>
                  </a:cubicBezTo>
                  <a:cubicBezTo>
                    <a:pt x="17412" y="20226"/>
                    <a:pt x="17309" y="20125"/>
                    <a:pt x="16968" y="19804"/>
                  </a:cubicBezTo>
                  <a:cubicBezTo>
                    <a:pt x="16494" y="19357"/>
                    <a:pt x="15779" y="18681"/>
                    <a:pt x="14499" y="18681"/>
                  </a:cubicBezTo>
                  <a:cubicBezTo>
                    <a:pt x="13221" y="18681"/>
                    <a:pt x="12510" y="19357"/>
                    <a:pt x="12037" y="19804"/>
                  </a:cubicBezTo>
                  <a:cubicBezTo>
                    <a:pt x="11697" y="20125"/>
                    <a:pt x="11593" y="20226"/>
                    <a:pt x="11240" y="20226"/>
                  </a:cubicBezTo>
                  <a:cubicBezTo>
                    <a:pt x="10887" y="20226"/>
                    <a:pt x="10785" y="20125"/>
                    <a:pt x="10443" y="19804"/>
                  </a:cubicBezTo>
                  <a:cubicBezTo>
                    <a:pt x="9970" y="19357"/>
                    <a:pt x="9253" y="18681"/>
                    <a:pt x="7974" y="18681"/>
                  </a:cubicBezTo>
                  <a:cubicBezTo>
                    <a:pt x="6695" y="18681"/>
                    <a:pt x="5978" y="19357"/>
                    <a:pt x="5505" y="19804"/>
                  </a:cubicBezTo>
                  <a:cubicBezTo>
                    <a:pt x="5164" y="20125"/>
                    <a:pt x="5061" y="20226"/>
                    <a:pt x="4708" y="20226"/>
                  </a:cubicBezTo>
                  <a:cubicBezTo>
                    <a:pt x="4355" y="20226"/>
                    <a:pt x="4252" y="20125"/>
                    <a:pt x="3911" y="19804"/>
                  </a:cubicBezTo>
                  <a:cubicBezTo>
                    <a:pt x="3438" y="19357"/>
                    <a:pt x="2721" y="18681"/>
                    <a:pt x="1442" y="18681"/>
                  </a:cubicBezTo>
                  <a:close/>
                </a:path>
              </a:pathLst>
            </a:custGeom>
            <a:solidFill>
              <a:srgbClr val="FFFFFF"/>
            </a:solidFill>
            <a:ln w="12700" cap="flat">
              <a:noFill/>
              <a:miter lim="400000"/>
            </a:ln>
            <a:effectLst/>
          </p:spPr>
          <p:txBody>
            <a:bodyPr anchor="ctr"/>
            <a:lstStyle/>
            <a:p>
              <a:pPr algn="ctr"/>
              <a:endParaRPr/>
            </a:p>
          </p:txBody>
        </p:sp>
      </p:grpSp>
      <p:grpSp>
        <p:nvGrpSpPr>
          <p:cNvPr id="96" name="组合 96"/>
          <p:cNvGrpSpPr/>
          <p:nvPr/>
        </p:nvGrpSpPr>
        <p:grpSpPr>
          <a:xfrm>
            <a:off x="1966443" y="1992832"/>
            <a:ext cx="4701255" cy="594428"/>
            <a:chOff x="7483988" y="3433236"/>
            <a:chExt cx="4701255" cy="594428"/>
          </a:xfrm>
        </p:grpSpPr>
        <p:sp>
          <p:nvSpPr>
            <p:cNvPr id="100" name="矩形 99"/>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1" name="矩形 100"/>
            <p:cNvSpPr/>
            <p:nvPr/>
          </p:nvSpPr>
          <p:spPr>
            <a:xfrm>
              <a:off x="7483988" y="3433236"/>
              <a:ext cx="4001219"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en-US" altLang="zh-CN" sz="1600" b="1">
                  <a:latin typeface="+mn-ea"/>
                </a:rPr>
                <a:t>Hystrix</a:t>
              </a:r>
              <a:r>
                <a:rPr lang="zh-CN" altLang="en-US" sz="1600" b="1" dirty="0">
                  <a:latin typeface="+mn-ea"/>
                </a:rPr>
                <a:t>是</a:t>
              </a:r>
              <a:r>
                <a:rPr lang="en-US" altLang="zh-CN" sz="1600" b="1" dirty="0">
                  <a:latin typeface="+mn-ea"/>
                </a:rPr>
                <a:t>Netflix</a:t>
              </a:r>
              <a:r>
                <a:rPr lang="zh-CN" altLang="en-US" sz="1600" b="1" dirty="0">
                  <a:latin typeface="+mn-ea"/>
                </a:rPr>
                <a:t>开源的一款容错</a:t>
              </a:r>
              <a:r>
                <a:rPr lang="zh-CN" altLang="en-US" sz="1600" b="1" dirty="0" smtClean="0">
                  <a:latin typeface="+mn-ea"/>
                </a:rPr>
                <a:t>框架</a:t>
              </a:r>
              <a:endParaRPr lang="zh-CN" altLang="en-US" sz="1600" b="1" dirty="0">
                <a:latin typeface="+mn-ea"/>
              </a:endParaRPr>
            </a:p>
          </p:txBody>
        </p:sp>
      </p:grpSp>
      <p:grpSp>
        <p:nvGrpSpPr>
          <p:cNvPr id="102" name="组合 99"/>
          <p:cNvGrpSpPr/>
          <p:nvPr/>
        </p:nvGrpSpPr>
        <p:grpSpPr>
          <a:xfrm>
            <a:off x="1966444" y="2988003"/>
            <a:ext cx="4701254" cy="594429"/>
            <a:chOff x="7483989" y="3433235"/>
            <a:chExt cx="4701254" cy="594429"/>
          </a:xfrm>
        </p:grpSpPr>
        <p:sp>
          <p:nvSpPr>
            <p:cNvPr id="103" name="矩形 102"/>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4" name="矩形 103"/>
            <p:cNvSpPr/>
            <p:nvPr/>
          </p:nvSpPr>
          <p:spPr>
            <a:xfrm>
              <a:off x="7483989" y="3433235"/>
              <a:ext cx="4369014"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a:latin typeface="+mn-ea"/>
                </a:rPr>
                <a:t>线程隔离、信号量隔离、降级策略、熔断</a:t>
              </a:r>
              <a:r>
                <a:rPr lang="zh-CN" altLang="en-US" sz="1600" b="1" smtClean="0">
                  <a:latin typeface="+mn-ea"/>
                </a:rPr>
                <a:t>技术</a:t>
              </a:r>
              <a:endParaRPr lang="zh-CN" altLang="en-US" sz="1600" b="1" dirty="0">
                <a:latin typeface="+mn-ea"/>
              </a:endParaRPr>
            </a:p>
          </p:txBody>
        </p:sp>
      </p:grpSp>
      <p:grpSp>
        <p:nvGrpSpPr>
          <p:cNvPr id="105" name="组合 102"/>
          <p:cNvGrpSpPr/>
          <p:nvPr/>
        </p:nvGrpSpPr>
        <p:grpSpPr>
          <a:xfrm>
            <a:off x="1966444" y="3975262"/>
            <a:ext cx="4701254" cy="594428"/>
            <a:chOff x="7483989" y="3433236"/>
            <a:chExt cx="4701254" cy="594428"/>
          </a:xfrm>
        </p:grpSpPr>
        <p:sp>
          <p:nvSpPr>
            <p:cNvPr id="106" name="矩形 105"/>
            <p:cNvSpPr/>
            <p:nvPr/>
          </p:nvSpPr>
          <p:spPr>
            <a:xfrm>
              <a:off x="7483989" y="3732519"/>
              <a:ext cx="4701254"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107" name="矩形 106"/>
            <p:cNvSpPr/>
            <p:nvPr/>
          </p:nvSpPr>
          <p:spPr>
            <a:xfrm>
              <a:off x="7483989" y="3433236"/>
              <a:ext cx="411251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a:latin typeface="+mn-ea"/>
                </a:rPr>
                <a:t>构建稳定、可靠的分布式</a:t>
              </a:r>
              <a:r>
                <a:rPr lang="zh-CN" altLang="en-US" sz="1600" b="1" smtClean="0">
                  <a:latin typeface="+mn-ea"/>
                </a:rPr>
                <a:t>系统</a:t>
              </a:r>
              <a:endParaRPr lang="zh-CN" altLang="en-US" sz="1600" b="1" dirty="0">
                <a:latin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3"/>
                                        </p:tgtEl>
                                        <p:attrNameLst>
                                          <p:attrName>style.visibility</p:attrName>
                                        </p:attrNameLst>
                                      </p:cBhvr>
                                      <p:to>
                                        <p:strVal val="visible"/>
                                      </p:to>
                                    </p:set>
                                    <p:anim calcmode="lin" valueType="num">
                                      <p:cBhvr>
                                        <p:cTn id="14" dur="500" fill="hold"/>
                                        <p:tgtEl>
                                          <p:spTgt spid="83"/>
                                        </p:tgtEl>
                                        <p:attrNameLst>
                                          <p:attrName>ppt_w</p:attrName>
                                        </p:attrNameLst>
                                      </p:cBhvr>
                                      <p:tavLst>
                                        <p:tav tm="0">
                                          <p:val>
                                            <p:fltVal val="0"/>
                                          </p:val>
                                        </p:tav>
                                        <p:tav tm="100000">
                                          <p:val>
                                            <p:strVal val="#ppt_w"/>
                                          </p:val>
                                        </p:tav>
                                      </p:tavLst>
                                    </p:anim>
                                    <p:anim calcmode="lin" valueType="num">
                                      <p:cBhvr>
                                        <p:cTn id="15" dur="500" fill="hold"/>
                                        <p:tgtEl>
                                          <p:spTgt spid="83"/>
                                        </p:tgtEl>
                                        <p:attrNameLst>
                                          <p:attrName>ppt_h</p:attrName>
                                        </p:attrNameLst>
                                      </p:cBhvr>
                                      <p:tavLst>
                                        <p:tav tm="0">
                                          <p:val>
                                            <p:fltVal val="0"/>
                                          </p:val>
                                        </p:tav>
                                        <p:tav tm="100000">
                                          <p:val>
                                            <p:strVal val="#ppt_h"/>
                                          </p:val>
                                        </p:tav>
                                      </p:tavLst>
                                    </p:anim>
                                    <p:animEffect transition="in" filter="fade">
                                      <p:cBhvr>
                                        <p:cTn id="16" dur="500"/>
                                        <p:tgtEl>
                                          <p:spTgt spid="83"/>
                                        </p:tgtEl>
                                      </p:cBhvr>
                                    </p:animEffect>
                                  </p:childTnLst>
                                </p:cTn>
                              </p:par>
                              <p:par>
                                <p:cTn id="17" presetID="53" presetClass="entr" presetSubtype="16"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anim calcmode="lin" valueType="num">
                                      <p:cBhvr>
                                        <p:cTn id="19" dur="500" fill="hold"/>
                                        <p:tgtEl>
                                          <p:spTgt spid="86"/>
                                        </p:tgtEl>
                                        <p:attrNameLst>
                                          <p:attrName>ppt_w</p:attrName>
                                        </p:attrNameLst>
                                      </p:cBhvr>
                                      <p:tavLst>
                                        <p:tav tm="0">
                                          <p:val>
                                            <p:fltVal val="0"/>
                                          </p:val>
                                        </p:tav>
                                        <p:tav tm="100000">
                                          <p:val>
                                            <p:strVal val="#ppt_w"/>
                                          </p:val>
                                        </p:tav>
                                      </p:tavLst>
                                    </p:anim>
                                    <p:anim calcmode="lin" valueType="num">
                                      <p:cBhvr>
                                        <p:cTn id="20" dur="500" fill="hold"/>
                                        <p:tgtEl>
                                          <p:spTgt spid="86"/>
                                        </p:tgtEl>
                                        <p:attrNameLst>
                                          <p:attrName>ppt_h</p:attrName>
                                        </p:attrNameLst>
                                      </p:cBhvr>
                                      <p:tavLst>
                                        <p:tav tm="0">
                                          <p:val>
                                            <p:fltVal val="0"/>
                                          </p:val>
                                        </p:tav>
                                        <p:tav tm="100000">
                                          <p:val>
                                            <p:strVal val="#ppt_h"/>
                                          </p:val>
                                        </p:tav>
                                      </p:tavLst>
                                    </p:anim>
                                    <p:animEffect transition="in" filter="fade">
                                      <p:cBhvr>
                                        <p:cTn id="21" dur="500"/>
                                        <p:tgtEl>
                                          <p:spTgt spid="86"/>
                                        </p:tgtEl>
                                      </p:cBhvr>
                                    </p:animEffect>
                                  </p:childTnLst>
                                </p:cTn>
                              </p:par>
                              <p:par>
                                <p:cTn id="22" presetID="53" presetClass="entr" presetSubtype="16"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 calcmode="lin" valueType="num">
                                      <p:cBhvr>
                                        <p:cTn id="24" dur="500" fill="hold"/>
                                        <p:tgtEl>
                                          <p:spTgt spid="92"/>
                                        </p:tgtEl>
                                        <p:attrNameLst>
                                          <p:attrName>ppt_w</p:attrName>
                                        </p:attrNameLst>
                                      </p:cBhvr>
                                      <p:tavLst>
                                        <p:tav tm="0">
                                          <p:val>
                                            <p:fltVal val="0"/>
                                          </p:val>
                                        </p:tav>
                                        <p:tav tm="100000">
                                          <p:val>
                                            <p:strVal val="#ppt_w"/>
                                          </p:val>
                                        </p:tav>
                                      </p:tavLst>
                                    </p:anim>
                                    <p:anim calcmode="lin" valueType="num">
                                      <p:cBhvr>
                                        <p:cTn id="25" dur="500" fill="hold"/>
                                        <p:tgtEl>
                                          <p:spTgt spid="92"/>
                                        </p:tgtEl>
                                        <p:attrNameLst>
                                          <p:attrName>ppt_h</p:attrName>
                                        </p:attrNameLst>
                                      </p:cBhvr>
                                      <p:tavLst>
                                        <p:tav tm="0">
                                          <p:val>
                                            <p:fltVal val="0"/>
                                          </p:val>
                                        </p:tav>
                                        <p:tav tm="100000">
                                          <p:val>
                                            <p:strVal val="#ppt_h"/>
                                          </p:val>
                                        </p:tav>
                                      </p:tavLst>
                                    </p:anim>
                                    <p:animEffect transition="in" filter="fade">
                                      <p:cBhvr>
                                        <p:cTn id="26" dur="500"/>
                                        <p:tgtEl>
                                          <p:spTgt spid="92"/>
                                        </p:tgtEl>
                                      </p:cBhvr>
                                    </p:animEffect>
                                  </p:childTnLst>
                                </p:cTn>
                              </p:par>
                            </p:childTnLst>
                          </p:cTn>
                        </p:par>
                        <p:par>
                          <p:cTn id="27" fill="hold">
                            <p:stCondLst>
                              <p:cond delay="1500"/>
                            </p:stCondLst>
                            <p:childTnLst>
                              <p:par>
                                <p:cTn id="28" presetID="12" presetClass="entr" presetSubtype="8" fill="hold" nodeType="afterEffect">
                                  <p:stCondLst>
                                    <p:cond delay="0"/>
                                  </p:stCondLst>
                                  <p:childTnLst>
                                    <p:set>
                                      <p:cBhvr>
                                        <p:cTn id="29" dur="1" fill="hold">
                                          <p:stCondLst>
                                            <p:cond delay="0"/>
                                          </p:stCondLst>
                                        </p:cTn>
                                        <p:tgtEl>
                                          <p:spTgt spid="96"/>
                                        </p:tgtEl>
                                        <p:attrNameLst>
                                          <p:attrName>style.visibility</p:attrName>
                                        </p:attrNameLst>
                                      </p:cBhvr>
                                      <p:to>
                                        <p:strVal val="visible"/>
                                      </p:to>
                                    </p:set>
                                    <p:anim calcmode="lin" valueType="num">
                                      <p:cBhvr additive="base">
                                        <p:cTn id="30" dur="500"/>
                                        <p:tgtEl>
                                          <p:spTgt spid="96"/>
                                        </p:tgtEl>
                                        <p:attrNameLst>
                                          <p:attrName>ppt_x</p:attrName>
                                        </p:attrNameLst>
                                      </p:cBhvr>
                                      <p:tavLst>
                                        <p:tav tm="0">
                                          <p:val>
                                            <p:strVal val="#ppt_x-#ppt_w*1.125000"/>
                                          </p:val>
                                        </p:tav>
                                        <p:tav tm="100000">
                                          <p:val>
                                            <p:strVal val="#ppt_x"/>
                                          </p:val>
                                        </p:tav>
                                      </p:tavLst>
                                    </p:anim>
                                    <p:animEffect transition="in" filter="wipe(right)">
                                      <p:cBhvr>
                                        <p:cTn id="31" dur="500"/>
                                        <p:tgtEl>
                                          <p:spTgt spid="96"/>
                                        </p:tgtEl>
                                      </p:cBhvr>
                                    </p:animEffect>
                                  </p:childTnLst>
                                </p:cTn>
                              </p:par>
                              <p:par>
                                <p:cTn id="32" presetID="12" presetClass="entr" presetSubtype="8" fill="hold" nodeType="withEffect">
                                  <p:stCondLst>
                                    <p:cond delay="0"/>
                                  </p:stCondLst>
                                  <p:childTnLst>
                                    <p:set>
                                      <p:cBhvr>
                                        <p:cTn id="33" dur="1" fill="hold">
                                          <p:stCondLst>
                                            <p:cond delay="0"/>
                                          </p:stCondLst>
                                        </p:cTn>
                                        <p:tgtEl>
                                          <p:spTgt spid="102"/>
                                        </p:tgtEl>
                                        <p:attrNameLst>
                                          <p:attrName>style.visibility</p:attrName>
                                        </p:attrNameLst>
                                      </p:cBhvr>
                                      <p:to>
                                        <p:strVal val="visible"/>
                                      </p:to>
                                    </p:set>
                                    <p:anim calcmode="lin" valueType="num">
                                      <p:cBhvr additive="base">
                                        <p:cTn id="34" dur="500"/>
                                        <p:tgtEl>
                                          <p:spTgt spid="102"/>
                                        </p:tgtEl>
                                        <p:attrNameLst>
                                          <p:attrName>ppt_x</p:attrName>
                                        </p:attrNameLst>
                                      </p:cBhvr>
                                      <p:tavLst>
                                        <p:tav tm="0">
                                          <p:val>
                                            <p:strVal val="#ppt_x-#ppt_w*1.125000"/>
                                          </p:val>
                                        </p:tav>
                                        <p:tav tm="100000">
                                          <p:val>
                                            <p:strVal val="#ppt_x"/>
                                          </p:val>
                                        </p:tav>
                                      </p:tavLst>
                                    </p:anim>
                                    <p:animEffect transition="in" filter="wipe(right)">
                                      <p:cBhvr>
                                        <p:cTn id="35" dur="500"/>
                                        <p:tgtEl>
                                          <p:spTgt spid="102"/>
                                        </p:tgtEl>
                                      </p:cBhvr>
                                    </p:animEffect>
                                  </p:childTnLst>
                                </p:cTn>
                              </p:par>
                              <p:par>
                                <p:cTn id="36" presetID="12" presetClass="entr" presetSubtype="8" fill="hold" nodeType="withEffect">
                                  <p:stCondLst>
                                    <p:cond delay="0"/>
                                  </p:stCondLst>
                                  <p:childTnLst>
                                    <p:set>
                                      <p:cBhvr>
                                        <p:cTn id="37" dur="1" fill="hold">
                                          <p:stCondLst>
                                            <p:cond delay="0"/>
                                          </p:stCondLst>
                                        </p:cTn>
                                        <p:tgtEl>
                                          <p:spTgt spid="105"/>
                                        </p:tgtEl>
                                        <p:attrNameLst>
                                          <p:attrName>style.visibility</p:attrName>
                                        </p:attrNameLst>
                                      </p:cBhvr>
                                      <p:to>
                                        <p:strVal val="visible"/>
                                      </p:to>
                                    </p:set>
                                    <p:anim calcmode="lin" valueType="num">
                                      <p:cBhvr additive="base">
                                        <p:cTn id="38" dur="500"/>
                                        <p:tgtEl>
                                          <p:spTgt spid="105"/>
                                        </p:tgtEl>
                                        <p:attrNameLst>
                                          <p:attrName>ppt_x</p:attrName>
                                        </p:attrNameLst>
                                      </p:cBhvr>
                                      <p:tavLst>
                                        <p:tav tm="0">
                                          <p:val>
                                            <p:strVal val="#ppt_x-#ppt_w*1.125000"/>
                                          </p:val>
                                        </p:tav>
                                        <p:tav tm="100000">
                                          <p:val>
                                            <p:strVal val="#ppt_x"/>
                                          </p:val>
                                        </p:tav>
                                      </p:tavLst>
                                    </p:anim>
                                    <p:animEffect transition="in" filter="wipe(right)">
                                      <p:cBhvr>
                                        <p:cTn id="3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50440" y="1079500"/>
            <a:ext cx="3816374" cy="3265808"/>
            <a:chOff x="4224239" y="2061437"/>
            <a:chExt cx="3816374" cy="3265808"/>
          </a:xfrm>
        </p:grpSpPr>
        <p:grpSp>
          <p:nvGrpSpPr>
            <p:cNvPr id="4" name="Group 3"/>
            <p:cNvGrpSpPr/>
            <p:nvPr/>
          </p:nvGrpSpPr>
          <p:grpSpPr>
            <a:xfrm rot="5400000">
              <a:off x="7039576" y="3134865"/>
              <a:ext cx="742052" cy="1260023"/>
              <a:chOff x="5658178" y="1707898"/>
              <a:chExt cx="869583" cy="1476574"/>
            </a:xfrm>
          </p:grpSpPr>
          <p:sp>
            <p:nvSpPr>
              <p:cNvPr id="65" name="Freeform: Shape 4"/>
              <p:cNvSpPr/>
              <p:nvPr/>
            </p:nvSpPr>
            <p:spPr bwMode="auto">
              <a:xfrm>
                <a:off x="5681407" y="1732137"/>
                <a:ext cx="823125" cy="1428096"/>
              </a:xfrm>
              <a:custGeom>
                <a:avLst/>
                <a:gdLst>
                  <a:gd name="T0" fmla="*/ 489 w 489"/>
                  <a:gd name="T1" fmla="*/ 245 h 849"/>
                  <a:gd name="T2" fmla="*/ 245 w 489"/>
                  <a:gd name="T3" fmla="*/ 0 h 849"/>
                  <a:gd name="T4" fmla="*/ 0 w 489"/>
                  <a:gd name="T5" fmla="*/ 245 h 849"/>
                  <a:gd name="T6" fmla="*/ 215 w 489"/>
                  <a:gd name="T7" fmla="*/ 487 h 849"/>
                  <a:gd name="T8" fmla="*/ 215 w 489"/>
                  <a:gd name="T9" fmla="*/ 849 h 849"/>
                  <a:gd name="T10" fmla="*/ 279 w 489"/>
                  <a:gd name="T11" fmla="*/ 849 h 849"/>
                  <a:gd name="T12" fmla="*/ 279 w 489"/>
                  <a:gd name="T13" fmla="*/ 486 h 849"/>
                  <a:gd name="T14" fmla="*/ 489 w 489"/>
                  <a:gd name="T15" fmla="*/ 245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849">
                    <a:moveTo>
                      <a:pt x="489" y="245"/>
                    </a:moveTo>
                    <a:cubicBezTo>
                      <a:pt x="489" y="110"/>
                      <a:pt x="379" y="0"/>
                      <a:pt x="245" y="0"/>
                    </a:cubicBezTo>
                    <a:cubicBezTo>
                      <a:pt x="110" y="0"/>
                      <a:pt x="0" y="110"/>
                      <a:pt x="0" y="245"/>
                    </a:cubicBezTo>
                    <a:cubicBezTo>
                      <a:pt x="0" y="370"/>
                      <a:pt x="94" y="473"/>
                      <a:pt x="215" y="487"/>
                    </a:cubicBezTo>
                    <a:cubicBezTo>
                      <a:pt x="215" y="849"/>
                      <a:pt x="215" y="849"/>
                      <a:pt x="215" y="849"/>
                    </a:cubicBezTo>
                    <a:cubicBezTo>
                      <a:pt x="279" y="849"/>
                      <a:pt x="279" y="849"/>
                      <a:pt x="279" y="849"/>
                    </a:cubicBezTo>
                    <a:cubicBezTo>
                      <a:pt x="279" y="486"/>
                      <a:pt x="279" y="486"/>
                      <a:pt x="279" y="486"/>
                    </a:cubicBezTo>
                    <a:cubicBezTo>
                      <a:pt x="398" y="469"/>
                      <a:pt x="489" y="368"/>
                      <a:pt x="489" y="245"/>
                    </a:cubicBezTo>
                    <a:close/>
                  </a:path>
                </a:pathLst>
              </a:custGeom>
              <a:solidFill>
                <a:schemeClr val="accent1"/>
              </a:solidFill>
              <a:ln>
                <a:noFill/>
              </a:ln>
            </p:spPr>
            <p:txBody>
              <a:bodyPr anchor="ctr"/>
              <a:lstStyle/>
              <a:p>
                <a:pPr algn="ctr"/>
                <a:endParaRPr/>
              </a:p>
            </p:txBody>
          </p:sp>
          <p:sp>
            <p:nvSpPr>
              <p:cNvPr id="66" name="Freeform: Shape 5"/>
              <p:cNvSpPr/>
              <p:nvPr/>
            </p:nvSpPr>
            <p:spPr bwMode="auto">
              <a:xfrm>
                <a:off x="5658178" y="1707898"/>
                <a:ext cx="869583" cy="1476574"/>
              </a:xfrm>
              <a:custGeom>
                <a:avLst/>
                <a:gdLst>
                  <a:gd name="T0" fmla="*/ 259 w 517"/>
                  <a:gd name="T1" fmla="*/ 14 h 877"/>
                  <a:gd name="T2" fmla="*/ 503 w 517"/>
                  <a:gd name="T3" fmla="*/ 259 h 877"/>
                  <a:gd name="T4" fmla="*/ 293 w 517"/>
                  <a:gd name="T5" fmla="*/ 500 h 877"/>
                  <a:gd name="T6" fmla="*/ 293 w 517"/>
                  <a:gd name="T7" fmla="*/ 863 h 877"/>
                  <a:gd name="T8" fmla="*/ 229 w 517"/>
                  <a:gd name="T9" fmla="*/ 863 h 877"/>
                  <a:gd name="T10" fmla="*/ 229 w 517"/>
                  <a:gd name="T11" fmla="*/ 501 h 877"/>
                  <a:gd name="T12" fmla="*/ 14 w 517"/>
                  <a:gd name="T13" fmla="*/ 259 h 877"/>
                  <a:gd name="T14" fmla="*/ 259 w 517"/>
                  <a:gd name="T15" fmla="*/ 14 h 877"/>
                  <a:gd name="T16" fmla="*/ 259 w 517"/>
                  <a:gd name="T17" fmla="*/ 0 h 877"/>
                  <a:gd name="T18" fmla="*/ 0 w 517"/>
                  <a:gd name="T19" fmla="*/ 259 h 877"/>
                  <a:gd name="T20" fmla="*/ 216 w 517"/>
                  <a:gd name="T21" fmla="*/ 513 h 877"/>
                  <a:gd name="T22" fmla="*/ 216 w 517"/>
                  <a:gd name="T23" fmla="*/ 863 h 877"/>
                  <a:gd name="T24" fmla="*/ 216 w 517"/>
                  <a:gd name="T25" fmla="*/ 877 h 877"/>
                  <a:gd name="T26" fmla="*/ 229 w 517"/>
                  <a:gd name="T27" fmla="*/ 877 h 877"/>
                  <a:gd name="T28" fmla="*/ 293 w 517"/>
                  <a:gd name="T29" fmla="*/ 877 h 877"/>
                  <a:gd name="T30" fmla="*/ 307 w 517"/>
                  <a:gd name="T31" fmla="*/ 877 h 877"/>
                  <a:gd name="T32" fmla="*/ 307 w 517"/>
                  <a:gd name="T33" fmla="*/ 863 h 877"/>
                  <a:gd name="T34" fmla="*/ 307 w 517"/>
                  <a:gd name="T35" fmla="*/ 512 h 877"/>
                  <a:gd name="T36" fmla="*/ 453 w 517"/>
                  <a:gd name="T37" fmla="*/ 428 h 877"/>
                  <a:gd name="T38" fmla="*/ 517 w 517"/>
                  <a:gd name="T39" fmla="*/ 259 h 877"/>
                  <a:gd name="T40" fmla="*/ 259 w 517"/>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7" h="877">
                    <a:moveTo>
                      <a:pt x="259" y="14"/>
                    </a:moveTo>
                    <a:cubicBezTo>
                      <a:pt x="393" y="14"/>
                      <a:pt x="503" y="124"/>
                      <a:pt x="503" y="259"/>
                    </a:cubicBezTo>
                    <a:cubicBezTo>
                      <a:pt x="503" y="382"/>
                      <a:pt x="412" y="483"/>
                      <a:pt x="293" y="500"/>
                    </a:cubicBezTo>
                    <a:cubicBezTo>
                      <a:pt x="293" y="863"/>
                      <a:pt x="293" y="863"/>
                      <a:pt x="293" y="863"/>
                    </a:cubicBezTo>
                    <a:cubicBezTo>
                      <a:pt x="229" y="863"/>
                      <a:pt x="229" y="863"/>
                      <a:pt x="229" y="863"/>
                    </a:cubicBezTo>
                    <a:cubicBezTo>
                      <a:pt x="229" y="501"/>
                      <a:pt x="229" y="501"/>
                      <a:pt x="229" y="501"/>
                    </a:cubicBezTo>
                    <a:cubicBezTo>
                      <a:pt x="108" y="487"/>
                      <a:pt x="14" y="384"/>
                      <a:pt x="14" y="259"/>
                    </a:cubicBezTo>
                    <a:cubicBezTo>
                      <a:pt x="14" y="124"/>
                      <a:pt x="124" y="14"/>
                      <a:pt x="259" y="14"/>
                    </a:cubicBezTo>
                    <a:moveTo>
                      <a:pt x="259" y="0"/>
                    </a:moveTo>
                    <a:cubicBezTo>
                      <a:pt x="116" y="0"/>
                      <a:pt x="0" y="116"/>
                      <a:pt x="0" y="259"/>
                    </a:cubicBezTo>
                    <a:cubicBezTo>
                      <a:pt x="0" y="385"/>
                      <a:pt x="92" y="492"/>
                      <a:pt x="216" y="513"/>
                    </a:cubicBezTo>
                    <a:cubicBezTo>
                      <a:pt x="216" y="863"/>
                      <a:pt x="216" y="863"/>
                      <a:pt x="216" y="863"/>
                    </a:cubicBezTo>
                    <a:cubicBezTo>
                      <a:pt x="216" y="877"/>
                      <a:pt x="216" y="877"/>
                      <a:pt x="216" y="877"/>
                    </a:cubicBezTo>
                    <a:cubicBezTo>
                      <a:pt x="229" y="877"/>
                      <a:pt x="229" y="877"/>
                      <a:pt x="229" y="877"/>
                    </a:cubicBezTo>
                    <a:cubicBezTo>
                      <a:pt x="293" y="877"/>
                      <a:pt x="293" y="877"/>
                      <a:pt x="293" y="877"/>
                    </a:cubicBezTo>
                    <a:cubicBezTo>
                      <a:pt x="307" y="877"/>
                      <a:pt x="307" y="877"/>
                      <a:pt x="307" y="877"/>
                    </a:cubicBezTo>
                    <a:cubicBezTo>
                      <a:pt x="307" y="863"/>
                      <a:pt x="307" y="863"/>
                      <a:pt x="307" y="863"/>
                    </a:cubicBezTo>
                    <a:cubicBezTo>
                      <a:pt x="307" y="512"/>
                      <a:pt x="307" y="512"/>
                      <a:pt x="307" y="512"/>
                    </a:cubicBezTo>
                    <a:cubicBezTo>
                      <a:pt x="364" y="501"/>
                      <a:pt x="415" y="472"/>
                      <a:pt x="453" y="428"/>
                    </a:cubicBezTo>
                    <a:cubicBezTo>
                      <a:pt x="494" y="381"/>
                      <a:pt x="517" y="321"/>
                      <a:pt x="517" y="259"/>
                    </a:cubicBezTo>
                    <a:cubicBezTo>
                      <a:pt x="517" y="116"/>
                      <a:pt x="401" y="0"/>
                      <a:pt x="259" y="0"/>
                    </a:cubicBezTo>
                    <a:close/>
                  </a:path>
                </a:pathLst>
              </a:custGeom>
              <a:solidFill>
                <a:schemeClr val="tx2">
                  <a:lumMod val="20000"/>
                  <a:lumOff val="80000"/>
                </a:schemeClr>
              </a:solidFill>
              <a:ln>
                <a:noFill/>
              </a:ln>
            </p:spPr>
            <p:txBody>
              <a:bodyPr anchor="ctr"/>
              <a:lstStyle/>
              <a:p>
                <a:pPr algn="ctr"/>
                <a:endParaRPr/>
              </a:p>
            </p:txBody>
          </p:sp>
        </p:grpSp>
        <p:grpSp>
          <p:nvGrpSpPr>
            <p:cNvPr id="5" name="Group 6"/>
            <p:cNvGrpSpPr/>
            <p:nvPr/>
          </p:nvGrpSpPr>
          <p:grpSpPr>
            <a:xfrm rot="5400000">
              <a:off x="4538488" y="2992663"/>
              <a:ext cx="1091102" cy="1552191"/>
              <a:chOff x="5458204" y="4263119"/>
              <a:chExt cx="1278621" cy="1818954"/>
            </a:xfrm>
          </p:grpSpPr>
          <p:sp>
            <p:nvSpPr>
              <p:cNvPr id="63" name="Freeform: Shape 7"/>
              <p:cNvSpPr/>
              <p:nvPr/>
            </p:nvSpPr>
            <p:spPr bwMode="auto">
              <a:xfrm>
                <a:off x="5481433" y="4286348"/>
                <a:ext cx="1232162" cy="1772495"/>
              </a:xfrm>
              <a:custGeom>
                <a:avLst/>
                <a:gdLst>
                  <a:gd name="T0" fmla="*/ 395 w 732"/>
                  <a:gd name="T1" fmla="*/ 321 h 1053"/>
                  <a:gd name="T2" fmla="*/ 395 w 732"/>
                  <a:gd name="T3" fmla="*/ 0 h 1053"/>
                  <a:gd name="T4" fmla="*/ 331 w 732"/>
                  <a:gd name="T5" fmla="*/ 0 h 1053"/>
                  <a:gd name="T6" fmla="*/ 331 w 732"/>
                  <a:gd name="T7" fmla="*/ 322 h 1053"/>
                  <a:gd name="T8" fmla="*/ 0 w 732"/>
                  <a:gd name="T9" fmla="*/ 687 h 1053"/>
                  <a:gd name="T10" fmla="*/ 366 w 732"/>
                  <a:gd name="T11" fmla="*/ 1053 h 1053"/>
                  <a:gd name="T12" fmla="*/ 732 w 732"/>
                  <a:gd name="T13" fmla="*/ 687 h 1053"/>
                  <a:gd name="T14" fmla="*/ 395 w 732"/>
                  <a:gd name="T15" fmla="*/ 321 h 10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1053">
                    <a:moveTo>
                      <a:pt x="395" y="321"/>
                    </a:moveTo>
                    <a:cubicBezTo>
                      <a:pt x="395" y="0"/>
                      <a:pt x="395" y="0"/>
                      <a:pt x="395" y="0"/>
                    </a:cubicBezTo>
                    <a:cubicBezTo>
                      <a:pt x="331" y="0"/>
                      <a:pt x="331" y="0"/>
                      <a:pt x="331" y="0"/>
                    </a:cubicBezTo>
                    <a:cubicBezTo>
                      <a:pt x="331" y="322"/>
                      <a:pt x="331" y="322"/>
                      <a:pt x="331" y="322"/>
                    </a:cubicBezTo>
                    <a:cubicBezTo>
                      <a:pt x="145" y="339"/>
                      <a:pt x="0" y="496"/>
                      <a:pt x="0" y="687"/>
                    </a:cubicBezTo>
                    <a:cubicBezTo>
                      <a:pt x="0" y="889"/>
                      <a:pt x="164" y="1053"/>
                      <a:pt x="366" y="1053"/>
                    </a:cubicBezTo>
                    <a:cubicBezTo>
                      <a:pt x="568" y="1053"/>
                      <a:pt x="732" y="889"/>
                      <a:pt x="732" y="687"/>
                    </a:cubicBezTo>
                    <a:cubicBezTo>
                      <a:pt x="732" y="494"/>
                      <a:pt x="584" y="336"/>
                      <a:pt x="395" y="321"/>
                    </a:cubicBezTo>
                    <a:close/>
                  </a:path>
                </a:pathLst>
              </a:custGeom>
              <a:solidFill>
                <a:schemeClr val="accent4"/>
              </a:solidFill>
              <a:ln>
                <a:noFill/>
              </a:ln>
            </p:spPr>
            <p:txBody>
              <a:bodyPr anchor="ctr"/>
              <a:lstStyle/>
              <a:p>
                <a:pPr algn="ctr"/>
                <a:endParaRPr/>
              </a:p>
            </p:txBody>
          </p:sp>
          <p:sp>
            <p:nvSpPr>
              <p:cNvPr id="64" name="Freeform: Shape 8"/>
              <p:cNvSpPr/>
              <p:nvPr/>
            </p:nvSpPr>
            <p:spPr bwMode="auto">
              <a:xfrm>
                <a:off x="5458204" y="4263119"/>
                <a:ext cx="1278621" cy="1818954"/>
              </a:xfrm>
              <a:custGeom>
                <a:avLst/>
                <a:gdLst>
                  <a:gd name="T0" fmla="*/ 409 w 760"/>
                  <a:gd name="T1" fmla="*/ 14 h 1081"/>
                  <a:gd name="T2" fmla="*/ 409 w 760"/>
                  <a:gd name="T3" fmla="*/ 335 h 1081"/>
                  <a:gd name="T4" fmla="*/ 746 w 760"/>
                  <a:gd name="T5" fmla="*/ 701 h 1081"/>
                  <a:gd name="T6" fmla="*/ 380 w 760"/>
                  <a:gd name="T7" fmla="*/ 1067 h 1081"/>
                  <a:gd name="T8" fmla="*/ 14 w 760"/>
                  <a:gd name="T9" fmla="*/ 701 h 1081"/>
                  <a:gd name="T10" fmla="*/ 345 w 760"/>
                  <a:gd name="T11" fmla="*/ 336 h 1081"/>
                  <a:gd name="T12" fmla="*/ 345 w 760"/>
                  <a:gd name="T13" fmla="*/ 14 h 1081"/>
                  <a:gd name="T14" fmla="*/ 409 w 760"/>
                  <a:gd name="T15" fmla="*/ 14 h 1081"/>
                  <a:gd name="T16" fmla="*/ 423 w 760"/>
                  <a:gd name="T17" fmla="*/ 0 h 1081"/>
                  <a:gd name="T18" fmla="*/ 409 w 760"/>
                  <a:gd name="T19" fmla="*/ 0 h 1081"/>
                  <a:gd name="T20" fmla="*/ 345 w 760"/>
                  <a:gd name="T21" fmla="*/ 0 h 1081"/>
                  <a:gd name="T22" fmla="*/ 331 w 760"/>
                  <a:gd name="T23" fmla="*/ 0 h 1081"/>
                  <a:gd name="T24" fmla="*/ 331 w 760"/>
                  <a:gd name="T25" fmla="*/ 14 h 1081"/>
                  <a:gd name="T26" fmla="*/ 331 w 760"/>
                  <a:gd name="T27" fmla="*/ 323 h 1081"/>
                  <a:gd name="T28" fmla="*/ 99 w 760"/>
                  <a:gd name="T29" fmla="*/ 444 h 1081"/>
                  <a:gd name="T30" fmla="*/ 0 w 760"/>
                  <a:gd name="T31" fmla="*/ 701 h 1081"/>
                  <a:gd name="T32" fmla="*/ 111 w 760"/>
                  <a:gd name="T33" fmla="*/ 969 h 1081"/>
                  <a:gd name="T34" fmla="*/ 380 w 760"/>
                  <a:gd name="T35" fmla="*/ 1081 h 1081"/>
                  <a:gd name="T36" fmla="*/ 649 w 760"/>
                  <a:gd name="T37" fmla="*/ 969 h 1081"/>
                  <a:gd name="T38" fmla="*/ 760 w 760"/>
                  <a:gd name="T39" fmla="*/ 701 h 1081"/>
                  <a:gd name="T40" fmla="*/ 659 w 760"/>
                  <a:gd name="T41" fmla="*/ 442 h 1081"/>
                  <a:gd name="T42" fmla="*/ 423 w 760"/>
                  <a:gd name="T43" fmla="*/ 323 h 1081"/>
                  <a:gd name="T44" fmla="*/ 423 w 760"/>
                  <a:gd name="T45" fmla="*/ 14 h 1081"/>
                  <a:gd name="T46" fmla="*/ 423 w 760"/>
                  <a:gd name="T47"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0" h="1081">
                    <a:moveTo>
                      <a:pt x="409" y="14"/>
                    </a:moveTo>
                    <a:cubicBezTo>
                      <a:pt x="409" y="335"/>
                      <a:pt x="409" y="335"/>
                      <a:pt x="409" y="335"/>
                    </a:cubicBezTo>
                    <a:cubicBezTo>
                      <a:pt x="598" y="350"/>
                      <a:pt x="746" y="508"/>
                      <a:pt x="746" y="701"/>
                    </a:cubicBezTo>
                    <a:cubicBezTo>
                      <a:pt x="746" y="903"/>
                      <a:pt x="582" y="1067"/>
                      <a:pt x="380" y="1067"/>
                    </a:cubicBezTo>
                    <a:cubicBezTo>
                      <a:pt x="178" y="1067"/>
                      <a:pt x="14" y="903"/>
                      <a:pt x="14" y="701"/>
                    </a:cubicBezTo>
                    <a:cubicBezTo>
                      <a:pt x="14" y="510"/>
                      <a:pt x="159" y="353"/>
                      <a:pt x="345" y="336"/>
                    </a:cubicBezTo>
                    <a:cubicBezTo>
                      <a:pt x="345" y="14"/>
                      <a:pt x="345" y="14"/>
                      <a:pt x="345" y="14"/>
                    </a:cubicBezTo>
                    <a:cubicBezTo>
                      <a:pt x="409" y="14"/>
                      <a:pt x="409" y="14"/>
                      <a:pt x="409" y="14"/>
                    </a:cubicBezTo>
                    <a:moveTo>
                      <a:pt x="423" y="0"/>
                    </a:moveTo>
                    <a:cubicBezTo>
                      <a:pt x="409" y="0"/>
                      <a:pt x="409" y="0"/>
                      <a:pt x="409" y="0"/>
                    </a:cubicBezTo>
                    <a:cubicBezTo>
                      <a:pt x="345" y="0"/>
                      <a:pt x="345" y="0"/>
                      <a:pt x="345" y="0"/>
                    </a:cubicBezTo>
                    <a:cubicBezTo>
                      <a:pt x="331" y="0"/>
                      <a:pt x="331" y="0"/>
                      <a:pt x="331" y="0"/>
                    </a:cubicBezTo>
                    <a:cubicBezTo>
                      <a:pt x="331" y="14"/>
                      <a:pt x="331" y="14"/>
                      <a:pt x="331" y="14"/>
                    </a:cubicBezTo>
                    <a:cubicBezTo>
                      <a:pt x="331" y="323"/>
                      <a:pt x="331" y="323"/>
                      <a:pt x="331" y="323"/>
                    </a:cubicBezTo>
                    <a:cubicBezTo>
                      <a:pt x="242" y="335"/>
                      <a:pt x="160" y="377"/>
                      <a:pt x="99" y="444"/>
                    </a:cubicBezTo>
                    <a:cubicBezTo>
                      <a:pt x="35" y="514"/>
                      <a:pt x="0" y="605"/>
                      <a:pt x="0" y="701"/>
                    </a:cubicBezTo>
                    <a:cubicBezTo>
                      <a:pt x="0" y="802"/>
                      <a:pt x="39" y="898"/>
                      <a:pt x="111" y="969"/>
                    </a:cubicBezTo>
                    <a:cubicBezTo>
                      <a:pt x="183" y="1041"/>
                      <a:pt x="278" y="1081"/>
                      <a:pt x="380" y="1081"/>
                    </a:cubicBezTo>
                    <a:cubicBezTo>
                      <a:pt x="482" y="1081"/>
                      <a:pt x="577" y="1041"/>
                      <a:pt x="649" y="969"/>
                    </a:cubicBezTo>
                    <a:cubicBezTo>
                      <a:pt x="721" y="898"/>
                      <a:pt x="760" y="802"/>
                      <a:pt x="760" y="701"/>
                    </a:cubicBezTo>
                    <a:cubicBezTo>
                      <a:pt x="760" y="604"/>
                      <a:pt x="724" y="512"/>
                      <a:pt x="659" y="442"/>
                    </a:cubicBezTo>
                    <a:cubicBezTo>
                      <a:pt x="596" y="375"/>
                      <a:pt x="513" y="333"/>
                      <a:pt x="423" y="323"/>
                    </a:cubicBezTo>
                    <a:cubicBezTo>
                      <a:pt x="423" y="14"/>
                      <a:pt x="423" y="14"/>
                      <a:pt x="423" y="14"/>
                    </a:cubicBezTo>
                    <a:lnTo>
                      <a:pt x="423" y="0"/>
                    </a:lnTo>
                    <a:close/>
                  </a:path>
                </a:pathLst>
              </a:custGeom>
              <a:solidFill>
                <a:schemeClr val="tx2">
                  <a:lumMod val="20000"/>
                  <a:lumOff val="80000"/>
                </a:schemeClr>
              </a:solidFill>
              <a:ln>
                <a:noFill/>
              </a:ln>
            </p:spPr>
            <p:txBody>
              <a:bodyPr anchor="ctr"/>
              <a:lstStyle/>
              <a:p>
                <a:pPr algn="ctr"/>
                <a:endParaRPr/>
              </a:p>
            </p:txBody>
          </p:sp>
        </p:grpSp>
        <p:grpSp>
          <p:nvGrpSpPr>
            <p:cNvPr id="6" name="Group 9"/>
            <p:cNvGrpSpPr/>
            <p:nvPr/>
          </p:nvGrpSpPr>
          <p:grpSpPr>
            <a:xfrm rot="5400000">
              <a:off x="6399163" y="4119879"/>
              <a:ext cx="1298808" cy="1112648"/>
              <a:chOff x="6573210" y="2209852"/>
              <a:chExt cx="1522023" cy="1303870"/>
            </a:xfrm>
          </p:grpSpPr>
          <p:sp>
            <p:nvSpPr>
              <p:cNvPr id="61" name="Freeform: Shape 10"/>
              <p:cNvSpPr/>
              <p:nvPr/>
            </p:nvSpPr>
            <p:spPr bwMode="auto">
              <a:xfrm>
                <a:off x="6613608" y="2209852"/>
                <a:ext cx="1481625" cy="1263471"/>
              </a:xfrm>
              <a:custGeom>
                <a:avLst/>
                <a:gdLst>
                  <a:gd name="T0" fmla="*/ 777 w 880"/>
                  <a:gd name="T1" fmla="*/ 162 h 751"/>
                  <a:gd name="T2" fmla="*/ 347 w 880"/>
                  <a:gd name="T3" fmla="*/ 103 h 751"/>
                  <a:gd name="T4" fmla="*/ 266 w 880"/>
                  <a:gd name="T5" fmla="*/ 498 h 751"/>
                  <a:gd name="T6" fmla="*/ 0 w 880"/>
                  <a:gd name="T7" fmla="*/ 700 h 751"/>
                  <a:gd name="T8" fmla="*/ 39 w 880"/>
                  <a:gd name="T9" fmla="*/ 751 h 751"/>
                  <a:gd name="T10" fmla="*/ 303 w 880"/>
                  <a:gd name="T11" fmla="*/ 550 h 751"/>
                  <a:gd name="T12" fmla="*/ 718 w 880"/>
                  <a:gd name="T13" fmla="*/ 592 h 751"/>
                  <a:gd name="T14" fmla="*/ 777 w 880"/>
                  <a:gd name="T15" fmla="*/ 162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51">
                    <a:moveTo>
                      <a:pt x="777" y="162"/>
                    </a:moveTo>
                    <a:cubicBezTo>
                      <a:pt x="675" y="27"/>
                      <a:pt x="482" y="0"/>
                      <a:pt x="347" y="103"/>
                    </a:cubicBezTo>
                    <a:cubicBezTo>
                      <a:pt x="223" y="197"/>
                      <a:pt x="191" y="367"/>
                      <a:pt x="266" y="498"/>
                    </a:cubicBezTo>
                    <a:cubicBezTo>
                      <a:pt x="0" y="700"/>
                      <a:pt x="0" y="700"/>
                      <a:pt x="0" y="700"/>
                    </a:cubicBezTo>
                    <a:cubicBezTo>
                      <a:pt x="39" y="751"/>
                      <a:pt x="39" y="751"/>
                      <a:pt x="39" y="751"/>
                    </a:cubicBezTo>
                    <a:cubicBezTo>
                      <a:pt x="303" y="550"/>
                      <a:pt x="303" y="550"/>
                      <a:pt x="303" y="550"/>
                    </a:cubicBezTo>
                    <a:cubicBezTo>
                      <a:pt x="408" y="670"/>
                      <a:pt x="590" y="689"/>
                      <a:pt x="718" y="592"/>
                    </a:cubicBezTo>
                    <a:cubicBezTo>
                      <a:pt x="853" y="489"/>
                      <a:pt x="880" y="296"/>
                      <a:pt x="777" y="162"/>
                    </a:cubicBezTo>
                    <a:close/>
                  </a:path>
                </a:pathLst>
              </a:custGeom>
              <a:solidFill>
                <a:schemeClr val="accent2"/>
              </a:solidFill>
              <a:ln>
                <a:noFill/>
              </a:ln>
            </p:spPr>
            <p:txBody>
              <a:bodyPr anchor="ctr"/>
              <a:lstStyle/>
              <a:p>
                <a:pPr algn="ctr"/>
                <a:endParaRPr/>
              </a:p>
            </p:txBody>
          </p:sp>
          <p:sp>
            <p:nvSpPr>
              <p:cNvPr id="62" name="Freeform: Shape 11"/>
              <p:cNvSpPr/>
              <p:nvPr/>
            </p:nvSpPr>
            <p:spPr bwMode="auto">
              <a:xfrm>
                <a:off x="6573210" y="2248231"/>
                <a:ext cx="1522023" cy="1265491"/>
              </a:xfrm>
              <a:custGeom>
                <a:avLst/>
                <a:gdLst>
                  <a:gd name="T0" fmla="*/ 557 w 904"/>
                  <a:gd name="T1" fmla="*/ 17 h 752"/>
                  <a:gd name="T2" fmla="*/ 801 w 904"/>
                  <a:gd name="T3" fmla="*/ 139 h 752"/>
                  <a:gd name="T4" fmla="*/ 742 w 904"/>
                  <a:gd name="T5" fmla="*/ 569 h 752"/>
                  <a:gd name="T6" fmla="*/ 557 w 904"/>
                  <a:gd name="T7" fmla="*/ 631 h 752"/>
                  <a:gd name="T8" fmla="*/ 327 w 904"/>
                  <a:gd name="T9" fmla="*/ 527 h 752"/>
                  <a:gd name="T10" fmla="*/ 63 w 904"/>
                  <a:gd name="T11" fmla="*/ 728 h 752"/>
                  <a:gd name="T12" fmla="*/ 24 w 904"/>
                  <a:gd name="T13" fmla="*/ 677 h 752"/>
                  <a:gd name="T14" fmla="*/ 290 w 904"/>
                  <a:gd name="T15" fmla="*/ 475 h 752"/>
                  <a:gd name="T16" fmla="*/ 371 w 904"/>
                  <a:gd name="T17" fmla="*/ 80 h 752"/>
                  <a:gd name="T18" fmla="*/ 557 w 904"/>
                  <a:gd name="T19" fmla="*/ 17 h 752"/>
                  <a:gd name="T20" fmla="*/ 557 w 904"/>
                  <a:gd name="T21" fmla="*/ 0 h 752"/>
                  <a:gd name="T22" fmla="*/ 361 w 904"/>
                  <a:gd name="T23" fmla="*/ 66 h 752"/>
                  <a:gd name="T24" fmla="*/ 239 w 904"/>
                  <a:gd name="T25" fmla="*/ 260 h 752"/>
                  <a:gd name="T26" fmla="*/ 267 w 904"/>
                  <a:gd name="T27" fmla="*/ 470 h 752"/>
                  <a:gd name="T28" fmla="*/ 14 w 904"/>
                  <a:gd name="T29" fmla="*/ 663 h 752"/>
                  <a:gd name="T30" fmla="*/ 0 w 904"/>
                  <a:gd name="T31" fmla="*/ 673 h 752"/>
                  <a:gd name="T32" fmla="*/ 11 w 904"/>
                  <a:gd name="T33" fmla="*/ 687 h 752"/>
                  <a:gd name="T34" fmla="*/ 49 w 904"/>
                  <a:gd name="T35" fmla="*/ 738 h 752"/>
                  <a:gd name="T36" fmla="*/ 60 w 904"/>
                  <a:gd name="T37" fmla="*/ 752 h 752"/>
                  <a:gd name="T38" fmla="*/ 74 w 904"/>
                  <a:gd name="T39" fmla="*/ 741 h 752"/>
                  <a:gd name="T40" fmla="*/ 325 w 904"/>
                  <a:gd name="T41" fmla="*/ 551 h 752"/>
                  <a:gd name="T42" fmla="*/ 557 w 904"/>
                  <a:gd name="T43" fmla="*/ 648 h 752"/>
                  <a:gd name="T44" fmla="*/ 753 w 904"/>
                  <a:gd name="T45" fmla="*/ 582 h 752"/>
                  <a:gd name="T46" fmla="*/ 878 w 904"/>
                  <a:gd name="T47" fmla="*/ 368 h 752"/>
                  <a:gd name="T48" fmla="*/ 815 w 904"/>
                  <a:gd name="T49" fmla="*/ 128 h 752"/>
                  <a:gd name="T50" fmla="*/ 699 w 904"/>
                  <a:gd name="T51" fmla="*/ 32 h 752"/>
                  <a:gd name="T52" fmla="*/ 557 w 904"/>
                  <a:gd name="T53"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752">
                    <a:moveTo>
                      <a:pt x="557" y="17"/>
                    </a:moveTo>
                    <a:cubicBezTo>
                      <a:pt x="649" y="17"/>
                      <a:pt x="741" y="59"/>
                      <a:pt x="801" y="139"/>
                    </a:cubicBezTo>
                    <a:cubicBezTo>
                      <a:pt x="904" y="273"/>
                      <a:pt x="877" y="466"/>
                      <a:pt x="742" y="569"/>
                    </a:cubicBezTo>
                    <a:cubicBezTo>
                      <a:pt x="687" y="611"/>
                      <a:pt x="622" y="631"/>
                      <a:pt x="557" y="631"/>
                    </a:cubicBezTo>
                    <a:cubicBezTo>
                      <a:pt x="472" y="631"/>
                      <a:pt x="387" y="595"/>
                      <a:pt x="327" y="527"/>
                    </a:cubicBezTo>
                    <a:cubicBezTo>
                      <a:pt x="63" y="728"/>
                      <a:pt x="63" y="728"/>
                      <a:pt x="63" y="728"/>
                    </a:cubicBezTo>
                    <a:cubicBezTo>
                      <a:pt x="24" y="677"/>
                      <a:pt x="24" y="677"/>
                      <a:pt x="24" y="677"/>
                    </a:cubicBezTo>
                    <a:cubicBezTo>
                      <a:pt x="290" y="475"/>
                      <a:pt x="290" y="475"/>
                      <a:pt x="290" y="475"/>
                    </a:cubicBezTo>
                    <a:cubicBezTo>
                      <a:pt x="215" y="344"/>
                      <a:pt x="247" y="174"/>
                      <a:pt x="371" y="80"/>
                    </a:cubicBezTo>
                    <a:cubicBezTo>
                      <a:pt x="427" y="38"/>
                      <a:pt x="492" y="17"/>
                      <a:pt x="557" y="17"/>
                    </a:cubicBezTo>
                    <a:moveTo>
                      <a:pt x="557" y="0"/>
                    </a:moveTo>
                    <a:cubicBezTo>
                      <a:pt x="485" y="0"/>
                      <a:pt x="418" y="23"/>
                      <a:pt x="361" y="66"/>
                    </a:cubicBezTo>
                    <a:cubicBezTo>
                      <a:pt x="298" y="114"/>
                      <a:pt x="255" y="183"/>
                      <a:pt x="239" y="260"/>
                    </a:cubicBezTo>
                    <a:cubicBezTo>
                      <a:pt x="225" y="332"/>
                      <a:pt x="235" y="406"/>
                      <a:pt x="267" y="470"/>
                    </a:cubicBezTo>
                    <a:cubicBezTo>
                      <a:pt x="14" y="663"/>
                      <a:pt x="14" y="663"/>
                      <a:pt x="14" y="663"/>
                    </a:cubicBezTo>
                    <a:cubicBezTo>
                      <a:pt x="0" y="673"/>
                      <a:pt x="0" y="673"/>
                      <a:pt x="0" y="673"/>
                    </a:cubicBezTo>
                    <a:cubicBezTo>
                      <a:pt x="11" y="687"/>
                      <a:pt x="11" y="687"/>
                      <a:pt x="11" y="687"/>
                    </a:cubicBezTo>
                    <a:cubicBezTo>
                      <a:pt x="49" y="738"/>
                      <a:pt x="49" y="738"/>
                      <a:pt x="49" y="738"/>
                    </a:cubicBezTo>
                    <a:cubicBezTo>
                      <a:pt x="60" y="752"/>
                      <a:pt x="60" y="752"/>
                      <a:pt x="60" y="752"/>
                    </a:cubicBezTo>
                    <a:cubicBezTo>
                      <a:pt x="74" y="741"/>
                      <a:pt x="74" y="741"/>
                      <a:pt x="74" y="741"/>
                    </a:cubicBezTo>
                    <a:cubicBezTo>
                      <a:pt x="325" y="551"/>
                      <a:pt x="325" y="551"/>
                      <a:pt x="325" y="551"/>
                    </a:cubicBezTo>
                    <a:cubicBezTo>
                      <a:pt x="386" y="613"/>
                      <a:pt x="469" y="648"/>
                      <a:pt x="557" y="648"/>
                    </a:cubicBezTo>
                    <a:cubicBezTo>
                      <a:pt x="628" y="648"/>
                      <a:pt x="696" y="626"/>
                      <a:pt x="753" y="582"/>
                    </a:cubicBezTo>
                    <a:cubicBezTo>
                      <a:pt x="822" y="530"/>
                      <a:pt x="866" y="454"/>
                      <a:pt x="878" y="368"/>
                    </a:cubicBezTo>
                    <a:cubicBezTo>
                      <a:pt x="890" y="282"/>
                      <a:pt x="867" y="197"/>
                      <a:pt x="815" y="128"/>
                    </a:cubicBezTo>
                    <a:cubicBezTo>
                      <a:pt x="784" y="87"/>
                      <a:pt x="745" y="55"/>
                      <a:pt x="699" y="32"/>
                    </a:cubicBezTo>
                    <a:cubicBezTo>
                      <a:pt x="655" y="11"/>
                      <a:pt x="606" y="0"/>
                      <a:pt x="557" y="0"/>
                    </a:cubicBezTo>
                    <a:close/>
                  </a:path>
                </a:pathLst>
              </a:custGeom>
              <a:solidFill>
                <a:schemeClr val="tx2">
                  <a:lumMod val="20000"/>
                  <a:lumOff val="80000"/>
                </a:schemeClr>
              </a:solidFill>
              <a:ln>
                <a:noFill/>
              </a:ln>
            </p:spPr>
            <p:txBody>
              <a:bodyPr anchor="ctr"/>
              <a:lstStyle/>
              <a:p>
                <a:pPr algn="ctr"/>
                <a:endParaRPr/>
              </a:p>
            </p:txBody>
          </p:sp>
        </p:grpSp>
        <p:grpSp>
          <p:nvGrpSpPr>
            <p:cNvPr id="7" name="Group 12"/>
            <p:cNvGrpSpPr/>
            <p:nvPr/>
          </p:nvGrpSpPr>
          <p:grpSpPr>
            <a:xfrm rot="5400000">
              <a:off x="4659577" y="2158826"/>
              <a:ext cx="1485830" cy="1291052"/>
              <a:chOff x="4096766" y="4042946"/>
              <a:chExt cx="1741186" cy="1512933"/>
            </a:xfrm>
          </p:grpSpPr>
          <p:sp>
            <p:nvSpPr>
              <p:cNvPr id="59" name="Freeform: Shape 13"/>
              <p:cNvSpPr/>
              <p:nvPr/>
            </p:nvSpPr>
            <p:spPr bwMode="auto">
              <a:xfrm>
                <a:off x="4122015" y="4076274"/>
                <a:ext cx="1682608" cy="1479605"/>
              </a:xfrm>
              <a:custGeom>
                <a:avLst/>
                <a:gdLst>
                  <a:gd name="T0" fmla="*/ 1000 w 1000"/>
                  <a:gd name="T1" fmla="*/ 51 h 879"/>
                  <a:gd name="T2" fmla="*/ 962 w 1000"/>
                  <a:gd name="T3" fmla="*/ 0 h 879"/>
                  <a:gd name="T4" fmla="*/ 511 w 1000"/>
                  <a:gd name="T5" fmla="*/ 342 h 879"/>
                  <a:gd name="T6" fmla="*/ 150 w 1000"/>
                  <a:gd name="T7" fmla="*/ 329 h 879"/>
                  <a:gd name="T8" fmla="*/ 95 w 1000"/>
                  <a:gd name="T9" fmla="*/ 729 h 879"/>
                  <a:gd name="T10" fmla="*/ 495 w 1000"/>
                  <a:gd name="T11" fmla="*/ 783 h 879"/>
                  <a:gd name="T12" fmla="*/ 554 w 1000"/>
                  <a:gd name="T13" fmla="*/ 389 h 879"/>
                  <a:gd name="T14" fmla="*/ 1000 w 1000"/>
                  <a:gd name="T15" fmla="*/ 51 h 8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0" h="879">
                    <a:moveTo>
                      <a:pt x="1000" y="51"/>
                    </a:moveTo>
                    <a:cubicBezTo>
                      <a:pt x="962" y="0"/>
                      <a:pt x="962" y="0"/>
                      <a:pt x="962" y="0"/>
                    </a:cubicBezTo>
                    <a:cubicBezTo>
                      <a:pt x="511" y="342"/>
                      <a:pt x="511" y="342"/>
                      <a:pt x="511" y="342"/>
                    </a:cubicBezTo>
                    <a:cubicBezTo>
                      <a:pt x="411" y="254"/>
                      <a:pt x="260" y="245"/>
                      <a:pt x="150" y="329"/>
                    </a:cubicBezTo>
                    <a:cubicBezTo>
                      <a:pt x="25" y="424"/>
                      <a:pt x="0" y="603"/>
                      <a:pt x="95" y="729"/>
                    </a:cubicBezTo>
                    <a:cubicBezTo>
                      <a:pt x="191" y="854"/>
                      <a:pt x="370" y="879"/>
                      <a:pt x="495" y="783"/>
                    </a:cubicBezTo>
                    <a:cubicBezTo>
                      <a:pt x="619" y="689"/>
                      <a:pt x="645" y="515"/>
                      <a:pt x="554" y="389"/>
                    </a:cubicBezTo>
                    <a:lnTo>
                      <a:pt x="1000" y="51"/>
                    </a:lnTo>
                    <a:close/>
                  </a:path>
                </a:pathLst>
              </a:custGeom>
              <a:solidFill>
                <a:schemeClr val="accent5"/>
              </a:solidFill>
              <a:ln>
                <a:noFill/>
              </a:ln>
            </p:spPr>
            <p:txBody>
              <a:bodyPr anchor="ctr"/>
              <a:lstStyle/>
              <a:p>
                <a:pPr algn="ctr"/>
                <a:endParaRPr/>
              </a:p>
            </p:txBody>
          </p:sp>
          <p:sp>
            <p:nvSpPr>
              <p:cNvPr id="60" name="Freeform: Shape 14"/>
              <p:cNvSpPr/>
              <p:nvPr/>
            </p:nvSpPr>
            <p:spPr bwMode="auto">
              <a:xfrm>
                <a:off x="4096766" y="4042946"/>
                <a:ext cx="1741186" cy="1472534"/>
              </a:xfrm>
              <a:custGeom>
                <a:avLst/>
                <a:gdLst>
                  <a:gd name="T0" fmla="*/ 977 w 1035"/>
                  <a:gd name="T1" fmla="*/ 20 h 875"/>
                  <a:gd name="T2" fmla="*/ 1015 w 1035"/>
                  <a:gd name="T3" fmla="*/ 71 h 875"/>
                  <a:gd name="T4" fmla="*/ 569 w 1035"/>
                  <a:gd name="T5" fmla="*/ 409 h 875"/>
                  <a:gd name="T6" fmla="*/ 510 w 1035"/>
                  <a:gd name="T7" fmla="*/ 803 h 875"/>
                  <a:gd name="T8" fmla="*/ 338 w 1035"/>
                  <a:gd name="T9" fmla="*/ 861 h 875"/>
                  <a:gd name="T10" fmla="*/ 110 w 1035"/>
                  <a:gd name="T11" fmla="*/ 749 h 875"/>
                  <a:gd name="T12" fmla="*/ 165 w 1035"/>
                  <a:gd name="T13" fmla="*/ 349 h 875"/>
                  <a:gd name="T14" fmla="*/ 337 w 1035"/>
                  <a:gd name="T15" fmla="*/ 291 h 875"/>
                  <a:gd name="T16" fmla="*/ 526 w 1035"/>
                  <a:gd name="T17" fmla="*/ 362 h 875"/>
                  <a:gd name="T18" fmla="*/ 977 w 1035"/>
                  <a:gd name="T19" fmla="*/ 20 h 875"/>
                  <a:gd name="T20" fmla="*/ 979 w 1035"/>
                  <a:gd name="T21" fmla="*/ 0 h 875"/>
                  <a:gd name="T22" fmla="*/ 968 w 1035"/>
                  <a:gd name="T23" fmla="*/ 9 h 875"/>
                  <a:gd name="T24" fmla="*/ 527 w 1035"/>
                  <a:gd name="T25" fmla="*/ 344 h 875"/>
                  <a:gd name="T26" fmla="*/ 337 w 1035"/>
                  <a:gd name="T27" fmla="*/ 277 h 875"/>
                  <a:gd name="T28" fmla="*/ 157 w 1035"/>
                  <a:gd name="T29" fmla="*/ 338 h 875"/>
                  <a:gd name="T30" fmla="*/ 99 w 1035"/>
                  <a:gd name="T31" fmla="*/ 757 h 875"/>
                  <a:gd name="T32" fmla="*/ 207 w 1035"/>
                  <a:gd name="T33" fmla="*/ 845 h 875"/>
                  <a:gd name="T34" fmla="*/ 338 w 1035"/>
                  <a:gd name="T35" fmla="*/ 875 h 875"/>
                  <a:gd name="T36" fmla="*/ 519 w 1035"/>
                  <a:gd name="T37" fmla="*/ 814 h 875"/>
                  <a:gd name="T38" fmla="*/ 634 w 1035"/>
                  <a:gd name="T39" fmla="*/ 620 h 875"/>
                  <a:gd name="T40" fmla="*/ 588 w 1035"/>
                  <a:gd name="T41" fmla="*/ 412 h 875"/>
                  <a:gd name="T42" fmla="*/ 1024 w 1035"/>
                  <a:gd name="T43" fmla="*/ 82 h 875"/>
                  <a:gd name="T44" fmla="*/ 1035 w 1035"/>
                  <a:gd name="T45" fmla="*/ 73 h 875"/>
                  <a:gd name="T46" fmla="*/ 1026 w 1035"/>
                  <a:gd name="T47" fmla="*/ 62 h 875"/>
                  <a:gd name="T48" fmla="*/ 988 w 1035"/>
                  <a:gd name="T49" fmla="*/ 11 h 875"/>
                  <a:gd name="T50" fmla="*/ 979 w 1035"/>
                  <a:gd name="T51"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875">
                    <a:moveTo>
                      <a:pt x="977" y="20"/>
                    </a:moveTo>
                    <a:cubicBezTo>
                      <a:pt x="1015" y="71"/>
                      <a:pt x="1015" y="71"/>
                      <a:pt x="1015" y="71"/>
                    </a:cubicBezTo>
                    <a:cubicBezTo>
                      <a:pt x="569" y="409"/>
                      <a:pt x="569" y="409"/>
                      <a:pt x="569" y="409"/>
                    </a:cubicBezTo>
                    <a:cubicBezTo>
                      <a:pt x="660" y="535"/>
                      <a:pt x="634" y="709"/>
                      <a:pt x="510" y="803"/>
                    </a:cubicBezTo>
                    <a:cubicBezTo>
                      <a:pt x="459" y="843"/>
                      <a:pt x="398" y="861"/>
                      <a:pt x="338" y="861"/>
                    </a:cubicBezTo>
                    <a:cubicBezTo>
                      <a:pt x="252" y="861"/>
                      <a:pt x="167" y="823"/>
                      <a:pt x="110" y="749"/>
                    </a:cubicBezTo>
                    <a:cubicBezTo>
                      <a:pt x="15" y="623"/>
                      <a:pt x="40" y="444"/>
                      <a:pt x="165" y="349"/>
                    </a:cubicBezTo>
                    <a:cubicBezTo>
                      <a:pt x="217" y="310"/>
                      <a:pt x="277" y="291"/>
                      <a:pt x="337" y="291"/>
                    </a:cubicBezTo>
                    <a:cubicBezTo>
                      <a:pt x="406" y="291"/>
                      <a:pt x="473" y="315"/>
                      <a:pt x="526" y="362"/>
                    </a:cubicBezTo>
                    <a:cubicBezTo>
                      <a:pt x="977" y="20"/>
                      <a:pt x="977" y="20"/>
                      <a:pt x="977" y="20"/>
                    </a:cubicBezTo>
                    <a:moveTo>
                      <a:pt x="979" y="0"/>
                    </a:moveTo>
                    <a:cubicBezTo>
                      <a:pt x="968" y="9"/>
                      <a:pt x="968" y="9"/>
                      <a:pt x="968" y="9"/>
                    </a:cubicBezTo>
                    <a:cubicBezTo>
                      <a:pt x="527" y="344"/>
                      <a:pt x="527" y="344"/>
                      <a:pt x="527" y="344"/>
                    </a:cubicBezTo>
                    <a:cubicBezTo>
                      <a:pt x="474" y="301"/>
                      <a:pt x="407" y="277"/>
                      <a:pt x="337" y="277"/>
                    </a:cubicBezTo>
                    <a:cubicBezTo>
                      <a:pt x="272" y="277"/>
                      <a:pt x="209" y="298"/>
                      <a:pt x="157" y="338"/>
                    </a:cubicBezTo>
                    <a:cubicBezTo>
                      <a:pt x="25" y="438"/>
                      <a:pt x="0" y="626"/>
                      <a:pt x="99" y="757"/>
                    </a:cubicBezTo>
                    <a:cubicBezTo>
                      <a:pt x="128" y="795"/>
                      <a:pt x="164" y="825"/>
                      <a:pt x="207" y="845"/>
                    </a:cubicBezTo>
                    <a:cubicBezTo>
                      <a:pt x="247" y="865"/>
                      <a:pt x="293" y="875"/>
                      <a:pt x="338" y="875"/>
                    </a:cubicBezTo>
                    <a:cubicBezTo>
                      <a:pt x="404" y="875"/>
                      <a:pt x="466" y="854"/>
                      <a:pt x="519" y="814"/>
                    </a:cubicBezTo>
                    <a:cubicBezTo>
                      <a:pt x="581" y="767"/>
                      <a:pt x="622" y="698"/>
                      <a:pt x="634" y="620"/>
                    </a:cubicBezTo>
                    <a:cubicBezTo>
                      <a:pt x="645" y="547"/>
                      <a:pt x="628" y="474"/>
                      <a:pt x="588" y="412"/>
                    </a:cubicBezTo>
                    <a:cubicBezTo>
                      <a:pt x="1024" y="82"/>
                      <a:pt x="1024" y="82"/>
                      <a:pt x="1024" y="82"/>
                    </a:cubicBezTo>
                    <a:cubicBezTo>
                      <a:pt x="1035" y="73"/>
                      <a:pt x="1035" y="73"/>
                      <a:pt x="1035" y="73"/>
                    </a:cubicBezTo>
                    <a:cubicBezTo>
                      <a:pt x="1026" y="62"/>
                      <a:pt x="1026" y="62"/>
                      <a:pt x="1026" y="62"/>
                    </a:cubicBezTo>
                    <a:cubicBezTo>
                      <a:pt x="988" y="11"/>
                      <a:pt x="988" y="11"/>
                      <a:pt x="988" y="11"/>
                    </a:cubicBezTo>
                    <a:lnTo>
                      <a:pt x="979" y="0"/>
                    </a:lnTo>
                    <a:close/>
                  </a:path>
                </a:pathLst>
              </a:custGeom>
              <a:solidFill>
                <a:schemeClr val="tx2">
                  <a:lumMod val="20000"/>
                  <a:lumOff val="80000"/>
                </a:schemeClr>
              </a:solidFill>
              <a:ln>
                <a:noFill/>
              </a:ln>
            </p:spPr>
            <p:txBody>
              <a:bodyPr anchor="ctr"/>
              <a:lstStyle/>
              <a:p>
                <a:pPr algn="ctr"/>
                <a:endParaRPr/>
              </a:p>
            </p:txBody>
          </p:sp>
        </p:grpSp>
        <p:sp>
          <p:nvSpPr>
            <p:cNvPr id="8" name="Freeform: Shape 16"/>
            <p:cNvSpPr/>
            <p:nvPr/>
          </p:nvSpPr>
          <p:spPr bwMode="auto">
            <a:xfrm rot="5400000">
              <a:off x="4980384" y="4279666"/>
              <a:ext cx="1176426" cy="873915"/>
            </a:xfrm>
            <a:custGeom>
              <a:avLst/>
              <a:gdLst>
                <a:gd name="T0" fmla="*/ 663 w 819"/>
                <a:gd name="T1" fmla="*/ 119 h 609"/>
                <a:gd name="T2" fmla="*/ 345 w 819"/>
                <a:gd name="T3" fmla="*/ 183 h 609"/>
                <a:gd name="T4" fmla="*/ 32 w 819"/>
                <a:gd name="T5" fmla="*/ 0 h 609"/>
                <a:gd name="T6" fmla="*/ 0 w 819"/>
                <a:gd name="T7" fmla="*/ 56 h 609"/>
                <a:gd name="T8" fmla="*/ 314 w 819"/>
                <a:gd name="T9" fmla="*/ 238 h 609"/>
                <a:gd name="T10" fmla="*/ 417 w 819"/>
                <a:gd name="T11" fmla="*/ 541 h 609"/>
                <a:gd name="T12" fmla="*/ 751 w 819"/>
                <a:gd name="T13" fmla="*/ 453 h 609"/>
                <a:gd name="T14" fmla="*/ 663 w 819"/>
                <a:gd name="T15" fmla="*/ 119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609">
                  <a:moveTo>
                    <a:pt x="663" y="119"/>
                  </a:moveTo>
                  <a:cubicBezTo>
                    <a:pt x="555" y="56"/>
                    <a:pt x="418" y="85"/>
                    <a:pt x="345" y="183"/>
                  </a:cubicBezTo>
                  <a:cubicBezTo>
                    <a:pt x="32" y="0"/>
                    <a:pt x="32" y="0"/>
                    <a:pt x="32" y="0"/>
                  </a:cubicBezTo>
                  <a:cubicBezTo>
                    <a:pt x="0" y="56"/>
                    <a:pt x="0" y="56"/>
                    <a:pt x="0" y="56"/>
                  </a:cubicBezTo>
                  <a:cubicBezTo>
                    <a:pt x="314" y="238"/>
                    <a:pt x="314" y="238"/>
                    <a:pt x="314" y="238"/>
                  </a:cubicBezTo>
                  <a:cubicBezTo>
                    <a:pt x="269" y="349"/>
                    <a:pt x="311" y="479"/>
                    <a:pt x="417" y="541"/>
                  </a:cubicBezTo>
                  <a:cubicBezTo>
                    <a:pt x="534" y="609"/>
                    <a:pt x="683" y="569"/>
                    <a:pt x="751" y="453"/>
                  </a:cubicBezTo>
                  <a:cubicBezTo>
                    <a:pt x="819" y="336"/>
                    <a:pt x="779" y="187"/>
                    <a:pt x="663" y="119"/>
                  </a:cubicBezTo>
                  <a:close/>
                </a:path>
              </a:pathLst>
            </a:custGeom>
            <a:solidFill>
              <a:schemeClr val="accent3"/>
            </a:solidFill>
            <a:ln>
              <a:noFill/>
            </a:ln>
          </p:spPr>
          <p:txBody>
            <a:bodyPr anchor="ctr"/>
            <a:lstStyle/>
            <a:p>
              <a:pPr algn="ctr"/>
              <a:endParaRPr/>
            </a:p>
          </p:txBody>
        </p:sp>
        <p:sp>
          <p:nvSpPr>
            <p:cNvPr id="9" name="Freeform: Shape 17"/>
            <p:cNvSpPr/>
            <p:nvPr/>
          </p:nvSpPr>
          <p:spPr bwMode="auto">
            <a:xfrm rot="5400000">
              <a:off x="4984263" y="4278373"/>
              <a:ext cx="1226413" cy="871331"/>
            </a:xfrm>
            <a:custGeom>
              <a:avLst/>
              <a:gdLst>
                <a:gd name="T0" fmla="*/ 51 w 854"/>
                <a:gd name="T1" fmla="*/ 19 h 607"/>
                <a:gd name="T2" fmla="*/ 364 w 854"/>
                <a:gd name="T3" fmla="*/ 202 h 607"/>
                <a:gd name="T4" fmla="*/ 559 w 854"/>
                <a:gd name="T5" fmla="*/ 104 h 607"/>
                <a:gd name="T6" fmla="*/ 682 w 854"/>
                <a:gd name="T7" fmla="*/ 138 h 607"/>
                <a:gd name="T8" fmla="*/ 770 w 854"/>
                <a:gd name="T9" fmla="*/ 472 h 607"/>
                <a:gd name="T10" fmla="*/ 559 w 854"/>
                <a:gd name="T11" fmla="*/ 593 h 607"/>
                <a:gd name="T12" fmla="*/ 436 w 854"/>
                <a:gd name="T13" fmla="*/ 560 h 607"/>
                <a:gd name="T14" fmla="*/ 333 w 854"/>
                <a:gd name="T15" fmla="*/ 257 h 607"/>
                <a:gd name="T16" fmla="*/ 19 w 854"/>
                <a:gd name="T17" fmla="*/ 75 h 607"/>
                <a:gd name="T18" fmla="*/ 51 w 854"/>
                <a:gd name="T19" fmla="*/ 19 h 607"/>
                <a:gd name="T20" fmla="*/ 46 w 854"/>
                <a:gd name="T21" fmla="*/ 0 h 607"/>
                <a:gd name="T22" fmla="*/ 39 w 854"/>
                <a:gd name="T23" fmla="*/ 12 h 607"/>
                <a:gd name="T24" fmla="*/ 7 w 854"/>
                <a:gd name="T25" fmla="*/ 68 h 607"/>
                <a:gd name="T26" fmla="*/ 0 w 854"/>
                <a:gd name="T27" fmla="*/ 80 h 607"/>
                <a:gd name="T28" fmla="*/ 12 w 854"/>
                <a:gd name="T29" fmla="*/ 87 h 607"/>
                <a:gd name="T30" fmla="*/ 315 w 854"/>
                <a:gd name="T31" fmla="*/ 263 h 607"/>
                <a:gd name="T32" fmla="*/ 314 w 854"/>
                <a:gd name="T33" fmla="*/ 431 h 607"/>
                <a:gd name="T34" fmla="*/ 429 w 854"/>
                <a:gd name="T35" fmla="*/ 572 h 607"/>
                <a:gd name="T36" fmla="*/ 559 w 854"/>
                <a:gd name="T37" fmla="*/ 607 h 607"/>
                <a:gd name="T38" fmla="*/ 686 w 854"/>
                <a:gd name="T39" fmla="*/ 574 h 607"/>
                <a:gd name="T40" fmla="*/ 782 w 854"/>
                <a:gd name="T41" fmla="*/ 479 h 607"/>
                <a:gd name="T42" fmla="*/ 689 w 854"/>
                <a:gd name="T43" fmla="*/ 126 h 607"/>
                <a:gd name="T44" fmla="*/ 559 w 854"/>
                <a:gd name="T45" fmla="*/ 91 h 607"/>
                <a:gd name="T46" fmla="*/ 361 w 854"/>
                <a:gd name="T47" fmla="*/ 184 h 607"/>
                <a:gd name="T48" fmla="*/ 58 w 854"/>
                <a:gd name="T49" fmla="*/ 7 h 607"/>
                <a:gd name="T50" fmla="*/ 46 w 854"/>
                <a:gd name="T5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4" h="607">
                  <a:moveTo>
                    <a:pt x="51" y="19"/>
                  </a:moveTo>
                  <a:cubicBezTo>
                    <a:pt x="364" y="202"/>
                    <a:pt x="364" y="202"/>
                    <a:pt x="364" y="202"/>
                  </a:cubicBezTo>
                  <a:cubicBezTo>
                    <a:pt x="411" y="139"/>
                    <a:pt x="484" y="104"/>
                    <a:pt x="559" y="104"/>
                  </a:cubicBezTo>
                  <a:cubicBezTo>
                    <a:pt x="601" y="104"/>
                    <a:pt x="643" y="115"/>
                    <a:pt x="682" y="138"/>
                  </a:cubicBezTo>
                  <a:cubicBezTo>
                    <a:pt x="798" y="206"/>
                    <a:pt x="838" y="355"/>
                    <a:pt x="770" y="472"/>
                  </a:cubicBezTo>
                  <a:cubicBezTo>
                    <a:pt x="725" y="550"/>
                    <a:pt x="643" y="593"/>
                    <a:pt x="559" y="593"/>
                  </a:cubicBezTo>
                  <a:cubicBezTo>
                    <a:pt x="517" y="593"/>
                    <a:pt x="475" y="582"/>
                    <a:pt x="436" y="560"/>
                  </a:cubicBezTo>
                  <a:cubicBezTo>
                    <a:pt x="330" y="498"/>
                    <a:pt x="288" y="368"/>
                    <a:pt x="333" y="257"/>
                  </a:cubicBezTo>
                  <a:cubicBezTo>
                    <a:pt x="19" y="75"/>
                    <a:pt x="19" y="75"/>
                    <a:pt x="19" y="75"/>
                  </a:cubicBezTo>
                  <a:cubicBezTo>
                    <a:pt x="51" y="19"/>
                    <a:pt x="51" y="19"/>
                    <a:pt x="51" y="19"/>
                  </a:cubicBezTo>
                  <a:moveTo>
                    <a:pt x="46" y="0"/>
                  </a:moveTo>
                  <a:cubicBezTo>
                    <a:pt x="39" y="12"/>
                    <a:pt x="39" y="12"/>
                    <a:pt x="39" y="12"/>
                  </a:cubicBezTo>
                  <a:cubicBezTo>
                    <a:pt x="7" y="68"/>
                    <a:pt x="7" y="68"/>
                    <a:pt x="7" y="68"/>
                  </a:cubicBezTo>
                  <a:cubicBezTo>
                    <a:pt x="0" y="80"/>
                    <a:pt x="0" y="80"/>
                    <a:pt x="0" y="80"/>
                  </a:cubicBezTo>
                  <a:cubicBezTo>
                    <a:pt x="12" y="87"/>
                    <a:pt x="12" y="87"/>
                    <a:pt x="12" y="87"/>
                  </a:cubicBezTo>
                  <a:cubicBezTo>
                    <a:pt x="315" y="263"/>
                    <a:pt x="315" y="263"/>
                    <a:pt x="315" y="263"/>
                  </a:cubicBezTo>
                  <a:cubicBezTo>
                    <a:pt x="296" y="317"/>
                    <a:pt x="296" y="377"/>
                    <a:pt x="314" y="431"/>
                  </a:cubicBezTo>
                  <a:cubicBezTo>
                    <a:pt x="334" y="490"/>
                    <a:pt x="375" y="540"/>
                    <a:pt x="429" y="572"/>
                  </a:cubicBezTo>
                  <a:cubicBezTo>
                    <a:pt x="469" y="595"/>
                    <a:pt x="513" y="607"/>
                    <a:pt x="559" y="607"/>
                  </a:cubicBezTo>
                  <a:cubicBezTo>
                    <a:pt x="603" y="607"/>
                    <a:pt x="647" y="595"/>
                    <a:pt x="686" y="574"/>
                  </a:cubicBezTo>
                  <a:cubicBezTo>
                    <a:pt x="726" y="551"/>
                    <a:pt x="759" y="518"/>
                    <a:pt x="782" y="479"/>
                  </a:cubicBezTo>
                  <a:cubicBezTo>
                    <a:pt x="854" y="356"/>
                    <a:pt x="812" y="197"/>
                    <a:pt x="689" y="126"/>
                  </a:cubicBezTo>
                  <a:cubicBezTo>
                    <a:pt x="649" y="103"/>
                    <a:pt x="605" y="91"/>
                    <a:pt x="559" y="91"/>
                  </a:cubicBezTo>
                  <a:cubicBezTo>
                    <a:pt x="483" y="91"/>
                    <a:pt x="409" y="125"/>
                    <a:pt x="361" y="184"/>
                  </a:cubicBezTo>
                  <a:cubicBezTo>
                    <a:pt x="58" y="7"/>
                    <a:pt x="58" y="7"/>
                    <a:pt x="58" y="7"/>
                  </a:cubicBezTo>
                  <a:lnTo>
                    <a:pt x="46" y="0"/>
                  </a:lnTo>
                  <a:close/>
                </a:path>
              </a:pathLst>
            </a:custGeom>
            <a:solidFill>
              <a:schemeClr val="tx2">
                <a:lumMod val="20000"/>
                <a:lumOff val="80000"/>
              </a:schemeClr>
            </a:solidFill>
            <a:ln>
              <a:noFill/>
            </a:ln>
          </p:spPr>
          <p:txBody>
            <a:bodyPr anchor="ctr"/>
            <a:lstStyle/>
            <a:p>
              <a:pPr algn="ctr"/>
              <a:endParaRPr/>
            </a:p>
          </p:txBody>
        </p:sp>
        <p:grpSp>
          <p:nvGrpSpPr>
            <p:cNvPr id="10" name="Group 18"/>
            <p:cNvGrpSpPr/>
            <p:nvPr/>
          </p:nvGrpSpPr>
          <p:grpSpPr>
            <a:xfrm rot="5400000">
              <a:off x="6245812" y="2327318"/>
              <a:ext cx="1269504" cy="958377"/>
              <a:chOff x="4226042" y="2505773"/>
              <a:chExt cx="1487684" cy="1123086"/>
            </a:xfrm>
          </p:grpSpPr>
          <p:sp>
            <p:nvSpPr>
              <p:cNvPr id="57" name="Freeform: Shape 19"/>
              <p:cNvSpPr/>
              <p:nvPr/>
            </p:nvSpPr>
            <p:spPr bwMode="auto">
              <a:xfrm>
                <a:off x="4226042" y="2505773"/>
                <a:ext cx="1455365" cy="1090766"/>
              </a:xfrm>
              <a:custGeom>
                <a:avLst/>
                <a:gdLst>
                  <a:gd name="T0" fmla="*/ 865 w 865"/>
                  <a:gd name="T1" fmla="*/ 593 h 648"/>
                  <a:gd name="T2" fmla="*/ 570 w 865"/>
                  <a:gd name="T3" fmla="*/ 421 h 648"/>
                  <a:gd name="T4" fmla="*/ 454 w 865"/>
                  <a:gd name="T5" fmla="*/ 76 h 648"/>
                  <a:gd name="T6" fmla="*/ 76 w 865"/>
                  <a:gd name="T7" fmla="*/ 176 h 648"/>
                  <a:gd name="T8" fmla="*/ 176 w 865"/>
                  <a:gd name="T9" fmla="*/ 554 h 648"/>
                  <a:gd name="T10" fmla="*/ 539 w 865"/>
                  <a:gd name="T11" fmla="*/ 477 h 648"/>
                  <a:gd name="T12" fmla="*/ 833 w 865"/>
                  <a:gd name="T13" fmla="*/ 648 h 648"/>
                  <a:gd name="T14" fmla="*/ 865 w 865"/>
                  <a:gd name="T15" fmla="*/ 593 h 6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5" h="648">
                    <a:moveTo>
                      <a:pt x="865" y="593"/>
                    </a:moveTo>
                    <a:cubicBezTo>
                      <a:pt x="570" y="421"/>
                      <a:pt x="570" y="421"/>
                      <a:pt x="570" y="421"/>
                    </a:cubicBezTo>
                    <a:cubicBezTo>
                      <a:pt x="623" y="295"/>
                      <a:pt x="575" y="147"/>
                      <a:pt x="454" y="76"/>
                    </a:cubicBezTo>
                    <a:cubicBezTo>
                      <a:pt x="322" y="0"/>
                      <a:pt x="153" y="44"/>
                      <a:pt x="76" y="176"/>
                    </a:cubicBezTo>
                    <a:cubicBezTo>
                      <a:pt x="0" y="308"/>
                      <a:pt x="44" y="477"/>
                      <a:pt x="176" y="554"/>
                    </a:cubicBezTo>
                    <a:cubicBezTo>
                      <a:pt x="300" y="626"/>
                      <a:pt x="457" y="591"/>
                      <a:pt x="539" y="477"/>
                    </a:cubicBezTo>
                    <a:cubicBezTo>
                      <a:pt x="833" y="648"/>
                      <a:pt x="833" y="648"/>
                      <a:pt x="833" y="648"/>
                    </a:cubicBezTo>
                    <a:lnTo>
                      <a:pt x="865" y="593"/>
                    </a:lnTo>
                    <a:close/>
                  </a:path>
                </a:pathLst>
              </a:custGeom>
              <a:solidFill>
                <a:schemeClr val="accent6"/>
              </a:solidFill>
              <a:ln>
                <a:noFill/>
              </a:ln>
            </p:spPr>
            <p:txBody>
              <a:bodyPr anchor="ctr"/>
              <a:lstStyle/>
              <a:p>
                <a:pPr algn="ctr"/>
                <a:endParaRPr/>
              </a:p>
            </p:txBody>
          </p:sp>
          <p:sp>
            <p:nvSpPr>
              <p:cNvPr id="58" name="Freeform: Shape 20"/>
              <p:cNvSpPr/>
              <p:nvPr/>
            </p:nvSpPr>
            <p:spPr bwMode="auto">
              <a:xfrm>
                <a:off x="4226042" y="2548192"/>
                <a:ext cx="1487684" cy="1080667"/>
              </a:xfrm>
              <a:custGeom>
                <a:avLst/>
                <a:gdLst>
                  <a:gd name="T0" fmla="*/ 316 w 884"/>
                  <a:gd name="T1" fmla="*/ 14 h 642"/>
                  <a:gd name="T2" fmla="*/ 454 w 884"/>
                  <a:gd name="T3" fmla="*/ 51 h 642"/>
                  <a:gd name="T4" fmla="*/ 570 w 884"/>
                  <a:gd name="T5" fmla="*/ 396 h 642"/>
                  <a:gd name="T6" fmla="*/ 865 w 884"/>
                  <a:gd name="T7" fmla="*/ 568 h 642"/>
                  <a:gd name="T8" fmla="*/ 833 w 884"/>
                  <a:gd name="T9" fmla="*/ 623 h 642"/>
                  <a:gd name="T10" fmla="*/ 539 w 884"/>
                  <a:gd name="T11" fmla="*/ 452 h 642"/>
                  <a:gd name="T12" fmla="*/ 315 w 884"/>
                  <a:gd name="T13" fmla="*/ 567 h 642"/>
                  <a:gd name="T14" fmla="*/ 176 w 884"/>
                  <a:gd name="T15" fmla="*/ 529 h 642"/>
                  <a:gd name="T16" fmla="*/ 76 w 884"/>
                  <a:gd name="T17" fmla="*/ 151 h 642"/>
                  <a:gd name="T18" fmla="*/ 316 w 884"/>
                  <a:gd name="T19" fmla="*/ 14 h 642"/>
                  <a:gd name="T20" fmla="*/ 316 w 884"/>
                  <a:gd name="T21" fmla="*/ 0 h 642"/>
                  <a:gd name="T22" fmla="*/ 173 w 884"/>
                  <a:gd name="T23" fmla="*/ 37 h 642"/>
                  <a:gd name="T24" fmla="*/ 65 w 884"/>
                  <a:gd name="T25" fmla="*/ 144 h 642"/>
                  <a:gd name="T26" fmla="*/ 35 w 884"/>
                  <a:gd name="T27" fmla="*/ 364 h 642"/>
                  <a:gd name="T28" fmla="*/ 169 w 884"/>
                  <a:gd name="T29" fmla="*/ 541 h 642"/>
                  <a:gd name="T30" fmla="*/ 315 w 884"/>
                  <a:gd name="T31" fmla="*/ 581 h 642"/>
                  <a:gd name="T32" fmla="*/ 543 w 884"/>
                  <a:gd name="T33" fmla="*/ 470 h 642"/>
                  <a:gd name="T34" fmla="*/ 826 w 884"/>
                  <a:gd name="T35" fmla="*/ 635 h 642"/>
                  <a:gd name="T36" fmla="*/ 838 w 884"/>
                  <a:gd name="T37" fmla="*/ 642 h 642"/>
                  <a:gd name="T38" fmla="*/ 845 w 884"/>
                  <a:gd name="T39" fmla="*/ 630 h 642"/>
                  <a:gd name="T40" fmla="*/ 877 w 884"/>
                  <a:gd name="T41" fmla="*/ 575 h 642"/>
                  <a:gd name="T42" fmla="*/ 884 w 884"/>
                  <a:gd name="T43" fmla="*/ 563 h 642"/>
                  <a:gd name="T44" fmla="*/ 872 w 884"/>
                  <a:gd name="T45" fmla="*/ 556 h 642"/>
                  <a:gd name="T46" fmla="*/ 588 w 884"/>
                  <a:gd name="T47" fmla="*/ 390 h 642"/>
                  <a:gd name="T48" fmla="*/ 591 w 884"/>
                  <a:gd name="T49" fmla="*/ 199 h 642"/>
                  <a:gd name="T50" fmla="*/ 461 w 884"/>
                  <a:gd name="T51" fmla="*/ 40 h 642"/>
                  <a:gd name="T52" fmla="*/ 316 w 884"/>
                  <a:gd name="T53"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4" h="642">
                    <a:moveTo>
                      <a:pt x="316" y="14"/>
                    </a:moveTo>
                    <a:cubicBezTo>
                      <a:pt x="363" y="14"/>
                      <a:pt x="411" y="26"/>
                      <a:pt x="454" y="51"/>
                    </a:cubicBezTo>
                    <a:cubicBezTo>
                      <a:pt x="575" y="122"/>
                      <a:pt x="623" y="270"/>
                      <a:pt x="570" y="396"/>
                    </a:cubicBezTo>
                    <a:cubicBezTo>
                      <a:pt x="865" y="568"/>
                      <a:pt x="865" y="568"/>
                      <a:pt x="865" y="568"/>
                    </a:cubicBezTo>
                    <a:cubicBezTo>
                      <a:pt x="833" y="623"/>
                      <a:pt x="833" y="623"/>
                      <a:pt x="833" y="623"/>
                    </a:cubicBezTo>
                    <a:cubicBezTo>
                      <a:pt x="539" y="452"/>
                      <a:pt x="539" y="452"/>
                      <a:pt x="539" y="452"/>
                    </a:cubicBezTo>
                    <a:cubicBezTo>
                      <a:pt x="486" y="526"/>
                      <a:pt x="402" y="567"/>
                      <a:pt x="315" y="567"/>
                    </a:cubicBezTo>
                    <a:cubicBezTo>
                      <a:pt x="268" y="567"/>
                      <a:pt x="220" y="555"/>
                      <a:pt x="176" y="529"/>
                    </a:cubicBezTo>
                    <a:cubicBezTo>
                      <a:pt x="44" y="452"/>
                      <a:pt x="0" y="283"/>
                      <a:pt x="76" y="151"/>
                    </a:cubicBezTo>
                    <a:cubicBezTo>
                      <a:pt x="128" y="63"/>
                      <a:pt x="220" y="14"/>
                      <a:pt x="316" y="14"/>
                    </a:cubicBezTo>
                    <a:moveTo>
                      <a:pt x="316" y="0"/>
                    </a:moveTo>
                    <a:cubicBezTo>
                      <a:pt x="266" y="0"/>
                      <a:pt x="216" y="13"/>
                      <a:pt x="173" y="37"/>
                    </a:cubicBezTo>
                    <a:cubicBezTo>
                      <a:pt x="128" y="63"/>
                      <a:pt x="91" y="100"/>
                      <a:pt x="65" y="144"/>
                    </a:cubicBezTo>
                    <a:cubicBezTo>
                      <a:pt x="26" y="211"/>
                      <a:pt x="15" y="289"/>
                      <a:pt x="35" y="364"/>
                    </a:cubicBezTo>
                    <a:cubicBezTo>
                      <a:pt x="55" y="439"/>
                      <a:pt x="102" y="502"/>
                      <a:pt x="169" y="541"/>
                    </a:cubicBezTo>
                    <a:cubicBezTo>
                      <a:pt x="214" y="567"/>
                      <a:pt x="264" y="581"/>
                      <a:pt x="315" y="581"/>
                    </a:cubicBezTo>
                    <a:cubicBezTo>
                      <a:pt x="404" y="581"/>
                      <a:pt x="488" y="540"/>
                      <a:pt x="543" y="470"/>
                    </a:cubicBezTo>
                    <a:cubicBezTo>
                      <a:pt x="826" y="635"/>
                      <a:pt x="826" y="635"/>
                      <a:pt x="826" y="635"/>
                    </a:cubicBezTo>
                    <a:cubicBezTo>
                      <a:pt x="838" y="642"/>
                      <a:pt x="838" y="642"/>
                      <a:pt x="838" y="642"/>
                    </a:cubicBezTo>
                    <a:cubicBezTo>
                      <a:pt x="845" y="630"/>
                      <a:pt x="845" y="630"/>
                      <a:pt x="845" y="630"/>
                    </a:cubicBezTo>
                    <a:cubicBezTo>
                      <a:pt x="877" y="575"/>
                      <a:pt x="877" y="575"/>
                      <a:pt x="877" y="575"/>
                    </a:cubicBezTo>
                    <a:cubicBezTo>
                      <a:pt x="884" y="563"/>
                      <a:pt x="884" y="563"/>
                      <a:pt x="884" y="563"/>
                    </a:cubicBezTo>
                    <a:cubicBezTo>
                      <a:pt x="872" y="556"/>
                      <a:pt x="872" y="556"/>
                      <a:pt x="872" y="556"/>
                    </a:cubicBezTo>
                    <a:cubicBezTo>
                      <a:pt x="588" y="390"/>
                      <a:pt x="588" y="390"/>
                      <a:pt x="588" y="390"/>
                    </a:cubicBezTo>
                    <a:cubicBezTo>
                      <a:pt x="610" y="329"/>
                      <a:pt x="611" y="261"/>
                      <a:pt x="591" y="199"/>
                    </a:cubicBezTo>
                    <a:cubicBezTo>
                      <a:pt x="568" y="132"/>
                      <a:pt x="522" y="75"/>
                      <a:pt x="461" y="40"/>
                    </a:cubicBezTo>
                    <a:cubicBezTo>
                      <a:pt x="417" y="14"/>
                      <a:pt x="367" y="0"/>
                      <a:pt x="316" y="0"/>
                    </a:cubicBezTo>
                    <a:close/>
                  </a:path>
                </a:pathLst>
              </a:custGeom>
              <a:solidFill>
                <a:schemeClr val="tx2">
                  <a:lumMod val="20000"/>
                  <a:lumOff val="80000"/>
                </a:schemeClr>
              </a:solidFill>
              <a:ln>
                <a:noFill/>
              </a:ln>
            </p:spPr>
            <p:txBody>
              <a:bodyPr anchor="ctr"/>
              <a:lstStyle/>
              <a:p>
                <a:pPr algn="ctr"/>
                <a:endParaRPr/>
              </a:p>
            </p:txBody>
          </p:sp>
        </p:grpSp>
        <p:sp>
          <p:nvSpPr>
            <p:cNvPr id="11" name="Freeform: Shape 21"/>
            <p:cNvSpPr/>
            <p:nvPr/>
          </p:nvSpPr>
          <p:spPr bwMode="auto">
            <a:xfrm>
              <a:off x="4558110" y="3540814"/>
              <a:ext cx="573531" cy="47584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anchor="ctr"/>
            <a:lstStyle/>
            <a:p>
              <a:pPr algn="ctr"/>
              <a:endParaRPr/>
            </a:p>
          </p:txBody>
        </p:sp>
        <p:grpSp>
          <p:nvGrpSpPr>
            <p:cNvPr id="12" name="Group 22"/>
            <p:cNvGrpSpPr/>
            <p:nvPr/>
          </p:nvGrpSpPr>
          <p:grpSpPr>
            <a:xfrm>
              <a:off x="5305625" y="4759821"/>
              <a:ext cx="420005" cy="319805"/>
              <a:chOff x="2070649" y="1631036"/>
              <a:chExt cx="723379" cy="550800"/>
            </a:xfrm>
            <a:solidFill>
              <a:schemeClr val="bg1"/>
            </a:solidFill>
          </p:grpSpPr>
          <p:sp>
            <p:nvSpPr>
              <p:cNvPr id="53" name="Oval 23"/>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Freeform: Shape 24"/>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25"/>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Freeform: Shape 26"/>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 name="Freeform: Shape 27"/>
            <p:cNvSpPr>
              <a:spLocks noChangeAspect="1"/>
            </p:cNvSpPr>
            <p:nvPr/>
          </p:nvSpPr>
          <p:spPr bwMode="auto">
            <a:xfrm>
              <a:off x="7469017" y="3632993"/>
              <a:ext cx="366111" cy="26895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anchor="ctr"/>
            <a:lstStyle/>
            <a:p>
              <a:pPr algn="ctr"/>
              <a:endParaRPr/>
            </a:p>
          </p:txBody>
        </p:sp>
        <p:sp>
          <p:nvSpPr>
            <p:cNvPr id="14" name="Freeform: Shape 28"/>
            <p:cNvSpPr>
              <a:spLocks noChangeAspect="1"/>
            </p:cNvSpPr>
            <p:nvPr/>
          </p:nvSpPr>
          <p:spPr bwMode="auto">
            <a:xfrm>
              <a:off x="6872272" y="4589038"/>
              <a:ext cx="474122" cy="4761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anchor="ctr"/>
            <a:lstStyle/>
            <a:p>
              <a:pPr algn="ctr"/>
              <a:endParaRPr/>
            </a:p>
          </p:txBody>
        </p:sp>
        <p:sp>
          <p:nvSpPr>
            <p:cNvPr id="15" name="Freeform: Shape 29"/>
            <p:cNvSpPr>
              <a:spLocks noChangeAspect="1"/>
            </p:cNvSpPr>
            <p:nvPr/>
          </p:nvSpPr>
          <p:spPr bwMode="auto">
            <a:xfrm rot="8074228">
              <a:off x="6699695" y="2390382"/>
              <a:ext cx="432943" cy="433052"/>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bg1"/>
            </a:solidFill>
            <a:ln>
              <a:noFill/>
            </a:ln>
            <a:effectLst/>
          </p:spPr>
          <p:txBody>
            <a:bodyPr anchor="ctr"/>
            <a:lstStyle/>
            <a:p>
              <a:pPr algn="ctr"/>
              <a:endParaRPr/>
            </a:p>
          </p:txBody>
        </p:sp>
        <p:sp>
          <p:nvSpPr>
            <p:cNvPr id="16" name="Freeform: Shape 30"/>
            <p:cNvSpPr>
              <a:spLocks noChangeAspect="1"/>
            </p:cNvSpPr>
            <p:nvPr/>
          </p:nvSpPr>
          <p:spPr bwMode="auto">
            <a:xfrm>
              <a:off x="5014047" y="2318767"/>
              <a:ext cx="454016" cy="434912"/>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anchor="ctr"/>
            <a:lstStyle/>
            <a:p>
              <a:pPr algn="ctr"/>
              <a:endParaRPr/>
            </a:p>
          </p:txBody>
        </p:sp>
        <p:sp>
          <p:nvSpPr>
            <p:cNvPr id="17" name="Freeform: Shape 50"/>
            <p:cNvSpPr/>
            <p:nvPr/>
          </p:nvSpPr>
          <p:spPr bwMode="auto">
            <a:xfrm>
              <a:off x="5225812" y="2987065"/>
              <a:ext cx="2088263" cy="1496171"/>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chemeClr val="tx2"/>
            </a:solidFill>
            <a:ln>
              <a:noFill/>
            </a:ln>
          </p:spPr>
          <p:txBody>
            <a:bodyPr anchor="ctr"/>
            <a:lstStyle/>
            <a:p>
              <a:pPr algn="ctr"/>
              <a:endParaRPr/>
            </a:p>
          </p:txBody>
        </p:sp>
        <p:sp>
          <p:nvSpPr>
            <p:cNvPr id="18" name="Freeform: Shape 51"/>
            <p:cNvSpPr/>
            <p:nvPr/>
          </p:nvSpPr>
          <p:spPr bwMode="auto">
            <a:xfrm>
              <a:off x="5336991" y="3083591"/>
              <a:ext cx="1866767" cy="1280708"/>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none" lIns="91440" tIns="45720" rIns="91440" bIns="576000" anchor="b" anchorCtr="1" compatLnSpc="1">
              <a:normAutofit/>
            </a:bodyPr>
            <a:lstStyle/>
            <a:p>
              <a:pPr algn="ctr"/>
              <a:endParaRPr lang="zh-CN" altLang="en-US" b="1" dirty="0">
                <a:solidFill>
                  <a:schemeClr val="tx2"/>
                </a:solidFill>
              </a:endParaRPr>
            </a:p>
          </p:txBody>
        </p:sp>
        <p:grpSp>
          <p:nvGrpSpPr>
            <p:cNvPr id="19" name="Group 53"/>
            <p:cNvGrpSpPr/>
            <p:nvPr/>
          </p:nvGrpSpPr>
          <p:grpSpPr>
            <a:xfrm>
              <a:off x="6064759" y="3310205"/>
              <a:ext cx="606011" cy="580757"/>
              <a:chOff x="1168379" y="3611668"/>
              <a:chExt cx="381000" cy="365127"/>
            </a:xfrm>
            <a:solidFill>
              <a:schemeClr val="tx2"/>
            </a:solidFill>
          </p:grpSpPr>
          <p:sp>
            <p:nvSpPr>
              <p:cNvPr id="50" name="Freeform: Shape 54"/>
              <p:cNvSpPr/>
              <p:nvPr/>
            </p:nvSpPr>
            <p:spPr bwMode="auto">
              <a:xfrm>
                <a:off x="1223942" y="3768832"/>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anchor="ctr"/>
              <a:lstStyle/>
              <a:p>
                <a:pPr algn="ctr"/>
                <a:endParaRPr/>
              </a:p>
            </p:txBody>
          </p:sp>
          <p:sp>
            <p:nvSpPr>
              <p:cNvPr id="51" name="Freeform: Shape 55"/>
              <p:cNvSpPr/>
              <p:nvPr/>
            </p:nvSpPr>
            <p:spPr bwMode="auto">
              <a:xfrm>
                <a:off x="1168379" y="3611668"/>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anchor="ctr"/>
              <a:lstStyle/>
              <a:p>
                <a:pPr algn="ctr"/>
                <a:endParaRPr/>
              </a:p>
            </p:txBody>
          </p:sp>
          <p:sp>
            <p:nvSpPr>
              <p:cNvPr id="52" name="Freeform: Shape 56"/>
              <p:cNvSpPr/>
              <p:nvPr/>
            </p:nvSpPr>
            <p:spPr bwMode="auto">
              <a:xfrm>
                <a:off x="1354208" y="3768831"/>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anchor="ctr"/>
              <a:lstStyle/>
              <a:p>
                <a:pPr algn="ctr"/>
                <a:endParaRPr/>
              </a:p>
            </p:txBody>
          </p:sp>
        </p:grpSp>
        <p:sp>
          <p:nvSpPr>
            <p:cNvPr id="42" name="Oval 46"/>
            <p:cNvSpPr/>
            <p:nvPr/>
          </p:nvSpPr>
          <p:spPr>
            <a:xfrm>
              <a:off x="7689215" y="2317722"/>
              <a:ext cx="200594" cy="200594"/>
            </a:xfrm>
            <a:prstGeom prst="ellipse">
              <a:avLst/>
            </a:prstGeom>
            <a:solidFill>
              <a:schemeClr val="accent6">
                <a:lumMod val="100000"/>
              </a:schemeClr>
            </a:solidFill>
            <a:ln w="12700" cap="flat" cmpd="sng" algn="ctr">
              <a:solidFill>
                <a:schemeClr val="accent6">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48"/>
            <p:cNvSpPr/>
            <p:nvPr/>
          </p:nvSpPr>
          <p:spPr>
            <a:xfrm>
              <a:off x="7689215" y="5115721"/>
              <a:ext cx="200594" cy="20059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Oval 45"/>
            <p:cNvSpPr/>
            <p:nvPr/>
          </p:nvSpPr>
          <p:spPr>
            <a:xfrm>
              <a:off x="4224239" y="4877177"/>
              <a:ext cx="200594" cy="200594"/>
            </a:xfrm>
            <a:prstGeom prst="ellipse">
              <a:avLst/>
            </a:prstGeom>
            <a:solidFill>
              <a:schemeClr val="accent3">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3">
                      <a:lumMod val="10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43"/>
            <p:cNvSpPr/>
            <p:nvPr/>
          </p:nvSpPr>
          <p:spPr>
            <a:xfrm>
              <a:off x="4224239" y="2428894"/>
              <a:ext cx="200594" cy="200594"/>
            </a:xfrm>
            <a:prstGeom prst="ellipse">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67" name="图片 6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68" name="组合 67"/>
          <p:cNvGrpSpPr/>
          <p:nvPr/>
        </p:nvGrpSpPr>
        <p:grpSpPr>
          <a:xfrm>
            <a:off x="1533918" y="363433"/>
            <a:ext cx="4885992" cy="716067"/>
            <a:chOff x="3653004" y="402712"/>
            <a:chExt cx="4885992" cy="716067"/>
          </a:xfrm>
        </p:grpSpPr>
        <p:sp>
          <p:nvSpPr>
            <p:cNvPr id="69" name="文本框 6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0" name="文本框 6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85" name="组合 84"/>
          <p:cNvGrpSpPr/>
          <p:nvPr/>
        </p:nvGrpSpPr>
        <p:grpSpPr>
          <a:xfrm>
            <a:off x="1014534" y="1948394"/>
            <a:ext cx="6393765" cy="3189090"/>
            <a:chOff x="7483990" y="3433235"/>
            <a:chExt cx="3081082" cy="1252723"/>
          </a:xfrm>
        </p:grpSpPr>
        <p:sp>
          <p:nvSpPr>
            <p:cNvPr id="86" name="矩形 85"/>
            <p:cNvSpPr/>
            <p:nvPr/>
          </p:nvSpPr>
          <p:spPr>
            <a:xfrm>
              <a:off x="7483990" y="3732519"/>
              <a:ext cx="3081082" cy="95343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t>比如我们现在有</a:t>
              </a:r>
              <a:r>
                <a:rPr kumimoji="1" lang="en-US" altLang="zh-CN" dirty="0"/>
                <a:t>3</a:t>
              </a:r>
              <a:r>
                <a:rPr kumimoji="1" lang="zh-CN" altLang="en-US" dirty="0"/>
                <a:t>个业务调用，分别是查询订单、查询商品、查询用户，且这三个业务请求都是依赖第三方服务</a:t>
              </a:r>
              <a:r>
                <a:rPr kumimoji="1" lang="en-US" altLang="zh-CN" dirty="0"/>
                <a:t>—</a:t>
              </a:r>
              <a:r>
                <a:rPr kumimoji="1" lang="zh-CN" altLang="en-US" dirty="0"/>
                <a:t>订单服务、商品服务、用户服务。三个服务均是通过</a:t>
              </a:r>
              <a:r>
                <a:rPr kumimoji="1" lang="en-US" altLang="zh-CN" dirty="0"/>
                <a:t>RPC</a:t>
              </a:r>
              <a:r>
                <a:rPr kumimoji="1" lang="zh-CN" altLang="en-US" dirty="0"/>
                <a:t>调用。当查询订单服务，假如线程阻塞了，这个时候后续有大量的查询订单请求过来，那么容器中的线程数量则会持续增加直至</a:t>
              </a:r>
              <a:r>
                <a:rPr kumimoji="1" lang="en-US" altLang="zh-CN" dirty="0"/>
                <a:t>CPU</a:t>
              </a:r>
              <a:r>
                <a:rPr kumimoji="1" lang="zh-CN" altLang="en-US" dirty="0"/>
                <a:t>资源耗尽，整个服务对外不可用，集群环境下就是雪崩。</a:t>
              </a:r>
            </a:p>
          </p:txBody>
        </p:sp>
        <p:sp>
          <p:nvSpPr>
            <p:cNvPr id="87" name="矩形 86"/>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举个</a:t>
              </a:r>
              <a:r>
                <a:rPr lang="zh-CN" altLang="en-US" sz="1600" b="1" dirty="0" smtClean="0">
                  <a:latin typeface="+mn-ea"/>
                </a:rPr>
                <a:t>栗子</a:t>
              </a:r>
              <a:endParaRPr lang="zh-CN" altLang="en-US" sz="1600" b="1" dirty="0">
                <a:latin typeface="+mn-ea"/>
              </a:endParaRPr>
            </a:p>
          </p:txBody>
        </p:sp>
      </p:grpSp>
      <p:sp>
        <p:nvSpPr>
          <p:cNvPr id="2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3"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additive="base">
                                        <p:cTn id="14" dur="500" fill="hold"/>
                                        <p:tgtEl>
                                          <p:spTgt spid="85"/>
                                        </p:tgtEl>
                                        <p:attrNameLst>
                                          <p:attrName>ppt_x</p:attrName>
                                        </p:attrNameLst>
                                      </p:cBhvr>
                                      <p:tavLst>
                                        <p:tav tm="0">
                                          <p:val>
                                            <p:strVal val="0-#ppt_w/2"/>
                                          </p:val>
                                        </p:tav>
                                        <p:tav tm="100000">
                                          <p:val>
                                            <p:strVal val="#ppt_x"/>
                                          </p:val>
                                        </p:tav>
                                      </p:tavLst>
                                    </p:anim>
                                    <p:anim calcmode="lin" valueType="num">
                                      <p:cBhvr additive="base">
                                        <p:cTn id="15"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02</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920078"/>
            <a:chOff x="4935819" y="3059475"/>
            <a:chExt cx="5805023" cy="920078"/>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a:defRPr/>
              </a:pPr>
              <a:r>
                <a:rPr lang="en-US" altLang="zh-CN" sz="3200" b="1" dirty="0" err="1" smtClean="0">
                  <a:solidFill>
                    <a:srgbClr val="00A99D"/>
                  </a:solidFill>
                  <a:latin typeface="微软雅黑" panose="020B0503020204020204" charset="-122"/>
                  <a:ea typeface="微软雅黑" panose="020B0503020204020204" charset="-122"/>
                </a:rPr>
                <a:t>Hystrix</a:t>
              </a:r>
              <a:r>
                <a:rPr lang="zh-CN" altLang="en-US" sz="3200" b="1" dirty="0" smtClean="0">
                  <a:solidFill>
                    <a:srgbClr val="00A99D"/>
                  </a:solidFill>
                  <a:latin typeface="微软雅黑" panose="020B0503020204020204" charset="-122"/>
                  <a:ea typeface="微软雅黑" panose="020B0503020204020204" charset="-122"/>
                </a:rPr>
                <a:t>核心功能</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29514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1"/>
          <p:cNvSpPr/>
          <p:nvPr/>
        </p:nvSpPr>
        <p:spPr bwMode="auto">
          <a:xfrm>
            <a:off x="1219616" y="1877669"/>
            <a:ext cx="4407776" cy="381888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1"/>
          </a:solidFill>
          <a:ln w="38100">
            <a:solidFill>
              <a:schemeClr val="bg1"/>
            </a:solidFill>
          </a:ln>
          <a:effectLst/>
        </p:spPr>
        <p:txBody>
          <a:bodyPr anchor="ctr"/>
          <a:lstStyle/>
          <a:p>
            <a:pPr algn="ctr"/>
            <a:endParaRPr/>
          </a:p>
        </p:txBody>
      </p:sp>
      <p:sp>
        <p:nvSpPr>
          <p:cNvPr id="5" name="任意多边形: 形状 2"/>
          <p:cNvSpPr/>
          <p:nvPr/>
        </p:nvSpPr>
        <p:spPr bwMode="auto">
          <a:xfrm>
            <a:off x="1211106" y="2343920"/>
            <a:ext cx="3869628" cy="335263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2"/>
          </a:solidFill>
          <a:ln w="38100">
            <a:solidFill>
              <a:schemeClr val="bg1"/>
            </a:solidFill>
          </a:ln>
          <a:effectLst/>
        </p:spPr>
        <p:txBody>
          <a:bodyPr anchor="ctr"/>
          <a:lstStyle/>
          <a:p>
            <a:pPr algn="ctr"/>
            <a:endParaRPr/>
          </a:p>
        </p:txBody>
      </p:sp>
      <p:sp>
        <p:nvSpPr>
          <p:cNvPr id="6" name="任意多边形: 形状 3"/>
          <p:cNvSpPr/>
          <p:nvPr/>
        </p:nvSpPr>
        <p:spPr bwMode="auto">
          <a:xfrm>
            <a:off x="1202597" y="2820436"/>
            <a:ext cx="3319630" cy="2876117"/>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3"/>
          </a:solidFill>
          <a:ln w="38100">
            <a:solidFill>
              <a:schemeClr val="bg1"/>
            </a:solidFill>
          </a:ln>
          <a:effectLst/>
        </p:spPr>
        <p:txBody>
          <a:bodyPr anchor="ctr"/>
          <a:lstStyle/>
          <a:p>
            <a:pPr algn="ctr"/>
            <a:endParaRPr/>
          </a:p>
        </p:txBody>
      </p:sp>
      <p:sp>
        <p:nvSpPr>
          <p:cNvPr id="7" name="任意多边形: 形状 4"/>
          <p:cNvSpPr/>
          <p:nvPr/>
        </p:nvSpPr>
        <p:spPr bwMode="auto">
          <a:xfrm>
            <a:off x="1194088" y="3305461"/>
            <a:ext cx="2759811" cy="2391091"/>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4"/>
          </a:solidFill>
          <a:ln w="38100">
            <a:solidFill>
              <a:schemeClr val="bg1"/>
            </a:solidFill>
          </a:ln>
          <a:effectLst/>
        </p:spPr>
        <p:txBody>
          <a:bodyPr anchor="ctr"/>
          <a:lstStyle/>
          <a:p>
            <a:pPr algn="ctr"/>
            <a:endParaRPr/>
          </a:p>
        </p:txBody>
      </p:sp>
      <p:sp>
        <p:nvSpPr>
          <p:cNvPr id="8" name="文本框 5"/>
          <p:cNvSpPr txBox="1"/>
          <p:nvPr/>
        </p:nvSpPr>
        <p:spPr>
          <a:xfrm>
            <a:off x="5128765" y="5380236"/>
            <a:ext cx="588568" cy="298527"/>
          </a:xfrm>
          <a:prstGeom prst="rect">
            <a:avLst/>
          </a:prstGeom>
          <a:noFill/>
        </p:spPr>
        <p:txBody>
          <a:bodyPr wrap="square">
            <a:normAutofit fontScale="87500" lnSpcReduction="10000"/>
          </a:bodyPr>
          <a:lstStyle/>
          <a:p>
            <a:r>
              <a:rPr lang="en-US" sz="1695" b="1" dirty="0">
                <a:solidFill>
                  <a:schemeClr val="bg1"/>
                </a:solidFill>
              </a:rPr>
              <a:t>04</a:t>
            </a:r>
          </a:p>
        </p:txBody>
      </p:sp>
      <p:sp>
        <p:nvSpPr>
          <p:cNvPr id="9" name="文本框 6"/>
          <p:cNvSpPr txBox="1"/>
          <p:nvPr/>
        </p:nvSpPr>
        <p:spPr>
          <a:xfrm>
            <a:off x="4557846" y="5380236"/>
            <a:ext cx="588568" cy="298527"/>
          </a:xfrm>
          <a:prstGeom prst="rect">
            <a:avLst/>
          </a:prstGeom>
          <a:noFill/>
        </p:spPr>
        <p:txBody>
          <a:bodyPr wrap="square">
            <a:normAutofit fontScale="87500" lnSpcReduction="10000"/>
          </a:bodyPr>
          <a:lstStyle/>
          <a:p>
            <a:r>
              <a:rPr lang="en-US" sz="1695" b="1">
                <a:solidFill>
                  <a:schemeClr val="bg1"/>
                </a:solidFill>
              </a:rPr>
              <a:t>03</a:t>
            </a:r>
          </a:p>
        </p:txBody>
      </p:sp>
      <p:sp>
        <p:nvSpPr>
          <p:cNvPr id="10" name="文本框 7"/>
          <p:cNvSpPr txBox="1"/>
          <p:nvPr/>
        </p:nvSpPr>
        <p:spPr>
          <a:xfrm>
            <a:off x="3986927" y="5380236"/>
            <a:ext cx="588568" cy="298527"/>
          </a:xfrm>
          <a:prstGeom prst="rect">
            <a:avLst/>
          </a:prstGeom>
          <a:noFill/>
        </p:spPr>
        <p:txBody>
          <a:bodyPr wrap="square">
            <a:normAutofit fontScale="87500" lnSpcReduction="10000"/>
          </a:bodyPr>
          <a:lstStyle/>
          <a:p>
            <a:r>
              <a:rPr lang="en-US" sz="1695" b="1">
                <a:solidFill>
                  <a:schemeClr val="bg1"/>
                </a:solidFill>
              </a:rPr>
              <a:t>02</a:t>
            </a:r>
          </a:p>
        </p:txBody>
      </p:sp>
      <p:sp>
        <p:nvSpPr>
          <p:cNvPr id="11" name="文本框 8"/>
          <p:cNvSpPr txBox="1"/>
          <p:nvPr/>
        </p:nvSpPr>
        <p:spPr>
          <a:xfrm>
            <a:off x="3416010" y="5380236"/>
            <a:ext cx="588568" cy="298527"/>
          </a:xfrm>
          <a:prstGeom prst="rect">
            <a:avLst/>
          </a:prstGeom>
          <a:noFill/>
        </p:spPr>
        <p:txBody>
          <a:bodyPr wrap="square">
            <a:normAutofit fontScale="87500" lnSpcReduction="10000"/>
          </a:bodyPr>
          <a:lstStyle/>
          <a:p>
            <a:r>
              <a:rPr lang="en-US" sz="1695" b="1">
                <a:solidFill>
                  <a:schemeClr val="bg1"/>
                </a:solidFill>
              </a:rPr>
              <a:t>01</a:t>
            </a:r>
          </a:p>
        </p:txBody>
      </p:sp>
      <p:pic>
        <p:nvPicPr>
          <p:cNvPr id="30" name="图片 2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1" name="组合 30"/>
          <p:cNvGrpSpPr/>
          <p:nvPr/>
        </p:nvGrpSpPr>
        <p:grpSpPr>
          <a:xfrm>
            <a:off x="1533918" y="363433"/>
            <a:ext cx="4885992" cy="954107"/>
            <a:chOff x="3653004" y="402712"/>
            <a:chExt cx="4885992" cy="954107"/>
          </a:xfrm>
        </p:grpSpPr>
        <p:sp>
          <p:nvSpPr>
            <p:cNvPr id="32" name="文本框 31"/>
            <p:cNvSpPr txBox="1"/>
            <p:nvPr/>
          </p:nvSpPr>
          <p:spPr>
            <a:xfrm>
              <a:off x="3653004" y="402712"/>
              <a:ext cx="3295317" cy="954107"/>
            </a:xfrm>
            <a:prstGeom prst="rect">
              <a:avLst/>
            </a:prstGeom>
            <a:noFill/>
          </p:spPr>
          <p:txBody>
            <a:bodyPr wrap="square" rtlCol="0">
              <a:spAutoFit/>
              <a:scene3d>
                <a:camera prst="orthographicFront"/>
                <a:lightRig rig="threePt" dir="t"/>
              </a:scene3d>
              <a:sp3d contourW="12700"/>
            </a:bodyPr>
            <a:lstStyle/>
            <a:p>
              <a:pPr>
                <a:defRPr/>
              </a:pPr>
              <a:r>
                <a:rPr lang="sk-SK" altLang="zh-CN" sz="2800" b="1" dirty="0" err="1">
                  <a:solidFill>
                    <a:prstClr val="black">
                      <a:lumMod val="75000"/>
                      <a:lumOff val="25000"/>
                    </a:prstClr>
                  </a:solidFill>
                  <a:latin typeface="微软雅黑" panose="020B0503020204020204" charset="-122"/>
                  <a:ea typeface="微软雅黑" panose="020B0503020204020204" charset="-122"/>
                </a:rPr>
                <a:t>Hystrix</a:t>
              </a:r>
              <a:r>
                <a:rPr lang="zh-CN" altLang="sk-SK" sz="2800" b="1" dirty="0">
                  <a:solidFill>
                    <a:prstClr val="black">
                      <a:lumMod val="75000"/>
                      <a:lumOff val="25000"/>
                    </a:prstClr>
                  </a:solidFill>
                  <a:latin typeface="微软雅黑" panose="020B0503020204020204" charset="-122"/>
                  <a:ea typeface="微软雅黑" panose="020B0503020204020204" charset="-122"/>
                </a:rPr>
                <a:t>核心</a:t>
              </a:r>
              <a:r>
                <a:rPr lang="zh-CN" altLang="sk-SK" sz="2800" b="1" dirty="0" smtClean="0">
                  <a:solidFill>
                    <a:prstClr val="black">
                      <a:lumMod val="75000"/>
                      <a:lumOff val="25000"/>
                    </a:prstClr>
                  </a:solidFill>
                  <a:latin typeface="微软雅黑" panose="020B0503020204020204" charset="-122"/>
                  <a:ea typeface="微软雅黑" panose="020B0503020204020204" charset="-122"/>
                </a:rPr>
                <a:t>功能</a:t>
              </a:r>
              <a:endParaRPr lang="zh-CN" altLang="en-US" sz="2800" b="1" dirty="0">
                <a:solidFill>
                  <a:prstClr val="black">
                    <a:lumMod val="75000"/>
                    <a:lumOff val="25000"/>
                  </a:prstClr>
                </a:solidFill>
                <a:latin typeface="微软雅黑" panose="020B0503020204020204" charset="-122"/>
                <a:ea typeface="微软雅黑" panose="020B0503020204020204" charset="-122"/>
              </a:endParaRPr>
            </a:p>
            <a:p>
              <a:pPr marL="0" marR="0" lvl="0" indent="0"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3" name="文本框 3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42" name="组合 41"/>
          <p:cNvGrpSpPr/>
          <p:nvPr/>
        </p:nvGrpSpPr>
        <p:grpSpPr>
          <a:xfrm>
            <a:off x="6292910" y="1890631"/>
            <a:ext cx="4730689" cy="632529"/>
            <a:chOff x="7483989" y="3395135"/>
            <a:chExt cx="4730689" cy="632529"/>
          </a:xfrm>
        </p:grpSpPr>
        <p:sp>
          <p:nvSpPr>
            <p:cNvPr id="43" name="矩形 42"/>
            <p:cNvSpPr/>
            <p:nvPr/>
          </p:nvSpPr>
          <p:spPr>
            <a:xfrm>
              <a:off x="7483989" y="3732519"/>
              <a:ext cx="4730689"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200" dirty="0">
                <a:solidFill>
                  <a:schemeClr val="tx1">
                    <a:lumMod val="75000"/>
                    <a:lumOff val="25000"/>
                  </a:schemeClr>
                </a:solidFill>
                <a:latin typeface="+mn-ea"/>
              </a:endParaRPr>
            </a:p>
          </p:txBody>
        </p:sp>
        <p:sp>
          <p:nvSpPr>
            <p:cNvPr id="44" name="矩形 43"/>
            <p:cNvSpPr/>
            <p:nvPr/>
          </p:nvSpPr>
          <p:spPr>
            <a:xfrm>
              <a:off x="7483989" y="33951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600" b="1" dirty="0">
                <a:latin typeface="+mn-ea"/>
              </a:endParaRPr>
            </a:p>
          </p:txBody>
        </p:sp>
      </p:grpSp>
      <p:grpSp>
        <p:nvGrpSpPr>
          <p:cNvPr id="2" name="组合 1"/>
          <p:cNvGrpSpPr/>
          <p:nvPr/>
        </p:nvGrpSpPr>
        <p:grpSpPr>
          <a:xfrm>
            <a:off x="6329844" y="3207472"/>
            <a:ext cx="4693756" cy="494682"/>
            <a:chOff x="6329844" y="3207472"/>
            <a:chExt cx="4693756" cy="494682"/>
          </a:xfrm>
        </p:grpSpPr>
        <p:grpSp>
          <p:nvGrpSpPr>
            <p:cNvPr id="14" name="组合 13"/>
            <p:cNvGrpSpPr/>
            <p:nvPr/>
          </p:nvGrpSpPr>
          <p:grpSpPr>
            <a:xfrm>
              <a:off x="6329844" y="3207472"/>
              <a:ext cx="494682" cy="494682"/>
              <a:chOff x="7214440" y="2889925"/>
              <a:chExt cx="413117" cy="413117"/>
            </a:xfrm>
          </p:grpSpPr>
          <p:sp>
            <p:nvSpPr>
              <p:cNvPr id="27" name="椭圆 26"/>
              <p:cNvSpPr/>
              <p:nvPr/>
            </p:nvSpPr>
            <p:spPr>
              <a:xfrm>
                <a:off x="7214440" y="2889925"/>
                <a:ext cx="413117" cy="4131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19"/>
              <p:cNvSpPr/>
              <p:nvPr/>
            </p:nvSpPr>
            <p:spPr>
              <a:xfrm>
                <a:off x="7300764" y="2976259"/>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bg2"/>
              </a:solidFill>
              <a:ln w="12700">
                <a:miter lim="400000"/>
              </a:ln>
            </p:spPr>
            <p:txBody>
              <a:bodyPr anchor="ctr"/>
              <a:lstStyle/>
              <a:p>
                <a:pPr algn="ctr"/>
                <a:endParaRPr/>
              </a:p>
            </p:txBody>
          </p:sp>
        </p:grpSp>
        <p:sp>
          <p:nvSpPr>
            <p:cNvPr id="45" name="矩形 44"/>
            <p:cNvSpPr/>
            <p:nvPr/>
          </p:nvSpPr>
          <p:spPr>
            <a:xfrm>
              <a:off x="6824526" y="3273676"/>
              <a:ext cx="4199074" cy="3693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线程</a:t>
              </a:r>
              <a:r>
                <a:rPr lang="zh-CN" altLang="en-US" dirty="0" smtClean="0"/>
                <a:t>隔离 </a:t>
              </a:r>
              <a:r>
                <a:rPr lang="en-US" altLang="zh-CN" dirty="0" smtClean="0"/>
                <a:t>/</a:t>
              </a:r>
              <a:r>
                <a:rPr lang="zh-CN" altLang="en-US" dirty="0" smtClean="0"/>
                <a:t> 信号</a:t>
              </a:r>
              <a:r>
                <a:rPr lang="zh-CN" altLang="en-US" dirty="0"/>
                <a:t>量</a:t>
              </a:r>
              <a:r>
                <a:rPr lang="zh-CN" altLang="en-US" dirty="0" smtClean="0"/>
                <a:t>隔离</a:t>
              </a:r>
              <a:endParaRPr lang="en-US" altLang="zh-CN" dirty="0"/>
            </a:p>
          </p:txBody>
        </p:sp>
      </p:grpSp>
      <p:grpSp>
        <p:nvGrpSpPr>
          <p:cNvPr id="3" name="组合 2"/>
          <p:cNvGrpSpPr/>
          <p:nvPr/>
        </p:nvGrpSpPr>
        <p:grpSpPr>
          <a:xfrm>
            <a:off x="6329844" y="3864279"/>
            <a:ext cx="4693756" cy="494682"/>
            <a:chOff x="6329844" y="3864279"/>
            <a:chExt cx="4693756" cy="494682"/>
          </a:xfrm>
        </p:grpSpPr>
        <p:grpSp>
          <p:nvGrpSpPr>
            <p:cNvPr id="17" name="组合 16"/>
            <p:cNvGrpSpPr/>
            <p:nvPr/>
          </p:nvGrpSpPr>
          <p:grpSpPr>
            <a:xfrm>
              <a:off x="6329844" y="3864279"/>
              <a:ext cx="494682" cy="494682"/>
              <a:chOff x="7214440" y="3667670"/>
              <a:chExt cx="413117" cy="413117"/>
            </a:xfrm>
          </p:grpSpPr>
          <p:sp>
            <p:nvSpPr>
              <p:cNvPr id="18" name="椭圆 17"/>
              <p:cNvSpPr/>
              <p:nvPr/>
            </p:nvSpPr>
            <p:spPr>
              <a:xfrm>
                <a:off x="7214440" y="3667670"/>
                <a:ext cx="413117" cy="413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任意多边形: 形状 22"/>
              <p:cNvSpPr/>
              <p:nvPr/>
            </p:nvSpPr>
            <p:spPr>
              <a:xfrm>
                <a:off x="7298468" y="3754004"/>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2"/>
              </a:solidFill>
              <a:ln w="12700">
                <a:miter lim="400000"/>
              </a:ln>
            </p:spPr>
            <p:txBody>
              <a:bodyPr anchor="ctr"/>
              <a:lstStyle/>
              <a:p>
                <a:pPr algn="ctr"/>
                <a:endParaRPr/>
              </a:p>
            </p:txBody>
          </p:sp>
        </p:grpSp>
        <p:sp>
          <p:nvSpPr>
            <p:cNvPr id="46" name="矩形 45"/>
            <p:cNvSpPr/>
            <p:nvPr/>
          </p:nvSpPr>
          <p:spPr>
            <a:xfrm>
              <a:off x="6824526" y="3945453"/>
              <a:ext cx="4199074" cy="3693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降级策略</a:t>
              </a:r>
              <a:endParaRPr lang="en-US" altLang="zh-CN" dirty="0"/>
            </a:p>
          </p:txBody>
        </p:sp>
      </p:grpSp>
      <p:grpSp>
        <p:nvGrpSpPr>
          <p:cNvPr id="12" name="组合 11"/>
          <p:cNvGrpSpPr/>
          <p:nvPr/>
        </p:nvGrpSpPr>
        <p:grpSpPr>
          <a:xfrm>
            <a:off x="6329844" y="4521085"/>
            <a:ext cx="4693756" cy="494682"/>
            <a:chOff x="6329844" y="4521085"/>
            <a:chExt cx="4693756" cy="494682"/>
          </a:xfrm>
        </p:grpSpPr>
        <p:grpSp>
          <p:nvGrpSpPr>
            <p:cNvPr id="16" name="组合 15"/>
            <p:cNvGrpSpPr/>
            <p:nvPr/>
          </p:nvGrpSpPr>
          <p:grpSpPr>
            <a:xfrm>
              <a:off x="6329844" y="4521085"/>
              <a:ext cx="494682" cy="494682"/>
              <a:chOff x="7214440" y="4445415"/>
              <a:chExt cx="413117" cy="413117"/>
            </a:xfrm>
          </p:grpSpPr>
          <p:sp>
            <p:nvSpPr>
              <p:cNvPr id="21" name="椭圆 20"/>
              <p:cNvSpPr/>
              <p:nvPr/>
            </p:nvSpPr>
            <p:spPr>
              <a:xfrm>
                <a:off x="7214440" y="4445415"/>
                <a:ext cx="413117" cy="413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任意多边形: 形状 21"/>
              <p:cNvSpPr/>
              <p:nvPr/>
            </p:nvSpPr>
            <p:spPr>
              <a:xfrm>
                <a:off x="7298468" y="4542637"/>
                <a:ext cx="240468" cy="218673"/>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a:p>
            </p:txBody>
          </p:sp>
        </p:grpSp>
        <p:sp>
          <p:nvSpPr>
            <p:cNvPr id="47" name="矩形 46"/>
            <p:cNvSpPr/>
            <p:nvPr/>
          </p:nvSpPr>
          <p:spPr>
            <a:xfrm>
              <a:off x="6824526" y="4602260"/>
              <a:ext cx="4199074" cy="3693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熔断技术</a:t>
              </a:r>
              <a:endParaRPr lang="en-US" altLang="zh-CN" dirty="0"/>
            </a:p>
          </p:txBody>
        </p:sp>
      </p:grpSp>
      <p:grpSp>
        <p:nvGrpSpPr>
          <p:cNvPr id="13" name="组合 12"/>
          <p:cNvGrpSpPr/>
          <p:nvPr/>
        </p:nvGrpSpPr>
        <p:grpSpPr>
          <a:xfrm>
            <a:off x="6329844" y="5177891"/>
            <a:ext cx="4693756" cy="494682"/>
            <a:chOff x="6329844" y="5177891"/>
            <a:chExt cx="4693756" cy="494682"/>
          </a:xfrm>
        </p:grpSpPr>
        <p:grpSp>
          <p:nvGrpSpPr>
            <p:cNvPr id="15" name="组合 14"/>
            <p:cNvGrpSpPr/>
            <p:nvPr/>
          </p:nvGrpSpPr>
          <p:grpSpPr>
            <a:xfrm>
              <a:off x="6329844" y="5177891"/>
              <a:ext cx="494682" cy="494682"/>
              <a:chOff x="7214440" y="5223159"/>
              <a:chExt cx="413117" cy="413117"/>
            </a:xfrm>
          </p:grpSpPr>
          <p:sp>
            <p:nvSpPr>
              <p:cNvPr id="24" name="椭圆 23"/>
              <p:cNvSpPr/>
              <p:nvPr/>
            </p:nvSpPr>
            <p:spPr>
              <a:xfrm>
                <a:off x="7214440" y="5223159"/>
                <a:ext cx="413117" cy="413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0"/>
              <p:cNvSpPr/>
              <p:nvPr/>
            </p:nvSpPr>
            <p:spPr>
              <a:xfrm>
                <a:off x="7303101" y="5309493"/>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a:p>
            </p:txBody>
          </p:sp>
        </p:grpSp>
        <p:sp>
          <p:nvSpPr>
            <p:cNvPr id="48" name="矩形 47"/>
            <p:cNvSpPr/>
            <p:nvPr/>
          </p:nvSpPr>
          <p:spPr>
            <a:xfrm>
              <a:off x="6824526" y="5274433"/>
              <a:ext cx="4199074" cy="3693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t>请求</a:t>
              </a:r>
              <a:r>
                <a:rPr kumimoji="1" lang="zh-CN" altLang="en-US" dirty="0" smtClean="0"/>
                <a:t>缓存 </a:t>
              </a:r>
              <a:r>
                <a:rPr kumimoji="1" lang="en-US" altLang="zh-CN" dirty="0" smtClean="0"/>
                <a:t>/</a:t>
              </a:r>
              <a:r>
                <a:rPr kumimoji="1" lang="zh-CN" altLang="en-US" dirty="0" smtClean="0"/>
                <a:t> 请求合并</a:t>
              </a:r>
              <a:endParaRPr kumimoji="1" lang="en-US" altLang="zh-CN" dirty="0"/>
            </a:p>
          </p:txBody>
        </p:sp>
      </p:grpSp>
      <p:sp>
        <p:nvSpPr>
          <p:cNvPr id="19"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p:tgtEl>
                                          <p:spTgt spid="2"/>
                                        </p:tgtEl>
                                        <p:attrNameLst>
                                          <p:attrName>ppt_x</p:attrName>
                                        </p:attrNameLst>
                                      </p:cBhvr>
                                      <p:tavLst>
                                        <p:tav tm="0">
                                          <p:val>
                                            <p:strVal val="#ppt_x-#ppt_w*1.125000"/>
                                          </p:val>
                                        </p:tav>
                                        <p:tav tm="100000">
                                          <p:val>
                                            <p:strVal val="#ppt_x"/>
                                          </p:val>
                                        </p:tav>
                                      </p:tavLst>
                                    </p:anim>
                                    <p:animEffect transition="in" filter="wipe(right)">
                                      <p:cBhvr>
                                        <p:cTn id="47" dur="500"/>
                                        <p:tgtEl>
                                          <p:spTgt spid="2"/>
                                        </p:tgtEl>
                                      </p:cBhvr>
                                    </p:animEffect>
                                  </p:childTnLst>
                                </p:cTn>
                              </p:par>
                            </p:childTnLst>
                          </p:cTn>
                        </p:par>
                        <p:par>
                          <p:cTn id="48" fill="hold">
                            <p:stCondLst>
                              <p:cond delay="2000"/>
                            </p:stCondLst>
                            <p:childTnLst>
                              <p:par>
                                <p:cTn id="49" presetID="12" presetClass="entr" presetSubtype="8"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p:tgtEl>
                                          <p:spTgt spid="3"/>
                                        </p:tgtEl>
                                        <p:attrNameLst>
                                          <p:attrName>ppt_x</p:attrName>
                                        </p:attrNameLst>
                                      </p:cBhvr>
                                      <p:tavLst>
                                        <p:tav tm="0">
                                          <p:val>
                                            <p:strVal val="#ppt_x-#ppt_w*1.125000"/>
                                          </p:val>
                                        </p:tav>
                                        <p:tav tm="100000">
                                          <p:val>
                                            <p:strVal val="#ppt_x"/>
                                          </p:val>
                                        </p:tav>
                                      </p:tavLst>
                                    </p:anim>
                                    <p:animEffect transition="in" filter="wipe(right)">
                                      <p:cBhvr>
                                        <p:cTn id="52" dur="500"/>
                                        <p:tgtEl>
                                          <p:spTgt spid="3"/>
                                        </p:tgtEl>
                                      </p:cBhvr>
                                    </p:animEffect>
                                  </p:childTnLst>
                                </p:cTn>
                              </p:par>
                            </p:childTnLst>
                          </p:cTn>
                        </p:par>
                        <p:par>
                          <p:cTn id="53" fill="hold">
                            <p:stCondLst>
                              <p:cond delay="2500"/>
                            </p:stCondLst>
                            <p:childTnLst>
                              <p:par>
                                <p:cTn id="54" presetID="1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p:tgtEl>
                                          <p:spTgt spid="12"/>
                                        </p:tgtEl>
                                        <p:attrNameLst>
                                          <p:attrName>ppt_x</p:attrName>
                                        </p:attrNameLst>
                                      </p:cBhvr>
                                      <p:tavLst>
                                        <p:tav tm="0">
                                          <p:val>
                                            <p:strVal val="#ppt_x-#ppt_w*1.125000"/>
                                          </p:val>
                                        </p:tav>
                                        <p:tav tm="100000">
                                          <p:val>
                                            <p:strVal val="#ppt_x"/>
                                          </p:val>
                                        </p:tav>
                                      </p:tavLst>
                                    </p:anim>
                                    <p:animEffect transition="in" filter="wipe(right)">
                                      <p:cBhvr>
                                        <p:cTn id="57" dur="500"/>
                                        <p:tgtEl>
                                          <p:spTgt spid="12"/>
                                        </p:tgtEl>
                                      </p:cBhvr>
                                    </p:animEffect>
                                  </p:childTnLst>
                                </p:cTn>
                              </p:par>
                            </p:childTnLst>
                          </p:cTn>
                        </p:par>
                        <p:par>
                          <p:cTn id="58" fill="hold">
                            <p:stCondLst>
                              <p:cond delay="3000"/>
                            </p:stCondLst>
                            <p:childTnLst>
                              <p:par>
                                <p:cTn id="59" presetID="12" presetClass="entr" presetSubtype="8"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theme/theme1.xml><?xml version="1.0" encoding="utf-8"?>
<a:theme xmlns:a="http://schemas.openxmlformats.org/drawingml/2006/main" name="云析学院">
  <a:themeElements>
    <a:clrScheme name="自定义 93">
      <a:dk1>
        <a:sysClr val="windowText" lastClr="000000"/>
      </a:dk1>
      <a:lt1>
        <a:sysClr val="window" lastClr="FFFFFF"/>
      </a:lt1>
      <a:dk2>
        <a:srgbClr val="44546A"/>
      </a:dk2>
      <a:lt2>
        <a:srgbClr val="E7E6E6"/>
      </a:lt2>
      <a:accent1>
        <a:srgbClr val="00A99D"/>
      </a:accent1>
      <a:accent2>
        <a:srgbClr val="8CC63F"/>
      </a:accent2>
      <a:accent3>
        <a:srgbClr val="FF8F29"/>
      </a:accent3>
      <a:accent4>
        <a:srgbClr val="00A99D"/>
      </a:accent4>
      <a:accent5>
        <a:srgbClr val="8CC63F"/>
      </a:accent5>
      <a:accent6>
        <a:srgbClr val="FF8F29"/>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1148</TotalTime>
  <Words>2414</Words>
  <Application>Microsoft Macintosh PowerPoint</Application>
  <PresentationFormat>宽屏</PresentationFormat>
  <Paragraphs>308</Paragraphs>
  <Slides>31</Slides>
  <Notes>31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Calibri</vt:lpstr>
      <vt:lpstr>FangSong</vt:lpstr>
      <vt:lpstr>Wingdings</vt:lpstr>
      <vt:lpstr>等线</vt:lpstr>
      <vt:lpstr>宋体</vt:lpstr>
      <vt:lpstr>微软雅黑</vt:lpstr>
      <vt:lpstr>Arial</vt:lpstr>
      <vt:lpstr>云析学院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dc:creator>
  <cp:keywords>www.1ppt.com</cp:keywords>
  <dc:description>www.1ppt.com</dc:description>
  <cp:lastModifiedBy>Microsoft Office 用户</cp:lastModifiedBy>
  <cp:revision>72</cp:revision>
  <dcterms:created xsi:type="dcterms:W3CDTF">2017-07-27T02:21:00Z</dcterms:created>
  <dcterms:modified xsi:type="dcterms:W3CDTF">2018-05-25T06:33:31Z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