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>
        <p:scale>
          <a:sx n="105" d="100"/>
          <a:sy n="105" d="100"/>
        </p:scale>
        <p:origin x="-3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2313" y="2552700"/>
            <a:ext cx="8967787" cy="9652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Hystrix—</a:t>
            </a:r>
            <a:r>
              <a:rPr kumimoji="1" lang="zh-CN" altLang="en-US" dirty="0"/>
              <a:t>容错框架</a:t>
            </a:r>
          </a:p>
        </p:txBody>
      </p:sp>
    </p:spTree>
    <p:extLst>
      <p:ext uri="{BB962C8B-B14F-4D97-AF65-F5344CB8AC3E}">
        <p14:creationId xmlns:p14="http://schemas.microsoft.com/office/powerpoint/2010/main" val="20835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线层隔离</a:t>
            </a:r>
            <a:r>
              <a:rPr kumimoji="1" lang="en-US" altLang="zh-CN" dirty="0">
                <a:latin typeface="FangSong" charset="-122"/>
                <a:ea typeface="FangSong" charset="-122"/>
                <a:cs typeface="FangSong" charset="-122"/>
              </a:rPr>
              <a:t>VS</a:t>
            </a:r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信号量隔离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4"/>
            <a:ext cx="7194013" cy="54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7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降级策略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当请求出现了异常，超时，或者服务不可用的时候，一般情况你会怎么做？返回空，抛异常给调用方还是什么都不做？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Hystrix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可以让你自定义降级策略。当发生异常的时候，返回你事先定义好的策略。比如空对象</a:t>
            </a:r>
            <a:r>
              <a:rPr kumimoji="1" lang="en-US" altLang="zh-CN" dirty="0">
                <a:latin typeface="FangSong" charset="-122"/>
                <a:ea typeface="FangSong" charset="-122"/>
                <a:cs typeface="FangSong" charset="-122"/>
              </a:rPr>
              <a:t>/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默认值。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这样做的好处：调用方不会因为调用服务方的异常而导致自己异常。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0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熔断技术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一般是指软件系统中，由于某些原因使得服务出现了过载现象，为防止造成整个系统故障，从而采用的一种保护措施，所以很多地方把熔断亦称为过载保护。很多时候刚开始可能只是系统出现了局部的、小规模的故障，然而由于种种原因，故障影响的范围越来越大，最终导致了全局性的后果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如果某个目标服务调用慢或者有大量超时，此时，熔断该服务的调用，对于后续调用请求，不在继续调用目标服务，直接返回，快速释放资源。如果目标服务情况好转则恢复调用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53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请求缓存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将请求缓存下来，当后续有相同的请求到来的时候，直接返回缓存中的响应，从而避免直接对服务进行调用，增加服务的压力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请求合并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332" y="1264555"/>
            <a:ext cx="8915400" cy="3777622"/>
          </a:xfrm>
        </p:spPr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将相同类型的请求合并成一次调用，而不是分别调用服务提供方，目的是降低服务提供方的压力。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50796"/>
            <a:ext cx="8128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实时监控和报警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3372" y="1264555"/>
            <a:ext cx="8915400" cy="3777622"/>
          </a:xfrm>
        </p:spPr>
        <p:txBody>
          <a:bodyPr/>
          <a:lstStyle/>
          <a:p>
            <a:r>
              <a:rPr kumimoji="1" lang="en-US" altLang="zh-CN" dirty="0" smtClean="0"/>
              <a:t>Hystrix</a:t>
            </a:r>
            <a:r>
              <a:rPr kumimoji="1" lang="zh-CN" altLang="en-US" dirty="0" smtClean="0"/>
              <a:t>提供了</a:t>
            </a:r>
            <a:r>
              <a:rPr lang="en-US" altLang="zh-CN" dirty="0" smtClean="0"/>
              <a:t>Hystrix-dashboard</a:t>
            </a:r>
            <a:r>
              <a:rPr lang="zh-CN" altLang="en-US" dirty="0" smtClean="0"/>
              <a:t>图形化界面，可以做到实时的对系统的健康状况做到监控。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72" y="1905000"/>
            <a:ext cx="7538720" cy="48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Hystrix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Terminology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（术语表）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Command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命令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用于包装对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服务依赖或者外部系统的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调用。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b="1" dirty="0">
                <a:latin typeface="FangSong" charset="-122"/>
                <a:ea typeface="FangSong" charset="-122"/>
                <a:cs typeface="FangSong" charset="-122"/>
              </a:rPr>
              <a:t>Circuit 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Breaker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类似于现实世界的断路器，起保护系统的作用。能够在一段时间内停止调用某个或者某些服务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Fallback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Fallback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的字面意思是回退、退路的意思。命令执行出错时，系统可以使用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fallback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，从而实现优雅降级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b="1" dirty="0" err="1" smtClean="0">
                <a:latin typeface="FangSong" charset="-122"/>
                <a:ea typeface="FangSong" charset="-122"/>
                <a:cs typeface="FangSong" charset="-122"/>
              </a:rPr>
              <a:t>Collapser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将若干命令合并成单一命令，可以减少调用次数。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93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Hystrix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。。。。。。。此处是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。。。。。。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3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Hystrix</a:t>
            </a:r>
            <a:r>
              <a:rPr kumimoji="1" lang="zh-CN" altLang="en-US" dirty="0"/>
              <a:t>使用场景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最近做一个项目，百度搜索引擎来爬取我们的页面。上线之前不确定最大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是多少，所以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台机器（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4G</a:t>
            </a:r>
            <a:r>
              <a:rPr kumimoji="1" lang="zh-CN" altLang="en-US" dirty="0" smtClean="0"/>
              <a:t>核，一台</a:t>
            </a:r>
            <a:r>
              <a:rPr kumimoji="1" lang="en-US" altLang="zh-CN" dirty="0" smtClean="0"/>
              <a:t>8G8</a:t>
            </a:r>
            <a:r>
              <a:rPr kumimoji="1" lang="zh-CN" altLang="en-US" dirty="0" smtClean="0"/>
              <a:t>核）上线了。百度蜘蛛开始起量，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峰值达到</a:t>
            </a:r>
            <a:r>
              <a:rPr kumimoji="1" lang="en-US" altLang="zh-CN" dirty="0" smtClean="0"/>
              <a:t>1400</a:t>
            </a:r>
            <a:r>
              <a:rPr kumimoji="1" lang="zh-CN" altLang="en-US" dirty="0" smtClean="0"/>
              <a:t>。造成的影响：数据库频繁出现</a:t>
            </a:r>
            <a:r>
              <a:rPr kumimoji="1" lang="en-US" altLang="zh-CN" dirty="0" err="1" smtClean="0"/>
              <a:t>longSQL</a:t>
            </a:r>
            <a:r>
              <a:rPr kumimoji="1" lang="zh-CN" altLang="en-US" dirty="0" smtClean="0"/>
              <a:t>（响应时间</a:t>
            </a:r>
            <a:r>
              <a:rPr kumimoji="1" lang="en-US" altLang="zh-CN" dirty="0" smtClean="0"/>
              <a:t>&gt;100ms</a:t>
            </a:r>
            <a:r>
              <a:rPr kumimoji="1" lang="zh-CN" altLang="en-US" dirty="0" smtClean="0"/>
              <a:t>的数据库操作），查看监控，发现每分钟调用量</a:t>
            </a:r>
            <a:r>
              <a:rPr kumimoji="1" lang="en-US" altLang="zh-CN" dirty="0" smtClean="0"/>
              <a:t>8W</a:t>
            </a:r>
            <a:r>
              <a:rPr kumimoji="1" lang="zh-CN" altLang="en-US" dirty="0" smtClean="0"/>
              <a:t>左右。百度蜘蛛的规则没法修改，只能修改自己的代码或者加机器。加机器不太现实，因为没达到机器性能瓶颈。所以在代码层对数据做降级容错</a:t>
            </a:r>
            <a:r>
              <a:rPr kumimoji="1" lang="zh-CN" altLang="en-US" smtClean="0"/>
              <a:t>处理。配合</a:t>
            </a:r>
            <a:r>
              <a:rPr kumimoji="1" lang="en-US" altLang="zh-CN" smtClean="0"/>
              <a:t>Hystrix</a:t>
            </a:r>
            <a:r>
              <a:rPr kumimoji="1" lang="zh-CN" altLang="en-US" dirty="0" smtClean="0"/>
              <a:t>线程隔离和降级策略（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），将接口处理的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限制在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左右，</a:t>
            </a:r>
            <a:r>
              <a:rPr kumimoji="1" lang="en-US" altLang="zh-CN" dirty="0" err="1" smtClean="0"/>
              <a:t>longSQL</a:t>
            </a:r>
            <a:r>
              <a:rPr kumimoji="1" lang="zh-CN" altLang="en-US" dirty="0" smtClean="0"/>
              <a:t>明显数量下降，数据库压力得到缓解。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01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Hystrix</a:t>
            </a:r>
            <a:r>
              <a:rPr kumimoji="1" lang="zh-CN" altLang="en-US" sz="3200" dirty="0"/>
              <a:t>框架</a:t>
            </a:r>
            <a:r>
              <a:rPr kumimoji="1" lang="zh-CN" altLang="en-US" sz="3200" dirty="0" smtClean="0"/>
              <a:t>简介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Hystrix</a:t>
            </a:r>
            <a:r>
              <a:rPr kumimoji="1" lang="zh-CN" altLang="en-US" sz="3200" dirty="0"/>
              <a:t>核心</a:t>
            </a:r>
            <a:r>
              <a:rPr kumimoji="1" lang="zh-CN" altLang="en-US" sz="3200" dirty="0" smtClean="0"/>
              <a:t>功能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Hystrix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demo</a:t>
            </a:r>
          </a:p>
          <a:p>
            <a:r>
              <a:rPr kumimoji="1" lang="en-US" altLang="zh-CN" sz="3200" dirty="0"/>
              <a:t>Hystrix</a:t>
            </a:r>
            <a:r>
              <a:rPr kumimoji="1" lang="zh-CN" altLang="en-US" sz="3200" dirty="0" smtClean="0"/>
              <a:t>使用场景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24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Hystrix</a:t>
            </a:r>
            <a:r>
              <a:rPr kumimoji="1" lang="zh-CN" altLang="en-US" dirty="0" smtClean="0"/>
              <a:t>框架简介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Hystrix</a:t>
            </a:r>
            <a:r>
              <a:rPr kumimoji="1" lang="zh-CN" altLang="en-US" dirty="0" smtClean="0"/>
              <a:t>翻译成中文是“豪猪”的</a:t>
            </a:r>
            <a:r>
              <a:rPr kumimoji="1" lang="zh-CN" altLang="en-US" dirty="0"/>
              <a:t>意思。</a:t>
            </a:r>
            <a:r>
              <a:rPr kumimoji="1" lang="zh-CN" altLang="en-US" dirty="0" smtClean="0"/>
              <a:t>豪猪身上长</a:t>
            </a:r>
            <a:r>
              <a:rPr kumimoji="1" lang="zh-CN" altLang="en-US" dirty="0"/>
              <a:t>满了刺，能保护自己不受天敌的伤害，代表了一种防御</a:t>
            </a:r>
            <a:r>
              <a:rPr kumimoji="1" lang="zh-CN" altLang="en-US" dirty="0" smtClean="0"/>
              <a:t>机制。因此</a:t>
            </a:r>
            <a:r>
              <a:rPr kumimoji="1" lang="en-US" altLang="zh-CN" dirty="0" smtClean="0"/>
              <a:t>Hystrix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也是定义成了豪猪。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43225"/>
            <a:ext cx="8128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Hystrix</a:t>
            </a:r>
            <a:r>
              <a:rPr kumimoji="1" lang="zh-CN" altLang="en-US" dirty="0"/>
              <a:t>框架简介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Hystrix</a:t>
            </a:r>
            <a:r>
              <a:rPr kumimoji="1" lang="zh-CN" altLang="en-US" sz="2800" dirty="0"/>
              <a:t>是</a:t>
            </a:r>
            <a:r>
              <a:rPr kumimoji="1" lang="en-US" altLang="zh-CN" sz="2800" dirty="0"/>
              <a:t>Netflix</a:t>
            </a:r>
            <a:r>
              <a:rPr kumimoji="1" lang="zh-CN" altLang="en-US" sz="2800" dirty="0"/>
              <a:t>开源的一款容错框架，包含常用的容错方法：线程隔离、信号量隔离、降级策略、熔断技术。在高并发访问下，系统所依赖的服务的稳定性对系统的影响非常大，依赖有很多不可控的因素，比如网络连接变慢，资源突然繁忙，暂时不可用，服务脱机等。我们要构建稳定、可靠的分布式系统，就必须要有这样一套容错</a:t>
            </a:r>
            <a:r>
              <a:rPr kumimoji="1" lang="zh-CN" altLang="en-US" sz="2800" dirty="0" smtClean="0"/>
              <a:t>方法。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5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举个栗子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比如我们现在有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个业务</a:t>
            </a:r>
            <a:r>
              <a:rPr kumimoji="1" lang="zh-CN" altLang="en-US" sz="2400" dirty="0" smtClean="0"/>
              <a:t>调用，分别</a:t>
            </a:r>
            <a:r>
              <a:rPr kumimoji="1" lang="zh-CN" altLang="en-US" sz="2400" dirty="0"/>
              <a:t>是查询订单、查询商品、查询用户，且这三个业务请求都是依赖第三方</a:t>
            </a:r>
            <a:r>
              <a:rPr kumimoji="1" lang="zh-CN" altLang="en-US" sz="2400" dirty="0" smtClean="0"/>
              <a:t>服务</a:t>
            </a:r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订单</a:t>
            </a:r>
            <a:r>
              <a:rPr kumimoji="1" lang="zh-CN" altLang="en-US" sz="2400" dirty="0"/>
              <a:t>服务、商品服务、用户服务。三个服务均是通过</a:t>
            </a:r>
            <a:r>
              <a:rPr kumimoji="1" lang="en-US" altLang="zh-CN" sz="2400" dirty="0"/>
              <a:t>RPC</a:t>
            </a:r>
            <a:r>
              <a:rPr kumimoji="1" lang="zh-CN" altLang="en-US" sz="2400" dirty="0"/>
              <a:t>调用。当查询订单服务，假如线程阻塞了，这个时候后续有大量的查询订单请求过来，那么容器中的线程数量则会持续</a:t>
            </a:r>
            <a:r>
              <a:rPr kumimoji="1" lang="zh-CN" altLang="en-US" sz="2400" dirty="0" smtClean="0"/>
              <a:t>增加直至</a:t>
            </a:r>
            <a:r>
              <a:rPr kumimoji="1" lang="en-US" altLang="zh-CN" sz="2400" dirty="0" smtClean="0"/>
              <a:t>CPU</a:t>
            </a:r>
            <a:r>
              <a:rPr kumimoji="1" lang="zh-CN" altLang="en-US" sz="2400" dirty="0"/>
              <a:t>资源</a:t>
            </a:r>
            <a:r>
              <a:rPr kumimoji="1" lang="zh-CN" altLang="en-US" sz="2400" dirty="0" smtClean="0"/>
              <a:t>耗尽，</a:t>
            </a:r>
            <a:r>
              <a:rPr kumimoji="1" lang="zh-CN" altLang="en-US" sz="2400" dirty="0"/>
              <a:t>整个服务对外不可用，集群环境下就是雪崩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82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Hystrix</a:t>
            </a:r>
            <a:r>
              <a:rPr kumimoji="1" lang="zh-CN" altLang="en-US" dirty="0"/>
              <a:t>功能简介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线程隔离</a:t>
            </a:r>
            <a:endParaRPr lang="en-US" altLang="zh-CN" dirty="0" smtClean="0"/>
          </a:p>
          <a:p>
            <a:r>
              <a:rPr lang="zh-CN" altLang="en-US" dirty="0"/>
              <a:t>信号量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r>
              <a:rPr lang="zh-CN" altLang="en-US" dirty="0"/>
              <a:t>降级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/>
              <a:t>熔断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kumimoji="1" lang="zh-CN" altLang="en-US" dirty="0" smtClean="0"/>
              <a:t>请求缓存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请求合并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实时监控和报警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线程隔离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正常情况下，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或其他容器的线层对外提供服务，接收用户请求。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Hystrix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线程隔离的做法是：将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线程处理的任务转交给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Hystrix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内部的线程去执行，这样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线程就可以去做其他事情了。当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Hystrix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的线程将任务执行完后，将执行结果返回给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线程。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0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信号量隔离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信号量的资源隔离只是起到一个开关的作用，例如，服务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的信号量大小为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10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，那么同时只允许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10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个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的线程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(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此处是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tomcat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的线程，而不是服务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的独立线程池里面的线程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)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来访问服务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，其他的请求就会被拒绝，从而达到限流保护的作用。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9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线层隔离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VS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信号量隔离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400575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FangSong" charset="-122"/>
                          <a:ea typeface="FangSong" charset="-122"/>
                          <a:cs typeface="FangSong" charset="-122"/>
                        </a:rPr>
                        <a:t>线程隔离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FangSong" charset="-122"/>
                          <a:ea typeface="FangSong" charset="-122"/>
                          <a:cs typeface="FangSong" charset="-122"/>
                        </a:rPr>
                        <a:t>信号量隔离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FangSong" charset="-122"/>
                          <a:ea typeface="FangSong" charset="-122"/>
                          <a:cs typeface="FangSong" charset="-122"/>
                        </a:rPr>
                        <a:t>线程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FangSong" charset="-122"/>
                          <a:ea typeface="FangSong" charset="-122"/>
                          <a:cs typeface="FangSong" charset="-122"/>
                        </a:rPr>
                        <a:t>与调用线程非相同线程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与调用线程相同（容器线程）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开销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排队、调度、上下文开销等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无线程切换，开销低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异步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并发支持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支持（最大线程池大小）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支持（最大信号量上限）</a:t>
                      </a:r>
                      <a:endParaRPr lang="zh-CN" altLang="en-US" dirty="0">
                        <a:latin typeface="FangSong" charset="-122"/>
                        <a:ea typeface="FangSong" charset="-122"/>
                        <a:cs typeface="FangSong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2692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256</TotalTime>
  <Words>1078</Words>
  <Application>Microsoft Macintosh PowerPoint</Application>
  <PresentationFormat>宽屏</PresentationFormat>
  <Paragraphs>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Century Gothic</vt:lpstr>
      <vt:lpstr>FangSong</vt:lpstr>
      <vt:lpstr>Wingdings 3</vt:lpstr>
      <vt:lpstr>幼圆</vt:lpstr>
      <vt:lpstr>Arial</vt:lpstr>
      <vt:lpstr>丝状</vt:lpstr>
      <vt:lpstr>Hystrix—容错框架</vt:lpstr>
      <vt:lpstr>目录</vt:lpstr>
      <vt:lpstr>Hystrix框架简介</vt:lpstr>
      <vt:lpstr>Hystrix框架简介</vt:lpstr>
      <vt:lpstr>举个栗子</vt:lpstr>
      <vt:lpstr>Hystrix功能简介 </vt:lpstr>
      <vt:lpstr>线程隔离 </vt:lpstr>
      <vt:lpstr>信号量隔离 </vt:lpstr>
      <vt:lpstr>线层隔离VS信号量隔离</vt:lpstr>
      <vt:lpstr>线层隔离VS信号量隔离</vt:lpstr>
      <vt:lpstr>降级策略 </vt:lpstr>
      <vt:lpstr>熔断技术 </vt:lpstr>
      <vt:lpstr>请求缓存 </vt:lpstr>
      <vt:lpstr>请求合并  </vt:lpstr>
      <vt:lpstr>实时监控和报警 </vt:lpstr>
      <vt:lpstr>Hystrix demo </vt:lpstr>
      <vt:lpstr>Hystrix demo</vt:lpstr>
      <vt:lpstr>Hystrix使用场景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Hystrix—容错框架</dc:title>
  <dc:creator>Microsoft Office 用户</dc:creator>
  <cp:lastModifiedBy>Microsoft Office 用户</cp:lastModifiedBy>
  <cp:revision>16</cp:revision>
  <dcterms:created xsi:type="dcterms:W3CDTF">2018-05-23T07:28:05Z</dcterms:created>
  <dcterms:modified xsi:type="dcterms:W3CDTF">2018-05-23T11:44:54Z</dcterms:modified>
</cp:coreProperties>
</file>