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df53006b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df53006b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df53006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df53006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df53006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df53006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df53006b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df53006b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ucid.app/lucidchart/4983111f-1e72-4dd8-836a-15b85d7181d3/edit?page=0&amp;v=744&amp;s=686.7770551181103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ALG1 - </a:t>
            </a:r>
            <a:r>
              <a:rPr lang="ru"/>
              <a:t>Semestrální práce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Dryha Serhii   </a:t>
            </a:r>
            <a:r>
              <a:rPr lang="ru"/>
              <a:t>                                                                                                                                    21.12.22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Zadání úlohy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64" lvl="0" marL="457200" marR="181157" rtl="0" algn="l">
              <a:lnSpc>
                <a:spcPct val="989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1"/>
              <a:buFont typeface="Times New Roman"/>
              <a:buAutoNum type="arabicPeriod"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Zapište </a:t>
            </a:r>
            <a:r>
              <a:rPr b="1"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který bude zjišťovat </a:t>
            </a:r>
            <a:r>
              <a:rPr b="1"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nejdelší setříděnou podposloupnost </a:t>
            </a: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zadané číselné posloupnosti. Program má na výstupu vypsat: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9040" rtl="0" algn="l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délku nejdelší setříděné podposloupnosti,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3396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index prvního prvku nejdelší setříděné podposloupnosti,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1481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Specifikace vstupu </a:t>
            </a:r>
            <a:endParaRPr b="1"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898" lvl="0" marL="283244" marR="444458" rtl="0" algn="l">
              <a:lnSpc>
                <a:spcPct val="98918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ru" sz="12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má umožnit při jednom spuštění zadání libovolného počtu posloupností. Každá posloupnost bude zadána počtem prvků a poté jednotlivými prvky. Program má končit v případě, že zadaná délka posloupnosti je menší než 1. </a:t>
            </a:r>
            <a:endParaRPr sz="120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75" y="0"/>
            <a:ext cx="872206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217125" y="172200"/>
            <a:ext cx="309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Algoritmus programu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37475" y="2628850"/>
            <a:ext cx="436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Nejzajímavější část kódu: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50" y="494125"/>
            <a:ext cx="3696925" cy="44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5517850" y="4903925"/>
            <a:ext cx="486600" cy="8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45825" y="24757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Příklad fungování programů: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825" y="702075"/>
            <a:ext cx="4014225" cy="40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