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2CbKUFhr3n4g5fUJJkMULddJS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ALG1 - Semestrální práce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800"/>
              <a:t>Dryha Serhii   </a:t>
            </a:r>
            <a:r>
              <a:rPr lang="ru"/>
              <a:t>                                                                                                                                    21.12.22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Zadání úlohy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64" lvl="0" marL="457200" marR="181157" rtl="0" algn="l">
              <a:lnSpc>
                <a:spcPct val="98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1"/>
              <a:buFont typeface="Times New Roman"/>
              <a:buAutoNum type="arabicPeriod"/>
            </a:pPr>
            <a:r>
              <a:rPr lang="ru" sz="12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Zapište </a:t>
            </a:r>
            <a:r>
              <a:rPr b="1" lang="ru" sz="12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  <a:r>
              <a:rPr lang="ru" sz="12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který bude zjišťovat </a:t>
            </a:r>
            <a:r>
              <a:rPr b="1" lang="ru" sz="12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nejdelší setříděnou podposloupnost </a:t>
            </a:r>
            <a:r>
              <a:rPr lang="ru" sz="12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zadané číselné posloupnosti. Program má na výstupu vypsat: </a:t>
            </a:r>
            <a:endParaRPr sz="120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9040" rtl="0" algn="l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SzPts val="1300"/>
              <a:buNone/>
            </a:pPr>
            <a:r>
              <a:rPr lang="ru" sz="12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délku nejdelší setříděné podposloupnosti, </a:t>
            </a:r>
            <a:endParaRPr sz="120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3396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1300"/>
              <a:buNone/>
            </a:pPr>
            <a:r>
              <a:rPr lang="ru" sz="12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index prvního prvku nejdelší setříděné podposloupnosti, </a:t>
            </a:r>
            <a:endParaRPr sz="120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1481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1300"/>
              <a:buNone/>
            </a:pPr>
            <a:r>
              <a:rPr b="1" lang="ru" sz="12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Specifikace vstupu </a:t>
            </a:r>
            <a:endParaRPr b="1" sz="120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898" lvl="0" marL="283244" marR="444458" rtl="0" algn="l">
              <a:lnSpc>
                <a:spcPct val="98918"/>
              </a:lnSpc>
              <a:spcBef>
                <a:spcPts val="625"/>
              </a:spcBef>
              <a:spcAft>
                <a:spcPts val="0"/>
              </a:spcAft>
              <a:buSzPts val="1300"/>
              <a:buNone/>
            </a:pPr>
            <a:r>
              <a:rPr lang="ru" sz="12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má umožnit při jednom spuštění zadání libovolného počtu posloupností. Každá posloupnost bude zadána počtem prvků a poté jednotlivými prvky. Program má končit v případě, že zadaná délka posloupnosti je menší než 1. </a:t>
            </a:r>
            <a:endParaRPr sz="120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787249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/>
          <p:nvPr/>
        </p:nvSpPr>
        <p:spPr>
          <a:xfrm>
            <a:off x="0" y="97350"/>
            <a:ext cx="309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Algoritmus programu</a:t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437475" y="2628850"/>
            <a:ext cx="4364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Nejzajímavější část kódu:</a:t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3850" y="494125"/>
            <a:ext cx="3696925" cy="44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/>
          <p:nvPr/>
        </p:nvSpPr>
        <p:spPr>
          <a:xfrm>
            <a:off x="5517850" y="4903925"/>
            <a:ext cx="486600" cy="8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345825" y="2475738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Příklad fungování programů:</a:t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825" y="702075"/>
            <a:ext cx="4014225" cy="40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